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1.xml" ContentType="application/inkml+xml"/>
  <Override PartName="/ppt/notesSlides/notesSlide14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15.xml" ContentType="application/vnd.openxmlformats-officedocument.presentationml.notesSlide+xml"/>
  <Override PartName="/ppt/ink/ink7.xml" ContentType="application/inkml+xml"/>
  <Override PartName="/ppt/notesSlides/notesSlide16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17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ink/ink26.xml" ContentType="application/inkml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ink/ink27.xml" ContentType="application/inkml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7"/>
  </p:notesMasterIdLst>
  <p:sldIdLst>
    <p:sldId id="336" r:id="rId2"/>
    <p:sldId id="337" r:id="rId3"/>
    <p:sldId id="338" r:id="rId4"/>
    <p:sldId id="339" r:id="rId5"/>
    <p:sldId id="340" r:id="rId6"/>
    <p:sldId id="341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354" r:id="rId20"/>
    <p:sldId id="355" r:id="rId21"/>
    <p:sldId id="356" r:id="rId22"/>
    <p:sldId id="357" r:id="rId23"/>
    <p:sldId id="358" r:id="rId24"/>
    <p:sldId id="359" r:id="rId25"/>
    <p:sldId id="360" r:id="rId26"/>
    <p:sldId id="361" r:id="rId27"/>
    <p:sldId id="362" r:id="rId28"/>
    <p:sldId id="363" r:id="rId29"/>
    <p:sldId id="364" r:id="rId30"/>
    <p:sldId id="365" r:id="rId31"/>
    <p:sldId id="366" r:id="rId32"/>
    <p:sldId id="367" r:id="rId33"/>
    <p:sldId id="368" r:id="rId34"/>
    <p:sldId id="369" r:id="rId35"/>
    <p:sldId id="370" r:id="rId36"/>
    <p:sldId id="371" r:id="rId37"/>
    <p:sldId id="372" r:id="rId38"/>
    <p:sldId id="373" r:id="rId39"/>
    <p:sldId id="374" r:id="rId40"/>
    <p:sldId id="408" r:id="rId41"/>
    <p:sldId id="410" r:id="rId42"/>
    <p:sldId id="409" r:id="rId43"/>
    <p:sldId id="375" r:id="rId44"/>
    <p:sldId id="376" r:id="rId45"/>
    <p:sldId id="377" r:id="rId46"/>
    <p:sldId id="378" r:id="rId47"/>
    <p:sldId id="379" r:id="rId48"/>
    <p:sldId id="380" r:id="rId49"/>
    <p:sldId id="381" r:id="rId50"/>
    <p:sldId id="382" r:id="rId51"/>
    <p:sldId id="383" r:id="rId52"/>
    <p:sldId id="384" r:id="rId53"/>
    <p:sldId id="385" r:id="rId54"/>
    <p:sldId id="386" r:id="rId55"/>
    <p:sldId id="387" r:id="rId56"/>
    <p:sldId id="388" r:id="rId57"/>
    <p:sldId id="389" r:id="rId58"/>
    <p:sldId id="390" r:id="rId59"/>
    <p:sldId id="391" r:id="rId60"/>
    <p:sldId id="392" r:id="rId61"/>
    <p:sldId id="393" r:id="rId62"/>
    <p:sldId id="394" r:id="rId63"/>
    <p:sldId id="395" r:id="rId64"/>
    <p:sldId id="396" r:id="rId65"/>
    <p:sldId id="397" r:id="rId66"/>
    <p:sldId id="398" r:id="rId67"/>
    <p:sldId id="399" r:id="rId68"/>
    <p:sldId id="400" r:id="rId69"/>
    <p:sldId id="401" r:id="rId70"/>
    <p:sldId id="402" r:id="rId71"/>
    <p:sldId id="403" r:id="rId72"/>
    <p:sldId id="404" r:id="rId73"/>
    <p:sldId id="405" r:id="rId74"/>
    <p:sldId id="406" r:id="rId75"/>
    <p:sldId id="407" r:id="rId76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0909"/>
    <a:srgbClr val="080F0B"/>
    <a:srgbClr val="CA703B"/>
    <a:srgbClr val="CFE5C9"/>
    <a:srgbClr val="9AC890"/>
    <a:srgbClr val="C7CEFF"/>
    <a:srgbClr val="7F8AFF"/>
    <a:srgbClr val="FFFFFF"/>
    <a:srgbClr val="000000"/>
    <a:srgbClr val="FF7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8" autoAdjust="0"/>
    <p:restoredTop sz="84761" autoAdjust="0"/>
  </p:normalViewPr>
  <p:slideViewPr>
    <p:cSldViewPr snapToGrid="0">
      <p:cViewPr varScale="1">
        <p:scale>
          <a:sx n="76" d="100"/>
          <a:sy n="76" d="100"/>
        </p:scale>
        <p:origin x="54" y="6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rmando\Documents\Thermosta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Armando\Workspace\PLDI13Smooth\Images\MartinData.xlsb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Armando\Workspace\PLDI13Smooth\Images\MartinData.xlsb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Armando\Workspace\PLDI13Smooth\Images\MartinData.xlsb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Smooth Thermostat with TOn=85 and h = 288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Sheet9!$B$1</c:f>
              <c:strCache>
                <c:ptCount val="1"/>
                <c:pt idx="0">
                  <c:v>beta = 0.0005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Sheet9!$A$2:$A$1102</c:f>
              <c:numCache>
                <c:formatCode>General</c:formatCode>
                <c:ptCount val="1101"/>
                <c:pt idx="0">
                  <c:v>-10</c:v>
                </c:pt>
                <c:pt idx="1">
                  <c:v>-9.9</c:v>
                </c:pt>
                <c:pt idx="2">
                  <c:v>-9.8000000000000007</c:v>
                </c:pt>
                <c:pt idx="3">
                  <c:v>-9.6999999999999993</c:v>
                </c:pt>
                <c:pt idx="4">
                  <c:v>-9.6</c:v>
                </c:pt>
                <c:pt idx="5">
                  <c:v>-9.5</c:v>
                </c:pt>
                <c:pt idx="6">
                  <c:v>-9.4</c:v>
                </c:pt>
                <c:pt idx="7">
                  <c:v>-9.3000000000000007</c:v>
                </c:pt>
                <c:pt idx="8">
                  <c:v>-9.1999999999999993</c:v>
                </c:pt>
                <c:pt idx="9">
                  <c:v>-9.1</c:v>
                </c:pt>
                <c:pt idx="10">
                  <c:v>-9</c:v>
                </c:pt>
                <c:pt idx="11">
                  <c:v>-8.9</c:v>
                </c:pt>
                <c:pt idx="12">
                  <c:v>-8.8000000000000007</c:v>
                </c:pt>
                <c:pt idx="13">
                  <c:v>-8.6999999999999993</c:v>
                </c:pt>
                <c:pt idx="14">
                  <c:v>-8.6</c:v>
                </c:pt>
                <c:pt idx="15">
                  <c:v>-8.5</c:v>
                </c:pt>
                <c:pt idx="16">
                  <c:v>-8.4</c:v>
                </c:pt>
                <c:pt idx="17">
                  <c:v>-8.3000000000000007</c:v>
                </c:pt>
                <c:pt idx="18">
                  <c:v>-8.1999999999999993</c:v>
                </c:pt>
                <c:pt idx="19">
                  <c:v>-8.1</c:v>
                </c:pt>
                <c:pt idx="20">
                  <c:v>-8</c:v>
                </c:pt>
                <c:pt idx="21">
                  <c:v>-7.9</c:v>
                </c:pt>
                <c:pt idx="22">
                  <c:v>-7.8</c:v>
                </c:pt>
                <c:pt idx="23">
                  <c:v>-7.7</c:v>
                </c:pt>
                <c:pt idx="24">
                  <c:v>-7.6</c:v>
                </c:pt>
                <c:pt idx="25">
                  <c:v>-7.5</c:v>
                </c:pt>
                <c:pt idx="26">
                  <c:v>-7.4</c:v>
                </c:pt>
                <c:pt idx="27">
                  <c:v>-7.3</c:v>
                </c:pt>
                <c:pt idx="28">
                  <c:v>-7.2</c:v>
                </c:pt>
                <c:pt idx="29">
                  <c:v>-7.1</c:v>
                </c:pt>
                <c:pt idx="30">
                  <c:v>-7</c:v>
                </c:pt>
                <c:pt idx="31">
                  <c:v>-6.9</c:v>
                </c:pt>
                <c:pt idx="32">
                  <c:v>-6.8</c:v>
                </c:pt>
                <c:pt idx="33">
                  <c:v>-6.7</c:v>
                </c:pt>
                <c:pt idx="34">
                  <c:v>-6.6</c:v>
                </c:pt>
                <c:pt idx="35">
                  <c:v>-6.5</c:v>
                </c:pt>
                <c:pt idx="36">
                  <c:v>-6.4</c:v>
                </c:pt>
                <c:pt idx="37">
                  <c:v>-6.3</c:v>
                </c:pt>
                <c:pt idx="38">
                  <c:v>-6.2</c:v>
                </c:pt>
                <c:pt idx="39">
                  <c:v>-6.1</c:v>
                </c:pt>
                <c:pt idx="40">
                  <c:v>-6</c:v>
                </c:pt>
                <c:pt idx="41">
                  <c:v>-5.9</c:v>
                </c:pt>
                <c:pt idx="42">
                  <c:v>-5.8</c:v>
                </c:pt>
                <c:pt idx="43">
                  <c:v>-5.7</c:v>
                </c:pt>
                <c:pt idx="44">
                  <c:v>-5.6</c:v>
                </c:pt>
                <c:pt idx="45">
                  <c:v>-5.5</c:v>
                </c:pt>
                <c:pt idx="46">
                  <c:v>-5.4</c:v>
                </c:pt>
                <c:pt idx="47">
                  <c:v>-5.3</c:v>
                </c:pt>
                <c:pt idx="48">
                  <c:v>-5.2</c:v>
                </c:pt>
                <c:pt idx="49">
                  <c:v>-5.0999999999999996</c:v>
                </c:pt>
                <c:pt idx="50">
                  <c:v>-5</c:v>
                </c:pt>
                <c:pt idx="51">
                  <c:v>-4.9000000000000004</c:v>
                </c:pt>
                <c:pt idx="52">
                  <c:v>-4.8</c:v>
                </c:pt>
                <c:pt idx="53">
                  <c:v>-4.7</c:v>
                </c:pt>
                <c:pt idx="54">
                  <c:v>-4.5999999999999996</c:v>
                </c:pt>
                <c:pt idx="55">
                  <c:v>-4.5</c:v>
                </c:pt>
                <c:pt idx="56">
                  <c:v>-4.4000000000000004</c:v>
                </c:pt>
                <c:pt idx="57">
                  <c:v>-4.3</c:v>
                </c:pt>
                <c:pt idx="58">
                  <c:v>-4.2</c:v>
                </c:pt>
                <c:pt idx="59">
                  <c:v>-4.0999999999999996</c:v>
                </c:pt>
                <c:pt idx="60">
                  <c:v>-4</c:v>
                </c:pt>
                <c:pt idx="61">
                  <c:v>-3.9</c:v>
                </c:pt>
                <c:pt idx="62">
                  <c:v>-3.8</c:v>
                </c:pt>
                <c:pt idx="63">
                  <c:v>-3.7</c:v>
                </c:pt>
                <c:pt idx="64">
                  <c:v>-3.6</c:v>
                </c:pt>
                <c:pt idx="65">
                  <c:v>-3.5</c:v>
                </c:pt>
                <c:pt idx="66">
                  <c:v>-3.4</c:v>
                </c:pt>
                <c:pt idx="67">
                  <c:v>-3.3</c:v>
                </c:pt>
                <c:pt idx="68">
                  <c:v>-3.2</c:v>
                </c:pt>
                <c:pt idx="69">
                  <c:v>-3.1</c:v>
                </c:pt>
                <c:pt idx="70">
                  <c:v>-3</c:v>
                </c:pt>
                <c:pt idx="71">
                  <c:v>-2.9</c:v>
                </c:pt>
                <c:pt idx="72">
                  <c:v>-2.8</c:v>
                </c:pt>
                <c:pt idx="73">
                  <c:v>-2.7</c:v>
                </c:pt>
                <c:pt idx="74">
                  <c:v>-2.6</c:v>
                </c:pt>
                <c:pt idx="75">
                  <c:v>-2.5</c:v>
                </c:pt>
                <c:pt idx="76">
                  <c:v>-2.4</c:v>
                </c:pt>
                <c:pt idx="77">
                  <c:v>-2.2999999999999998</c:v>
                </c:pt>
                <c:pt idx="78">
                  <c:v>-2.2000000000000002</c:v>
                </c:pt>
                <c:pt idx="79">
                  <c:v>-2.1</c:v>
                </c:pt>
                <c:pt idx="80">
                  <c:v>-2</c:v>
                </c:pt>
                <c:pt idx="81">
                  <c:v>-1.9</c:v>
                </c:pt>
                <c:pt idx="82">
                  <c:v>-1.8</c:v>
                </c:pt>
                <c:pt idx="83">
                  <c:v>-1.7</c:v>
                </c:pt>
                <c:pt idx="84">
                  <c:v>-1.6</c:v>
                </c:pt>
                <c:pt idx="85">
                  <c:v>-1.5</c:v>
                </c:pt>
                <c:pt idx="86">
                  <c:v>-1.4</c:v>
                </c:pt>
                <c:pt idx="87">
                  <c:v>-1.3</c:v>
                </c:pt>
                <c:pt idx="88">
                  <c:v>-1.2</c:v>
                </c:pt>
                <c:pt idx="89">
                  <c:v>-1.1000000000000001</c:v>
                </c:pt>
                <c:pt idx="90">
                  <c:v>-1</c:v>
                </c:pt>
                <c:pt idx="91">
                  <c:v>-0.9</c:v>
                </c:pt>
                <c:pt idx="92">
                  <c:v>-0.8</c:v>
                </c:pt>
                <c:pt idx="93">
                  <c:v>-0.7</c:v>
                </c:pt>
                <c:pt idx="94">
                  <c:v>-0.6</c:v>
                </c:pt>
                <c:pt idx="95">
                  <c:v>-0.5</c:v>
                </c:pt>
                <c:pt idx="96">
                  <c:v>-0.4</c:v>
                </c:pt>
                <c:pt idx="97">
                  <c:v>-0.3</c:v>
                </c:pt>
                <c:pt idx="98">
                  <c:v>-0.2</c:v>
                </c:pt>
                <c:pt idx="99">
                  <c:v>-0.1</c:v>
                </c:pt>
                <c:pt idx="100" formatCode="0.00E+00">
                  <c:v>-1.87905E-14</c:v>
                </c:pt>
                <c:pt idx="101">
                  <c:v>0.1</c:v>
                </c:pt>
                <c:pt idx="102">
                  <c:v>0.2</c:v>
                </c:pt>
                <c:pt idx="103">
                  <c:v>0.3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0.8</c:v>
                </c:pt>
                <c:pt idx="109">
                  <c:v>0.9</c:v>
                </c:pt>
                <c:pt idx="110">
                  <c:v>1</c:v>
                </c:pt>
                <c:pt idx="111">
                  <c:v>1.1000000000000001</c:v>
                </c:pt>
                <c:pt idx="112">
                  <c:v>1.2</c:v>
                </c:pt>
                <c:pt idx="113">
                  <c:v>1.3</c:v>
                </c:pt>
                <c:pt idx="114">
                  <c:v>1.4</c:v>
                </c:pt>
                <c:pt idx="115">
                  <c:v>1.5</c:v>
                </c:pt>
                <c:pt idx="116">
                  <c:v>1.6</c:v>
                </c:pt>
                <c:pt idx="117">
                  <c:v>1.7</c:v>
                </c:pt>
                <c:pt idx="118">
                  <c:v>1.8</c:v>
                </c:pt>
                <c:pt idx="119">
                  <c:v>1.9</c:v>
                </c:pt>
                <c:pt idx="120">
                  <c:v>2</c:v>
                </c:pt>
                <c:pt idx="121">
                  <c:v>2.1</c:v>
                </c:pt>
                <c:pt idx="122">
                  <c:v>2.2000000000000002</c:v>
                </c:pt>
                <c:pt idx="123">
                  <c:v>2.2999999999999998</c:v>
                </c:pt>
                <c:pt idx="124">
                  <c:v>2.4</c:v>
                </c:pt>
                <c:pt idx="125">
                  <c:v>2.5</c:v>
                </c:pt>
                <c:pt idx="126">
                  <c:v>2.6</c:v>
                </c:pt>
                <c:pt idx="127">
                  <c:v>2.7</c:v>
                </c:pt>
                <c:pt idx="128">
                  <c:v>2.8</c:v>
                </c:pt>
                <c:pt idx="129">
                  <c:v>2.9</c:v>
                </c:pt>
                <c:pt idx="130">
                  <c:v>3</c:v>
                </c:pt>
                <c:pt idx="131">
                  <c:v>3.1</c:v>
                </c:pt>
                <c:pt idx="132">
                  <c:v>3.2</c:v>
                </c:pt>
                <c:pt idx="133">
                  <c:v>3.3</c:v>
                </c:pt>
                <c:pt idx="134">
                  <c:v>3.4</c:v>
                </c:pt>
                <c:pt idx="135">
                  <c:v>3.5</c:v>
                </c:pt>
                <c:pt idx="136">
                  <c:v>3.6</c:v>
                </c:pt>
                <c:pt idx="137">
                  <c:v>3.7</c:v>
                </c:pt>
                <c:pt idx="138">
                  <c:v>3.8</c:v>
                </c:pt>
                <c:pt idx="139">
                  <c:v>3.9</c:v>
                </c:pt>
                <c:pt idx="140">
                  <c:v>4</c:v>
                </c:pt>
                <c:pt idx="141">
                  <c:v>4.0999999999999996</c:v>
                </c:pt>
                <c:pt idx="142">
                  <c:v>4.2</c:v>
                </c:pt>
                <c:pt idx="143">
                  <c:v>4.3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4.7</c:v>
                </c:pt>
                <c:pt idx="148">
                  <c:v>4.8</c:v>
                </c:pt>
                <c:pt idx="149">
                  <c:v>4.9000000000000004</c:v>
                </c:pt>
                <c:pt idx="150">
                  <c:v>5</c:v>
                </c:pt>
                <c:pt idx="151">
                  <c:v>5.0999999999999996</c:v>
                </c:pt>
                <c:pt idx="152">
                  <c:v>5.2</c:v>
                </c:pt>
                <c:pt idx="153">
                  <c:v>5.3</c:v>
                </c:pt>
                <c:pt idx="154">
                  <c:v>5.4</c:v>
                </c:pt>
                <c:pt idx="155">
                  <c:v>5.5</c:v>
                </c:pt>
                <c:pt idx="156">
                  <c:v>5.6</c:v>
                </c:pt>
                <c:pt idx="157">
                  <c:v>5.7</c:v>
                </c:pt>
                <c:pt idx="158">
                  <c:v>5.8</c:v>
                </c:pt>
                <c:pt idx="159">
                  <c:v>5.9</c:v>
                </c:pt>
                <c:pt idx="160">
                  <c:v>6</c:v>
                </c:pt>
                <c:pt idx="161">
                  <c:v>6.1</c:v>
                </c:pt>
                <c:pt idx="162">
                  <c:v>6.2</c:v>
                </c:pt>
                <c:pt idx="163">
                  <c:v>6.3</c:v>
                </c:pt>
                <c:pt idx="164">
                  <c:v>6.4</c:v>
                </c:pt>
                <c:pt idx="165">
                  <c:v>6.5</c:v>
                </c:pt>
                <c:pt idx="166">
                  <c:v>6.6</c:v>
                </c:pt>
                <c:pt idx="167">
                  <c:v>6.7</c:v>
                </c:pt>
                <c:pt idx="168">
                  <c:v>6.8</c:v>
                </c:pt>
                <c:pt idx="169">
                  <c:v>6.9</c:v>
                </c:pt>
                <c:pt idx="170">
                  <c:v>7</c:v>
                </c:pt>
                <c:pt idx="171">
                  <c:v>7.1</c:v>
                </c:pt>
                <c:pt idx="172">
                  <c:v>7.2</c:v>
                </c:pt>
                <c:pt idx="173">
                  <c:v>7.3</c:v>
                </c:pt>
                <c:pt idx="174">
                  <c:v>7.4</c:v>
                </c:pt>
                <c:pt idx="175">
                  <c:v>7.5</c:v>
                </c:pt>
                <c:pt idx="176">
                  <c:v>7.6</c:v>
                </c:pt>
                <c:pt idx="177">
                  <c:v>7.7</c:v>
                </c:pt>
                <c:pt idx="178">
                  <c:v>7.8</c:v>
                </c:pt>
                <c:pt idx="179">
                  <c:v>7.9</c:v>
                </c:pt>
                <c:pt idx="180">
                  <c:v>8</c:v>
                </c:pt>
                <c:pt idx="181">
                  <c:v>8.1</c:v>
                </c:pt>
                <c:pt idx="182">
                  <c:v>8.1999999999999993</c:v>
                </c:pt>
                <c:pt idx="183">
                  <c:v>8.3000000000000007</c:v>
                </c:pt>
                <c:pt idx="184">
                  <c:v>8.4</c:v>
                </c:pt>
                <c:pt idx="185">
                  <c:v>8.5</c:v>
                </c:pt>
                <c:pt idx="186">
                  <c:v>8.6</c:v>
                </c:pt>
                <c:pt idx="187">
                  <c:v>8.6999999999999993</c:v>
                </c:pt>
                <c:pt idx="188">
                  <c:v>8.8000000000000007</c:v>
                </c:pt>
                <c:pt idx="189">
                  <c:v>8.9</c:v>
                </c:pt>
                <c:pt idx="190">
                  <c:v>9</c:v>
                </c:pt>
                <c:pt idx="191">
                  <c:v>9.1</c:v>
                </c:pt>
                <c:pt idx="192">
                  <c:v>9.1999999999999993</c:v>
                </c:pt>
                <c:pt idx="193">
                  <c:v>9.3000000000000007</c:v>
                </c:pt>
                <c:pt idx="194">
                  <c:v>9.4</c:v>
                </c:pt>
                <c:pt idx="195">
                  <c:v>9.5</c:v>
                </c:pt>
                <c:pt idx="196">
                  <c:v>9.6</c:v>
                </c:pt>
                <c:pt idx="197">
                  <c:v>9.6999999999999993</c:v>
                </c:pt>
                <c:pt idx="198">
                  <c:v>9.8000000000000007</c:v>
                </c:pt>
                <c:pt idx="199">
                  <c:v>9.9</c:v>
                </c:pt>
                <c:pt idx="200">
                  <c:v>10</c:v>
                </c:pt>
                <c:pt idx="201">
                  <c:v>10.1</c:v>
                </c:pt>
                <c:pt idx="202">
                  <c:v>10.199999999999999</c:v>
                </c:pt>
                <c:pt idx="203">
                  <c:v>10.3</c:v>
                </c:pt>
                <c:pt idx="204">
                  <c:v>10.4</c:v>
                </c:pt>
                <c:pt idx="205">
                  <c:v>10.5</c:v>
                </c:pt>
                <c:pt idx="206">
                  <c:v>10.6</c:v>
                </c:pt>
                <c:pt idx="207">
                  <c:v>10.7</c:v>
                </c:pt>
                <c:pt idx="208">
                  <c:v>10.8</c:v>
                </c:pt>
                <c:pt idx="209">
                  <c:v>10.9</c:v>
                </c:pt>
                <c:pt idx="210">
                  <c:v>11</c:v>
                </c:pt>
                <c:pt idx="211">
                  <c:v>11.1</c:v>
                </c:pt>
                <c:pt idx="212">
                  <c:v>11.2</c:v>
                </c:pt>
                <c:pt idx="213">
                  <c:v>11.3</c:v>
                </c:pt>
                <c:pt idx="214">
                  <c:v>11.4</c:v>
                </c:pt>
                <c:pt idx="215">
                  <c:v>11.5</c:v>
                </c:pt>
                <c:pt idx="216">
                  <c:v>11.6</c:v>
                </c:pt>
                <c:pt idx="217">
                  <c:v>11.7</c:v>
                </c:pt>
                <c:pt idx="218">
                  <c:v>11.8</c:v>
                </c:pt>
                <c:pt idx="219">
                  <c:v>11.9</c:v>
                </c:pt>
                <c:pt idx="220">
                  <c:v>12</c:v>
                </c:pt>
                <c:pt idx="221">
                  <c:v>12.1</c:v>
                </c:pt>
                <c:pt idx="222">
                  <c:v>12.2</c:v>
                </c:pt>
                <c:pt idx="223">
                  <c:v>12.3</c:v>
                </c:pt>
                <c:pt idx="224">
                  <c:v>12.4</c:v>
                </c:pt>
                <c:pt idx="225">
                  <c:v>12.5</c:v>
                </c:pt>
                <c:pt idx="226">
                  <c:v>12.6</c:v>
                </c:pt>
                <c:pt idx="227">
                  <c:v>12.7</c:v>
                </c:pt>
                <c:pt idx="228">
                  <c:v>12.8</c:v>
                </c:pt>
                <c:pt idx="229">
                  <c:v>12.9</c:v>
                </c:pt>
                <c:pt idx="230">
                  <c:v>13</c:v>
                </c:pt>
                <c:pt idx="231">
                  <c:v>13.1</c:v>
                </c:pt>
                <c:pt idx="232">
                  <c:v>13.2</c:v>
                </c:pt>
                <c:pt idx="233">
                  <c:v>13.3</c:v>
                </c:pt>
                <c:pt idx="234">
                  <c:v>13.4</c:v>
                </c:pt>
                <c:pt idx="235">
                  <c:v>13.5</c:v>
                </c:pt>
                <c:pt idx="236">
                  <c:v>13.6</c:v>
                </c:pt>
                <c:pt idx="237">
                  <c:v>13.7</c:v>
                </c:pt>
                <c:pt idx="238">
                  <c:v>13.8</c:v>
                </c:pt>
                <c:pt idx="239">
                  <c:v>13.9</c:v>
                </c:pt>
                <c:pt idx="240">
                  <c:v>14</c:v>
                </c:pt>
                <c:pt idx="241">
                  <c:v>14.1</c:v>
                </c:pt>
                <c:pt idx="242">
                  <c:v>14.2</c:v>
                </c:pt>
                <c:pt idx="243">
                  <c:v>14.3</c:v>
                </c:pt>
                <c:pt idx="244">
                  <c:v>14.4</c:v>
                </c:pt>
                <c:pt idx="245">
                  <c:v>14.5</c:v>
                </c:pt>
                <c:pt idx="246">
                  <c:v>14.6</c:v>
                </c:pt>
                <c:pt idx="247">
                  <c:v>14.7</c:v>
                </c:pt>
                <c:pt idx="248">
                  <c:v>14.8</c:v>
                </c:pt>
                <c:pt idx="249">
                  <c:v>14.9</c:v>
                </c:pt>
                <c:pt idx="250">
                  <c:v>15</c:v>
                </c:pt>
                <c:pt idx="251">
                  <c:v>15.1</c:v>
                </c:pt>
                <c:pt idx="252">
                  <c:v>15.2</c:v>
                </c:pt>
                <c:pt idx="253">
                  <c:v>15.3</c:v>
                </c:pt>
                <c:pt idx="254">
                  <c:v>15.4</c:v>
                </c:pt>
                <c:pt idx="255">
                  <c:v>15.5</c:v>
                </c:pt>
                <c:pt idx="256">
                  <c:v>15.6</c:v>
                </c:pt>
                <c:pt idx="257">
                  <c:v>15.7</c:v>
                </c:pt>
                <c:pt idx="258">
                  <c:v>15.8</c:v>
                </c:pt>
                <c:pt idx="259">
                  <c:v>15.9</c:v>
                </c:pt>
                <c:pt idx="260">
                  <c:v>16</c:v>
                </c:pt>
                <c:pt idx="261">
                  <c:v>16.100000000000001</c:v>
                </c:pt>
                <c:pt idx="262">
                  <c:v>16.2</c:v>
                </c:pt>
                <c:pt idx="263">
                  <c:v>16.3</c:v>
                </c:pt>
                <c:pt idx="264">
                  <c:v>16.399999999999999</c:v>
                </c:pt>
                <c:pt idx="265">
                  <c:v>16.5</c:v>
                </c:pt>
                <c:pt idx="266">
                  <c:v>16.600000000000001</c:v>
                </c:pt>
                <c:pt idx="267">
                  <c:v>16.7</c:v>
                </c:pt>
                <c:pt idx="268">
                  <c:v>16.8</c:v>
                </c:pt>
                <c:pt idx="269">
                  <c:v>16.899999999999999</c:v>
                </c:pt>
                <c:pt idx="270">
                  <c:v>17</c:v>
                </c:pt>
                <c:pt idx="271">
                  <c:v>17.100000000000001</c:v>
                </c:pt>
                <c:pt idx="272">
                  <c:v>17.2</c:v>
                </c:pt>
                <c:pt idx="273">
                  <c:v>17.3</c:v>
                </c:pt>
                <c:pt idx="274">
                  <c:v>17.399999999999999</c:v>
                </c:pt>
                <c:pt idx="275">
                  <c:v>17.5</c:v>
                </c:pt>
                <c:pt idx="276">
                  <c:v>17.600000000000001</c:v>
                </c:pt>
                <c:pt idx="277">
                  <c:v>17.7</c:v>
                </c:pt>
                <c:pt idx="278">
                  <c:v>17.8</c:v>
                </c:pt>
                <c:pt idx="279">
                  <c:v>17.899999999999999</c:v>
                </c:pt>
                <c:pt idx="280">
                  <c:v>18</c:v>
                </c:pt>
                <c:pt idx="281">
                  <c:v>18.100000000000001</c:v>
                </c:pt>
                <c:pt idx="282">
                  <c:v>18.2</c:v>
                </c:pt>
                <c:pt idx="283">
                  <c:v>18.3</c:v>
                </c:pt>
                <c:pt idx="284">
                  <c:v>18.399999999999999</c:v>
                </c:pt>
                <c:pt idx="285">
                  <c:v>18.5</c:v>
                </c:pt>
                <c:pt idx="286">
                  <c:v>18.600000000000001</c:v>
                </c:pt>
                <c:pt idx="287">
                  <c:v>18.7</c:v>
                </c:pt>
                <c:pt idx="288">
                  <c:v>18.8</c:v>
                </c:pt>
                <c:pt idx="289">
                  <c:v>18.899999999999999</c:v>
                </c:pt>
                <c:pt idx="290">
                  <c:v>19</c:v>
                </c:pt>
                <c:pt idx="291">
                  <c:v>19.100000000000001</c:v>
                </c:pt>
                <c:pt idx="292">
                  <c:v>19.2</c:v>
                </c:pt>
                <c:pt idx="293">
                  <c:v>19.3</c:v>
                </c:pt>
                <c:pt idx="294">
                  <c:v>19.399999999999999</c:v>
                </c:pt>
                <c:pt idx="295">
                  <c:v>19.5</c:v>
                </c:pt>
                <c:pt idx="296">
                  <c:v>19.600000000000001</c:v>
                </c:pt>
                <c:pt idx="297">
                  <c:v>19.7</c:v>
                </c:pt>
                <c:pt idx="298">
                  <c:v>19.8</c:v>
                </c:pt>
                <c:pt idx="299">
                  <c:v>19.899999999999999</c:v>
                </c:pt>
                <c:pt idx="300">
                  <c:v>20</c:v>
                </c:pt>
                <c:pt idx="301">
                  <c:v>20.100000000000001</c:v>
                </c:pt>
                <c:pt idx="302">
                  <c:v>20.2</c:v>
                </c:pt>
                <c:pt idx="303">
                  <c:v>20.3</c:v>
                </c:pt>
                <c:pt idx="304">
                  <c:v>20.399999999999999</c:v>
                </c:pt>
                <c:pt idx="305">
                  <c:v>20.5</c:v>
                </c:pt>
                <c:pt idx="306">
                  <c:v>20.6</c:v>
                </c:pt>
                <c:pt idx="307">
                  <c:v>20.7</c:v>
                </c:pt>
                <c:pt idx="308">
                  <c:v>20.8</c:v>
                </c:pt>
                <c:pt idx="309">
                  <c:v>20.9</c:v>
                </c:pt>
                <c:pt idx="310">
                  <c:v>21</c:v>
                </c:pt>
                <c:pt idx="311">
                  <c:v>21.1</c:v>
                </c:pt>
                <c:pt idx="312">
                  <c:v>21.2</c:v>
                </c:pt>
                <c:pt idx="313">
                  <c:v>21.3</c:v>
                </c:pt>
                <c:pt idx="314">
                  <c:v>21.4</c:v>
                </c:pt>
                <c:pt idx="315">
                  <c:v>21.5</c:v>
                </c:pt>
                <c:pt idx="316">
                  <c:v>21.6</c:v>
                </c:pt>
                <c:pt idx="317">
                  <c:v>21.7</c:v>
                </c:pt>
                <c:pt idx="318">
                  <c:v>21.8</c:v>
                </c:pt>
                <c:pt idx="319">
                  <c:v>21.9</c:v>
                </c:pt>
                <c:pt idx="320">
                  <c:v>22</c:v>
                </c:pt>
                <c:pt idx="321">
                  <c:v>22.1</c:v>
                </c:pt>
                <c:pt idx="322">
                  <c:v>22.2</c:v>
                </c:pt>
                <c:pt idx="323">
                  <c:v>22.3</c:v>
                </c:pt>
                <c:pt idx="324">
                  <c:v>22.4</c:v>
                </c:pt>
                <c:pt idx="325">
                  <c:v>22.5</c:v>
                </c:pt>
                <c:pt idx="326">
                  <c:v>22.6</c:v>
                </c:pt>
                <c:pt idx="327">
                  <c:v>22.7</c:v>
                </c:pt>
                <c:pt idx="328">
                  <c:v>22.8</c:v>
                </c:pt>
                <c:pt idx="329">
                  <c:v>22.9</c:v>
                </c:pt>
                <c:pt idx="330">
                  <c:v>23</c:v>
                </c:pt>
                <c:pt idx="331">
                  <c:v>23.1</c:v>
                </c:pt>
                <c:pt idx="332">
                  <c:v>23.2</c:v>
                </c:pt>
                <c:pt idx="333">
                  <c:v>23.3</c:v>
                </c:pt>
                <c:pt idx="334">
                  <c:v>23.4</c:v>
                </c:pt>
                <c:pt idx="335">
                  <c:v>23.5</c:v>
                </c:pt>
                <c:pt idx="336">
                  <c:v>23.6</c:v>
                </c:pt>
                <c:pt idx="337">
                  <c:v>23.7</c:v>
                </c:pt>
                <c:pt idx="338">
                  <c:v>23.8</c:v>
                </c:pt>
                <c:pt idx="339">
                  <c:v>23.9</c:v>
                </c:pt>
                <c:pt idx="340">
                  <c:v>24</c:v>
                </c:pt>
                <c:pt idx="341">
                  <c:v>24.1</c:v>
                </c:pt>
                <c:pt idx="342">
                  <c:v>24.2</c:v>
                </c:pt>
                <c:pt idx="343">
                  <c:v>24.3</c:v>
                </c:pt>
                <c:pt idx="344">
                  <c:v>24.4</c:v>
                </c:pt>
                <c:pt idx="345">
                  <c:v>24.5</c:v>
                </c:pt>
                <c:pt idx="346">
                  <c:v>24.6</c:v>
                </c:pt>
                <c:pt idx="347">
                  <c:v>24.7</c:v>
                </c:pt>
                <c:pt idx="348">
                  <c:v>24.8</c:v>
                </c:pt>
                <c:pt idx="349">
                  <c:v>24.9</c:v>
                </c:pt>
                <c:pt idx="350">
                  <c:v>25</c:v>
                </c:pt>
                <c:pt idx="351">
                  <c:v>25.1</c:v>
                </c:pt>
                <c:pt idx="352">
                  <c:v>25.2</c:v>
                </c:pt>
                <c:pt idx="353">
                  <c:v>25.3</c:v>
                </c:pt>
                <c:pt idx="354">
                  <c:v>25.4</c:v>
                </c:pt>
                <c:pt idx="355">
                  <c:v>25.5</c:v>
                </c:pt>
                <c:pt idx="356">
                  <c:v>25.6</c:v>
                </c:pt>
                <c:pt idx="357">
                  <c:v>25.7</c:v>
                </c:pt>
                <c:pt idx="358">
                  <c:v>25.8</c:v>
                </c:pt>
                <c:pt idx="359">
                  <c:v>25.9</c:v>
                </c:pt>
                <c:pt idx="360">
                  <c:v>26</c:v>
                </c:pt>
                <c:pt idx="361">
                  <c:v>26.1</c:v>
                </c:pt>
                <c:pt idx="362">
                  <c:v>26.2</c:v>
                </c:pt>
                <c:pt idx="363">
                  <c:v>26.3</c:v>
                </c:pt>
                <c:pt idx="364">
                  <c:v>26.4</c:v>
                </c:pt>
                <c:pt idx="365">
                  <c:v>26.5</c:v>
                </c:pt>
                <c:pt idx="366">
                  <c:v>26.6</c:v>
                </c:pt>
                <c:pt idx="367">
                  <c:v>26.7</c:v>
                </c:pt>
                <c:pt idx="368">
                  <c:v>26.8</c:v>
                </c:pt>
                <c:pt idx="369">
                  <c:v>26.9</c:v>
                </c:pt>
                <c:pt idx="370">
                  <c:v>27</c:v>
                </c:pt>
                <c:pt idx="371">
                  <c:v>27.1</c:v>
                </c:pt>
                <c:pt idx="372">
                  <c:v>27.2</c:v>
                </c:pt>
                <c:pt idx="373">
                  <c:v>27.3</c:v>
                </c:pt>
                <c:pt idx="374">
                  <c:v>27.4</c:v>
                </c:pt>
                <c:pt idx="375">
                  <c:v>27.5</c:v>
                </c:pt>
                <c:pt idx="376">
                  <c:v>27.6</c:v>
                </c:pt>
                <c:pt idx="377">
                  <c:v>27.7</c:v>
                </c:pt>
                <c:pt idx="378">
                  <c:v>27.8</c:v>
                </c:pt>
                <c:pt idx="379">
                  <c:v>27.9</c:v>
                </c:pt>
                <c:pt idx="380">
                  <c:v>28</c:v>
                </c:pt>
                <c:pt idx="381">
                  <c:v>28.1</c:v>
                </c:pt>
                <c:pt idx="382">
                  <c:v>28.2</c:v>
                </c:pt>
                <c:pt idx="383">
                  <c:v>28.3</c:v>
                </c:pt>
                <c:pt idx="384">
                  <c:v>28.4</c:v>
                </c:pt>
                <c:pt idx="385">
                  <c:v>28.5</c:v>
                </c:pt>
                <c:pt idx="386">
                  <c:v>28.6</c:v>
                </c:pt>
                <c:pt idx="387">
                  <c:v>28.7</c:v>
                </c:pt>
                <c:pt idx="388">
                  <c:v>28.8</c:v>
                </c:pt>
                <c:pt idx="389">
                  <c:v>28.9</c:v>
                </c:pt>
                <c:pt idx="390">
                  <c:v>29</c:v>
                </c:pt>
                <c:pt idx="391">
                  <c:v>29.1</c:v>
                </c:pt>
                <c:pt idx="392">
                  <c:v>29.2</c:v>
                </c:pt>
                <c:pt idx="393">
                  <c:v>29.3</c:v>
                </c:pt>
                <c:pt idx="394">
                  <c:v>29.4</c:v>
                </c:pt>
                <c:pt idx="395">
                  <c:v>29.5</c:v>
                </c:pt>
                <c:pt idx="396">
                  <c:v>29.6</c:v>
                </c:pt>
                <c:pt idx="397">
                  <c:v>29.7</c:v>
                </c:pt>
                <c:pt idx="398">
                  <c:v>29.8</c:v>
                </c:pt>
                <c:pt idx="399">
                  <c:v>29.9</c:v>
                </c:pt>
                <c:pt idx="400">
                  <c:v>30</c:v>
                </c:pt>
                <c:pt idx="401">
                  <c:v>30.1</c:v>
                </c:pt>
                <c:pt idx="402">
                  <c:v>30.2</c:v>
                </c:pt>
                <c:pt idx="403">
                  <c:v>30.3</c:v>
                </c:pt>
                <c:pt idx="404">
                  <c:v>30.4</c:v>
                </c:pt>
                <c:pt idx="405">
                  <c:v>30.5</c:v>
                </c:pt>
                <c:pt idx="406">
                  <c:v>30.6</c:v>
                </c:pt>
                <c:pt idx="407">
                  <c:v>30.7</c:v>
                </c:pt>
                <c:pt idx="408">
                  <c:v>30.8</c:v>
                </c:pt>
                <c:pt idx="409">
                  <c:v>30.9</c:v>
                </c:pt>
                <c:pt idx="410">
                  <c:v>31</c:v>
                </c:pt>
                <c:pt idx="411">
                  <c:v>31.1</c:v>
                </c:pt>
                <c:pt idx="412">
                  <c:v>31.2</c:v>
                </c:pt>
                <c:pt idx="413">
                  <c:v>31.3</c:v>
                </c:pt>
                <c:pt idx="414">
                  <c:v>31.4</c:v>
                </c:pt>
                <c:pt idx="415">
                  <c:v>31.5</c:v>
                </c:pt>
                <c:pt idx="416">
                  <c:v>31.6</c:v>
                </c:pt>
                <c:pt idx="417">
                  <c:v>31.7</c:v>
                </c:pt>
                <c:pt idx="418">
                  <c:v>31.8</c:v>
                </c:pt>
                <c:pt idx="419">
                  <c:v>31.9</c:v>
                </c:pt>
                <c:pt idx="420">
                  <c:v>32</c:v>
                </c:pt>
                <c:pt idx="421">
                  <c:v>32.1</c:v>
                </c:pt>
                <c:pt idx="422">
                  <c:v>32.200000000000003</c:v>
                </c:pt>
                <c:pt idx="423">
                  <c:v>32.299999999999997</c:v>
                </c:pt>
                <c:pt idx="424">
                  <c:v>32.4</c:v>
                </c:pt>
                <c:pt idx="425">
                  <c:v>32.5</c:v>
                </c:pt>
                <c:pt idx="426">
                  <c:v>32.6</c:v>
                </c:pt>
                <c:pt idx="427">
                  <c:v>32.700000000000003</c:v>
                </c:pt>
                <c:pt idx="428">
                  <c:v>32.799999999999997</c:v>
                </c:pt>
                <c:pt idx="429">
                  <c:v>32.9</c:v>
                </c:pt>
                <c:pt idx="430">
                  <c:v>33</c:v>
                </c:pt>
                <c:pt idx="431">
                  <c:v>33.1</c:v>
                </c:pt>
                <c:pt idx="432">
                  <c:v>33.200000000000003</c:v>
                </c:pt>
                <c:pt idx="433">
                  <c:v>33.299999999999997</c:v>
                </c:pt>
                <c:pt idx="434">
                  <c:v>33.4</c:v>
                </c:pt>
                <c:pt idx="435">
                  <c:v>33.5</c:v>
                </c:pt>
                <c:pt idx="436">
                  <c:v>33.6</c:v>
                </c:pt>
                <c:pt idx="437">
                  <c:v>33.700000000000003</c:v>
                </c:pt>
                <c:pt idx="438">
                  <c:v>33.799999999999997</c:v>
                </c:pt>
                <c:pt idx="439">
                  <c:v>33.9</c:v>
                </c:pt>
                <c:pt idx="440">
                  <c:v>34</c:v>
                </c:pt>
                <c:pt idx="441">
                  <c:v>34.1</c:v>
                </c:pt>
                <c:pt idx="442">
                  <c:v>34.200000000000003</c:v>
                </c:pt>
                <c:pt idx="443">
                  <c:v>34.299999999999997</c:v>
                </c:pt>
                <c:pt idx="444">
                  <c:v>34.4</c:v>
                </c:pt>
                <c:pt idx="445">
                  <c:v>34.5</c:v>
                </c:pt>
                <c:pt idx="446">
                  <c:v>34.6</c:v>
                </c:pt>
                <c:pt idx="447">
                  <c:v>34.700000000000003</c:v>
                </c:pt>
                <c:pt idx="448">
                  <c:v>34.799999999999997</c:v>
                </c:pt>
                <c:pt idx="449">
                  <c:v>34.9</c:v>
                </c:pt>
                <c:pt idx="450">
                  <c:v>35</c:v>
                </c:pt>
                <c:pt idx="451">
                  <c:v>35.1</c:v>
                </c:pt>
                <c:pt idx="452">
                  <c:v>35.200000000000003</c:v>
                </c:pt>
                <c:pt idx="453">
                  <c:v>35.299999999999997</c:v>
                </c:pt>
                <c:pt idx="454">
                  <c:v>35.4</c:v>
                </c:pt>
                <c:pt idx="455">
                  <c:v>35.5</c:v>
                </c:pt>
                <c:pt idx="456">
                  <c:v>35.6</c:v>
                </c:pt>
                <c:pt idx="457">
                  <c:v>35.700000000000003</c:v>
                </c:pt>
                <c:pt idx="458">
                  <c:v>35.799999999999997</c:v>
                </c:pt>
                <c:pt idx="459">
                  <c:v>35.9</c:v>
                </c:pt>
                <c:pt idx="460">
                  <c:v>36</c:v>
                </c:pt>
                <c:pt idx="461">
                  <c:v>36.1</c:v>
                </c:pt>
                <c:pt idx="462">
                  <c:v>36.200000000000003</c:v>
                </c:pt>
                <c:pt idx="463">
                  <c:v>36.299999999999997</c:v>
                </c:pt>
                <c:pt idx="464">
                  <c:v>36.4</c:v>
                </c:pt>
                <c:pt idx="465">
                  <c:v>36.5</c:v>
                </c:pt>
                <c:pt idx="466">
                  <c:v>36.6</c:v>
                </c:pt>
                <c:pt idx="467">
                  <c:v>36.700000000000003</c:v>
                </c:pt>
                <c:pt idx="468">
                  <c:v>36.799999999999997</c:v>
                </c:pt>
                <c:pt idx="469">
                  <c:v>36.9</c:v>
                </c:pt>
                <c:pt idx="470">
                  <c:v>37</c:v>
                </c:pt>
                <c:pt idx="471">
                  <c:v>37.1</c:v>
                </c:pt>
                <c:pt idx="472">
                  <c:v>37.200000000000003</c:v>
                </c:pt>
                <c:pt idx="473">
                  <c:v>37.299999999999997</c:v>
                </c:pt>
                <c:pt idx="474">
                  <c:v>37.4</c:v>
                </c:pt>
                <c:pt idx="475">
                  <c:v>37.5</c:v>
                </c:pt>
                <c:pt idx="476">
                  <c:v>37.6</c:v>
                </c:pt>
                <c:pt idx="477">
                  <c:v>37.700000000000003</c:v>
                </c:pt>
                <c:pt idx="478">
                  <c:v>37.799999999999997</c:v>
                </c:pt>
                <c:pt idx="479">
                  <c:v>37.9</c:v>
                </c:pt>
                <c:pt idx="480">
                  <c:v>38</c:v>
                </c:pt>
                <c:pt idx="481">
                  <c:v>38.1</c:v>
                </c:pt>
                <c:pt idx="482">
                  <c:v>38.200000000000003</c:v>
                </c:pt>
                <c:pt idx="483">
                  <c:v>38.299999999999997</c:v>
                </c:pt>
                <c:pt idx="484">
                  <c:v>38.4</c:v>
                </c:pt>
                <c:pt idx="485">
                  <c:v>38.5</c:v>
                </c:pt>
                <c:pt idx="486">
                  <c:v>38.6</c:v>
                </c:pt>
                <c:pt idx="487">
                  <c:v>38.700000000000003</c:v>
                </c:pt>
                <c:pt idx="488">
                  <c:v>38.799999999999997</c:v>
                </c:pt>
                <c:pt idx="489">
                  <c:v>38.9</c:v>
                </c:pt>
                <c:pt idx="490">
                  <c:v>39</c:v>
                </c:pt>
                <c:pt idx="491">
                  <c:v>39.1</c:v>
                </c:pt>
                <c:pt idx="492">
                  <c:v>39.200000000000003</c:v>
                </c:pt>
                <c:pt idx="493">
                  <c:v>39.299999999999997</c:v>
                </c:pt>
                <c:pt idx="494">
                  <c:v>39.4</c:v>
                </c:pt>
                <c:pt idx="495">
                  <c:v>39.5</c:v>
                </c:pt>
                <c:pt idx="496">
                  <c:v>39.6</c:v>
                </c:pt>
                <c:pt idx="497">
                  <c:v>39.700000000000003</c:v>
                </c:pt>
                <c:pt idx="498">
                  <c:v>39.799999999999997</c:v>
                </c:pt>
                <c:pt idx="499">
                  <c:v>39.9</c:v>
                </c:pt>
                <c:pt idx="500">
                  <c:v>40</c:v>
                </c:pt>
                <c:pt idx="501">
                  <c:v>40.1</c:v>
                </c:pt>
                <c:pt idx="502">
                  <c:v>40.200000000000003</c:v>
                </c:pt>
                <c:pt idx="503">
                  <c:v>40.299999999999997</c:v>
                </c:pt>
                <c:pt idx="504">
                  <c:v>40.4</c:v>
                </c:pt>
                <c:pt idx="505">
                  <c:v>40.5</c:v>
                </c:pt>
                <c:pt idx="506">
                  <c:v>40.6</c:v>
                </c:pt>
                <c:pt idx="507">
                  <c:v>40.700000000000003</c:v>
                </c:pt>
                <c:pt idx="508">
                  <c:v>40.799999999999997</c:v>
                </c:pt>
                <c:pt idx="509">
                  <c:v>40.9</c:v>
                </c:pt>
                <c:pt idx="510">
                  <c:v>41</c:v>
                </c:pt>
                <c:pt idx="511">
                  <c:v>41.1</c:v>
                </c:pt>
                <c:pt idx="512">
                  <c:v>41.2</c:v>
                </c:pt>
                <c:pt idx="513">
                  <c:v>41.3</c:v>
                </c:pt>
                <c:pt idx="514">
                  <c:v>41.4</c:v>
                </c:pt>
                <c:pt idx="515">
                  <c:v>41.5</c:v>
                </c:pt>
                <c:pt idx="516">
                  <c:v>41.6</c:v>
                </c:pt>
                <c:pt idx="517">
                  <c:v>41.7</c:v>
                </c:pt>
                <c:pt idx="518">
                  <c:v>41.8</c:v>
                </c:pt>
                <c:pt idx="519">
                  <c:v>41.9</c:v>
                </c:pt>
                <c:pt idx="520">
                  <c:v>42</c:v>
                </c:pt>
                <c:pt idx="521">
                  <c:v>42.1</c:v>
                </c:pt>
                <c:pt idx="522">
                  <c:v>42.2</c:v>
                </c:pt>
                <c:pt idx="523">
                  <c:v>42.3</c:v>
                </c:pt>
                <c:pt idx="524">
                  <c:v>42.4</c:v>
                </c:pt>
                <c:pt idx="525">
                  <c:v>42.5</c:v>
                </c:pt>
                <c:pt idx="526">
                  <c:v>42.6</c:v>
                </c:pt>
                <c:pt idx="527">
                  <c:v>42.7</c:v>
                </c:pt>
                <c:pt idx="528">
                  <c:v>42.8</c:v>
                </c:pt>
                <c:pt idx="529">
                  <c:v>42.9</c:v>
                </c:pt>
                <c:pt idx="530">
                  <c:v>43</c:v>
                </c:pt>
                <c:pt idx="531">
                  <c:v>43.1</c:v>
                </c:pt>
                <c:pt idx="532">
                  <c:v>43.2</c:v>
                </c:pt>
                <c:pt idx="533">
                  <c:v>43.3</c:v>
                </c:pt>
                <c:pt idx="534">
                  <c:v>43.4</c:v>
                </c:pt>
                <c:pt idx="535">
                  <c:v>43.5</c:v>
                </c:pt>
                <c:pt idx="536">
                  <c:v>43.6</c:v>
                </c:pt>
                <c:pt idx="537">
                  <c:v>43.7</c:v>
                </c:pt>
                <c:pt idx="538">
                  <c:v>43.8</c:v>
                </c:pt>
                <c:pt idx="539">
                  <c:v>43.9</c:v>
                </c:pt>
                <c:pt idx="540">
                  <c:v>44</c:v>
                </c:pt>
                <c:pt idx="541">
                  <c:v>44.1</c:v>
                </c:pt>
                <c:pt idx="542">
                  <c:v>44.2</c:v>
                </c:pt>
                <c:pt idx="543">
                  <c:v>44.3</c:v>
                </c:pt>
                <c:pt idx="544">
                  <c:v>44.4</c:v>
                </c:pt>
                <c:pt idx="545">
                  <c:v>44.5</c:v>
                </c:pt>
                <c:pt idx="546">
                  <c:v>44.6</c:v>
                </c:pt>
                <c:pt idx="547">
                  <c:v>44.7</c:v>
                </c:pt>
                <c:pt idx="548">
                  <c:v>44.8</c:v>
                </c:pt>
                <c:pt idx="549">
                  <c:v>44.9</c:v>
                </c:pt>
                <c:pt idx="550">
                  <c:v>45</c:v>
                </c:pt>
                <c:pt idx="551">
                  <c:v>45.1</c:v>
                </c:pt>
                <c:pt idx="552">
                  <c:v>45.2</c:v>
                </c:pt>
                <c:pt idx="553">
                  <c:v>45.3</c:v>
                </c:pt>
                <c:pt idx="554">
                  <c:v>45.4</c:v>
                </c:pt>
                <c:pt idx="555">
                  <c:v>45.5</c:v>
                </c:pt>
                <c:pt idx="556">
                  <c:v>45.6</c:v>
                </c:pt>
                <c:pt idx="557">
                  <c:v>45.7</c:v>
                </c:pt>
                <c:pt idx="558">
                  <c:v>45.8</c:v>
                </c:pt>
                <c:pt idx="559">
                  <c:v>45.9</c:v>
                </c:pt>
                <c:pt idx="560">
                  <c:v>46</c:v>
                </c:pt>
                <c:pt idx="561">
                  <c:v>46.1</c:v>
                </c:pt>
                <c:pt idx="562">
                  <c:v>46.2</c:v>
                </c:pt>
                <c:pt idx="563">
                  <c:v>46.3</c:v>
                </c:pt>
                <c:pt idx="564">
                  <c:v>46.4</c:v>
                </c:pt>
                <c:pt idx="565">
                  <c:v>46.5</c:v>
                </c:pt>
                <c:pt idx="566">
                  <c:v>46.6</c:v>
                </c:pt>
                <c:pt idx="567">
                  <c:v>46.7</c:v>
                </c:pt>
                <c:pt idx="568">
                  <c:v>46.8</c:v>
                </c:pt>
                <c:pt idx="569">
                  <c:v>46.9</c:v>
                </c:pt>
                <c:pt idx="570">
                  <c:v>47</c:v>
                </c:pt>
                <c:pt idx="571">
                  <c:v>47.1</c:v>
                </c:pt>
                <c:pt idx="572">
                  <c:v>47.2</c:v>
                </c:pt>
                <c:pt idx="573">
                  <c:v>47.3</c:v>
                </c:pt>
                <c:pt idx="574">
                  <c:v>47.4</c:v>
                </c:pt>
                <c:pt idx="575">
                  <c:v>47.5</c:v>
                </c:pt>
                <c:pt idx="576">
                  <c:v>47.6</c:v>
                </c:pt>
                <c:pt idx="577">
                  <c:v>47.7</c:v>
                </c:pt>
                <c:pt idx="578">
                  <c:v>47.8</c:v>
                </c:pt>
                <c:pt idx="579">
                  <c:v>47.9</c:v>
                </c:pt>
                <c:pt idx="580">
                  <c:v>48</c:v>
                </c:pt>
                <c:pt idx="581">
                  <c:v>48.1</c:v>
                </c:pt>
                <c:pt idx="582">
                  <c:v>48.2</c:v>
                </c:pt>
                <c:pt idx="583">
                  <c:v>48.3</c:v>
                </c:pt>
                <c:pt idx="584">
                  <c:v>48.4</c:v>
                </c:pt>
                <c:pt idx="585">
                  <c:v>48.5</c:v>
                </c:pt>
                <c:pt idx="586">
                  <c:v>48.6</c:v>
                </c:pt>
                <c:pt idx="587">
                  <c:v>48.7</c:v>
                </c:pt>
                <c:pt idx="588">
                  <c:v>48.8</c:v>
                </c:pt>
                <c:pt idx="589">
                  <c:v>48.9</c:v>
                </c:pt>
                <c:pt idx="590">
                  <c:v>49</c:v>
                </c:pt>
                <c:pt idx="591">
                  <c:v>49.1</c:v>
                </c:pt>
                <c:pt idx="592">
                  <c:v>49.2</c:v>
                </c:pt>
                <c:pt idx="593">
                  <c:v>49.3</c:v>
                </c:pt>
                <c:pt idx="594">
                  <c:v>49.4</c:v>
                </c:pt>
                <c:pt idx="595">
                  <c:v>49.5</c:v>
                </c:pt>
                <c:pt idx="596">
                  <c:v>49.6</c:v>
                </c:pt>
                <c:pt idx="597">
                  <c:v>49.7</c:v>
                </c:pt>
                <c:pt idx="598">
                  <c:v>49.8</c:v>
                </c:pt>
                <c:pt idx="599">
                  <c:v>49.9</c:v>
                </c:pt>
                <c:pt idx="600">
                  <c:v>50</c:v>
                </c:pt>
                <c:pt idx="601">
                  <c:v>50.1</c:v>
                </c:pt>
                <c:pt idx="602">
                  <c:v>50.2</c:v>
                </c:pt>
                <c:pt idx="603">
                  <c:v>50.3</c:v>
                </c:pt>
                <c:pt idx="604">
                  <c:v>50.4</c:v>
                </c:pt>
                <c:pt idx="605">
                  <c:v>50.5</c:v>
                </c:pt>
                <c:pt idx="606">
                  <c:v>50.6</c:v>
                </c:pt>
                <c:pt idx="607">
                  <c:v>50.7</c:v>
                </c:pt>
                <c:pt idx="608">
                  <c:v>50.8</c:v>
                </c:pt>
                <c:pt idx="609">
                  <c:v>50.9</c:v>
                </c:pt>
                <c:pt idx="610">
                  <c:v>51</c:v>
                </c:pt>
                <c:pt idx="611">
                  <c:v>51.1</c:v>
                </c:pt>
                <c:pt idx="612">
                  <c:v>51.2</c:v>
                </c:pt>
                <c:pt idx="613">
                  <c:v>51.3</c:v>
                </c:pt>
                <c:pt idx="614">
                  <c:v>51.4</c:v>
                </c:pt>
                <c:pt idx="615">
                  <c:v>51.5</c:v>
                </c:pt>
                <c:pt idx="616">
                  <c:v>51.6</c:v>
                </c:pt>
                <c:pt idx="617">
                  <c:v>51.7</c:v>
                </c:pt>
                <c:pt idx="618">
                  <c:v>51.8</c:v>
                </c:pt>
                <c:pt idx="619">
                  <c:v>51.9</c:v>
                </c:pt>
                <c:pt idx="620">
                  <c:v>52</c:v>
                </c:pt>
                <c:pt idx="621">
                  <c:v>52.1</c:v>
                </c:pt>
                <c:pt idx="622">
                  <c:v>52.2</c:v>
                </c:pt>
                <c:pt idx="623">
                  <c:v>52.3</c:v>
                </c:pt>
                <c:pt idx="624">
                  <c:v>52.4</c:v>
                </c:pt>
                <c:pt idx="625">
                  <c:v>52.5</c:v>
                </c:pt>
                <c:pt idx="626">
                  <c:v>52.6</c:v>
                </c:pt>
                <c:pt idx="627">
                  <c:v>52.7</c:v>
                </c:pt>
                <c:pt idx="628">
                  <c:v>52.8</c:v>
                </c:pt>
                <c:pt idx="629">
                  <c:v>52.9</c:v>
                </c:pt>
                <c:pt idx="630">
                  <c:v>53</c:v>
                </c:pt>
                <c:pt idx="631">
                  <c:v>53.1</c:v>
                </c:pt>
                <c:pt idx="632">
                  <c:v>53.2</c:v>
                </c:pt>
                <c:pt idx="633">
                  <c:v>53.3</c:v>
                </c:pt>
                <c:pt idx="634">
                  <c:v>53.4</c:v>
                </c:pt>
                <c:pt idx="635">
                  <c:v>53.5</c:v>
                </c:pt>
                <c:pt idx="636">
                  <c:v>53.6</c:v>
                </c:pt>
                <c:pt idx="637">
                  <c:v>53.7</c:v>
                </c:pt>
                <c:pt idx="638">
                  <c:v>53.8</c:v>
                </c:pt>
                <c:pt idx="639">
                  <c:v>53.9</c:v>
                </c:pt>
                <c:pt idx="640">
                  <c:v>54</c:v>
                </c:pt>
                <c:pt idx="641">
                  <c:v>54.1</c:v>
                </c:pt>
                <c:pt idx="642">
                  <c:v>54.2</c:v>
                </c:pt>
                <c:pt idx="643">
                  <c:v>54.3</c:v>
                </c:pt>
                <c:pt idx="644">
                  <c:v>54.4</c:v>
                </c:pt>
                <c:pt idx="645">
                  <c:v>54.5</c:v>
                </c:pt>
                <c:pt idx="646">
                  <c:v>54.6</c:v>
                </c:pt>
                <c:pt idx="647">
                  <c:v>54.7</c:v>
                </c:pt>
                <c:pt idx="648">
                  <c:v>54.8</c:v>
                </c:pt>
                <c:pt idx="649">
                  <c:v>54.9</c:v>
                </c:pt>
                <c:pt idx="650">
                  <c:v>55</c:v>
                </c:pt>
                <c:pt idx="651">
                  <c:v>55.1</c:v>
                </c:pt>
                <c:pt idx="652">
                  <c:v>55.2</c:v>
                </c:pt>
                <c:pt idx="653">
                  <c:v>55.3</c:v>
                </c:pt>
                <c:pt idx="654">
                  <c:v>55.4</c:v>
                </c:pt>
                <c:pt idx="655">
                  <c:v>55.5</c:v>
                </c:pt>
                <c:pt idx="656">
                  <c:v>55.6</c:v>
                </c:pt>
                <c:pt idx="657">
                  <c:v>55.7</c:v>
                </c:pt>
                <c:pt idx="658">
                  <c:v>55.8</c:v>
                </c:pt>
                <c:pt idx="659">
                  <c:v>55.9</c:v>
                </c:pt>
                <c:pt idx="660">
                  <c:v>56</c:v>
                </c:pt>
                <c:pt idx="661">
                  <c:v>56.1</c:v>
                </c:pt>
                <c:pt idx="662">
                  <c:v>56.2</c:v>
                </c:pt>
                <c:pt idx="663">
                  <c:v>56.3</c:v>
                </c:pt>
                <c:pt idx="664">
                  <c:v>56.4</c:v>
                </c:pt>
                <c:pt idx="665">
                  <c:v>56.5</c:v>
                </c:pt>
                <c:pt idx="666">
                  <c:v>56.6</c:v>
                </c:pt>
                <c:pt idx="667">
                  <c:v>56.7</c:v>
                </c:pt>
                <c:pt idx="668">
                  <c:v>56.8</c:v>
                </c:pt>
                <c:pt idx="669">
                  <c:v>56.9</c:v>
                </c:pt>
                <c:pt idx="670">
                  <c:v>57</c:v>
                </c:pt>
                <c:pt idx="671">
                  <c:v>57.1</c:v>
                </c:pt>
                <c:pt idx="672">
                  <c:v>57.2</c:v>
                </c:pt>
                <c:pt idx="673">
                  <c:v>57.3</c:v>
                </c:pt>
                <c:pt idx="674">
                  <c:v>57.4</c:v>
                </c:pt>
                <c:pt idx="675">
                  <c:v>57.5</c:v>
                </c:pt>
                <c:pt idx="676">
                  <c:v>57.6</c:v>
                </c:pt>
                <c:pt idx="677">
                  <c:v>57.7</c:v>
                </c:pt>
                <c:pt idx="678">
                  <c:v>57.8</c:v>
                </c:pt>
                <c:pt idx="679">
                  <c:v>57.9</c:v>
                </c:pt>
                <c:pt idx="680">
                  <c:v>58</c:v>
                </c:pt>
                <c:pt idx="681">
                  <c:v>58.1</c:v>
                </c:pt>
                <c:pt idx="682">
                  <c:v>58.2</c:v>
                </c:pt>
                <c:pt idx="683">
                  <c:v>58.3</c:v>
                </c:pt>
                <c:pt idx="684">
                  <c:v>58.4</c:v>
                </c:pt>
                <c:pt idx="685">
                  <c:v>58.5</c:v>
                </c:pt>
                <c:pt idx="686">
                  <c:v>58.6</c:v>
                </c:pt>
                <c:pt idx="687">
                  <c:v>58.7</c:v>
                </c:pt>
                <c:pt idx="688">
                  <c:v>58.8</c:v>
                </c:pt>
                <c:pt idx="689">
                  <c:v>58.9</c:v>
                </c:pt>
                <c:pt idx="690">
                  <c:v>59</c:v>
                </c:pt>
                <c:pt idx="691">
                  <c:v>59.1</c:v>
                </c:pt>
                <c:pt idx="692">
                  <c:v>59.2</c:v>
                </c:pt>
                <c:pt idx="693">
                  <c:v>59.3</c:v>
                </c:pt>
                <c:pt idx="694">
                  <c:v>59.4</c:v>
                </c:pt>
                <c:pt idx="695">
                  <c:v>59.5</c:v>
                </c:pt>
                <c:pt idx="696">
                  <c:v>59.6</c:v>
                </c:pt>
                <c:pt idx="697">
                  <c:v>59.7</c:v>
                </c:pt>
                <c:pt idx="698">
                  <c:v>59.8</c:v>
                </c:pt>
                <c:pt idx="699">
                  <c:v>59.9</c:v>
                </c:pt>
                <c:pt idx="700">
                  <c:v>60</c:v>
                </c:pt>
                <c:pt idx="701">
                  <c:v>60.1</c:v>
                </c:pt>
                <c:pt idx="702">
                  <c:v>60.2</c:v>
                </c:pt>
                <c:pt idx="703">
                  <c:v>60.3</c:v>
                </c:pt>
                <c:pt idx="704">
                  <c:v>60.4</c:v>
                </c:pt>
                <c:pt idx="705">
                  <c:v>60.5</c:v>
                </c:pt>
                <c:pt idx="706">
                  <c:v>60.6</c:v>
                </c:pt>
                <c:pt idx="707">
                  <c:v>60.7</c:v>
                </c:pt>
                <c:pt idx="708">
                  <c:v>60.8</c:v>
                </c:pt>
                <c:pt idx="709">
                  <c:v>60.9</c:v>
                </c:pt>
                <c:pt idx="710">
                  <c:v>61</c:v>
                </c:pt>
                <c:pt idx="711">
                  <c:v>61.1</c:v>
                </c:pt>
                <c:pt idx="712">
                  <c:v>61.2</c:v>
                </c:pt>
                <c:pt idx="713">
                  <c:v>61.3</c:v>
                </c:pt>
                <c:pt idx="714">
                  <c:v>61.4</c:v>
                </c:pt>
                <c:pt idx="715">
                  <c:v>61.5</c:v>
                </c:pt>
                <c:pt idx="716">
                  <c:v>61.6</c:v>
                </c:pt>
                <c:pt idx="717">
                  <c:v>61.7</c:v>
                </c:pt>
                <c:pt idx="718">
                  <c:v>61.8</c:v>
                </c:pt>
                <c:pt idx="719">
                  <c:v>61.9</c:v>
                </c:pt>
                <c:pt idx="720">
                  <c:v>62</c:v>
                </c:pt>
                <c:pt idx="721">
                  <c:v>62.1</c:v>
                </c:pt>
                <c:pt idx="722">
                  <c:v>62.2</c:v>
                </c:pt>
                <c:pt idx="723">
                  <c:v>62.3</c:v>
                </c:pt>
                <c:pt idx="724">
                  <c:v>62.4</c:v>
                </c:pt>
                <c:pt idx="725">
                  <c:v>62.5</c:v>
                </c:pt>
                <c:pt idx="726">
                  <c:v>62.6</c:v>
                </c:pt>
                <c:pt idx="727">
                  <c:v>62.7</c:v>
                </c:pt>
                <c:pt idx="728">
                  <c:v>62.8</c:v>
                </c:pt>
                <c:pt idx="729">
                  <c:v>62.9</c:v>
                </c:pt>
                <c:pt idx="730">
                  <c:v>63</c:v>
                </c:pt>
                <c:pt idx="731">
                  <c:v>63.1</c:v>
                </c:pt>
                <c:pt idx="732">
                  <c:v>63.2</c:v>
                </c:pt>
                <c:pt idx="733">
                  <c:v>63.3</c:v>
                </c:pt>
                <c:pt idx="734">
                  <c:v>63.4</c:v>
                </c:pt>
                <c:pt idx="735">
                  <c:v>63.5</c:v>
                </c:pt>
                <c:pt idx="736">
                  <c:v>63.6</c:v>
                </c:pt>
                <c:pt idx="737">
                  <c:v>63.7</c:v>
                </c:pt>
                <c:pt idx="738">
                  <c:v>63.8</c:v>
                </c:pt>
                <c:pt idx="739">
                  <c:v>63.9</c:v>
                </c:pt>
                <c:pt idx="740">
                  <c:v>64</c:v>
                </c:pt>
                <c:pt idx="741">
                  <c:v>64.099999999999994</c:v>
                </c:pt>
                <c:pt idx="742">
                  <c:v>64.2</c:v>
                </c:pt>
                <c:pt idx="743">
                  <c:v>64.3</c:v>
                </c:pt>
                <c:pt idx="744">
                  <c:v>64.400000000000006</c:v>
                </c:pt>
                <c:pt idx="745">
                  <c:v>64.5</c:v>
                </c:pt>
                <c:pt idx="746">
                  <c:v>64.599999999999994</c:v>
                </c:pt>
                <c:pt idx="747">
                  <c:v>64.7</c:v>
                </c:pt>
                <c:pt idx="748">
                  <c:v>64.8</c:v>
                </c:pt>
                <c:pt idx="749">
                  <c:v>64.900000000000006</c:v>
                </c:pt>
                <c:pt idx="750">
                  <c:v>65</c:v>
                </c:pt>
                <c:pt idx="751">
                  <c:v>65.099999999999994</c:v>
                </c:pt>
                <c:pt idx="752">
                  <c:v>65.2</c:v>
                </c:pt>
                <c:pt idx="753">
                  <c:v>65.3</c:v>
                </c:pt>
                <c:pt idx="754">
                  <c:v>65.400000000000006</c:v>
                </c:pt>
                <c:pt idx="755">
                  <c:v>65.5</c:v>
                </c:pt>
                <c:pt idx="756">
                  <c:v>65.599999999999994</c:v>
                </c:pt>
                <c:pt idx="757">
                  <c:v>65.7</c:v>
                </c:pt>
                <c:pt idx="758">
                  <c:v>65.8</c:v>
                </c:pt>
                <c:pt idx="759">
                  <c:v>65.900000000000006</c:v>
                </c:pt>
                <c:pt idx="760">
                  <c:v>66</c:v>
                </c:pt>
                <c:pt idx="761">
                  <c:v>66.099999999999994</c:v>
                </c:pt>
                <c:pt idx="762">
                  <c:v>66.2</c:v>
                </c:pt>
                <c:pt idx="763">
                  <c:v>66.3</c:v>
                </c:pt>
                <c:pt idx="764">
                  <c:v>66.400000000000006</c:v>
                </c:pt>
                <c:pt idx="765">
                  <c:v>66.5</c:v>
                </c:pt>
                <c:pt idx="766">
                  <c:v>66.599999999999994</c:v>
                </c:pt>
                <c:pt idx="767">
                  <c:v>66.7</c:v>
                </c:pt>
                <c:pt idx="768">
                  <c:v>66.8</c:v>
                </c:pt>
                <c:pt idx="769">
                  <c:v>66.900000000000006</c:v>
                </c:pt>
                <c:pt idx="770">
                  <c:v>67</c:v>
                </c:pt>
                <c:pt idx="771">
                  <c:v>67.099999999999994</c:v>
                </c:pt>
                <c:pt idx="772">
                  <c:v>67.2</c:v>
                </c:pt>
                <c:pt idx="773">
                  <c:v>67.3</c:v>
                </c:pt>
                <c:pt idx="774">
                  <c:v>67.400000000000006</c:v>
                </c:pt>
                <c:pt idx="775">
                  <c:v>67.5</c:v>
                </c:pt>
                <c:pt idx="776">
                  <c:v>67.599999999999994</c:v>
                </c:pt>
                <c:pt idx="777">
                  <c:v>67.7</c:v>
                </c:pt>
                <c:pt idx="778">
                  <c:v>67.8</c:v>
                </c:pt>
                <c:pt idx="779">
                  <c:v>67.900000000000006</c:v>
                </c:pt>
                <c:pt idx="780">
                  <c:v>68</c:v>
                </c:pt>
                <c:pt idx="781">
                  <c:v>68.099999999999994</c:v>
                </c:pt>
                <c:pt idx="782">
                  <c:v>68.2</c:v>
                </c:pt>
                <c:pt idx="783">
                  <c:v>68.3</c:v>
                </c:pt>
                <c:pt idx="784">
                  <c:v>68.400000000000006</c:v>
                </c:pt>
                <c:pt idx="785">
                  <c:v>68.5</c:v>
                </c:pt>
                <c:pt idx="786">
                  <c:v>68.599999999999994</c:v>
                </c:pt>
                <c:pt idx="787">
                  <c:v>68.7</c:v>
                </c:pt>
                <c:pt idx="788">
                  <c:v>68.8</c:v>
                </c:pt>
                <c:pt idx="789">
                  <c:v>68.900000000000006</c:v>
                </c:pt>
                <c:pt idx="790">
                  <c:v>69</c:v>
                </c:pt>
                <c:pt idx="791">
                  <c:v>69.099999999999994</c:v>
                </c:pt>
                <c:pt idx="792">
                  <c:v>69.2</c:v>
                </c:pt>
                <c:pt idx="793">
                  <c:v>69.3</c:v>
                </c:pt>
                <c:pt idx="794">
                  <c:v>69.400000000000006</c:v>
                </c:pt>
                <c:pt idx="795">
                  <c:v>69.5</c:v>
                </c:pt>
                <c:pt idx="796">
                  <c:v>69.599999999999994</c:v>
                </c:pt>
                <c:pt idx="797">
                  <c:v>69.7</c:v>
                </c:pt>
                <c:pt idx="798">
                  <c:v>69.8</c:v>
                </c:pt>
                <c:pt idx="799">
                  <c:v>69.900000000000006</c:v>
                </c:pt>
                <c:pt idx="800">
                  <c:v>70</c:v>
                </c:pt>
                <c:pt idx="801">
                  <c:v>70.099999999999994</c:v>
                </c:pt>
                <c:pt idx="802">
                  <c:v>70.2</c:v>
                </c:pt>
                <c:pt idx="803">
                  <c:v>70.3</c:v>
                </c:pt>
                <c:pt idx="804">
                  <c:v>70.400000000000006</c:v>
                </c:pt>
                <c:pt idx="805">
                  <c:v>70.5</c:v>
                </c:pt>
                <c:pt idx="806">
                  <c:v>70.599999999999994</c:v>
                </c:pt>
                <c:pt idx="807">
                  <c:v>70.7</c:v>
                </c:pt>
                <c:pt idx="808">
                  <c:v>70.8</c:v>
                </c:pt>
                <c:pt idx="809">
                  <c:v>70.900000000000006</c:v>
                </c:pt>
                <c:pt idx="810">
                  <c:v>71</c:v>
                </c:pt>
                <c:pt idx="811">
                  <c:v>71.099999999999994</c:v>
                </c:pt>
                <c:pt idx="812">
                  <c:v>71.2</c:v>
                </c:pt>
                <c:pt idx="813">
                  <c:v>71.3</c:v>
                </c:pt>
                <c:pt idx="814">
                  <c:v>71.400000000000006</c:v>
                </c:pt>
                <c:pt idx="815">
                  <c:v>71.5</c:v>
                </c:pt>
                <c:pt idx="816">
                  <c:v>71.599999999999994</c:v>
                </c:pt>
                <c:pt idx="817">
                  <c:v>71.7</c:v>
                </c:pt>
                <c:pt idx="818">
                  <c:v>71.8</c:v>
                </c:pt>
                <c:pt idx="819">
                  <c:v>71.900000000000006</c:v>
                </c:pt>
                <c:pt idx="820">
                  <c:v>72</c:v>
                </c:pt>
                <c:pt idx="821">
                  <c:v>72.099999999999994</c:v>
                </c:pt>
                <c:pt idx="822">
                  <c:v>72.2</c:v>
                </c:pt>
                <c:pt idx="823">
                  <c:v>72.3</c:v>
                </c:pt>
                <c:pt idx="824">
                  <c:v>72.400000000000006</c:v>
                </c:pt>
                <c:pt idx="825">
                  <c:v>72.5</c:v>
                </c:pt>
                <c:pt idx="826">
                  <c:v>72.599999999999994</c:v>
                </c:pt>
                <c:pt idx="827">
                  <c:v>72.7</c:v>
                </c:pt>
                <c:pt idx="828">
                  <c:v>72.8</c:v>
                </c:pt>
                <c:pt idx="829">
                  <c:v>72.900000000000006</c:v>
                </c:pt>
                <c:pt idx="830">
                  <c:v>73</c:v>
                </c:pt>
                <c:pt idx="831">
                  <c:v>73.099999999999994</c:v>
                </c:pt>
                <c:pt idx="832">
                  <c:v>73.2</c:v>
                </c:pt>
                <c:pt idx="833">
                  <c:v>73.3</c:v>
                </c:pt>
                <c:pt idx="834">
                  <c:v>73.400000000000006</c:v>
                </c:pt>
                <c:pt idx="835">
                  <c:v>73.5</c:v>
                </c:pt>
                <c:pt idx="836">
                  <c:v>73.599999999999994</c:v>
                </c:pt>
                <c:pt idx="837">
                  <c:v>73.7</c:v>
                </c:pt>
                <c:pt idx="838">
                  <c:v>73.8</c:v>
                </c:pt>
                <c:pt idx="839">
                  <c:v>73.900000000000006</c:v>
                </c:pt>
                <c:pt idx="840">
                  <c:v>74</c:v>
                </c:pt>
                <c:pt idx="841">
                  <c:v>74.099999999999994</c:v>
                </c:pt>
                <c:pt idx="842">
                  <c:v>74.2</c:v>
                </c:pt>
                <c:pt idx="843">
                  <c:v>74.3</c:v>
                </c:pt>
                <c:pt idx="844">
                  <c:v>74.400000000000006</c:v>
                </c:pt>
                <c:pt idx="845">
                  <c:v>74.5</c:v>
                </c:pt>
                <c:pt idx="846">
                  <c:v>74.599999999999994</c:v>
                </c:pt>
                <c:pt idx="847">
                  <c:v>74.7</c:v>
                </c:pt>
                <c:pt idx="848">
                  <c:v>74.8</c:v>
                </c:pt>
                <c:pt idx="849">
                  <c:v>74.900000000000006</c:v>
                </c:pt>
                <c:pt idx="850">
                  <c:v>75</c:v>
                </c:pt>
                <c:pt idx="851">
                  <c:v>75.099999999999994</c:v>
                </c:pt>
                <c:pt idx="852">
                  <c:v>75.2</c:v>
                </c:pt>
                <c:pt idx="853">
                  <c:v>75.3</c:v>
                </c:pt>
                <c:pt idx="854">
                  <c:v>75.400000000000006</c:v>
                </c:pt>
                <c:pt idx="855">
                  <c:v>75.5</c:v>
                </c:pt>
                <c:pt idx="856">
                  <c:v>75.599999999999994</c:v>
                </c:pt>
                <c:pt idx="857">
                  <c:v>75.7</c:v>
                </c:pt>
                <c:pt idx="858">
                  <c:v>75.8</c:v>
                </c:pt>
                <c:pt idx="859">
                  <c:v>75.900000000000006</c:v>
                </c:pt>
                <c:pt idx="860">
                  <c:v>76</c:v>
                </c:pt>
                <c:pt idx="861">
                  <c:v>76.099999999999994</c:v>
                </c:pt>
                <c:pt idx="862">
                  <c:v>76.2</c:v>
                </c:pt>
                <c:pt idx="863">
                  <c:v>76.3</c:v>
                </c:pt>
                <c:pt idx="864">
                  <c:v>76.400000000000006</c:v>
                </c:pt>
                <c:pt idx="865">
                  <c:v>76.5</c:v>
                </c:pt>
                <c:pt idx="866">
                  <c:v>76.599999999999994</c:v>
                </c:pt>
                <c:pt idx="867">
                  <c:v>76.7</c:v>
                </c:pt>
                <c:pt idx="868">
                  <c:v>76.8</c:v>
                </c:pt>
                <c:pt idx="869">
                  <c:v>76.900000000000006</c:v>
                </c:pt>
                <c:pt idx="870">
                  <c:v>77</c:v>
                </c:pt>
                <c:pt idx="871">
                  <c:v>77.099999999999994</c:v>
                </c:pt>
                <c:pt idx="872">
                  <c:v>77.2</c:v>
                </c:pt>
                <c:pt idx="873">
                  <c:v>77.3</c:v>
                </c:pt>
                <c:pt idx="874">
                  <c:v>77.400000000000006</c:v>
                </c:pt>
                <c:pt idx="875">
                  <c:v>77.5</c:v>
                </c:pt>
                <c:pt idx="876">
                  <c:v>77.599999999999994</c:v>
                </c:pt>
                <c:pt idx="877">
                  <c:v>77.7</c:v>
                </c:pt>
                <c:pt idx="878">
                  <c:v>77.8</c:v>
                </c:pt>
                <c:pt idx="879">
                  <c:v>77.900000000000006</c:v>
                </c:pt>
                <c:pt idx="880">
                  <c:v>78</c:v>
                </c:pt>
                <c:pt idx="881">
                  <c:v>78.099999999999994</c:v>
                </c:pt>
                <c:pt idx="882">
                  <c:v>78.2</c:v>
                </c:pt>
                <c:pt idx="883">
                  <c:v>78.3</c:v>
                </c:pt>
                <c:pt idx="884">
                  <c:v>78.400000000000006</c:v>
                </c:pt>
                <c:pt idx="885">
                  <c:v>78.5</c:v>
                </c:pt>
                <c:pt idx="886">
                  <c:v>78.599999999999994</c:v>
                </c:pt>
                <c:pt idx="887">
                  <c:v>78.7</c:v>
                </c:pt>
                <c:pt idx="888">
                  <c:v>78.8</c:v>
                </c:pt>
                <c:pt idx="889">
                  <c:v>78.900000000000006</c:v>
                </c:pt>
                <c:pt idx="890">
                  <c:v>79</c:v>
                </c:pt>
                <c:pt idx="891">
                  <c:v>79.099999999999994</c:v>
                </c:pt>
                <c:pt idx="892">
                  <c:v>79.2</c:v>
                </c:pt>
                <c:pt idx="893">
                  <c:v>79.3</c:v>
                </c:pt>
                <c:pt idx="894">
                  <c:v>79.400000000000006</c:v>
                </c:pt>
                <c:pt idx="895">
                  <c:v>79.5</c:v>
                </c:pt>
                <c:pt idx="896">
                  <c:v>79.599999999999994</c:v>
                </c:pt>
                <c:pt idx="897">
                  <c:v>79.7</c:v>
                </c:pt>
                <c:pt idx="898">
                  <c:v>79.8</c:v>
                </c:pt>
                <c:pt idx="899">
                  <c:v>79.900000000000006</c:v>
                </c:pt>
                <c:pt idx="900">
                  <c:v>80</c:v>
                </c:pt>
                <c:pt idx="901">
                  <c:v>80.099999999999994</c:v>
                </c:pt>
                <c:pt idx="902">
                  <c:v>80.2</c:v>
                </c:pt>
                <c:pt idx="903">
                  <c:v>80.3</c:v>
                </c:pt>
                <c:pt idx="904">
                  <c:v>80.400000000000006</c:v>
                </c:pt>
                <c:pt idx="905">
                  <c:v>80.5</c:v>
                </c:pt>
                <c:pt idx="906">
                  <c:v>80.599999999999994</c:v>
                </c:pt>
                <c:pt idx="907">
                  <c:v>80.7</c:v>
                </c:pt>
                <c:pt idx="908">
                  <c:v>80.8</c:v>
                </c:pt>
                <c:pt idx="909">
                  <c:v>80.900000000000006</c:v>
                </c:pt>
                <c:pt idx="910">
                  <c:v>81</c:v>
                </c:pt>
                <c:pt idx="911">
                  <c:v>81.099999999999994</c:v>
                </c:pt>
                <c:pt idx="912">
                  <c:v>81.2</c:v>
                </c:pt>
                <c:pt idx="913">
                  <c:v>81.3</c:v>
                </c:pt>
                <c:pt idx="914">
                  <c:v>81.400000000000006</c:v>
                </c:pt>
                <c:pt idx="915">
                  <c:v>81.5</c:v>
                </c:pt>
                <c:pt idx="916">
                  <c:v>81.599999999999994</c:v>
                </c:pt>
                <c:pt idx="917">
                  <c:v>81.7</c:v>
                </c:pt>
                <c:pt idx="918">
                  <c:v>81.8</c:v>
                </c:pt>
                <c:pt idx="919">
                  <c:v>81.900000000000006</c:v>
                </c:pt>
                <c:pt idx="920">
                  <c:v>82</c:v>
                </c:pt>
                <c:pt idx="921">
                  <c:v>82.1</c:v>
                </c:pt>
                <c:pt idx="922">
                  <c:v>82.2</c:v>
                </c:pt>
                <c:pt idx="923">
                  <c:v>82.3</c:v>
                </c:pt>
                <c:pt idx="924">
                  <c:v>82.4</c:v>
                </c:pt>
                <c:pt idx="925">
                  <c:v>82.5</c:v>
                </c:pt>
                <c:pt idx="926">
                  <c:v>82.6</c:v>
                </c:pt>
                <c:pt idx="927">
                  <c:v>82.7</c:v>
                </c:pt>
                <c:pt idx="928">
                  <c:v>82.8</c:v>
                </c:pt>
                <c:pt idx="929">
                  <c:v>82.9</c:v>
                </c:pt>
                <c:pt idx="930">
                  <c:v>83</c:v>
                </c:pt>
                <c:pt idx="931">
                  <c:v>83.1</c:v>
                </c:pt>
                <c:pt idx="932">
                  <c:v>83.2</c:v>
                </c:pt>
                <c:pt idx="933">
                  <c:v>83.3</c:v>
                </c:pt>
                <c:pt idx="934">
                  <c:v>83.4</c:v>
                </c:pt>
                <c:pt idx="935">
                  <c:v>83.5</c:v>
                </c:pt>
                <c:pt idx="936">
                  <c:v>83.6</c:v>
                </c:pt>
                <c:pt idx="937">
                  <c:v>83.7</c:v>
                </c:pt>
                <c:pt idx="938">
                  <c:v>83.8</c:v>
                </c:pt>
                <c:pt idx="939">
                  <c:v>83.9</c:v>
                </c:pt>
                <c:pt idx="940">
                  <c:v>84</c:v>
                </c:pt>
                <c:pt idx="941">
                  <c:v>84.1</c:v>
                </c:pt>
                <c:pt idx="942">
                  <c:v>84.2</c:v>
                </c:pt>
                <c:pt idx="943">
                  <c:v>84.3</c:v>
                </c:pt>
                <c:pt idx="944">
                  <c:v>84.4</c:v>
                </c:pt>
                <c:pt idx="945">
                  <c:v>84.5</c:v>
                </c:pt>
                <c:pt idx="946">
                  <c:v>84.6</c:v>
                </c:pt>
                <c:pt idx="947">
                  <c:v>84.7</c:v>
                </c:pt>
                <c:pt idx="948">
                  <c:v>84.8</c:v>
                </c:pt>
                <c:pt idx="949">
                  <c:v>84.9</c:v>
                </c:pt>
                <c:pt idx="950">
                  <c:v>85</c:v>
                </c:pt>
                <c:pt idx="951">
                  <c:v>85.1</c:v>
                </c:pt>
                <c:pt idx="952">
                  <c:v>85.2</c:v>
                </c:pt>
                <c:pt idx="953">
                  <c:v>85.3</c:v>
                </c:pt>
                <c:pt idx="954">
                  <c:v>85.4</c:v>
                </c:pt>
                <c:pt idx="955">
                  <c:v>85.5</c:v>
                </c:pt>
                <c:pt idx="956">
                  <c:v>85.6</c:v>
                </c:pt>
                <c:pt idx="957">
                  <c:v>85.7</c:v>
                </c:pt>
                <c:pt idx="958">
                  <c:v>85.8</c:v>
                </c:pt>
                <c:pt idx="959">
                  <c:v>85.9</c:v>
                </c:pt>
                <c:pt idx="960">
                  <c:v>86</c:v>
                </c:pt>
                <c:pt idx="961">
                  <c:v>86.1</c:v>
                </c:pt>
                <c:pt idx="962">
                  <c:v>86.2</c:v>
                </c:pt>
                <c:pt idx="963">
                  <c:v>86.3</c:v>
                </c:pt>
                <c:pt idx="964">
                  <c:v>86.4</c:v>
                </c:pt>
                <c:pt idx="965">
                  <c:v>86.5</c:v>
                </c:pt>
                <c:pt idx="966">
                  <c:v>86.6</c:v>
                </c:pt>
                <c:pt idx="967">
                  <c:v>86.7</c:v>
                </c:pt>
                <c:pt idx="968">
                  <c:v>86.8</c:v>
                </c:pt>
                <c:pt idx="969">
                  <c:v>86.9</c:v>
                </c:pt>
                <c:pt idx="970">
                  <c:v>87</c:v>
                </c:pt>
                <c:pt idx="971">
                  <c:v>87.1</c:v>
                </c:pt>
                <c:pt idx="972">
                  <c:v>87.2</c:v>
                </c:pt>
                <c:pt idx="973">
                  <c:v>87.3</c:v>
                </c:pt>
                <c:pt idx="974">
                  <c:v>87.4</c:v>
                </c:pt>
                <c:pt idx="975">
                  <c:v>87.5</c:v>
                </c:pt>
                <c:pt idx="976">
                  <c:v>87.6</c:v>
                </c:pt>
                <c:pt idx="977">
                  <c:v>87.7</c:v>
                </c:pt>
                <c:pt idx="978">
                  <c:v>87.8</c:v>
                </c:pt>
                <c:pt idx="979">
                  <c:v>87.9</c:v>
                </c:pt>
                <c:pt idx="980">
                  <c:v>88</c:v>
                </c:pt>
                <c:pt idx="981">
                  <c:v>88.1</c:v>
                </c:pt>
                <c:pt idx="982">
                  <c:v>88.2</c:v>
                </c:pt>
                <c:pt idx="983">
                  <c:v>88.3</c:v>
                </c:pt>
                <c:pt idx="984">
                  <c:v>88.4</c:v>
                </c:pt>
                <c:pt idx="985">
                  <c:v>88.5</c:v>
                </c:pt>
                <c:pt idx="986">
                  <c:v>88.6</c:v>
                </c:pt>
                <c:pt idx="987">
                  <c:v>88.7</c:v>
                </c:pt>
                <c:pt idx="988">
                  <c:v>88.8</c:v>
                </c:pt>
                <c:pt idx="989">
                  <c:v>88.9</c:v>
                </c:pt>
                <c:pt idx="990">
                  <c:v>89</c:v>
                </c:pt>
                <c:pt idx="991">
                  <c:v>89.1</c:v>
                </c:pt>
                <c:pt idx="992">
                  <c:v>89.2</c:v>
                </c:pt>
                <c:pt idx="993">
                  <c:v>89.3</c:v>
                </c:pt>
                <c:pt idx="994">
                  <c:v>89.4</c:v>
                </c:pt>
                <c:pt idx="995">
                  <c:v>89.5</c:v>
                </c:pt>
                <c:pt idx="996">
                  <c:v>89.6</c:v>
                </c:pt>
                <c:pt idx="997">
                  <c:v>89.7</c:v>
                </c:pt>
                <c:pt idx="998">
                  <c:v>89.8</c:v>
                </c:pt>
                <c:pt idx="999">
                  <c:v>89.9</c:v>
                </c:pt>
                <c:pt idx="1000">
                  <c:v>90</c:v>
                </c:pt>
                <c:pt idx="1001">
                  <c:v>90.1</c:v>
                </c:pt>
                <c:pt idx="1002">
                  <c:v>90.2</c:v>
                </c:pt>
                <c:pt idx="1003">
                  <c:v>90.3</c:v>
                </c:pt>
                <c:pt idx="1004">
                  <c:v>90.4</c:v>
                </c:pt>
                <c:pt idx="1005">
                  <c:v>90.5</c:v>
                </c:pt>
                <c:pt idx="1006">
                  <c:v>90.6</c:v>
                </c:pt>
                <c:pt idx="1007">
                  <c:v>90.7</c:v>
                </c:pt>
                <c:pt idx="1008">
                  <c:v>90.8</c:v>
                </c:pt>
                <c:pt idx="1009">
                  <c:v>90.9</c:v>
                </c:pt>
                <c:pt idx="1010">
                  <c:v>91</c:v>
                </c:pt>
                <c:pt idx="1011">
                  <c:v>91.1</c:v>
                </c:pt>
                <c:pt idx="1012">
                  <c:v>91.2</c:v>
                </c:pt>
                <c:pt idx="1013">
                  <c:v>91.3</c:v>
                </c:pt>
                <c:pt idx="1014">
                  <c:v>91.4</c:v>
                </c:pt>
                <c:pt idx="1015">
                  <c:v>91.5</c:v>
                </c:pt>
                <c:pt idx="1016">
                  <c:v>91.6</c:v>
                </c:pt>
                <c:pt idx="1017">
                  <c:v>91.7</c:v>
                </c:pt>
                <c:pt idx="1018">
                  <c:v>91.8</c:v>
                </c:pt>
                <c:pt idx="1019">
                  <c:v>91.9</c:v>
                </c:pt>
                <c:pt idx="1020">
                  <c:v>92</c:v>
                </c:pt>
                <c:pt idx="1021">
                  <c:v>92.1</c:v>
                </c:pt>
                <c:pt idx="1022">
                  <c:v>92.2</c:v>
                </c:pt>
                <c:pt idx="1023">
                  <c:v>92.3</c:v>
                </c:pt>
                <c:pt idx="1024">
                  <c:v>92.4</c:v>
                </c:pt>
                <c:pt idx="1025">
                  <c:v>92.5</c:v>
                </c:pt>
                <c:pt idx="1026">
                  <c:v>92.6</c:v>
                </c:pt>
                <c:pt idx="1027">
                  <c:v>92.7</c:v>
                </c:pt>
                <c:pt idx="1028">
                  <c:v>92.8</c:v>
                </c:pt>
                <c:pt idx="1029">
                  <c:v>92.9</c:v>
                </c:pt>
                <c:pt idx="1030">
                  <c:v>93</c:v>
                </c:pt>
                <c:pt idx="1031">
                  <c:v>93.1</c:v>
                </c:pt>
                <c:pt idx="1032">
                  <c:v>93.2</c:v>
                </c:pt>
                <c:pt idx="1033">
                  <c:v>93.3</c:v>
                </c:pt>
                <c:pt idx="1034">
                  <c:v>93.4</c:v>
                </c:pt>
                <c:pt idx="1035">
                  <c:v>93.5</c:v>
                </c:pt>
                <c:pt idx="1036">
                  <c:v>93.6</c:v>
                </c:pt>
                <c:pt idx="1037">
                  <c:v>93.7</c:v>
                </c:pt>
                <c:pt idx="1038">
                  <c:v>93.8</c:v>
                </c:pt>
                <c:pt idx="1039">
                  <c:v>93.9</c:v>
                </c:pt>
                <c:pt idx="1040">
                  <c:v>94</c:v>
                </c:pt>
                <c:pt idx="1041">
                  <c:v>94.1</c:v>
                </c:pt>
                <c:pt idx="1042">
                  <c:v>94.2</c:v>
                </c:pt>
                <c:pt idx="1043">
                  <c:v>94.3</c:v>
                </c:pt>
                <c:pt idx="1044">
                  <c:v>94.4</c:v>
                </c:pt>
                <c:pt idx="1045">
                  <c:v>94.5</c:v>
                </c:pt>
                <c:pt idx="1046">
                  <c:v>94.6</c:v>
                </c:pt>
                <c:pt idx="1047">
                  <c:v>94.7</c:v>
                </c:pt>
                <c:pt idx="1048">
                  <c:v>94.8</c:v>
                </c:pt>
                <c:pt idx="1049">
                  <c:v>94.9</c:v>
                </c:pt>
                <c:pt idx="1050">
                  <c:v>95</c:v>
                </c:pt>
                <c:pt idx="1051">
                  <c:v>95.1</c:v>
                </c:pt>
                <c:pt idx="1052">
                  <c:v>95.2</c:v>
                </c:pt>
                <c:pt idx="1053">
                  <c:v>95.3</c:v>
                </c:pt>
                <c:pt idx="1054">
                  <c:v>95.4</c:v>
                </c:pt>
                <c:pt idx="1055">
                  <c:v>95.5</c:v>
                </c:pt>
                <c:pt idx="1056">
                  <c:v>95.6</c:v>
                </c:pt>
                <c:pt idx="1057">
                  <c:v>95.7</c:v>
                </c:pt>
                <c:pt idx="1058">
                  <c:v>95.8</c:v>
                </c:pt>
                <c:pt idx="1059">
                  <c:v>95.9</c:v>
                </c:pt>
                <c:pt idx="1060">
                  <c:v>96</c:v>
                </c:pt>
                <c:pt idx="1061">
                  <c:v>96.1</c:v>
                </c:pt>
                <c:pt idx="1062">
                  <c:v>96.2</c:v>
                </c:pt>
                <c:pt idx="1063">
                  <c:v>96.3</c:v>
                </c:pt>
                <c:pt idx="1064">
                  <c:v>96.4</c:v>
                </c:pt>
                <c:pt idx="1065">
                  <c:v>96.5</c:v>
                </c:pt>
                <c:pt idx="1066">
                  <c:v>96.6</c:v>
                </c:pt>
                <c:pt idx="1067">
                  <c:v>96.7</c:v>
                </c:pt>
                <c:pt idx="1068">
                  <c:v>96.8</c:v>
                </c:pt>
                <c:pt idx="1069">
                  <c:v>96.9</c:v>
                </c:pt>
                <c:pt idx="1070">
                  <c:v>97</c:v>
                </c:pt>
                <c:pt idx="1071">
                  <c:v>97.1</c:v>
                </c:pt>
                <c:pt idx="1072">
                  <c:v>97.2</c:v>
                </c:pt>
                <c:pt idx="1073">
                  <c:v>97.3</c:v>
                </c:pt>
                <c:pt idx="1074">
                  <c:v>97.4</c:v>
                </c:pt>
                <c:pt idx="1075">
                  <c:v>97.5</c:v>
                </c:pt>
                <c:pt idx="1076">
                  <c:v>97.6</c:v>
                </c:pt>
                <c:pt idx="1077">
                  <c:v>97.7</c:v>
                </c:pt>
                <c:pt idx="1078">
                  <c:v>97.8</c:v>
                </c:pt>
                <c:pt idx="1079">
                  <c:v>97.9</c:v>
                </c:pt>
                <c:pt idx="1080">
                  <c:v>98</c:v>
                </c:pt>
                <c:pt idx="1081">
                  <c:v>98.1</c:v>
                </c:pt>
                <c:pt idx="1082">
                  <c:v>98.2</c:v>
                </c:pt>
                <c:pt idx="1083">
                  <c:v>98.3</c:v>
                </c:pt>
                <c:pt idx="1084">
                  <c:v>98.4</c:v>
                </c:pt>
                <c:pt idx="1085">
                  <c:v>98.5</c:v>
                </c:pt>
                <c:pt idx="1086">
                  <c:v>98.6</c:v>
                </c:pt>
                <c:pt idx="1087">
                  <c:v>98.7</c:v>
                </c:pt>
                <c:pt idx="1088">
                  <c:v>98.8</c:v>
                </c:pt>
                <c:pt idx="1089">
                  <c:v>98.9</c:v>
                </c:pt>
                <c:pt idx="1090">
                  <c:v>99</c:v>
                </c:pt>
                <c:pt idx="1091">
                  <c:v>99.1</c:v>
                </c:pt>
                <c:pt idx="1092">
                  <c:v>99.2</c:v>
                </c:pt>
                <c:pt idx="1093">
                  <c:v>99.3</c:v>
                </c:pt>
                <c:pt idx="1094">
                  <c:v>99.4</c:v>
                </c:pt>
                <c:pt idx="1095">
                  <c:v>99.5</c:v>
                </c:pt>
                <c:pt idx="1096">
                  <c:v>99.6</c:v>
                </c:pt>
                <c:pt idx="1097">
                  <c:v>99.7</c:v>
                </c:pt>
                <c:pt idx="1098">
                  <c:v>99.8</c:v>
                </c:pt>
                <c:pt idx="1099">
                  <c:v>99.9</c:v>
                </c:pt>
                <c:pt idx="1100">
                  <c:v>100</c:v>
                </c:pt>
              </c:numCache>
            </c:numRef>
          </c:cat>
          <c:val>
            <c:numRef>
              <c:f>Sheet9!$B$2:$B$1102</c:f>
              <c:numCache>
                <c:formatCode>0.00E+00</c:formatCode>
                <c:ptCount val="1101"/>
                <c:pt idx="0">
                  <c:v>6511900000</c:v>
                </c:pt>
                <c:pt idx="1">
                  <c:v>6511900000</c:v>
                </c:pt>
                <c:pt idx="2">
                  <c:v>6511900000</c:v>
                </c:pt>
                <c:pt idx="3">
                  <c:v>6511900000</c:v>
                </c:pt>
                <c:pt idx="4">
                  <c:v>6511900000</c:v>
                </c:pt>
                <c:pt idx="5">
                  <c:v>6511900000</c:v>
                </c:pt>
                <c:pt idx="6">
                  <c:v>6511900000</c:v>
                </c:pt>
                <c:pt idx="7">
                  <c:v>6511900000</c:v>
                </c:pt>
                <c:pt idx="8">
                  <c:v>6511900000</c:v>
                </c:pt>
                <c:pt idx="9">
                  <c:v>6511900000</c:v>
                </c:pt>
                <c:pt idx="10">
                  <c:v>6511900000</c:v>
                </c:pt>
                <c:pt idx="11">
                  <c:v>6511900000</c:v>
                </c:pt>
                <c:pt idx="12">
                  <c:v>6511900000</c:v>
                </c:pt>
                <c:pt idx="13">
                  <c:v>6511900000</c:v>
                </c:pt>
                <c:pt idx="14">
                  <c:v>6511900000</c:v>
                </c:pt>
                <c:pt idx="15">
                  <c:v>6511900000</c:v>
                </c:pt>
                <c:pt idx="16">
                  <c:v>6511900000</c:v>
                </c:pt>
                <c:pt idx="17">
                  <c:v>6511900000</c:v>
                </c:pt>
                <c:pt idx="18">
                  <c:v>6511900000</c:v>
                </c:pt>
                <c:pt idx="19">
                  <c:v>6511900000</c:v>
                </c:pt>
                <c:pt idx="20">
                  <c:v>6511900000</c:v>
                </c:pt>
                <c:pt idx="21">
                  <c:v>6511900000</c:v>
                </c:pt>
                <c:pt idx="22">
                  <c:v>6511900000</c:v>
                </c:pt>
                <c:pt idx="23">
                  <c:v>6511900000</c:v>
                </c:pt>
                <c:pt idx="24">
                  <c:v>6511900000</c:v>
                </c:pt>
                <c:pt idx="25">
                  <c:v>6511900000</c:v>
                </c:pt>
                <c:pt idx="26">
                  <c:v>6511900000</c:v>
                </c:pt>
                <c:pt idx="27">
                  <c:v>6511900000</c:v>
                </c:pt>
                <c:pt idx="28">
                  <c:v>6511900000</c:v>
                </c:pt>
                <c:pt idx="29">
                  <c:v>6511900000</c:v>
                </c:pt>
                <c:pt idx="30">
                  <c:v>6511900000</c:v>
                </c:pt>
                <c:pt idx="31">
                  <c:v>6511900000</c:v>
                </c:pt>
                <c:pt idx="32">
                  <c:v>6511900000</c:v>
                </c:pt>
                <c:pt idx="33">
                  <c:v>6511900000</c:v>
                </c:pt>
                <c:pt idx="34">
                  <c:v>6511900000</c:v>
                </c:pt>
                <c:pt idx="35">
                  <c:v>6511900000</c:v>
                </c:pt>
                <c:pt idx="36">
                  <c:v>6511900000</c:v>
                </c:pt>
                <c:pt idx="37">
                  <c:v>6511900000</c:v>
                </c:pt>
                <c:pt idx="38">
                  <c:v>6511900000</c:v>
                </c:pt>
                <c:pt idx="39">
                  <c:v>6511900000</c:v>
                </c:pt>
                <c:pt idx="40">
                  <c:v>6511900000</c:v>
                </c:pt>
                <c:pt idx="41">
                  <c:v>6511900000</c:v>
                </c:pt>
                <c:pt idx="42">
                  <c:v>6511900000</c:v>
                </c:pt>
                <c:pt idx="43">
                  <c:v>6511900000</c:v>
                </c:pt>
                <c:pt idx="44">
                  <c:v>6511900000</c:v>
                </c:pt>
                <c:pt idx="45">
                  <c:v>6511900000</c:v>
                </c:pt>
                <c:pt idx="46">
                  <c:v>6511900000</c:v>
                </c:pt>
                <c:pt idx="47">
                  <c:v>6511900000</c:v>
                </c:pt>
                <c:pt idx="48">
                  <c:v>6511900000</c:v>
                </c:pt>
                <c:pt idx="49">
                  <c:v>6511900000</c:v>
                </c:pt>
                <c:pt idx="50">
                  <c:v>6511900000</c:v>
                </c:pt>
                <c:pt idx="51">
                  <c:v>6511900000</c:v>
                </c:pt>
                <c:pt idx="52">
                  <c:v>6511900000</c:v>
                </c:pt>
                <c:pt idx="53">
                  <c:v>6511900000</c:v>
                </c:pt>
                <c:pt idx="54">
                  <c:v>6511900000</c:v>
                </c:pt>
                <c:pt idx="55">
                  <c:v>6511900000</c:v>
                </c:pt>
                <c:pt idx="56">
                  <c:v>6511900000</c:v>
                </c:pt>
                <c:pt idx="57">
                  <c:v>6511900000</c:v>
                </c:pt>
                <c:pt idx="58">
                  <c:v>6511900000</c:v>
                </c:pt>
                <c:pt idx="59">
                  <c:v>6511900000</c:v>
                </c:pt>
                <c:pt idx="60">
                  <c:v>6511900000</c:v>
                </c:pt>
                <c:pt idx="61">
                  <c:v>6511900000</c:v>
                </c:pt>
                <c:pt idx="62">
                  <c:v>6511900000</c:v>
                </c:pt>
                <c:pt idx="63">
                  <c:v>6511900000</c:v>
                </c:pt>
                <c:pt idx="64">
                  <c:v>6511900000</c:v>
                </c:pt>
                <c:pt idx="65">
                  <c:v>6511900000</c:v>
                </c:pt>
                <c:pt idx="66">
                  <c:v>6511900000</c:v>
                </c:pt>
                <c:pt idx="67">
                  <c:v>6511900000</c:v>
                </c:pt>
                <c:pt idx="68">
                  <c:v>6511900000</c:v>
                </c:pt>
                <c:pt idx="69">
                  <c:v>6511900000</c:v>
                </c:pt>
                <c:pt idx="70">
                  <c:v>6511900000</c:v>
                </c:pt>
                <c:pt idx="71">
                  <c:v>6511900000</c:v>
                </c:pt>
                <c:pt idx="72">
                  <c:v>6511900000</c:v>
                </c:pt>
                <c:pt idx="73">
                  <c:v>6511900000</c:v>
                </c:pt>
                <c:pt idx="74">
                  <c:v>6511900000</c:v>
                </c:pt>
                <c:pt idx="75">
                  <c:v>6511900000</c:v>
                </c:pt>
                <c:pt idx="76">
                  <c:v>6511900000</c:v>
                </c:pt>
                <c:pt idx="77">
                  <c:v>6511900000</c:v>
                </c:pt>
                <c:pt idx="78">
                  <c:v>6511900000</c:v>
                </c:pt>
                <c:pt idx="79">
                  <c:v>6511900000</c:v>
                </c:pt>
                <c:pt idx="80">
                  <c:v>6511900000</c:v>
                </c:pt>
                <c:pt idx="81">
                  <c:v>6511900000</c:v>
                </c:pt>
                <c:pt idx="82">
                  <c:v>6511900000</c:v>
                </c:pt>
                <c:pt idx="83">
                  <c:v>6511900000</c:v>
                </c:pt>
                <c:pt idx="84">
                  <c:v>6511900000</c:v>
                </c:pt>
                <c:pt idx="85">
                  <c:v>6511900000</c:v>
                </c:pt>
                <c:pt idx="86">
                  <c:v>6511900000</c:v>
                </c:pt>
                <c:pt idx="87">
                  <c:v>6511900000</c:v>
                </c:pt>
                <c:pt idx="88">
                  <c:v>6511900000</c:v>
                </c:pt>
                <c:pt idx="89">
                  <c:v>6511900000</c:v>
                </c:pt>
                <c:pt idx="90">
                  <c:v>6511900000</c:v>
                </c:pt>
                <c:pt idx="91">
                  <c:v>6511900000</c:v>
                </c:pt>
                <c:pt idx="92">
                  <c:v>6511900000</c:v>
                </c:pt>
                <c:pt idx="93">
                  <c:v>6511900000</c:v>
                </c:pt>
                <c:pt idx="94">
                  <c:v>6511900000</c:v>
                </c:pt>
                <c:pt idx="95">
                  <c:v>6511900000</c:v>
                </c:pt>
                <c:pt idx="96">
                  <c:v>6511900000</c:v>
                </c:pt>
                <c:pt idx="97">
                  <c:v>6511900000</c:v>
                </c:pt>
                <c:pt idx="98">
                  <c:v>6511900000</c:v>
                </c:pt>
                <c:pt idx="99">
                  <c:v>6511900000</c:v>
                </c:pt>
                <c:pt idx="100">
                  <c:v>6511900000</c:v>
                </c:pt>
                <c:pt idx="101">
                  <c:v>6511900000</c:v>
                </c:pt>
                <c:pt idx="102">
                  <c:v>6511900000</c:v>
                </c:pt>
                <c:pt idx="103">
                  <c:v>6511900000</c:v>
                </c:pt>
                <c:pt idx="104">
                  <c:v>6511900000</c:v>
                </c:pt>
                <c:pt idx="105">
                  <c:v>6511900000</c:v>
                </c:pt>
                <c:pt idx="106">
                  <c:v>6511900000</c:v>
                </c:pt>
                <c:pt idx="107">
                  <c:v>6511900000</c:v>
                </c:pt>
                <c:pt idx="108">
                  <c:v>6511900000</c:v>
                </c:pt>
                <c:pt idx="109">
                  <c:v>6511900000</c:v>
                </c:pt>
                <c:pt idx="110">
                  <c:v>6511900000</c:v>
                </c:pt>
                <c:pt idx="111">
                  <c:v>6511900000</c:v>
                </c:pt>
                <c:pt idx="112">
                  <c:v>6511900000</c:v>
                </c:pt>
                <c:pt idx="113">
                  <c:v>6511900000</c:v>
                </c:pt>
                <c:pt idx="114">
                  <c:v>6511900000</c:v>
                </c:pt>
                <c:pt idx="115">
                  <c:v>6511900000</c:v>
                </c:pt>
                <c:pt idx="116">
                  <c:v>6511900000</c:v>
                </c:pt>
                <c:pt idx="117">
                  <c:v>6511900000</c:v>
                </c:pt>
                <c:pt idx="118">
                  <c:v>6511900000</c:v>
                </c:pt>
                <c:pt idx="119">
                  <c:v>6511900000</c:v>
                </c:pt>
                <c:pt idx="120">
                  <c:v>6511900000</c:v>
                </c:pt>
                <c:pt idx="121">
                  <c:v>6511900000</c:v>
                </c:pt>
                <c:pt idx="122">
                  <c:v>6511900000</c:v>
                </c:pt>
                <c:pt idx="123">
                  <c:v>6511900000</c:v>
                </c:pt>
                <c:pt idx="124">
                  <c:v>6511900000</c:v>
                </c:pt>
                <c:pt idx="125">
                  <c:v>6511900000</c:v>
                </c:pt>
                <c:pt idx="126">
                  <c:v>6511900000</c:v>
                </c:pt>
                <c:pt idx="127">
                  <c:v>6511900000</c:v>
                </c:pt>
                <c:pt idx="128">
                  <c:v>6511900000</c:v>
                </c:pt>
                <c:pt idx="129">
                  <c:v>6511900000</c:v>
                </c:pt>
                <c:pt idx="130">
                  <c:v>6511900000</c:v>
                </c:pt>
                <c:pt idx="131">
                  <c:v>6511900000</c:v>
                </c:pt>
                <c:pt idx="132">
                  <c:v>6511900000</c:v>
                </c:pt>
                <c:pt idx="133">
                  <c:v>6511900000</c:v>
                </c:pt>
                <c:pt idx="134">
                  <c:v>6511900000</c:v>
                </c:pt>
                <c:pt idx="135">
                  <c:v>6511900000</c:v>
                </c:pt>
                <c:pt idx="136">
                  <c:v>6511900000</c:v>
                </c:pt>
                <c:pt idx="137">
                  <c:v>6511900000</c:v>
                </c:pt>
                <c:pt idx="138">
                  <c:v>6511900000</c:v>
                </c:pt>
                <c:pt idx="139">
                  <c:v>6511900000</c:v>
                </c:pt>
                <c:pt idx="140">
                  <c:v>6511900000</c:v>
                </c:pt>
                <c:pt idx="141">
                  <c:v>6511900000</c:v>
                </c:pt>
                <c:pt idx="142">
                  <c:v>6511900000</c:v>
                </c:pt>
                <c:pt idx="143">
                  <c:v>6511900000</c:v>
                </c:pt>
                <c:pt idx="144">
                  <c:v>6511900000</c:v>
                </c:pt>
                <c:pt idx="145">
                  <c:v>6511900000</c:v>
                </c:pt>
                <c:pt idx="146">
                  <c:v>6511900000</c:v>
                </c:pt>
                <c:pt idx="147">
                  <c:v>6511900000</c:v>
                </c:pt>
                <c:pt idx="148">
                  <c:v>6511900000</c:v>
                </c:pt>
                <c:pt idx="149">
                  <c:v>6511900000</c:v>
                </c:pt>
                <c:pt idx="150">
                  <c:v>6511900000</c:v>
                </c:pt>
                <c:pt idx="151">
                  <c:v>6511900000</c:v>
                </c:pt>
                <c:pt idx="152">
                  <c:v>6511900000</c:v>
                </c:pt>
                <c:pt idx="153">
                  <c:v>6511900000</c:v>
                </c:pt>
                <c:pt idx="154">
                  <c:v>6511900000</c:v>
                </c:pt>
                <c:pt idx="155">
                  <c:v>6511900000</c:v>
                </c:pt>
                <c:pt idx="156">
                  <c:v>6511900000</c:v>
                </c:pt>
                <c:pt idx="157">
                  <c:v>6511900000</c:v>
                </c:pt>
                <c:pt idx="158">
                  <c:v>6511900000</c:v>
                </c:pt>
                <c:pt idx="159">
                  <c:v>6511900000</c:v>
                </c:pt>
                <c:pt idx="160">
                  <c:v>6511900000</c:v>
                </c:pt>
                <c:pt idx="161">
                  <c:v>6511900000</c:v>
                </c:pt>
                <c:pt idx="162">
                  <c:v>6511900000</c:v>
                </c:pt>
                <c:pt idx="163">
                  <c:v>6511900000</c:v>
                </c:pt>
                <c:pt idx="164">
                  <c:v>6511900000</c:v>
                </c:pt>
                <c:pt idx="165">
                  <c:v>6511900000</c:v>
                </c:pt>
                <c:pt idx="166">
                  <c:v>6511900000</c:v>
                </c:pt>
                <c:pt idx="167">
                  <c:v>6511900000</c:v>
                </c:pt>
                <c:pt idx="168">
                  <c:v>6511900000</c:v>
                </c:pt>
                <c:pt idx="169">
                  <c:v>6511900000</c:v>
                </c:pt>
                <c:pt idx="170">
                  <c:v>6511900000</c:v>
                </c:pt>
                <c:pt idx="171">
                  <c:v>6511900000</c:v>
                </c:pt>
                <c:pt idx="172">
                  <c:v>6511900000</c:v>
                </c:pt>
                <c:pt idx="173">
                  <c:v>6511900000</c:v>
                </c:pt>
                <c:pt idx="174">
                  <c:v>6511900000</c:v>
                </c:pt>
                <c:pt idx="175">
                  <c:v>6511900000</c:v>
                </c:pt>
                <c:pt idx="176">
                  <c:v>6511900000</c:v>
                </c:pt>
                <c:pt idx="177">
                  <c:v>6511900000</c:v>
                </c:pt>
                <c:pt idx="178">
                  <c:v>6511900000</c:v>
                </c:pt>
                <c:pt idx="179">
                  <c:v>6511900000</c:v>
                </c:pt>
                <c:pt idx="180">
                  <c:v>6511900000</c:v>
                </c:pt>
                <c:pt idx="181">
                  <c:v>6511900000</c:v>
                </c:pt>
                <c:pt idx="182">
                  <c:v>6511900000</c:v>
                </c:pt>
                <c:pt idx="183">
                  <c:v>6511900000</c:v>
                </c:pt>
                <c:pt idx="184">
                  <c:v>6511900000</c:v>
                </c:pt>
                <c:pt idx="185">
                  <c:v>6511900000</c:v>
                </c:pt>
                <c:pt idx="186">
                  <c:v>6511900000</c:v>
                </c:pt>
                <c:pt idx="187">
                  <c:v>6511900000</c:v>
                </c:pt>
                <c:pt idx="188">
                  <c:v>6511900000</c:v>
                </c:pt>
                <c:pt idx="189">
                  <c:v>6511900000</c:v>
                </c:pt>
                <c:pt idx="190">
                  <c:v>6511900000</c:v>
                </c:pt>
                <c:pt idx="191">
                  <c:v>6511900000</c:v>
                </c:pt>
                <c:pt idx="192">
                  <c:v>6511900000</c:v>
                </c:pt>
                <c:pt idx="193">
                  <c:v>6511900000</c:v>
                </c:pt>
                <c:pt idx="194">
                  <c:v>6511900000</c:v>
                </c:pt>
                <c:pt idx="195">
                  <c:v>6511900000</c:v>
                </c:pt>
                <c:pt idx="196">
                  <c:v>6511900000</c:v>
                </c:pt>
                <c:pt idx="197">
                  <c:v>6511900000</c:v>
                </c:pt>
                <c:pt idx="198">
                  <c:v>6511900000</c:v>
                </c:pt>
                <c:pt idx="199">
                  <c:v>6511900000</c:v>
                </c:pt>
                <c:pt idx="200">
                  <c:v>6511900000</c:v>
                </c:pt>
                <c:pt idx="201">
                  <c:v>6511900000</c:v>
                </c:pt>
                <c:pt idx="202">
                  <c:v>6511900000</c:v>
                </c:pt>
                <c:pt idx="203">
                  <c:v>6511900000</c:v>
                </c:pt>
                <c:pt idx="204">
                  <c:v>6511900000</c:v>
                </c:pt>
                <c:pt idx="205">
                  <c:v>6511900000</c:v>
                </c:pt>
                <c:pt idx="206">
                  <c:v>6511900000</c:v>
                </c:pt>
                <c:pt idx="207">
                  <c:v>6511900000</c:v>
                </c:pt>
                <c:pt idx="208">
                  <c:v>6511900000</c:v>
                </c:pt>
                <c:pt idx="209">
                  <c:v>6511900000</c:v>
                </c:pt>
                <c:pt idx="210">
                  <c:v>6511900000</c:v>
                </c:pt>
                <c:pt idx="211">
                  <c:v>6511900000</c:v>
                </c:pt>
                <c:pt idx="212">
                  <c:v>6511900000</c:v>
                </c:pt>
                <c:pt idx="213">
                  <c:v>6511900000</c:v>
                </c:pt>
                <c:pt idx="214">
                  <c:v>6511900000</c:v>
                </c:pt>
                <c:pt idx="215">
                  <c:v>6511900000</c:v>
                </c:pt>
                <c:pt idx="216">
                  <c:v>6511900000</c:v>
                </c:pt>
                <c:pt idx="217">
                  <c:v>6511900000</c:v>
                </c:pt>
                <c:pt idx="218">
                  <c:v>6511900000</c:v>
                </c:pt>
                <c:pt idx="219">
                  <c:v>6511900000</c:v>
                </c:pt>
                <c:pt idx="220">
                  <c:v>6511900000</c:v>
                </c:pt>
                <c:pt idx="221">
                  <c:v>6511900000</c:v>
                </c:pt>
                <c:pt idx="222">
                  <c:v>6511900000</c:v>
                </c:pt>
                <c:pt idx="223">
                  <c:v>6511900000</c:v>
                </c:pt>
                <c:pt idx="224">
                  <c:v>6511900000</c:v>
                </c:pt>
                <c:pt idx="225">
                  <c:v>6511900000</c:v>
                </c:pt>
                <c:pt idx="226">
                  <c:v>6511900000</c:v>
                </c:pt>
                <c:pt idx="227">
                  <c:v>6511900000</c:v>
                </c:pt>
                <c:pt idx="228">
                  <c:v>6511900000</c:v>
                </c:pt>
                <c:pt idx="229">
                  <c:v>6511900000</c:v>
                </c:pt>
                <c:pt idx="230">
                  <c:v>6511900000</c:v>
                </c:pt>
                <c:pt idx="231">
                  <c:v>6511900000</c:v>
                </c:pt>
                <c:pt idx="232">
                  <c:v>6511900000</c:v>
                </c:pt>
                <c:pt idx="233">
                  <c:v>6511900000</c:v>
                </c:pt>
                <c:pt idx="234">
                  <c:v>6511900000</c:v>
                </c:pt>
                <c:pt idx="235">
                  <c:v>6511900000</c:v>
                </c:pt>
                <c:pt idx="236">
                  <c:v>6511900000</c:v>
                </c:pt>
                <c:pt idx="237">
                  <c:v>6511900000</c:v>
                </c:pt>
                <c:pt idx="238">
                  <c:v>6511900000</c:v>
                </c:pt>
                <c:pt idx="239">
                  <c:v>6511900000</c:v>
                </c:pt>
                <c:pt idx="240">
                  <c:v>6511900000</c:v>
                </c:pt>
                <c:pt idx="241">
                  <c:v>6511900000</c:v>
                </c:pt>
                <c:pt idx="242">
                  <c:v>6511900000</c:v>
                </c:pt>
                <c:pt idx="243">
                  <c:v>6511900000</c:v>
                </c:pt>
                <c:pt idx="244">
                  <c:v>6511900000</c:v>
                </c:pt>
                <c:pt idx="245">
                  <c:v>6511900000</c:v>
                </c:pt>
                <c:pt idx="246">
                  <c:v>6511900000</c:v>
                </c:pt>
                <c:pt idx="247">
                  <c:v>6511900000</c:v>
                </c:pt>
                <c:pt idx="248">
                  <c:v>6511900000</c:v>
                </c:pt>
                <c:pt idx="249">
                  <c:v>6511900000</c:v>
                </c:pt>
                <c:pt idx="250">
                  <c:v>6511900000</c:v>
                </c:pt>
                <c:pt idx="251">
                  <c:v>6511900000</c:v>
                </c:pt>
                <c:pt idx="252">
                  <c:v>6511900000</c:v>
                </c:pt>
                <c:pt idx="253">
                  <c:v>6511900000</c:v>
                </c:pt>
                <c:pt idx="254">
                  <c:v>6511900000</c:v>
                </c:pt>
                <c:pt idx="255">
                  <c:v>6511900000</c:v>
                </c:pt>
                <c:pt idx="256">
                  <c:v>6511900000</c:v>
                </c:pt>
                <c:pt idx="257">
                  <c:v>6511900000</c:v>
                </c:pt>
                <c:pt idx="258">
                  <c:v>6511900000</c:v>
                </c:pt>
                <c:pt idx="259">
                  <c:v>6511900000</c:v>
                </c:pt>
                <c:pt idx="260">
                  <c:v>6511900000</c:v>
                </c:pt>
                <c:pt idx="261">
                  <c:v>6511900000</c:v>
                </c:pt>
                <c:pt idx="262">
                  <c:v>6511900000</c:v>
                </c:pt>
                <c:pt idx="263">
                  <c:v>6511900000</c:v>
                </c:pt>
                <c:pt idx="264">
                  <c:v>6511900000</c:v>
                </c:pt>
                <c:pt idx="265">
                  <c:v>6511900000</c:v>
                </c:pt>
                <c:pt idx="266">
                  <c:v>6511900000</c:v>
                </c:pt>
                <c:pt idx="267">
                  <c:v>6511900000</c:v>
                </c:pt>
                <c:pt idx="268">
                  <c:v>6511900000</c:v>
                </c:pt>
                <c:pt idx="269">
                  <c:v>6511900000</c:v>
                </c:pt>
                <c:pt idx="270">
                  <c:v>6511900000</c:v>
                </c:pt>
                <c:pt idx="271">
                  <c:v>6511900000</c:v>
                </c:pt>
                <c:pt idx="272">
                  <c:v>6511900000</c:v>
                </c:pt>
                <c:pt idx="273">
                  <c:v>6511900000</c:v>
                </c:pt>
                <c:pt idx="274">
                  <c:v>6511900000</c:v>
                </c:pt>
                <c:pt idx="275">
                  <c:v>6511900000</c:v>
                </c:pt>
                <c:pt idx="276">
                  <c:v>6511900000</c:v>
                </c:pt>
                <c:pt idx="277">
                  <c:v>6511900000</c:v>
                </c:pt>
                <c:pt idx="278">
                  <c:v>6511900000</c:v>
                </c:pt>
                <c:pt idx="279">
                  <c:v>6511900000</c:v>
                </c:pt>
                <c:pt idx="280">
                  <c:v>6511900000</c:v>
                </c:pt>
                <c:pt idx="281">
                  <c:v>6511900000</c:v>
                </c:pt>
                <c:pt idx="282">
                  <c:v>6511900000</c:v>
                </c:pt>
                <c:pt idx="283">
                  <c:v>6511900000</c:v>
                </c:pt>
                <c:pt idx="284">
                  <c:v>6511900000</c:v>
                </c:pt>
                <c:pt idx="285">
                  <c:v>6511900000</c:v>
                </c:pt>
                <c:pt idx="286">
                  <c:v>6511900000</c:v>
                </c:pt>
                <c:pt idx="287">
                  <c:v>6511900000</c:v>
                </c:pt>
                <c:pt idx="288">
                  <c:v>6511900000</c:v>
                </c:pt>
                <c:pt idx="289">
                  <c:v>6511900000</c:v>
                </c:pt>
                <c:pt idx="290">
                  <c:v>6511900000</c:v>
                </c:pt>
                <c:pt idx="291">
                  <c:v>6511900000</c:v>
                </c:pt>
                <c:pt idx="292">
                  <c:v>6511900000</c:v>
                </c:pt>
                <c:pt idx="293">
                  <c:v>6511900000</c:v>
                </c:pt>
                <c:pt idx="294">
                  <c:v>6511900000</c:v>
                </c:pt>
                <c:pt idx="295">
                  <c:v>6511900000</c:v>
                </c:pt>
                <c:pt idx="296">
                  <c:v>6511900000</c:v>
                </c:pt>
                <c:pt idx="297">
                  <c:v>6511900000</c:v>
                </c:pt>
                <c:pt idx="298">
                  <c:v>6511900000</c:v>
                </c:pt>
                <c:pt idx="299">
                  <c:v>6511900000</c:v>
                </c:pt>
                <c:pt idx="300">
                  <c:v>6511900000</c:v>
                </c:pt>
                <c:pt idx="301">
                  <c:v>6511900000</c:v>
                </c:pt>
                <c:pt idx="302">
                  <c:v>6511900000</c:v>
                </c:pt>
                <c:pt idx="303">
                  <c:v>6511900000</c:v>
                </c:pt>
                <c:pt idx="304">
                  <c:v>6511900000</c:v>
                </c:pt>
                <c:pt idx="305">
                  <c:v>6511900000</c:v>
                </c:pt>
                <c:pt idx="306">
                  <c:v>6511900000</c:v>
                </c:pt>
                <c:pt idx="307">
                  <c:v>6511900000</c:v>
                </c:pt>
                <c:pt idx="308">
                  <c:v>6511900000</c:v>
                </c:pt>
                <c:pt idx="309">
                  <c:v>6511900000</c:v>
                </c:pt>
                <c:pt idx="310">
                  <c:v>6511900000</c:v>
                </c:pt>
                <c:pt idx="311">
                  <c:v>6511900000</c:v>
                </c:pt>
                <c:pt idx="312">
                  <c:v>6511900000</c:v>
                </c:pt>
                <c:pt idx="313">
                  <c:v>6511900000</c:v>
                </c:pt>
                <c:pt idx="314">
                  <c:v>6511900000</c:v>
                </c:pt>
                <c:pt idx="315">
                  <c:v>6511900000</c:v>
                </c:pt>
                <c:pt idx="316">
                  <c:v>6511900000</c:v>
                </c:pt>
                <c:pt idx="317">
                  <c:v>6511900000</c:v>
                </c:pt>
                <c:pt idx="318">
                  <c:v>6511900000</c:v>
                </c:pt>
                <c:pt idx="319">
                  <c:v>6511900000</c:v>
                </c:pt>
                <c:pt idx="320">
                  <c:v>6511900000</c:v>
                </c:pt>
                <c:pt idx="321">
                  <c:v>6511900000</c:v>
                </c:pt>
                <c:pt idx="322">
                  <c:v>6511900000</c:v>
                </c:pt>
                <c:pt idx="323">
                  <c:v>6511900000</c:v>
                </c:pt>
                <c:pt idx="324">
                  <c:v>6511900000</c:v>
                </c:pt>
                <c:pt idx="325">
                  <c:v>6511900000</c:v>
                </c:pt>
                <c:pt idx="326">
                  <c:v>6511900000</c:v>
                </c:pt>
                <c:pt idx="327">
                  <c:v>6511900000</c:v>
                </c:pt>
                <c:pt idx="328">
                  <c:v>6511900000</c:v>
                </c:pt>
                <c:pt idx="329">
                  <c:v>6511900000</c:v>
                </c:pt>
                <c:pt idx="330">
                  <c:v>6511900000</c:v>
                </c:pt>
                <c:pt idx="331">
                  <c:v>6511900000</c:v>
                </c:pt>
                <c:pt idx="332">
                  <c:v>6511900000</c:v>
                </c:pt>
                <c:pt idx="333">
                  <c:v>6511900000</c:v>
                </c:pt>
                <c:pt idx="334">
                  <c:v>6511900000</c:v>
                </c:pt>
                <c:pt idx="335">
                  <c:v>6511900000</c:v>
                </c:pt>
                <c:pt idx="336">
                  <c:v>6511900000</c:v>
                </c:pt>
                <c:pt idx="337">
                  <c:v>6511900000</c:v>
                </c:pt>
                <c:pt idx="338">
                  <c:v>6511900000</c:v>
                </c:pt>
                <c:pt idx="339">
                  <c:v>6511900000</c:v>
                </c:pt>
                <c:pt idx="340">
                  <c:v>6511900000</c:v>
                </c:pt>
                <c:pt idx="341">
                  <c:v>6511900000</c:v>
                </c:pt>
                <c:pt idx="342">
                  <c:v>6511900000</c:v>
                </c:pt>
                <c:pt idx="343">
                  <c:v>6511900000</c:v>
                </c:pt>
                <c:pt idx="344">
                  <c:v>6511900000</c:v>
                </c:pt>
                <c:pt idx="345">
                  <c:v>6511900000</c:v>
                </c:pt>
                <c:pt idx="346">
                  <c:v>6511900000</c:v>
                </c:pt>
                <c:pt idx="347">
                  <c:v>6511900000</c:v>
                </c:pt>
                <c:pt idx="348">
                  <c:v>6511900000</c:v>
                </c:pt>
                <c:pt idx="349">
                  <c:v>6511900000</c:v>
                </c:pt>
                <c:pt idx="350">
                  <c:v>6511900000</c:v>
                </c:pt>
                <c:pt idx="351">
                  <c:v>6511900000</c:v>
                </c:pt>
                <c:pt idx="352">
                  <c:v>6511900000</c:v>
                </c:pt>
                <c:pt idx="353">
                  <c:v>6511900000</c:v>
                </c:pt>
                <c:pt idx="354">
                  <c:v>6511900000</c:v>
                </c:pt>
                <c:pt idx="355">
                  <c:v>6511900000</c:v>
                </c:pt>
                <c:pt idx="356">
                  <c:v>6511900000</c:v>
                </c:pt>
                <c:pt idx="357">
                  <c:v>6511900000</c:v>
                </c:pt>
                <c:pt idx="358">
                  <c:v>6511900000</c:v>
                </c:pt>
                <c:pt idx="359">
                  <c:v>6511900000</c:v>
                </c:pt>
                <c:pt idx="360">
                  <c:v>6511900000</c:v>
                </c:pt>
                <c:pt idx="361">
                  <c:v>6511900000</c:v>
                </c:pt>
                <c:pt idx="362">
                  <c:v>6511900000</c:v>
                </c:pt>
                <c:pt idx="363">
                  <c:v>6511900000</c:v>
                </c:pt>
                <c:pt idx="364">
                  <c:v>6511900000</c:v>
                </c:pt>
                <c:pt idx="365">
                  <c:v>6511900000</c:v>
                </c:pt>
                <c:pt idx="366">
                  <c:v>6511900000</c:v>
                </c:pt>
                <c:pt idx="367">
                  <c:v>6511900000</c:v>
                </c:pt>
                <c:pt idx="368">
                  <c:v>6511900000</c:v>
                </c:pt>
                <c:pt idx="369">
                  <c:v>6511900000</c:v>
                </c:pt>
                <c:pt idx="370">
                  <c:v>6511900000</c:v>
                </c:pt>
                <c:pt idx="371">
                  <c:v>6511900000</c:v>
                </c:pt>
                <c:pt idx="372">
                  <c:v>6511900000</c:v>
                </c:pt>
                <c:pt idx="373">
                  <c:v>6511900000</c:v>
                </c:pt>
                <c:pt idx="374">
                  <c:v>6511900000</c:v>
                </c:pt>
                <c:pt idx="375">
                  <c:v>6511900000</c:v>
                </c:pt>
                <c:pt idx="376">
                  <c:v>6511900000</c:v>
                </c:pt>
                <c:pt idx="377">
                  <c:v>6511900000</c:v>
                </c:pt>
                <c:pt idx="378">
                  <c:v>6511900000</c:v>
                </c:pt>
                <c:pt idx="379">
                  <c:v>6511900000</c:v>
                </c:pt>
                <c:pt idx="380">
                  <c:v>6511900000</c:v>
                </c:pt>
                <c:pt idx="381">
                  <c:v>6511900000</c:v>
                </c:pt>
                <c:pt idx="382">
                  <c:v>6511900000</c:v>
                </c:pt>
                <c:pt idx="383">
                  <c:v>6511900000</c:v>
                </c:pt>
                <c:pt idx="384">
                  <c:v>6511900000</c:v>
                </c:pt>
                <c:pt idx="385">
                  <c:v>6511900000</c:v>
                </c:pt>
                <c:pt idx="386">
                  <c:v>6511900000</c:v>
                </c:pt>
                <c:pt idx="387">
                  <c:v>6511900000</c:v>
                </c:pt>
                <c:pt idx="388">
                  <c:v>6511900000</c:v>
                </c:pt>
                <c:pt idx="389">
                  <c:v>6511900000</c:v>
                </c:pt>
                <c:pt idx="390">
                  <c:v>6511900000</c:v>
                </c:pt>
                <c:pt idx="391">
                  <c:v>6511900000</c:v>
                </c:pt>
                <c:pt idx="392">
                  <c:v>6511900000</c:v>
                </c:pt>
                <c:pt idx="393">
                  <c:v>6511900000</c:v>
                </c:pt>
                <c:pt idx="394">
                  <c:v>6511900000</c:v>
                </c:pt>
                <c:pt idx="395">
                  <c:v>6511900000</c:v>
                </c:pt>
                <c:pt idx="396">
                  <c:v>6511900000</c:v>
                </c:pt>
                <c:pt idx="397">
                  <c:v>6511900000</c:v>
                </c:pt>
                <c:pt idx="398">
                  <c:v>6511900000</c:v>
                </c:pt>
                <c:pt idx="399">
                  <c:v>6511900000</c:v>
                </c:pt>
                <c:pt idx="400">
                  <c:v>6511900000</c:v>
                </c:pt>
                <c:pt idx="401">
                  <c:v>6511900000</c:v>
                </c:pt>
                <c:pt idx="402">
                  <c:v>6511900000</c:v>
                </c:pt>
                <c:pt idx="403">
                  <c:v>6511900000</c:v>
                </c:pt>
                <c:pt idx="404">
                  <c:v>6511900000</c:v>
                </c:pt>
                <c:pt idx="405">
                  <c:v>6511900000</c:v>
                </c:pt>
                <c:pt idx="406">
                  <c:v>6511900000</c:v>
                </c:pt>
                <c:pt idx="407">
                  <c:v>6511900000</c:v>
                </c:pt>
                <c:pt idx="408">
                  <c:v>6511900000</c:v>
                </c:pt>
                <c:pt idx="409">
                  <c:v>6511900000</c:v>
                </c:pt>
                <c:pt idx="410">
                  <c:v>6511900000</c:v>
                </c:pt>
                <c:pt idx="411">
                  <c:v>6511900000</c:v>
                </c:pt>
                <c:pt idx="412">
                  <c:v>6511900000</c:v>
                </c:pt>
                <c:pt idx="413">
                  <c:v>6511900000</c:v>
                </c:pt>
                <c:pt idx="414">
                  <c:v>6511900000</c:v>
                </c:pt>
                <c:pt idx="415">
                  <c:v>6511900000</c:v>
                </c:pt>
                <c:pt idx="416">
                  <c:v>6511900000</c:v>
                </c:pt>
                <c:pt idx="417">
                  <c:v>6511900000</c:v>
                </c:pt>
                <c:pt idx="418">
                  <c:v>6511900000</c:v>
                </c:pt>
                <c:pt idx="419">
                  <c:v>6511900000</c:v>
                </c:pt>
                <c:pt idx="420">
                  <c:v>6511900000</c:v>
                </c:pt>
                <c:pt idx="421">
                  <c:v>6511900000</c:v>
                </c:pt>
                <c:pt idx="422">
                  <c:v>6511900000</c:v>
                </c:pt>
                <c:pt idx="423">
                  <c:v>6511900000</c:v>
                </c:pt>
                <c:pt idx="424">
                  <c:v>6511900000</c:v>
                </c:pt>
                <c:pt idx="425">
                  <c:v>6511900000</c:v>
                </c:pt>
                <c:pt idx="426">
                  <c:v>6511900000</c:v>
                </c:pt>
                <c:pt idx="427">
                  <c:v>6511900000</c:v>
                </c:pt>
                <c:pt idx="428">
                  <c:v>6511900000</c:v>
                </c:pt>
                <c:pt idx="429">
                  <c:v>6511900000</c:v>
                </c:pt>
                <c:pt idx="430">
                  <c:v>6511900000</c:v>
                </c:pt>
                <c:pt idx="431">
                  <c:v>6511900000</c:v>
                </c:pt>
                <c:pt idx="432">
                  <c:v>6511900000</c:v>
                </c:pt>
                <c:pt idx="433">
                  <c:v>6511900000</c:v>
                </c:pt>
                <c:pt idx="434">
                  <c:v>6511900000</c:v>
                </c:pt>
                <c:pt idx="435">
                  <c:v>6511900000</c:v>
                </c:pt>
                <c:pt idx="436">
                  <c:v>6511900000</c:v>
                </c:pt>
                <c:pt idx="437">
                  <c:v>6511900000</c:v>
                </c:pt>
                <c:pt idx="438">
                  <c:v>6511900000</c:v>
                </c:pt>
                <c:pt idx="439">
                  <c:v>6511900000</c:v>
                </c:pt>
                <c:pt idx="440">
                  <c:v>6511900000</c:v>
                </c:pt>
                <c:pt idx="441">
                  <c:v>6511900000</c:v>
                </c:pt>
                <c:pt idx="442">
                  <c:v>6511900000</c:v>
                </c:pt>
                <c:pt idx="443">
                  <c:v>6511900000</c:v>
                </c:pt>
                <c:pt idx="444">
                  <c:v>6511900000</c:v>
                </c:pt>
                <c:pt idx="445">
                  <c:v>6511900000</c:v>
                </c:pt>
                <c:pt idx="446">
                  <c:v>6511900000</c:v>
                </c:pt>
                <c:pt idx="447">
                  <c:v>6511900000</c:v>
                </c:pt>
                <c:pt idx="448">
                  <c:v>6511900000</c:v>
                </c:pt>
                <c:pt idx="449">
                  <c:v>6511900000</c:v>
                </c:pt>
                <c:pt idx="450">
                  <c:v>6511900000</c:v>
                </c:pt>
                <c:pt idx="451">
                  <c:v>6511900000</c:v>
                </c:pt>
                <c:pt idx="452">
                  <c:v>6511900000</c:v>
                </c:pt>
                <c:pt idx="453">
                  <c:v>6511900000</c:v>
                </c:pt>
                <c:pt idx="454">
                  <c:v>6511900000</c:v>
                </c:pt>
                <c:pt idx="455">
                  <c:v>6511900000</c:v>
                </c:pt>
                <c:pt idx="456">
                  <c:v>6511900000</c:v>
                </c:pt>
                <c:pt idx="457">
                  <c:v>6511900000</c:v>
                </c:pt>
                <c:pt idx="458">
                  <c:v>6511900000</c:v>
                </c:pt>
                <c:pt idx="459">
                  <c:v>6511900000</c:v>
                </c:pt>
                <c:pt idx="460">
                  <c:v>6511900000</c:v>
                </c:pt>
                <c:pt idx="461">
                  <c:v>6511900000</c:v>
                </c:pt>
                <c:pt idx="462">
                  <c:v>6511900000</c:v>
                </c:pt>
                <c:pt idx="463">
                  <c:v>6511900000</c:v>
                </c:pt>
                <c:pt idx="464">
                  <c:v>6511900000</c:v>
                </c:pt>
                <c:pt idx="465">
                  <c:v>6511900000</c:v>
                </c:pt>
                <c:pt idx="466">
                  <c:v>6511900000</c:v>
                </c:pt>
                <c:pt idx="467">
                  <c:v>6511900000</c:v>
                </c:pt>
                <c:pt idx="468">
                  <c:v>6511900000</c:v>
                </c:pt>
                <c:pt idx="469">
                  <c:v>6511900000</c:v>
                </c:pt>
                <c:pt idx="470">
                  <c:v>6511900000</c:v>
                </c:pt>
                <c:pt idx="471">
                  <c:v>6511900000</c:v>
                </c:pt>
                <c:pt idx="472">
                  <c:v>6511900000</c:v>
                </c:pt>
                <c:pt idx="473">
                  <c:v>6511900000</c:v>
                </c:pt>
                <c:pt idx="474">
                  <c:v>6511900000</c:v>
                </c:pt>
                <c:pt idx="475">
                  <c:v>6511900000</c:v>
                </c:pt>
                <c:pt idx="476">
                  <c:v>6511900000</c:v>
                </c:pt>
                <c:pt idx="477">
                  <c:v>6511900000</c:v>
                </c:pt>
                <c:pt idx="478">
                  <c:v>6511900000</c:v>
                </c:pt>
                <c:pt idx="479">
                  <c:v>6511900000</c:v>
                </c:pt>
                <c:pt idx="480">
                  <c:v>6511900000</c:v>
                </c:pt>
                <c:pt idx="481">
                  <c:v>6511900000</c:v>
                </c:pt>
                <c:pt idx="482">
                  <c:v>6511900000</c:v>
                </c:pt>
                <c:pt idx="483">
                  <c:v>6511900000</c:v>
                </c:pt>
                <c:pt idx="484">
                  <c:v>6511900000</c:v>
                </c:pt>
                <c:pt idx="485">
                  <c:v>6511900000</c:v>
                </c:pt>
                <c:pt idx="486">
                  <c:v>6511900000</c:v>
                </c:pt>
                <c:pt idx="487">
                  <c:v>6511900000</c:v>
                </c:pt>
                <c:pt idx="488">
                  <c:v>6511900000</c:v>
                </c:pt>
                <c:pt idx="489">
                  <c:v>6511900000</c:v>
                </c:pt>
                <c:pt idx="490">
                  <c:v>6511900000</c:v>
                </c:pt>
                <c:pt idx="491">
                  <c:v>6511900000</c:v>
                </c:pt>
                <c:pt idx="492">
                  <c:v>6511900000</c:v>
                </c:pt>
                <c:pt idx="493">
                  <c:v>6511900000</c:v>
                </c:pt>
                <c:pt idx="494">
                  <c:v>6511900000</c:v>
                </c:pt>
                <c:pt idx="495">
                  <c:v>6511900000</c:v>
                </c:pt>
                <c:pt idx="496">
                  <c:v>6511900000</c:v>
                </c:pt>
                <c:pt idx="497">
                  <c:v>6511900000</c:v>
                </c:pt>
                <c:pt idx="498">
                  <c:v>6511900000</c:v>
                </c:pt>
                <c:pt idx="499">
                  <c:v>6511900000</c:v>
                </c:pt>
                <c:pt idx="500">
                  <c:v>6511900000</c:v>
                </c:pt>
                <c:pt idx="501">
                  <c:v>6511900000</c:v>
                </c:pt>
                <c:pt idx="502">
                  <c:v>6511900000</c:v>
                </c:pt>
                <c:pt idx="503">
                  <c:v>6511900000</c:v>
                </c:pt>
                <c:pt idx="504">
                  <c:v>6511900000</c:v>
                </c:pt>
                <c:pt idx="505">
                  <c:v>6511900000</c:v>
                </c:pt>
                <c:pt idx="506">
                  <c:v>6511900000</c:v>
                </c:pt>
                <c:pt idx="507">
                  <c:v>6511900000</c:v>
                </c:pt>
                <c:pt idx="508">
                  <c:v>6511900000</c:v>
                </c:pt>
                <c:pt idx="509">
                  <c:v>6511900000</c:v>
                </c:pt>
                <c:pt idx="510">
                  <c:v>6511900000</c:v>
                </c:pt>
                <c:pt idx="511">
                  <c:v>6511900000</c:v>
                </c:pt>
                <c:pt idx="512">
                  <c:v>6511900000</c:v>
                </c:pt>
                <c:pt idx="513">
                  <c:v>6511900000</c:v>
                </c:pt>
                <c:pt idx="514">
                  <c:v>6511900000</c:v>
                </c:pt>
                <c:pt idx="515">
                  <c:v>6511900000</c:v>
                </c:pt>
                <c:pt idx="516">
                  <c:v>6511900000</c:v>
                </c:pt>
                <c:pt idx="517">
                  <c:v>6511900000</c:v>
                </c:pt>
                <c:pt idx="518">
                  <c:v>6511900000</c:v>
                </c:pt>
                <c:pt idx="519">
                  <c:v>6511900000</c:v>
                </c:pt>
                <c:pt idx="520">
                  <c:v>6511900000</c:v>
                </c:pt>
                <c:pt idx="521">
                  <c:v>6511900000</c:v>
                </c:pt>
                <c:pt idx="522">
                  <c:v>6511900000</c:v>
                </c:pt>
                <c:pt idx="523">
                  <c:v>6511900000</c:v>
                </c:pt>
                <c:pt idx="524">
                  <c:v>6511900000</c:v>
                </c:pt>
                <c:pt idx="525">
                  <c:v>6511900000</c:v>
                </c:pt>
                <c:pt idx="526">
                  <c:v>6511900000</c:v>
                </c:pt>
                <c:pt idx="527">
                  <c:v>6511900000</c:v>
                </c:pt>
                <c:pt idx="528">
                  <c:v>6511900000</c:v>
                </c:pt>
                <c:pt idx="529">
                  <c:v>6511900000</c:v>
                </c:pt>
                <c:pt idx="530">
                  <c:v>6511900000</c:v>
                </c:pt>
                <c:pt idx="531">
                  <c:v>6511900000</c:v>
                </c:pt>
                <c:pt idx="532">
                  <c:v>6511900000</c:v>
                </c:pt>
                <c:pt idx="533">
                  <c:v>6511900000</c:v>
                </c:pt>
                <c:pt idx="534">
                  <c:v>6511900000</c:v>
                </c:pt>
                <c:pt idx="535">
                  <c:v>6511900000</c:v>
                </c:pt>
                <c:pt idx="536">
                  <c:v>6511900000</c:v>
                </c:pt>
                <c:pt idx="537">
                  <c:v>6511900000</c:v>
                </c:pt>
                <c:pt idx="538">
                  <c:v>6511900000</c:v>
                </c:pt>
                <c:pt idx="539">
                  <c:v>6511900000</c:v>
                </c:pt>
                <c:pt idx="540">
                  <c:v>6511900000</c:v>
                </c:pt>
                <c:pt idx="541">
                  <c:v>6511900000</c:v>
                </c:pt>
                <c:pt idx="542">
                  <c:v>6511900000</c:v>
                </c:pt>
                <c:pt idx="543">
                  <c:v>6511900000</c:v>
                </c:pt>
                <c:pt idx="544">
                  <c:v>6511900000</c:v>
                </c:pt>
                <c:pt idx="545">
                  <c:v>6511900000</c:v>
                </c:pt>
                <c:pt idx="546">
                  <c:v>6511900000</c:v>
                </c:pt>
                <c:pt idx="547">
                  <c:v>6511900000</c:v>
                </c:pt>
                <c:pt idx="548">
                  <c:v>6511900000</c:v>
                </c:pt>
                <c:pt idx="549">
                  <c:v>6511900000</c:v>
                </c:pt>
                <c:pt idx="550">
                  <c:v>6511900000</c:v>
                </c:pt>
                <c:pt idx="551">
                  <c:v>6511900000</c:v>
                </c:pt>
                <c:pt idx="552">
                  <c:v>6511900000</c:v>
                </c:pt>
                <c:pt idx="553">
                  <c:v>6511900000</c:v>
                </c:pt>
                <c:pt idx="554">
                  <c:v>6511900000</c:v>
                </c:pt>
                <c:pt idx="555">
                  <c:v>6511900000</c:v>
                </c:pt>
                <c:pt idx="556">
                  <c:v>6511900000</c:v>
                </c:pt>
                <c:pt idx="557">
                  <c:v>6511900000</c:v>
                </c:pt>
                <c:pt idx="558">
                  <c:v>6511900000</c:v>
                </c:pt>
                <c:pt idx="559">
                  <c:v>6511900000</c:v>
                </c:pt>
                <c:pt idx="560">
                  <c:v>6511900000</c:v>
                </c:pt>
                <c:pt idx="561">
                  <c:v>6511900000</c:v>
                </c:pt>
                <c:pt idx="562">
                  <c:v>6511900000</c:v>
                </c:pt>
                <c:pt idx="563">
                  <c:v>6511900000</c:v>
                </c:pt>
                <c:pt idx="564">
                  <c:v>6511900000</c:v>
                </c:pt>
                <c:pt idx="565">
                  <c:v>6511900000</c:v>
                </c:pt>
                <c:pt idx="566">
                  <c:v>6511900000</c:v>
                </c:pt>
                <c:pt idx="567">
                  <c:v>6511900000</c:v>
                </c:pt>
                <c:pt idx="568">
                  <c:v>6511900000</c:v>
                </c:pt>
                <c:pt idx="569">
                  <c:v>6511900000</c:v>
                </c:pt>
                <c:pt idx="570">
                  <c:v>6511900000</c:v>
                </c:pt>
                <c:pt idx="571">
                  <c:v>6511900000</c:v>
                </c:pt>
                <c:pt idx="572">
                  <c:v>6511900000</c:v>
                </c:pt>
                <c:pt idx="573">
                  <c:v>6511900000</c:v>
                </c:pt>
                <c:pt idx="574">
                  <c:v>6511900000</c:v>
                </c:pt>
                <c:pt idx="575">
                  <c:v>6511900000</c:v>
                </c:pt>
                <c:pt idx="576">
                  <c:v>6511900000</c:v>
                </c:pt>
                <c:pt idx="577">
                  <c:v>6511900000</c:v>
                </c:pt>
                <c:pt idx="578">
                  <c:v>6511900000</c:v>
                </c:pt>
                <c:pt idx="579">
                  <c:v>6511900000</c:v>
                </c:pt>
                <c:pt idx="580">
                  <c:v>6511900000</c:v>
                </c:pt>
                <c:pt idx="581">
                  <c:v>6511900000</c:v>
                </c:pt>
                <c:pt idx="582">
                  <c:v>6511900000</c:v>
                </c:pt>
                <c:pt idx="583">
                  <c:v>6511900000</c:v>
                </c:pt>
                <c:pt idx="584">
                  <c:v>6511900000</c:v>
                </c:pt>
                <c:pt idx="585">
                  <c:v>6511900000</c:v>
                </c:pt>
                <c:pt idx="586">
                  <c:v>6511900000</c:v>
                </c:pt>
                <c:pt idx="587">
                  <c:v>6511900000</c:v>
                </c:pt>
                <c:pt idx="588">
                  <c:v>6511900000</c:v>
                </c:pt>
                <c:pt idx="589">
                  <c:v>6511900000</c:v>
                </c:pt>
                <c:pt idx="590">
                  <c:v>6511900000</c:v>
                </c:pt>
                <c:pt idx="591">
                  <c:v>6511900000</c:v>
                </c:pt>
                <c:pt idx="592">
                  <c:v>6511900000</c:v>
                </c:pt>
                <c:pt idx="593">
                  <c:v>6511900000</c:v>
                </c:pt>
                <c:pt idx="594">
                  <c:v>6511900000</c:v>
                </c:pt>
                <c:pt idx="595">
                  <c:v>6511900000</c:v>
                </c:pt>
                <c:pt idx="596">
                  <c:v>6511900000</c:v>
                </c:pt>
                <c:pt idx="597">
                  <c:v>6511900000</c:v>
                </c:pt>
                <c:pt idx="598">
                  <c:v>6511900000</c:v>
                </c:pt>
                <c:pt idx="599">
                  <c:v>6511900000</c:v>
                </c:pt>
                <c:pt idx="600">
                  <c:v>6511900000</c:v>
                </c:pt>
                <c:pt idx="601">
                  <c:v>6511900000</c:v>
                </c:pt>
                <c:pt idx="602">
                  <c:v>6511900000</c:v>
                </c:pt>
                <c:pt idx="603">
                  <c:v>6511900000</c:v>
                </c:pt>
                <c:pt idx="604">
                  <c:v>6511900000</c:v>
                </c:pt>
                <c:pt idx="605">
                  <c:v>6511900000</c:v>
                </c:pt>
                <c:pt idx="606">
                  <c:v>6511900000</c:v>
                </c:pt>
                <c:pt idx="607">
                  <c:v>6511900000</c:v>
                </c:pt>
                <c:pt idx="608">
                  <c:v>6511900000</c:v>
                </c:pt>
                <c:pt idx="609">
                  <c:v>6511900000</c:v>
                </c:pt>
                <c:pt idx="610">
                  <c:v>6511900000</c:v>
                </c:pt>
                <c:pt idx="611">
                  <c:v>6511900000</c:v>
                </c:pt>
                <c:pt idx="612">
                  <c:v>6511900000</c:v>
                </c:pt>
                <c:pt idx="613">
                  <c:v>6511900000</c:v>
                </c:pt>
                <c:pt idx="614">
                  <c:v>6511900000</c:v>
                </c:pt>
                <c:pt idx="615">
                  <c:v>6511900000</c:v>
                </c:pt>
                <c:pt idx="616">
                  <c:v>6511900000</c:v>
                </c:pt>
                <c:pt idx="617">
                  <c:v>6511900000</c:v>
                </c:pt>
                <c:pt idx="618">
                  <c:v>6511900000</c:v>
                </c:pt>
                <c:pt idx="619">
                  <c:v>6511900000</c:v>
                </c:pt>
                <c:pt idx="620">
                  <c:v>6511900000</c:v>
                </c:pt>
                <c:pt idx="621">
                  <c:v>6511900000</c:v>
                </c:pt>
                <c:pt idx="622">
                  <c:v>6511900000</c:v>
                </c:pt>
                <c:pt idx="623">
                  <c:v>6511900000</c:v>
                </c:pt>
                <c:pt idx="624">
                  <c:v>6511900000</c:v>
                </c:pt>
                <c:pt idx="625">
                  <c:v>6511900000</c:v>
                </c:pt>
                <c:pt idx="626">
                  <c:v>6511900000</c:v>
                </c:pt>
                <c:pt idx="627">
                  <c:v>6511900000</c:v>
                </c:pt>
                <c:pt idx="628">
                  <c:v>6511900000</c:v>
                </c:pt>
                <c:pt idx="629">
                  <c:v>6463900000</c:v>
                </c:pt>
                <c:pt idx="630">
                  <c:v>6463900000</c:v>
                </c:pt>
                <c:pt idx="631">
                  <c:v>6463900000</c:v>
                </c:pt>
                <c:pt idx="632">
                  <c:v>6463900000</c:v>
                </c:pt>
                <c:pt idx="633">
                  <c:v>6463900000</c:v>
                </c:pt>
                <c:pt idx="634">
                  <c:v>6463900000</c:v>
                </c:pt>
                <c:pt idx="635">
                  <c:v>6463900000</c:v>
                </c:pt>
                <c:pt idx="636">
                  <c:v>6463900000</c:v>
                </c:pt>
                <c:pt idx="637">
                  <c:v>6463900000</c:v>
                </c:pt>
                <c:pt idx="638">
                  <c:v>6463900000</c:v>
                </c:pt>
                <c:pt idx="639">
                  <c:v>6463900000</c:v>
                </c:pt>
                <c:pt idx="640">
                  <c:v>6463900000</c:v>
                </c:pt>
                <c:pt idx="641">
                  <c:v>6463900000</c:v>
                </c:pt>
                <c:pt idx="642">
                  <c:v>6463900000</c:v>
                </c:pt>
                <c:pt idx="643">
                  <c:v>6463900000</c:v>
                </c:pt>
                <c:pt idx="644">
                  <c:v>6463900000</c:v>
                </c:pt>
                <c:pt idx="645">
                  <c:v>6463900000</c:v>
                </c:pt>
                <c:pt idx="646">
                  <c:v>6463900000</c:v>
                </c:pt>
                <c:pt idx="647">
                  <c:v>6463900000</c:v>
                </c:pt>
                <c:pt idx="648">
                  <c:v>6463900000</c:v>
                </c:pt>
                <c:pt idx="649">
                  <c:v>6463900000</c:v>
                </c:pt>
                <c:pt idx="650">
                  <c:v>6463900000</c:v>
                </c:pt>
                <c:pt idx="651">
                  <c:v>6463900000</c:v>
                </c:pt>
                <c:pt idx="652">
                  <c:v>6463900000</c:v>
                </c:pt>
                <c:pt idx="653">
                  <c:v>6463900000</c:v>
                </c:pt>
                <c:pt idx="654">
                  <c:v>6463900000</c:v>
                </c:pt>
                <c:pt idx="655">
                  <c:v>6463900000</c:v>
                </c:pt>
                <c:pt idx="656">
                  <c:v>6463900000</c:v>
                </c:pt>
                <c:pt idx="657">
                  <c:v>6463900000</c:v>
                </c:pt>
                <c:pt idx="658">
                  <c:v>6463900000</c:v>
                </c:pt>
                <c:pt idx="659">
                  <c:v>6463900000</c:v>
                </c:pt>
                <c:pt idx="660">
                  <c:v>6463900000</c:v>
                </c:pt>
                <c:pt idx="661">
                  <c:v>6463900000</c:v>
                </c:pt>
                <c:pt idx="662">
                  <c:v>6463900000</c:v>
                </c:pt>
                <c:pt idx="663">
                  <c:v>6463900000</c:v>
                </c:pt>
                <c:pt idx="664">
                  <c:v>6463900000</c:v>
                </c:pt>
                <c:pt idx="665">
                  <c:v>6463900000</c:v>
                </c:pt>
                <c:pt idx="666">
                  <c:v>6463900000</c:v>
                </c:pt>
                <c:pt idx="667">
                  <c:v>6463900000</c:v>
                </c:pt>
                <c:pt idx="668">
                  <c:v>6463900000</c:v>
                </c:pt>
                <c:pt idx="669">
                  <c:v>6463900000</c:v>
                </c:pt>
                <c:pt idx="670">
                  <c:v>6463900000</c:v>
                </c:pt>
                <c:pt idx="671">
                  <c:v>6463900000</c:v>
                </c:pt>
                <c:pt idx="672">
                  <c:v>6463900000</c:v>
                </c:pt>
                <c:pt idx="673">
                  <c:v>6463900000</c:v>
                </c:pt>
                <c:pt idx="674">
                  <c:v>6463900000</c:v>
                </c:pt>
                <c:pt idx="675">
                  <c:v>6463900000</c:v>
                </c:pt>
                <c:pt idx="676">
                  <c:v>6463900000</c:v>
                </c:pt>
                <c:pt idx="677">
                  <c:v>6463900000</c:v>
                </c:pt>
                <c:pt idx="678">
                  <c:v>6463900000</c:v>
                </c:pt>
                <c:pt idx="679">
                  <c:v>6463900000</c:v>
                </c:pt>
                <c:pt idx="680">
                  <c:v>6463900000</c:v>
                </c:pt>
                <c:pt idx="681">
                  <c:v>6463900000</c:v>
                </c:pt>
                <c:pt idx="682">
                  <c:v>6463900000</c:v>
                </c:pt>
                <c:pt idx="683">
                  <c:v>6463900000</c:v>
                </c:pt>
                <c:pt idx="684">
                  <c:v>6463900000</c:v>
                </c:pt>
                <c:pt idx="685">
                  <c:v>6463900000</c:v>
                </c:pt>
                <c:pt idx="686">
                  <c:v>6463900000</c:v>
                </c:pt>
                <c:pt idx="687">
                  <c:v>6463900000</c:v>
                </c:pt>
                <c:pt idx="688">
                  <c:v>6463900000</c:v>
                </c:pt>
                <c:pt idx="689">
                  <c:v>6463900000</c:v>
                </c:pt>
                <c:pt idx="690">
                  <c:v>6463900000</c:v>
                </c:pt>
                <c:pt idx="691">
                  <c:v>6463900000</c:v>
                </c:pt>
                <c:pt idx="692">
                  <c:v>6463900000</c:v>
                </c:pt>
                <c:pt idx="693">
                  <c:v>6463900000</c:v>
                </c:pt>
                <c:pt idx="694">
                  <c:v>6463900000</c:v>
                </c:pt>
                <c:pt idx="695">
                  <c:v>6463900000</c:v>
                </c:pt>
                <c:pt idx="696">
                  <c:v>6463900000</c:v>
                </c:pt>
                <c:pt idx="697">
                  <c:v>6463900000</c:v>
                </c:pt>
                <c:pt idx="698">
                  <c:v>6463900000</c:v>
                </c:pt>
                <c:pt idx="699">
                  <c:v>6463900000</c:v>
                </c:pt>
                <c:pt idx="700">
                  <c:v>6463900000</c:v>
                </c:pt>
                <c:pt idx="701">
                  <c:v>6463900000</c:v>
                </c:pt>
                <c:pt idx="702">
                  <c:v>6463900000</c:v>
                </c:pt>
                <c:pt idx="703">
                  <c:v>6463900000</c:v>
                </c:pt>
                <c:pt idx="704">
                  <c:v>6463900000</c:v>
                </c:pt>
                <c:pt idx="705">
                  <c:v>6463900000</c:v>
                </c:pt>
                <c:pt idx="706">
                  <c:v>6463900000</c:v>
                </c:pt>
                <c:pt idx="707">
                  <c:v>6463900000</c:v>
                </c:pt>
                <c:pt idx="708">
                  <c:v>6463900000</c:v>
                </c:pt>
                <c:pt idx="709">
                  <c:v>6463900000</c:v>
                </c:pt>
                <c:pt idx="710">
                  <c:v>6463900000</c:v>
                </c:pt>
                <c:pt idx="711">
                  <c:v>6463900000</c:v>
                </c:pt>
                <c:pt idx="712">
                  <c:v>6463900000</c:v>
                </c:pt>
                <c:pt idx="713">
                  <c:v>6463900000</c:v>
                </c:pt>
                <c:pt idx="714">
                  <c:v>6463900000</c:v>
                </c:pt>
                <c:pt idx="715">
                  <c:v>6463900000</c:v>
                </c:pt>
                <c:pt idx="716">
                  <c:v>6463900000</c:v>
                </c:pt>
                <c:pt idx="717">
                  <c:v>6463900000</c:v>
                </c:pt>
                <c:pt idx="718">
                  <c:v>6463900000</c:v>
                </c:pt>
                <c:pt idx="719">
                  <c:v>6463900000</c:v>
                </c:pt>
                <c:pt idx="720">
                  <c:v>6463900000</c:v>
                </c:pt>
                <c:pt idx="721">
                  <c:v>6463900000</c:v>
                </c:pt>
                <c:pt idx="722">
                  <c:v>6463900000</c:v>
                </c:pt>
                <c:pt idx="723">
                  <c:v>6463900000</c:v>
                </c:pt>
                <c:pt idx="724">
                  <c:v>6463900000</c:v>
                </c:pt>
                <c:pt idx="725">
                  <c:v>6463900000</c:v>
                </c:pt>
                <c:pt idx="726">
                  <c:v>6463900000</c:v>
                </c:pt>
                <c:pt idx="727">
                  <c:v>6463900000</c:v>
                </c:pt>
                <c:pt idx="728">
                  <c:v>6463900000</c:v>
                </c:pt>
                <c:pt idx="729">
                  <c:v>6463900000</c:v>
                </c:pt>
                <c:pt idx="730">
                  <c:v>6463900000</c:v>
                </c:pt>
                <c:pt idx="731">
                  <c:v>6463900000</c:v>
                </c:pt>
                <c:pt idx="732">
                  <c:v>6463900000</c:v>
                </c:pt>
                <c:pt idx="733">
                  <c:v>6463900000</c:v>
                </c:pt>
                <c:pt idx="734">
                  <c:v>6463900000</c:v>
                </c:pt>
                <c:pt idx="735">
                  <c:v>6463900000</c:v>
                </c:pt>
                <c:pt idx="736">
                  <c:v>6463900000</c:v>
                </c:pt>
                <c:pt idx="737">
                  <c:v>6463900000</c:v>
                </c:pt>
                <c:pt idx="738">
                  <c:v>6463900000</c:v>
                </c:pt>
                <c:pt idx="739">
                  <c:v>6463900000</c:v>
                </c:pt>
                <c:pt idx="740">
                  <c:v>6463900000</c:v>
                </c:pt>
                <c:pt idx="741">
                  <c:v>6463900000</c:v>
                </c:pt>
                <c:pt idx="742">
                  <c:v>6463900000</c:v>
                </c:pt>
                <c:pt idx="743">
                  <c:v>6463900000</c:v>
                </c:pt>
                <c:pt idx="744">
                  <c:v>6463900000</c:v>
                </c:pt>
                <c:pt idx="745">
                  <c:v>6463900000</c:v>
                </c:pt>
                <c:pt idx="746">
                  <c:v>6463900000</c:v>
                </c:pt>
                <c:pt idx="747">
                  <c:v>6463900000</c:v>
                </c:pt>
                <c:pt idx="748">
                  <c:v>6463900000</c:v>
                </c:pt>
                <c:pt idx="749">
                  <c:v>6463900000</c:v>
                </c:pt>
                <c:pt idx="750">
                  <c:v>6463900000</c:v>
                </c:pt>
                <c:pt idx="751">
                  <c:v>6463900000</c:v>
                </c:pt>
                <c:pt idx="752">
                  <c:v>6463900000</c:v>
                </c:pt>
                <c:pt idx="753">
                  <c:v>6463900000</c:v>
                </c:pt>
                <c:pt idx="754">
                  <c:v>6463900000</c:v>
                </c:pt>
                <c:pt idx="755">
                  <c:v>6463900000</c:v>
                </c:pt>
                <c:pt idx="756">
                  <c:v>6463900000</c:v>
                </c:pt>
                <c:pt idx="757">
                  <c:v>6463900000</c:v>
                </c:pt>
                <c:pt idx="758">
                  <c:v>6463900000</c:v>
                </c:pt>
                <c:pt idx="759">
                  <c:v>6463900000</c:v>
                </c:pt>
                <c:pt idx="760">
                  <c:v>6463900000</c:v>
                </c:pt>
                <c:pt idx="761">
                  <c:v>6463900000</c:v>
                </c:pt>
                <c:pt idx="762">
                  <c:v>6463900000</c:v>
                </c:pt>
                <c:pt idx="763">
                  <c:v>6463900000</c:v>
                </c:pt>
                <c:pt idx="764">
                  <c:v>6463900000</c:v>
                </c:pt>
                <c:pt idx="765">
                  <c:v>6463900000</c:v>
                </c:pt>
                <c:pt idx="766">
                  <c:v>6463900000</c:v>
                </c:pt>
                <c:pt idx="767">
                  <c:v>6463900000</c:v>
                </c:pt>
                <c:pt idx="768">
                  <c:v>6463900000</c:v>
                </c:pt>
                <c:pt idx="769">
                  <c:v>6463900000</c:v>
                </c:pt>
                <c:pt idx="770">
                  <c:v>6463900000</c:v>
                </c:pt>
                <c:pt idx="771">
                  <c:v>6463900000</c:v>
                </c:pt>
                <c:pt idx="772">
                  <c:v>6463900000</c:v>
                </c:pt>
                <c:pt idx="773">
                  <c:v>6463900000</c:v>
                </c:pt>
                <c:pt idx="774">
                  <c:v>6463900000</c:v>
                </c:pt>
                <c:pt idx="775">
                  <c:v>6463900000</c:v>
                </c:pt>
                <c:pt idx="776">
                  <c:v>6463900000</c:v>
                </c:pt>
                <c:pt idx="777">
                  <c:v>6463900000</c:v>
                </c:pt>
                <c:pt idx="778">
                  <c:v>6463900000</c:v>
                </c:pt>
                <c:pt idx="779">
                  <c:v>6463900000</c:v>
                </c:pt>
                <c:pt idx="780">
                  <c:v>6463900000</c:v>
                </c:pt>
                <c:pt idx="781">
                  <c:v>6463900000</c:v>
                </c:pt>
                <c:pt idx="782">
                  <c:v>6463900000</c:v>
                </c:pt>
                <c:pt idx="783">
                  <c:v>6463900000</c:v>
                </c:pt>
                <c:pt idx="784">
                  <c:v>6463900000</c:v>
                </c:pt>
                <c:pt idx="785">
                  <c:v>6463900000</c:v>
                </c:pt>
                <c:pt idx="786">
                  <c:v>6463900000</c:v>
                </c:pt>
                <c:pt idx="787">
                  <c:v>6463900000</c:v>
                </c:pt>
                <c:pt idx="788">
                  <c:v>6463900000</c:v>
                </c:pt>
                <c:pt idx="789">
                  <c:v>6463900000</c:v>
                </c:pt>
                <c:pt idx="790">
                  <c:v>6463900000</c:v>
                </c:pt>
                <c:pt idx="791">
                  <c:v>6463900000</c:v>
                </c:pt>
                <c:pt idx="792">
                  <c:v>6463900000</c:v>
                </c:pt>
                <c:pt idx="793">
                  <c:v>6463900000</c:v>
                </c:pt>
                <c:pt idx="794">
                  <c:v>6463900000</c:v>
                </c:pt>
                <c:pt idx="795">
                  <c:v>6463900000</c:v>
                </c:pt>
                <c:pt idx="796">
                  <c:v>6463900000</c:v>
                </c:pt>
                <c:pt idx="797">
                  <c:v>6463900000</c:v>
                </c:pt>
                <c:pt idx="798">
                  <c:v>6463900000</c:v>
                </c:pt>
                <c:pt idx="799">
                  <c:v>6463900000</c:v>
                </c:pt>
                <c:pt idx="800">
                  <c:v>6463900000</c:v>
                </c:pt>
                <c:pt idx="801">
                  <c:v>6463900000</c:v>
                </c:pt>
                <c:pt idx="802">
                  <c:v>6463900000</c:v>
                </c:pt>
                <c:pt idx="803">
                  <c:v>6463900000</c:v>
                </c:pt>
                <c:pt idx="804">
                  <c:v>6463900000</c:v>
                </c:pt>
                <c:pt idx="805">
                  <c:v>6463900000</c:v>
                </c:pt>
                <c:pt idx="806">
                  <c:v>6463900000</c:v>
                </c:pt>
                <c:pt idx="807">
                  <c:v>6463900000</c:v>
                </c:pt>
                <c:pt idx="808">
                  <c:v>6463900000</c:v>
                </c:pt>
                <c:pt idx="809">
                  <c:v>6463900000</c:v>
                </c:pt>
                <c:pt idx="810">
                  <c:v>6463900000</c:v>
                </c:pt>
                <c:pt idx="811">
                  <c:v>6463900000</c:v>
                </c:pt>
                <c:pt idx="812">
                  <c:v>6463900000</c:v>
                </c:pt>
                <c:pt idx="813">
                  <c:v>6463900000</c:v>
                </c:pt>
                <c:pt idx="814">
                  <c:v>6463900000</c:v>
                </c:pt>
                <c:pt idx="815">
                  <c:v>6463900000</c:v>
                </c:pt>
                <c:pt idx="816">
                  <c:v>6463900000</c:v>
                </c:pt>
                <c:pt idx="817">
                  <c:v>6463900000</c:v>
                </c:pt>
                <c:pt idx="818">
                  <c:v>6463900000</c:v>
                </c:pt>
                <c:pt idx="819">
                  <c:v>6463900000</c:v>
                </c:pt>
                <c:pt idx="820">
                  <c:v>6463900000</c:v>
                </c:pt>
                <c:pt idx="821">
                  <c:v>6463900000</c:v>
                </c:pt>
                <c:pt idx="822">
                  <c:v>6463900000</c:v>
                </c:pt>
                <c:pt idx="823">
                  <c:v>6463900000</c:v>
                </c:pt>
                <c:pt idx="824">
                  <c:v>6463900000</c:v>
                </c:pt>
                <c:pt idx="825">
                  <c:v>6463900000</c:v>
                </c:pt>
                <c:pt idx="826">
                  <c:v>6463900000</c:v>
                </c:pt>
                <c:pt idx="827">
                  <c:v>6463900000</c:v>
                </c:pt>
                <c:pt idx="828">
                  <c:v>6463900000</c:v>
                </c:pt>
                <c:pt idx="829">
                  <c:v>6463900000</c:v>
                </c:pt>
                <c:pt idx="830">
                  <c:v>6463900000</c:v>
                </c:pt>
                <c:pt idx="831">
                  <c:v>6463900000</c:v>
                </c:pt>
                <c:pt idx="832">
                  <c:v>6463900000</c:v>
                </c:pt>
                <c:pt idx="833">
                  <c:v>6463900000</c:v>
                </c:pt>
                <c:pt idx="834">
                  <c:v>6463900000</c:v>
                </c:pt>
                <c:pt idx="835">
                  <c:v>6463900000</c:v>
                </c:pt>
                <c:pt idx="836">
                  <c:v>6463900000</c:v>
                </c:pt>
                <c:pt idx="837">
                  <c:v>6463900000</c:v>
                </c:pt>
                <c:pt idx="838">
                  <c:v>6463900000</c:v>
                </c:pt>
                <c:pt idx="839">
                  <c:v>6463900000</c:v>
                </c:pt>
                <c:pt idx="840">
                  <c:v>6463900000</c:v>
                </c:pt>
                <c:pt idx="841">
                  <c:v>6463900000</c:v>
                </c:pt>
                <c:pt idx="842">
                  <c:v>6463900000</c:v>
                </c:pt>
                <c:pt idx="843">
                  <c:v>6463900000</c:v>
                </c:pt>
                <c:pt idx="844">
                  <c:v>6463900000</c:v>
                </c:pt>
                <c:pt idx="845">
                  <c:v>6463900000</c:v>
                </c:pt>
                <c:pt idx="846">
                  <c:v>6463900000</c:v>
                </c:pt>
                <c:pt idx="847">
                  <c:v>6463900000</c:v>
                </c:pt>
                <c:pt idx="848">
                  <c:v>6463900000</c:v>
                </c:pt>
                <c:pt idx="849">
                  <c:v>6463900000</c:v>
                </c:pt>
                <c:pt idx="850">
                  <c:v>6463900000</c:v>
                </c:pt>
                <c:pt idx="851">
                  <c:v>6463900000</c:v>
                </c:pt>
                <c:pt idx="852">
                  <c:v>6463900000</c:v>
                </c:pt>
                <c:pt idx="853">
                  <c:v>6463900000</c:v>
                </c:pt>
                <c:pt idx="854">
                  <c:v>6463900000</c:v>
                </c:pt>
                <c:pt idx="855">
                  <c:v>6463900000</c:v>
                </c:pt>
                <c:pt idx="856">
                  <c:v>6463900000</c:v>
                </c:pt>
                <c:pt idx="857">
                  <c:v>6463900000</c:v>
                </c:pt>
                <c:pt idx="858">
                  <c:v>6463900000</c:v>
                </c:pt>
                <c:pt idx="859">
                  <c:v>6463900000</c:v>
                </c:pt>
                <c:pt idx="860">
                  <c:v>6463900000</c:v>
                </c:pt>
                <c:pt idx="861">
                  <c:v>6463900000</c:v>
                </c:pt>
                <c:pt idx="862">
                  <c:v>6463900000</c:v>
                </c:pt>
                <c:pt idx="863">
                  <c:v>6463900000</c:v>
                </c:pt>
                <c:pt idx="864">
                  <c:v>6463900000</c:v>
                </c:pt>
                <c:pt idx="865">
                  <c:v>6463900000</c:v>
                </c:pt>
                <c:pt idx="866">
                  <c:v>6463900000</c:v>
                </c:pt>
                <c:pt idx="867">
                  <c:v>6463900000</c:v>
                </c:pt>
                <c:pt idx="868">
                  <c:v>6463900000</c:v>
                </c:pt>
                <c:pt idx="869">
                  <c:v>6459130000</c:v>
                </c:pt>
                <c:pt idx="870">
                  <c:v>6459130000</c:v>
                </c:pt>
                <c:pt idx="871">
                  <c:v>6459130000</c:v>
                </c:pt>
                <c:pt idx="872">
                  <c:v>6459130000</c:v>
                </c:pt>
                <c:pt idx="873">
                  <c:v>6459130000</c:v>
                </c:pt>
                <c:pt idx="874">
                  <c:v>6459130000</c:v>
                </c:pt>
                <c:pt idx="875">
                  <c:v>6459130000</c:v>
                </c:pt>
                <c:pt idx="876">
                  <c:v>6459130000</c:v>
                </c:pt>
                <c:pt idx="877">
                  <c:v>6459130000</c:v>
                </c:pt>
                <c:pt idx="878">
                  <c:v>6459130000</c:v>
                </c:pt>
                <c:pt idx="879">
                  <c:v>6459130000</c:v>
                </c:pt>
                <c:pt idx="880">
                  <c:v>6459130000</c:v>
                </c:pt>
                <c:pt idx="881">
                  <c:v>6459130000</c:v>
                </c:pt>
                <c:pt idx="882">
                  <c:v>6459130000</c:v>
                </c:pt>
                <c:pt idx="883">
                  <c:v>6459130000</c:v>
                </c:pt>
                <c:pt idx="884">
                  <c:v>6459130000</c:v>
                </c:pt>
                <c:pt idx="885">
                  <c:v>6459130000</c:v>
                </c:pt>
                <c:pt idx="886">
                  <c:v>6459130000</c:v>
                </c:pt>
                <c:pt idx="887">
                  <c:v>6459130000</c:v>
                </c:pt>
                <c:pt idx="888">
                  <c:v>6459130000</c:v>
                </c:pt>
                <c:pt idx="889">
                  <c:v>6459130000</c:v>
                </c:pt>
                <c:pt idx="890">
                  <c:v>6459130000</c:v>
                </c:pt>
                <c:pt idx="891">
                  <c:v>6459130000</c:v>
                </c:pt>
                <c:pt idx="892">
                  <c:v>6459130000</c:v>
                </c:pt>
                <c:pt idx="893">
                  <c:v>6459130000</c:v>
                </c:pt>
                <c:pt idx="894">
                  <c:v>6459130000</c:v>
                </c:pt>
                <c:pt idx="895">
                  <c:v>6459130000</c:v>
                </c:pt>
                <c:pt idx="896">
                  <c:v>6459130000</c:v>
                </c:pt>
                <c:pt idx="897">
                  <c:v>6459130000</c:v>
                </c:pt>
                <c:pt idx="898">
                  <c:v>6459130000</c:v>
                </c:pt>
                <c:pt idx="899">
                  <c:v>6459130000</c:v>
                </c:pt>
                <c:pt idx="900">
                  <c:v>6459130000</c:v>
                </c:pt>
                <c:pt idx="901">
                  <c:v>6459130000</c:v>
                </c:pt>
                <c:pt idx="902">
                  <c:v>6459130000</c:v>
                </c:pt>
                <c:pt idx="903">
                  <c:v>6459130000</c:v>
                </c:pt>
                <c:pt idx="904">
                  <c:v>6459130000</c:v>
                </c:pt>
                <c:pt idx="905">
                  <c:v>6459130000</c:v>
                </c:pt>
                <c:pt idx="906">
                  <c:v>6452890000</c:v>
                </c:pt>
                <c:pt idx="907">
                  <c:v>6452890000</c:v>
                </c:pt>
                <c:pt idx="908">
                  <c:v>6452890000</c:v>
                </c:pt>
                <c:pt idx="909">
                  <c:v>6452890000</c:v>
                </c:pt>
                <c:pt idx="910">
                  <c:v>6452890000</c:v>
                </c:pt>
                <c:pt idx="911">
                  <c:v>6452890000</c:v>
                </c:pt>
                <c:pt idx="912">
                  <c:v>6452890000</c:v>
                </c:pt>
                <c:pt idx="913">
                  <c:v>6452890000</c:v>
                </c:pt>
                <c:pt idx="914">
                  <c:v>6452890000</c:v>
                </c:pt>
                <c:pt idx="915">
                  <c:v>6452890000</c:v>
                </c:pt>
                <c:pt idx="916">
                  <c:v>6452890000</c:v>
                </c:pt>
                <c:pt idx="917">
                  <c:v>6452890000</c:v>
                </c:pt>
                <c:pt idx="918">
                  <c:v>6452890000</c:v>
                </c:pt>
                <c:pt idx="919">
                  <c:v>6452890000</c:v>
                </c:pt>
                <c:pt idx="920">
                  <c:v>6452890000</c:v>
                </c:pt>
                <c:pt idx="921">
                  <c:v>6452890000</c:v>
                </c:pt>
                <c:pt idx="922">
                  <c:v>6452890000</c:v>
                </c:pt>
                <c:pt idx="923">
                  <c:v>6452890000</c:v>
                </c:pt>
                <c:pt idx="924">
                  <c:v>6452890000</c:v>
                </c:pt>
                <c:pt idx="925">
                  <c:v>6452890000</c:v>
                </c:pt>
                <c:pt idx="926">
                  <c:v>6452890000</c:v>
                </c:pt>
                <c:pt idx="927">
                  <c:v>6452890000</c:v>
                </c:pt>
                <c:pt idx="928">
                  <c:v>6452890000</c:v>
                </c:pt>
                <c:pt idx="929">
                  <c:v>6452890000</c:v>
                </c:pt>
                <c:pt idx="930">
                  <c:v>6452890000</c:v>
                </c:pt>
                <c:pt idx="931">
                  <c:v>6452890000</c:v>
                </c:pt>
                <c:pt idx="932">
                  <c:v>6452890000</c:v>
                </c:pt>
                <c:pt idx="933">
                  <c:v>6452890000</c:v>
                </c:pt>
                <c:pt idx="934">
                  <c:v>6452890000</c:v>
                </c:pt>
                <c:pt idx="935">
                  <c:v>6452890000</c:v>
                </c:pt>
                <c:pt idx="936">
                  <c:v>6452890000</c:v>
                </c:pt>
                <c:pt idx="937">
                  <c:v>6452890000</c:v>
                </c:pt>
                <c:pt idx="938">
                  <c:v>6452890000</c:v>
                </c:pt>
                <c:pt idx="939">
                  <c:v>6452890000</c:v>
                </c:pt>
                <c:pt idx="940">
                  <c:v>6452890000</c:v>
                </c:pt>
                <c:pt idx="941">
                  <c:v>6452890000</c:v>
                </c:pt>
                <c:pt idx="942">
                  <c:v>6452890000</c:v>
                </c:pt>
                <c:pt idx="943">
                  <c:v>6452890000</c:v>
                </c:pt>
                <c:pt idx="944">
                  <c:v>6452890000</c:v>
                </c:pt>
                <c:pt idx="945">
                  <c:v>6452890000</c:v>
                </c:pt>
                <c:pt idx="946">
                  <c:v>6452890000</c:v>
                </c:pt>
                <c:pt idx="947">
                  <c:v>6452890000</c:v>
                </c:pt>
                <c:pt idx="948">
                  <c:v>6452890000</c:v>
                </c:pt>
                <c:pt idx="949">
                  <c:v>6452890000</c:v>
                </c:pt>
                <c:pt idx="950">
                  <c:v>6452890000</c:v>
                </c:pt>
                <c:pt idx="951">
                  <c:v>6452890000</c:v>
                </c:pt>
                <c:pt idx="952">
                  <c:v>6452890000</c:v>
                </c:pt>
                <c:pt idx="953">
                  <c:v>6452890000</c:v>
                </c:pt>
                <c:pt idx="954">
                  <c:v>6452890000</c:v>
                </c:pt>
                <c:pt idx="955">
                  <c:v>6452890000</c:v>
                </c:pt>
                <c:pt idx="956">
                  <c:v>6452890000</c:v>
                </c:pt>
                <c:pt idx="957">
                  <c:v>6452890000</c:v>
                </c:pt>
                <c:pt idx="958">
                  <c:v>6452890000</c:v>
                </c:pt>
                <c:pt idx="959">
                  <c:v>6452890000</c:v>
                </c:pt>
                <c:pt idx="960">
                  <c:v>6452890000</c:v>
                </c:pt>
                <c:pt idx="961">
                  <c:v>6452890000</c:v>
                </c:pt>
                <c:pt idx="962">
                  <c:v>6452890000</c:v>
                </c:pt>
                <c:pt idx="963">
                  <c:v>6452890000</c:v>
                </c:pt>
                <c:pt idx="964">
                  <c:v>6452890000</c:v>
                </c:pt>
                <c:pt idx="965">
                  <c:v>6452890000</c:v>
                </c:pt>
                <c:pt idx="966">
                  <c:v>6452890000</c:v>
                </c:pt>
                <c:pt idx="967">
                  <c:v>6452890000</c:v>
                </c:pt>
                <c:pt idx="968">
                  <c:v>6452890000</c:v>
                </c:pt>
                <c:pt idx="969">
                  <c:v>6452890000</c:v>
                </c:pt>
                <c:pt idx="970">
                  <c:v>6452890000</c:v>
                </c:pt>
                <c:pt idx="971">
                  <c:v>6452890000</c:v>
                </c:pt>
                <c:pt idx="972">
                  <c:v>6452890000</c:v>
                </c:pt>
                <c:pt idx="973">
                  <c:v>6452890000</c:v>
                </c:pt>
                <c:pt idx="974">
                  <c:v>6452890000</c:v>
                </c:pt>
                <c:pt idx="975">
                  <c:v>6452890000</c:v>
                </c:pt>
                <c:pt idx="976">
                  <c:v>6452890000</c:v>
                </c:pt>
                <c:pt idx="977">
                  <c:v>6452890000</c:v>
                </c:pt>
                <c:pt idx="978">
                  <c:v>6452890000</c:v>
                </c:pt>
                <c:pt idx="979">
                  <c:v>6452890000</c:v>
                </c:pt>
                <c:pt idx="980">
                  <c:v>6452890000</c:v>
                </c:pt>
                <c:pt idx="981">
                  <c:v>6452890000</c:v>
                </c:pt>
                <c:pt idx="982">
                  <c:v>6452890000</c:v>
                </c:pt>
                <c:pt idx="983">
                  <c:v>6452890000</c:v>
                </c:pt>
                <c:pt idx="984">
                  <c:v>6452890000</c:v>
                </c:pt>
                <c:pt idx="985">
                  <c:v>6452890000</c:v>
                </c:pt>
                <c:pt idx="986">
                  <c:v>6452890000</c:v>
                </c:pt>
                <c:pt idx="987">
                  <c:v>6452890000</c:v>
                </c:pt>
                <c:pt idx="988">
                  <c:v>6452890000</c:v>
                </c:pt>
                <c:pt idx="989">
                  <c:v>6452890000</c:v>
                </c:pt>
                <c:pt idx="990">
                  <c:v>6452890000</c:v>
                </c:pt>
                <c:pt idx="991">
                  <c:v>6452890000</c:v>
                </c:pt>
                <c:pt idx="992">
                  <c:v>6452890000</c:v>
                </c:pt>
                <c:pt idx="993">
                  <c:v>6452890000</c:v>
                </c:pt>
                <c:pt idx="994">
                  <c:v>6452890000</c:v>
                </c:pt>
                <c:pt idx="995">
                  <c:v>6452890000</c:v>
                </c:pt>
                <c:pt idx="996">
                  <c:v>6452890000</c:v>
                </c:pt>
                <c:pt idx="997">
                  <c:v>6452890000</c:v>
                </c:pt>
                <c:pt idx="998">
                  <c:v>6452890000</c:v>
                </c:pt>
                <c:pt idx="999">
                  <c:v>6452890000</c:v>
                </c:pt>
                <c:pt idx="1000">
                  <c:v>6452890000</c:v>
                </c:pt>
                <c:pt idx="1001">
                  <c:v>6452890000</c:v>
                </c:pt>
                <c:pt idx="1002">
                  <c:v>6452890000</c:v>
                </c:pt>
                <c:pt idx="1003">
                  <c:v>6452890000</c:v>
                </c:pt>
                <c:pt idx="1004">
                  <c:v>6452890000</c:v>
                </c:pt>
                <c:pt idx="1005">
                  <c:v>6452890000</c:v>
                </c:pt>
                <c:pt idx="1006">
                  <c:v>6452890000</c:v>
                </c:pt>
                <c:pt idx="1007">
                  <c:v>6452890000</c:v>
                </c:pt>
                <c:pt idx="1008">
                  <c:v>6452890000</c:v>
                </c:pt>
                <c:pt idx="1009">
                  <c:v>6452890000</c:v>
                </c:pt>
                <c:pt idx="1010">
                  <c:v>6452890000</c:v>
                </c:pt>
                <c:pt idx="1011">
                  <c:v>6452890000</c:v>
                </c:pt>
                <c:pt idx="1012">
                  <c:v>6452890000</c:v>
                </c:pt>
                <c:pt idx="1013">
                  <c:v>6452890000</c:v>
                </c:pt>
                <c:pt idx="1014">
                  <c:v>6452890000</c:v>
                </c:pt>
                <c:pt idx="1015">
                  <c:v>6452890000</c:v>
                </c:pt>
                <c:pt idx="1016">
                  <c:v>6452890000</c:v>
                </c:pt>
                <c:pt idx="1017">
                  <c:v>6452890000</c:v>
                </c:pt>
                <c:pt idx="1018">
                  <c:v>6452890000</c:v>
                </c:pt>
                <c:pt idx="1019">
                  <c:v>6452890000</c:v>
                </c:pt>
                <c:pt idx="1020">
                  <c:v>6452890000</c:v>
                </c:pt>
                <c:pt idx="1021">
                  <c:v>6452890000</c:v>
                </c:pt>
                <c:pt idx="1022">
                  <c:v>6452890000</c:v>
                </c:pt>
                <c:pt idx="1023">
                  <c:v>6452890000</c:v>
                </c:pt>
                <c:pt idx="1024">
                  <c:v>6452890000</c:v>
                </c:pt>
                <c:pt idx="1025">
                  <c:v>6452890000</c:v>
                </c:pt>
                <c:pt idx="1026">
                  <c:v>6452890000</c:v>
                </c:pt>
                <c:pt idx="1027">
                  <c:v>6452890000</c:v>
                </c:pt>
                <c:pt idx="1028">
                  <c:v>6452890000</c:v>
                </c:pt>
                <c:pt idx="1029">
                  <c:v>6452890000</c:v>
                </c:pt>
                <c:pt idx="1030">
                  <c:v>6452890000</c:v>
                </c:pt>
                <c:pt idx="1031">
                  <c:v>6452890000</c:v>
                </c:pt>
                <c:pt idx="1032">
                  <c:v>6452890000</c:v>
                </c:pt>
                <c:pt idx="1033">
                  <c:v>6452890000</c:v>
                </c:pt>
                <c:pt idx="1034">
                  <c:v>6452890000</c:v>
                </c:pt>
                <c:pt idx="1035">
                  <c:v>6452890000</c:v>
                </c:pt>
                <c:pt idx="1036">
                  <c:v>6452890000</c:v>
                </c:pt>
                <c:pt idx="1037">
                  <c:v>6452890000</c:v>
                </c:pt>
                <c:pt idx="1038">
                  <c:v>6452890000</c:v>
                </c:pt>
                <c:pt idx="1039">
                  <c:v>6452890000</c:v>
                </c:pt>
                <c:pt idx="1040">
                  <c:v>6452890000</c:v>
                </c:pt>
                <c:pt idx="1041">
                  <c:v>6452890000</c:v>
                </c:pt>
                <c:pt idx="1042">
                  <c:v>6452890000</c:v>
                </c:pt>
                <c:pt idx="1043">
                  <c:v>6452890000</c:v>
                </c:pt>
                <c:pt idx="1044">
                  <c:v>6452890000</c:v>
                </c:pt>
                <c:pt idx="1045">
                  <c:v>6452890000</c:v>
                </c:pt>
                <c:pt idx="1046">
                  <c:v>6452890000</c:v>
                </c:pt>
                <c:pt idx="1047">
                  <c:v>6452890000</c:v>
                </c:pt>
                <c:pt idx="1048">
                  <c:v>6452890000</c:v>
                </c:pt>
                <c:pt idx="1049">
                  <c:v>6452890000</c:v>
                </c:pt>
                <c:pt idx="1050">
                  <c:v>6452890000</c:v>
                </c:pt>
                <c:pt idx="1051">
                  <c:v>6452890000</c:v>
                </c:pt>
                <c:pt idx="1052">
                  <c:v>6452890000</c:v>
                </c:pt>
                <c:pt idx="1053">
                  <c:v>6452890000</c:v>
                </c:pt>
                <c:pt idx="1054">
                  <c:v>6452890000</c:v>
                </c:pt>
                <c:pt idx="1055">
                  <c:v>6452890000</c:v>
                </c:pt>
                <c:pt idx="1056">
                  <c:v>6452890000</c:v>
                </c:pt>
                <c:pt idx="1057">
                  <c:v>6452890000</c:v>
                </c:pt>
                <c:pt idx="1058">
                  <c:v>6452890000</c:v>
                </c:pt>
                <c:pt idx="1059">
                  <c:v>6452890000</c:v>
                </c:pt>
                <c:pt idx="1060">
                  <c:v>6452890000</c:v>
                </c:pt>
                <c:pt idx="1061">
                  <c:v>6452890000</c:v>
                </c:pt>
                <c:pt idx="1062">
                  <c:v>6452890000</c:v>
                </c:pt>
                <c:pt idx="1063">
                  <c:v>6452890000</c:v>
                </c:pt>
                <c:pt idx="1064">
                  <c:v>6452890000</c:v>
                </c:pt>
                <c:pt idx="1065">
                  <c:v>6452890000</c:v>
                </c:pt>
                <c:pt idx="1066">
                  <c:v>6452890000</c:v>
                </c:pt>
                <c:pt idx="1067">
                  <c:v>6452890000</c:v>
                </c:pt>
                <c:pt idx="1068">
                  <c:v>6452890000</c:v>
                </c:pt>
                <c:pt idx="1069">
                  <c:v>6452890000</c:v>
                </c:pt>
                <c:pt idx="1070">
                  <c:v>6452890000</c:v>
                </c:pt>
                <c:pt idx="1071">
                  <c:v>6452890000</c:v>
                </c:pt>
                <c:pt idx="1072">
                  <c:v>6452890000</c:v>
                </c:pt>
                <c:pt idx="1073">
                  <c:v>6452890000</c:v>
                </c:pt>
                <c:pt idx="1074">
                  <c:v>6452890000</c:v>
                </c:pt>
                <c:pt idx="1075">
                  <c:v>6452890000</c:v>
                </c:pt>
                <c:pt idx="1076">
                  <c:v>6452890000</c:v>
                </c:pt>
                <c:pt idx="1077">
                  <c:v>6452890000</c:v>
                </c:pt>
                <c:pt idx="1078">
                  <c:v>6452890000</c:v>
                </c:pt>
                <c:pt idx="1079">
                  <c:v>6452890000</c:v>
                </c:pt>
                <c:pt idx="1080">
                  <c:v>6452890000</c:v>
                </c:pt>
                <c:pt idx="1081">
                  <c:v>6452890000</c:v>
                </c:pt>
                <c:pt idx="1082">
                  <c:v>6452890000</c:v>
                </c:pt>
                <c:pt idx="1083">
                  <c:v>6452890000</c:v>
                </c:pt>
                <c:pt idx="1084">
                  <c:v>6452890000</c:v>
                </c:pt>
                <c:pt idx="1085">
                  <c:v>6452890000</c:v>
                </c:pt>
                <c:pt idx="1086">
                  <c:v>6452890000</c:v>
                </c:pt>
                <c:pt idx="1087">
                  <c:v>6452890000</c:v>
                </c:pt>
                <c:pt idx="1088">
                  <c:v>6452890000</c:v>
                </c:pt>
                <c:pt idx="1089">
                  <c:v>6452890000</c:v>
                </c:pt>
                <c:pt idx="1090">
                  <c:v>6452890000</c:v>
                </c:pt>
                <c:pt idx="1091">
                  <c:v>6452890000</c:v>
                </c:pt>
                <c:pt idx="1092">
                  <c:v>6452890000</c:v>
                </c:pt>
                <c:pt idx="1093">
                  <c:v>6452890000</c:v>
                </c:pt>
                <c:pt idx="1094">
                  <c:v>6452890000</c:v>
                </c:pt>
                <c:pt idx="1095">
                  <c:v>6452890000</c:v>
                </c:pt>
                <c:pt idx="1096">
                  <c:v>6452890000</c:v>
                </c:pt>
                <c:pt idx="1097">
                  <c:v>6452890000</c:v>
                </c:pt>
                <c:pt idx="1098">
                  <c:v>6452890000</c:v>
                </c:pt>
                <c:pt idx="1099">
                  <c:v>6452890000</c:v>
                </c:pt>
                <c:pt idx="1100">
                  <c:v>6452890000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633-4122-94A6-B620CBEC3733}"/>
            </c:ext>
          </c:extLst>
        </c:ser>
        <c:ser>
          <c:idx val="1"/>
          <c:order val="1"/>
          <c:tx>
            <c:strRef>
              <c:f>Sheet9!$C$1</c:f>
              <c:strCache>
                <c:ptCount val="1"/>
                <c:pt idx="0">
                  <c:v>beta = 0.5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Sheet9!$A$2:$A$1102</c:f>
              <c:numCache>
                <c:formatCode>General</c:formatCode>
                <c:ptCount val="1101"/>
                <c:pt idx="0">
                  <c:v>-10</c:v>
                </c:pt>
                <c:pt idx="1">
                  <c:v>-9.9</c:v>
                </c:pt>
                <c:pt idx="2">
                  <c:v>-9.8000000000000007</c:v>
                </c:pt>
                <c:pt idx="3">
                  <c:v>-9.6999999999999993</c:v>
                </c:pt>
                <c:pt idx="4">
                  <c:v>-9.6</c:v>
                </c:pt>
                <c:pt idx="5">
                  <c:v>-9.5</c:v>
                </c:pt>
                <c:pt idx="6">
                  <c:v>-9.4</c:v>
                </c:pt>
                <c:pt idx="7">
                  <c:v>-9.3000000000000007</c:v>
                </c:pt>
                <c:pt idx="8">
                  <c:v>-9.1999999999999993</c:v>
                </c:pt>
                <c:pt idx="9">
                  <c:v>-9.1</c:v>
                </c:pt>
                <c:pt idx="10">
                  <c:v>-9</c:v>
                </c:pt>
                <c:pt idx="11">
                  <c:v>-8.9</c:v>
                </c:pt>
                <c:pt idx="12">
                  <c:v>-8.8000000000000007</c:v>
                </c:pt>
                <c:pt idx="13">
                  <c:v>-8.6999999999999993</c:v>
                </c:pt>
                <c:pt idx="14">
                  <c:v>-8.6</c:v>
                </c:pt>
                <c:pt idx="15">
                  <c:v>-8.5</c:v>
                </c:pt>
                <c:pt idx="16">
                  <c:v>-8.4</c:v>
                </c:pt>
                <c:pt idx="17">
                  <c:v>-8.3000000000000007</c:v>
                </c:pt>
                <c:pt idx="18">
                  <c:v>-8.1999999999999993</c:v>
                </c:pt>
                <c:pt idx="19">
                  <c:v>-8.1</c:v>
                </c:pt>
                <c:pt idx="20">
                  <c:v>-8</c:v>
                </c:pt>
                <c:pt idx="21">
                  <c:v>-7.9</c:v>
                </c:pt>
                <c:pt idx="22">
                  <c:v>-7.8</c:v>
                </c:pt>
                <c:pt idx="23">
                  <c:v>-7.7</c:v>
                </c:pt>
                <c:pt idx="24">
                  <c:v>-7.6</c:v>
                </c:pt>
                <c:pt idx="25">
                  <c:v>-7.5</c:v>
                </c:pt>
                <c:pt idx="26">
                  <c:v>-7.4</c:v>
                </c:pt>
                <c:pt idx="27">
                  <c:v>-7.3</c:v>
                </c:pt>
                <c:pt idx="28">
                  <c:v>-7.2</c:v>
                </c:pt>
                <c:pt idx="29">
                  <c:v>-7.1</c:v>
                </c:pt>
                <c:pt idx="30">
                  <c:v>-7</c:v>
                </c:pt>
                <c:pt idx="31">
                  <c:v>-6.9</c:v>
                </c:pt>
                <c:pt idx="32">
                  <c:v>-6.8</c:v>
                </c:pt>
                <c:pt idx="33">
                  <c:v>-6.7</c:v>
                </c:pt>
                <c:pt idx="34">
                  <c:v>-6.6</c:v>
                </c:pt>
                <c:pt idx="35">
                  <c:v>-6.5</c:v>
                </c:pt>
                <c:pt idx="36">
                  <c:v>-6.4</c:v>
                </c:pt>
                <c:pt idx="37">
                  <c:v>-6.3</c:v>
                </c:pt>
                <c:pt idx="38">
                  <c:v>-6.2</c:v>
                </c:pt>
                <c:pt idx="39">
                  <c:v>-6.1</c:v>
                </c:pt>
                <c:pt idx="40">
                  <c:v>-6</c:v>
                </c:pt>
                <c:pt idx="41">
                  <c:v>-5.9</c:v>
                </c:pt>
                <c:pt idx="42">
                  <c:v>-5.8</c:v>
                </c:pt>
                <c:pt idx="43">
                  <c:v>-5.7</c:v>
                </c:pt>
                <c:pt idx="44">
                  <c:v>-5.6</c:v>
                </c:pt>
                <c:pt idx="45">
                  <c:v>-5.5</c:v>
                </c:pt>
                <c:pt idx="46">
                  <c:v>-5.4</c:v>
                </c:pt>
                <c:pt idx="47">
                  <c:v>-5.3</c:v>
                </c:pt>
                <c:pt idx="48">
                  <c:v>-5.2</c:v>
                </c:pt>
                <c:pt idx="49">
                  <c:v>-5.0999999999999996</c:v>
                </c:pt>
                <c:pt idx="50">
                  <c:v>-5</c:v>
                </c:pt>
                <c:pt idx="51">
                  <c:v>-4.9000000000000004</c:v>
                </c:pt>
                <c:pt idx="52">
                  <c:v>-4.8</c:v>
                </c:pt>
                <c:pt idx="53">
                  <c:v>-4.7</c:v>
                </c:pt>
                <c:pt idx="54">
                  <c:v>-4.5999999999999996</c:v>
                </c:pt>
                <c:pt idx="55">
                  <c:v>-4.5</c:v>
                </c:pt>
                <c:pt idx="56">
                  <c:v>-4.4000000000000004</c:v>
                </c:pt>
                <c:pt idx="57">
                  <c:v>-4.3</c:v>
                </c:pt>
                <c:pt idx="58">
                  <c:v>-4.2</c:v>
                </c:pt>
                <c:pt idx="59">
                  <c:v>-4.0999999999999996</c:v>
                </c:pt>
                <c:pt idx="60">
                  <c:v>-4</c:v>
                </c:pt>
                <c:pt idx="61">
                  <c:v>-3.9</c:v>
                </c:pt>
                <c:pt idx="62">
                  <c:v>-3.8</c:v>
                </c:pt>
                <c:pt idx="63">
                  <c:v>-3.7</c:v>
                </c:pt>
                <c:pt idx="64">
                  <c:v>-3.6</c:v>
                </c:pt>
                <c:pt idx="65">
                  <c:v>-3.5</c:v>
                </c:pt>
                <c:pt idx="66">
                  <c:v>-3.4</c:v>
                </c:pt>
                <c:pt idx="67">
                  <c:v>-3.3</c:v>
                </c:pt>
                <c:pt idx="68">
                  <c:v>-3.2</c:v>
                </c:pt>
                <c:pt idx="69">
                  <c:v>-3.1</c:v>
                </c:pt>
                <c:pt idx="70">
                  <c:v>-3</c:v>
                </c:pt>
                <c:pt idx="71">
                  <c:v>-2.9</c:v>
                </c:pt>
                <c:pt idx="72">
                  <c:v>-2.8</c:v>
                </c:pt>
                <c:pt idx="73">
                  <c:v>-2.7</c:v>
                </c:pt>
                <c:pt idx="74">
                  <c:v>-2.6</c:v>
                </c:pt>
                <c:pt idx="75">
                  <c:v>-2.5</c:v>
                </c:pt>
                <c:pt idx="76">
                  <c:v>-2.4</c:v>
                </c:pt>
                <c:pt idx="77">
                  <c:v>-2.2999999999999998</c:v>
                </c:pt>
                <c:pt idx="78">
                  <c:v>-2.2000000000000002</c:v>
                </c:pt>
                <c:pt idx="79">
                  <c:v>-2.1</c:v>
                </c:pt>
                <c:pt idx="80">
                  <c:v>-2</c:v>
                </c:pt>
                <c:pt idx="81">
                  <c:v>-1.9</c:v>
                </c:pt>
                <c:pt idx="82">
                  <c:v>-1.8</c:v>
                </c:pt>
                <c:pt idx="83">
                  <c:v>-1.7</c:v>
                </c:pt>
                <c:pt idx="84">
                  <c:v>-1.6</c:v>
                </c:pt>
                <c:pt idx="85">
                  <c:v>-1.5</c:v>
                </c:pt>
                <c:pt idx="86">
                  <c:v>-1.4</c:v>
                </c:pt>
                <c:pt idx="87">
                  <c:v>-1.3</c:v>
                </c:pt>
                <c:pt idx="88">
                  <c:v>-1.2</c:v>
                </c:pt>
                <c:pt idx="89">
                  <c:v>-1.1000000000000001</c:v>
                </c:pt>
                <c:pt idx="90">
                  <c:v>-1</c:v>
                </c:pt>
                <c:pt idx="91">
                  <c:v>-0.9</c:v>
                </c:pt>
                <c:pt idx="92">
                  <c:v>-0.8</c:v>
                </c:pt>
                <c:pt idx="93">
                  <c:v>-0.7</c:v>
                </c:pt>
                <c:pt idx="94">
                  <c:v>-0.6</c:v>
                </c:pt>
                <c:pt idx="95">
                  <c:v>-0.5</c:v>
                </c:pt>
                <c:pt idx="96">
                  <c:v>-0.4</c:v>
                </c:pt>
                <c:pt idx="97">
                  <c:v>-0.3</c:v>
                </c:pt>
                <c:pt idx="98">
                  <c:v>-0.2</c:v>
                </c:pt>
                <c:pt idx="99">
                  <c:v>-0.1</c:v>
                </c:pt>
                <c:pt idx="100" formatCode="0.00E+00">
                  <c:v>-1.87905E-14</c:v>
                </c:pt>
                <c:pt idx="101">
                  <c:v>0.1</c:v>
                </c:pt>
                <c:pt idx="102">
                  <c:v>0.2</c:v>
                </c:pt>
                <c:pt idx="103">
                  <c:v>0.3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0.8</c:v>
                </c:pt>
                <c:pt idx="109">
                  <c:v>0.9</c:v>
                </c:pt>
                <c:pt idx="110">
                  <c:v>1</c:v>
                </c:pt>
                <c:pt idx="111">
                  <c:v>1.1000000000000001</c:v>
                </c:pt>
                <c:pt idx="112">
                  <c:v>1.2</c:v>
                </c:pt>
                <c:pt idx="113">
                  <c:v>1.3</c:v>
                </c:pt>
                <c:pt idx="114">
                  <c:v>1.4</c:v>
                </c:pt>
                <c:pt idx="115">
                  <c:v>1.5</c:v>
                </c:pt>
                <c:pt idx="116">
                  <c:v>1.6</c:v>
                </c:pt>
                <c:pt idx="117">
                  <c:v>1.7</c:v>
                </c:pt>
                <c:pt idx="118">
                  <c:v>1.8</c:v>
                </c:pt>
                <c:pt idx="119">
                  <c:v>1.9</c:v>
                </c:pt>
                <c:pt idx="120">
                  <c:v>2</c:v>
                </c:pt>
                <c:pt idx="121">
                  <c:v>2.1</c:v>
                </c:pt>
                <c:pt idx="122">
                  <c:v>2.2000000000000002</c:v>
                </c:pt>
                <c:pt idx="123">
                  <c:v>2.2999999999999998</c:v>
                </c:pt>
                <c:pt idx="124">
                  <c:v>2.4</c:v>
                </c:pt>
                <c:pt idx="125">
                  <c:v>2.5</c:v>
                </c:pt>
                <c:pt idx="126">
                  <c:v>2.6</c:v>
                </c:pt>
                <c:pt idx="127">
                  <c:v>2.7</c:v>
                </c:pt>
                <c:pt idx="128">
                  <c:v>2.8</c:v>
                </c:pt>
                <c:pt idx="129">
                  <c:v>2.9</c:v>
                </c:pt>
                <c:pt idx="130">
                  <c:v>3</c:v>
                </c:pt>
                <c:pt idx="131">
                  <c:v>3.1</c:v>
                </c:pt>
                <c:pt idx="132">
                  <c:v>3.2</c:v>
                </c:pt>
                <c:pt idx="133">
                  <c:v>3.3</c:v>
                </c:pt>
                <c:pt idx="134">
                  <c:v>3.4</c:v>
                </c:pt>
                <c:pt idx="135">
                  <c:v>3.5</c:v>
                </c:pt>
                <c:pt idx="136">
                  <c:v>3.6</c:v>
                </c:pt>
                <c:pt idx="137">
                  <c:v>3.7</c:v>
                </c:pt>
                <c:pt idx="138">
                  <c:v>3.8</c:v>
                </c:pt>
                <c:pt idx="139">
                  <c:v>3.9</c:v>
                </c:pt>
                <c:pt idx="140">
                  <c:v>4</c:v>
                </c:pt>
                <c:pt idx="141">
                  <c:v>4.0999999999999996</c:v>
                </c:pt>
                <c:pt idx="142">
                  <c:v>4.2</c:v>
                </c:pt>
                <c:pt idx="143">
                  <c:v>4.3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4.7</c:v>
                </c:pt>
                <c:pt idx="148">
                  <c:v>4.8</c:v>
                </c:pt>
                <c:pt idx="149">
                  <c:v>4.9000000000000004</c:v>
                </c:pt>
                <c:pt idx="150">
                  <c:v>5</c:v>
                </c:pt>
                <c:pt idx="151">
                  <c:v>5.0999999999999996</c:v>
                </c:pt>
                <c:pt idx="152">
                  <c:v>5.2</c:v>
                </c:pt>
                <c:pt idx="153">
                  <c:v>5.3</c:v>
                </c:pt>
                <c:pt idx="154">
                  <c:v>5.4</c:v>
                </c:pt>
                <c:pt idx="155">
                  <c:v>5.5</c:v>
                </c:pt>
                <c:pt idx="156">
                  <c:v>5.6</c:v>
                </c:pt>
                <c:pt idx="157">
                  <c:v>5.7</c:v>
                </c:pt>
                <c:pt idx="158">
                  <c:v>5.8</c:v>
                </c:pt>
                <c:pt idx="159">
                  <c:v>5.9</c:v>
                </c:pt>
                <c:pt idx="160">
                  <c:v>6</c:v>
                </c:pt>
                <c:pt idx="161">
                  <c:v>6.1</c:v>
                </c:pt>
                <c:pt idx="162">
                  <c:v>6.2</c:v>
                </c:pt>
                <c:pt idx="163">
                  <c:v>6.3</c:v>
                </c:pt>
                <c:pt idx="164">
                  <c:v>6.4</c:v>
                </c:pt>
                <c:pt idx="165">
                  <c:v>6.5</c:v>
                </c:pt>
                <c:pt idx="166">
                  <c:v>6.6</c:v>
                </c:pt>
                <c:pt idx="167">
                  <c:v>6.7</c:v>
                </c:pt>
                <c:pt idx="168">
                  <c:v>6.8</c:v>
                </c:pt>
                <c:pt idx="169">
                  <c:v>6.9</c:v>
                </c:pt>
                <c:pt idx="170">
                  <c:v>7</c:v>
                </c:pt>
                <c:pt idx="171">
                  <c:v>7.1</c:v>
                </c:pt>
                <c:pt idx="172">
                  <c:v>7.2</c:v>
                </c:pt>
                <c:pt idx="173">
                  <c:v>7.3</c:v>
                </c:pt>
                <c:pt idx="174">
                  <c:v>7.4</c:v>
                </c:pt>
                <c:pt idx="175">
                  <c:v>7.5</c:v>
                </c:pt>
                <c:pt idx="176">
                  <c:v>7.6</c:v>
                </c:pt>
                <c:pt idx="177">
                  <c:v>7.7</c:v>
                </c:pt>
                <c:pt idx="178">
                  <c:v>7.8</c:v>
                </c:pt>
                <c:pt idx="179">
                  <c:v>7.9</c:v>
                </c:pt>
                <c:pt idx="180">
                  <c:v>8</c:v>
                </c:pt>
                <c:pt idx="181">
                  <c:v>8.1</c:v>
                </c:pt>
                <c:pt idx="182">
                  <c:v>8.1999999999999993</c:v>
                </c:pt>
                <c:pt idx="183">
                  <c:v>8.3000000000000007</c:v>
                </c:pt>
                <c:pt idx="184">
                  <c:v>8.4</c:v>
                </c:pt>
                <c:pt idx="185">
                  <c:v>8.5</c:v>
                </c:pt>
                <c:pt idx="186">
                  <c:v>8.6</c:v>
                </c:pt>
                <c:pt idx="187">
                  <c:v>8.6999999999999993</c:v>
                </c:pt>
                <c:pt idx="188">
                  <c:v>8.8000000000000007</c:v>
                </c:pt>
                <c:pt idx="189">
                  <c:v>8.9</c:v>
                </c:pt>
                <c:pt idx="190">
                  <c:v>9</c:v>
                </c:pt>
                <c:pt idx="191">
                  <c:v>9.1</c:v>
                </c:pt>
                <c:pt idx="192">
                  <c:v>9.1999999999999993</c:v>
                </c:pt>
                <c:pt idx="193">
                  <c:v>9.3000000000000007</c:v>
                </c:pt>
                <c:pt idx="194">
                  <c:v>9.4</c:v>
                </c:pt>
                <c:pt idx="195">
                  <c:v>9.5</c:v>
                </c:pt>
                <c:pt idx="196">
                  <c:v>9.6</c:v>
                </c:pt>
                <c:pt idx="197">
                  <c:v>9.6999999999999993</c:v>
                </c:pt>
                <c:pt idx="198">
                  <c:v>9.8000000000000007</c:v>
                </c:pt>
                <c:pt idx="199">
                  <c:v>9.9</c:v>
                </c:pt>
                <c:pt idx="200">
                  <c:v>10</c:v>
                </c:pt>
                <c:pt idx="201">
                  <c:v>10.1</c:v>
                </c:pt>
                <c:pt idx="202">
                  <c:v>10.199999999999999</c:v>
                </c:pt>
                <c:pt idx="203">
                  <c:v>10.3</c:v>
                </c:pt>
                <c:pt idx="204">
                  <c:v>10.4</c:v>
                </c:pt>
                <c:pt idx="205">
                  <c:v>10.5</c:v>
                </c:pt>
                <c:pt idx="206">
                  <c:v>10.6</c:v>
                </c:pt>
                <c:pt idx="207">
                  <c:v>10.7</c:v>
                </c:pt>
                <c:pt idx="208">
                  <c:v>10.8</c:v>
                </c:pt>
                <c:pt idx="209">
                  <c:v>10.9</c:v>
                </c:pt>
                <c:pt idx="210">
                  <c:v>11</c:v>
                </c:pt>
                <c:pt idx="211">
                  <c:v>11.1</c:v>
                </c:pt>
                <c:pt idx="212">
                  <c:v>11.2</c:v>
                </c:pt>
                <c:pt idx="213">
                  <c:v>11.3</c:v>
                </c:pt>
                <c:pt idx="214">
                  <c:v>11.4</c:v>
                </c:pt>
                <c:pt idx="215">
                  <c:v>11.5</c:v>
                </c:pt>
                <c:pt idx="216">
                  <c:v>11.6</c:v>
                </c:pt>
                <c:pt idx="217">
                  <c:v>11.7</c:v>
                </c:pt>
                <c:pt idx="218">
                  <c:v>11.8</c:v>
                </c:pt>
                <c:pt idx="219">
                  <c:v>11.9</c:v>
                </c:pt>
                <c:pt idx="220">
                  <c:v>12</c:v>
                </c:pt>
                <c:pt idx="221">
                  <c:v>12.1</c:v>
                </c:pt>
                <c:pt idx="222">
                  <c:v>12.2</c:v>
                </c:pt>
                <c:pt idx="223">
                  <c:v>12.3</c:v>
                </c:pt>
                <c:pt idx="224">
                  <c:v>12.4</c:v>
                </c:pt>
                <c:pt idx="225">
                  <c:v>12.5</c:v>
                </c:pt>
                <c:pt idx="226">
                  <c:v>12.6</c:v>
                </c:pt>
                <c:pt idx="227">
                  <c:v>12.7</c:v>
                </c:pt>
                <c:pt idx="228">
                  <c:v>12.8</c:v>
                </c:pt>
                <c:pt idx="229">
                  <c:v>12.9</c:v>
                </c:pt>
                <c:pt idx="230">
                  <c:v>13</c:v>
                </c:pt>
                <c:pt idx="231">
                  <c:v>13.1</c:v>
                </c:pt>
                <c:pt idx="232">
                  <c:v>13.2</c:v>
                </c:pt>
                <c:pt idx="233">
                  <c:v>13.3</c:v>
                </c:pt>
                <c:pt idx="234">
                  <c:v>13.4</c:v>
                </c:pt>
                <c:pt idx="235">
                  <c:v>13.5</c:v>
                </c:pt>
                <c:pt idx="236">
                  <c:v>13.6</c:v>
                </c:pt>
                <c:pt idx="237">
                  <c:v>13.7</c:v>
                </c:pt>
                <c:pt idx="238">
                  <c:v>13.8</c:v>
                </c:pt>
                <c:pt idx="239">
                  <c:v>13.9</c:v>
                </c:pt>
                <c:pt idx="240">
                  <c:v>14</c:v>
                </c:pt>
                <c:pt idx="241">
                  <c:v>14.1</c:v>
                </c:pt>
                <c:pt idx="242">
                  <c:v>14.2</c:v>
                </c:pt>
                <c:pt idx="243">
                  <c:v>14.3</c:v>
                </c:pt>
                <c:pt idx="244">
                  <c:v>14.4</c:v>
                </c:pt>
                <c:pt idx="245">
                  <c:v>14.5</c:v>
                </c:pt>
                <c:pt idx="246">
                  <c:v>14.6</c:v>
                </c:pt>
                <c:pt idx="247">
                  <c:v>14.7</c:v>
                </c:pt>
                <c:pt idx="248">
                  <c:v>14.8</c:v>
                </c:pt>
                <c:pt idx="249">
                  <c:v>14.9</c:v>
                </c:pt>
                <c:pt idx="250">
                  <c:v>15</c:v>
                </c:pt>
                <c:pt idx="251">
                  <c:v>15.1</c:v>
                </c:pt>
                <c:pt idx="252">
                  <c:v>15.2</c:v>
                </c:pt>
                <c:pt idx="253">
                  <c:v>15.3</c:v>
                </c:pt>
                <c:pt idx="254">
                  <c:v>15.4</c:v>
                </c:pt>
                <c:pt idx="255">
                  <c:v>15.5</c:v>
                </c:pt>
                <c:pt idx="256">
                  <c:v>15.6</c:v>
                </c:pt>
                <c:pt idx="257">
                  <c:v>15.7</c:v>
                </c:pt>
                <c:pt idx="258">
                  <c:v>15.8</c:v>
                </c:pt>
                <c:pt idx="259">
                  <c:v>15.9</c:v>
                </c:pt>
                <c:pt idx="260">
                  <c:v>16</c:v>
                </c:pt>
                <c:pt idx="261">
                  <c:v>16.100000000000001</c:v>
                </c:pt>
                <c:pt idx="262">
                  <c:v>16.2</c:v>
                </c:pt>
                <c:pt idx="263">
                  <c:v>16.3</c:v>
                </c:pt>
                <c:pt idx="264">
                  <c:v>16.399999999999999</c:v>
                </c:pt>
                <c:pt idx="265">
                  <c:v>16.5</c:v>
                </c:pt>
                <c:pt idx="266">
                  <c:v>16.600000000000001</c:v>
                </c:pt>
                <c:pt idx="267">
                  <c:v>16.7</c:v>
                </c:pt>
                <c:pt idx="268">
                  <c:v>16.8</c:v>
                </c:pt>
                <c:pt idx="269">
                  <c:v>16.899999999999999</c:v>
                </c:pt>
                <c:pt idx="270">
                  <c:v>17</c:v>
                </c:pt>
                <c:pt idx="271">
                  <c:v>17.100000000000001</c:v>
                </c:pt>
                <c:pt idx="272">
                  <c:v>17.2</c:v>
                </c:pt>
                <c:pt idx="273">
                  <c:v>17.3</c:v>
                </c:pt>
                <c:pt idx="274">
                  <c:v>17.399999999999999</c:v>
                </c:pt>
                <c:pt idx="275">
                  <c:v>17.5</c:v>
                </c:pt>
                <c:pt idx="276">
                  <c:v>17.600000000000001</c:v>
                </c:pt>
                <c:pt idx="277">
                  <c:v>17.7</c:v>
                </c:pt>
                <c:pt idx="278">
                  <c:v>17.8</c:v>
                </c:pt>
                <c:pt idx="279">
                  <c:v>17.899999999999999</c:v>
                </c:pt>
                <c:pt idx="280">
                  <c:v>18</c:v>
                </c:pt>
                <c:pt idx="281">
                  <c:v>18.100000000000001</c:v>
                </c:pt>
                <c:pt idx="282">
                  <c:v>18.2</c:v>
                </c:pt>
                <c:pt idx="283">
                  <c:v>18.3</c:v>
                </c:pt>
                <c:pt idx="284">
                  <c:v>18.399999999999999</c:v>
                </c:pt>
                <c:pt idx="285">
                  <c:v>18.5</c:v>
                </c:pt>
                <c:pt idx="286">
                  <c:v>18.600000000000001</c:v>
                </c:pt>
                <c:pt idx="287">
                  <c:v>18.7</c:v>
                </c:pt>
                <c:pt idx="288">
                  <c:v>18.8</c:v>
                </c:pt>
                <c:pt idx="289">
                  <c:v>18.899999999999999</c:v>
                </c:pt>
                <c:pt idx="290">
                  <c:v>19</c:v>
                </c:pt>
                <c:pt idx="291">
                  <c:v>19.100000000000001</c:v>
                </c:pt>
                <c:pt idx="292">
                  <c:v>19.2</c:v>
                </c:pt>
                <c:pt idx="293">
                  <c:v>19.3</c:v>
                </c:pt>
                <c:pt idx="294">
                  <c:v>19.399999999999999</c:v>
                </c:pt>
                <c:pt idx="295">
                  <c:v>19.5</c:v>
                </c:pt>
                <c:pt idx="296">
                  <c:v>19.600000000000001</c:v>
                </c:pt>
                <c:pt idx="297">
                  <c:v>19.7</c:v>
                </c:pt>
                <c:pt idx="298">
                  <c:v>19.8</c:v>
                </c:pt>
                <c:pt idx="299">
                  <c:v>19.899999999999999</c:v>
                </c:pt>
                <c:pt idx="300">
                  <c:v>20</c:v>
                </c:pt>
                <c:pt idx="301">
                  <c:v>20.100000000000001</c:v>
                </c:pt>
                <c:pt idx="302">
                  <c:v>20.2</c:v>
                </c:pt>
                <c:pt idx="303">
                  <c:v>20.3</c:v>
                </c:pt>
                <c:pt idx="304">
                  <c:v>20.399999999999999</c:v>
                </c:pt>
                <c:pt idx="305">
                  <c:v>20.5</c:v>
                </c:pt>
                <c:pt idx="306">
                  <c:v>20.6</c:v>
                </c:pt>
                <c:pt idx="307">
                  <c:v>20.7</c:v>
                </c:pt>
                <c:pt idx="308">
                  <c:v>20.8</c:v>
                </c:pt>
                <c:pt idx="309">
                  <c:v>20.9</c:v>
                </c:pt>
                <c:pt idx="310">
                  <c:v>21</c:v>
                </c:pt>
                <c:pt idx="311">
                  <c:v>21.1</c:v>
                </c:pt>
                <c:pt idx="312">
                  <c:v>21.2</c:v>
                </c:pt>
                <c:pt idx="313">
                  <c:v>21.3</c:v>
                </c:pt>
                <c:pt idx="314">
                  <c:v>21.4</c:v>
                </c:pt>
                <c:pt idx="315">
                  <c:v>21.5</c:v>
                </c:pt>
                <c:pt idx="316">
                  <c:v>21.6</c:v>
                </c:pt>
                <c:pt idx="317">
                  <c:v>21.7</c:v>
                </c:pt>
                <c:pt idx="318">
                  <c:v>21.8</c:v>
                </c:pt>
                <c:pt idx="319">
                  <c:v>21.9</c:v>
                </c:pt>
                <c:pt idx="320">
                  <c:v>22</c:v>
                </c:pt>
                <c:pt idx="321">
                  <c:v>22.1</c:v>
                </c:pt>
                <c:pt idx="322">
                  <c:v>22.2</c:v>
                </c:pt>
                <c:pt idx="323">
                  <c:v>22.3</c:v>
                </c:pt>
                <c:pt idx="324">
                  <c:v>22.4</c:v>
                </c:pt>
                <c:pt idx="325">
                  <c:v>22.5</c:v>
                </c:pt>
                <c:pt idx="326">
                  <c:v>22.6</c:v>
                </c:pt>
                <c:pt idx="327">
                  <c:v>22.7</c:v>
                </c:pt>
                <c:pt idx="328">
                  <c:v>22.8</c:v>
                </c:pt>
                <c:pt idx="329">
                  <c:v>22.9</c:v>
                </c:pt>
                <c:pt idx="330">
                  <c:v>23</c:v>
                </c:pt>
                <c:pt idx="331">
                  <c:v>23.1</c:v>
                </c:pt>
                <c:pt idx="332">
                  <c:v>23.2</c:v>
                </c:pt>
                <c:pt idx="333">
                  <c:v>23.3</c:v>
                </c:pt>
                <c:pt idx="334">
                  <c:v>23.4</c:v>
                </c:pt>
                <c:pt idx="335">
                  <c:v>23.5</c:v>
                </c:pt>
                <c:pt idx="336">
                  <c:v>23.6</c:v>
                </c:pt>
                <c:pt idx="337">
                  <c:v>23.7</c:v>
                </c:pt>
                <c:pt idx="338">
                  <c:v>23.8</c:v>
                </c:pt>
                <c:pt idx="339">
                  <c:v>23.9</c:v>
                </c:pt>
                <c:pt idx="340">
                  <c:v>24</c:v>
                </c:pt>
                <c:pt idx="341">
                  <c:v>24.1</c:v>
                </c:pt>
                <c:pt idx="342">
                  <c:v>24.2</c:v>
                </c:pt>
                <c:pt idx="343">
                  <c:v>24.3</c:v>
                </c:pt>
                <c:pt idx="344">
                  <c:v>24.4</c:v>
                </c:pt>
                <c:pt idx="345">
                  <c:v>24.5</c:v>
                </c:pt>
                <c:pt idx="346">
                  <c:v>24.6</c:v>
                </c:pt>
                <c:pt idx="347">
                  <c:v>24.7</c:v>
                </c:pt>
                <c:pt idx="348">
                  <c:v>24.8</c:v>
                </c:pt>
                <c:pt idx="349">
                  <c:v>24.9</c:v>
                </c:pt>
                <c:pt idx="350">
                  <c:v>25</c:v>
                </c:pt>
                <c:pt idx="351">
                  <c:v>25.1</c:v>
                </c:pt>
                <c:pt idx="352">
                  <c:v>25.2</c:v>
                </c:pt>
                <c:pt idx="353">
                  <c:v>25.3</c:v>
                </c:pt>
                <c:pt idx="354">
                  <c:v>25.4</c:v>
                </c:pt>
                <c:pt idx="355">
                  <c:v>25.5</c:v>
                </c:pt>
                <c:pt idx="356">
                  <c:v>25.6</c:v>
                </c:pt>
                <c:pt idx="357">
                  <c:v>25.7</c:v>
                </c:pt>
                <c:pt idx="358">
                  <c:v>25.8</c:v>
                </c:pt>
                <c:pt idx="359">
                  <c:v>25.9</c:v>
                </c:pt>
                <c:pt idx="360">
                  <c:v>26</c:v>
                </c:pt>
                <c:pt idx="361">
                  <c:v>26.1</c:v>
                </c:pt>
                <c:pt idx="362">
                  <c:v>26.2</c:v>
                </c:pt>
                <c:pt idx="363">
                  <c:v>26.3</c:v>
                </c:pt>
                <c:pt idx="364">
                  <c:v>26.4</c:v>
                </c:pt>
                <c:pt idx="365">
                  <c:v>26.5</c:v>
                </c:pt>
                <c:pt idx="366">
                  <c:v>26.6</c:v>
                </c:pt>
                <c:pt idx="367">
                  <c:v>26.7</c:v>
                </c:pt>
                <c:pt idx="368">
                  <c:v>26.8</c:v>
                </c:pt>
                <c:pt idx="369">
                  <c:v>26.9</c:v>
                </c:pt>
                <c:pt idx="370">
                  <c:v>27</c:v>
                </c:pt>
                <c:pt idx="371">
                  <c:v>27.1</c:v>
                </c:pt>
                <c:pt idx="372">
                  <c:v>27.2</c:v>
                </c:pt>
                <c:pt idx="373">
                  <c:v>27.3</c:v>
                </c:pt>
                <c:pt idx="374">
                  <c:v>27.4</c:v>
                </c:pt>
                <c:pt idx="375">
                  <c:v>27.5</c:v>
                </c:pt>
                <c:pt idx="376">
                  <c:v>27.6</c:v>
                </c:pt>
                <c:pt idx="377">
                  <c:v>27.7</c:v>
                </c:pt>
                <c:pt idx="378">
                  <c:v>27.8</c:v>
                </c:pt>
                <c:pt idx="379">
                  <c:v>27.9</c:v>
                </c:pt>
                <c:pt idx="380">
                  <c:v>28</c:v>
                </c:pt>
                <c:pt idx="381">
                  <c:v>28.1</c:v>
                </c:pt>
                <c:pt idx="382">
                  <c:v>28.2</c:v>
                </c:pt>
                <c:pt idx="383">
                  <c:v>28.3</c:v>
                </c:pt>
                <c:pt idx="384">
                  <c:v>28.4</c:v>
                </c:pt>
                <c:pt idx="385">
                  <c:v>28.5</c:v>
                </c:pt>
                <c:pt idx="386">
                  <c:v>28.6</c:v>
                </c:pt>
                <c:pt idx="387">
                  <c:v>28.7</c:v>
                </c:pt>
                <c:pt idx="388">
                  <c:v>28.8</c:v>
                </c:pt>
                <c:pt idx="389">
                  <c:v>28.9</c:v>
                </c:pt>
                <c:pt idx="390">
                  <c:v>29</c:v>
                </c:pt>
                <c:pt idx="391">
                  <c:v>29.1</c:v>
                </c:pt>
                <c:pt idx="392">
                  <c:v>29.2</c:v>
                </c:pt>
                <c:pt idx="393">
                  <c:v>29.3</c:v>
                </c:pt>
                <c:pt idx="394">
                  <c:v>29.4</c:v>
                </c:pt>
                <c:pt idx="395">
                  <c:v>29.5</c:v>
                </c:pt>
                <c:pt idx="396">
                  <c:v>29.6</c:v>
                </c:pt>
                <c:pt idx="397">
                  <c:v>29.7</c:v>
                </c:pt>
                <c:pt idx="398">
                  <c:v>29.8</c:v>
                </c:pt>
                <c:pt idx="399">
                  <c:v>29.9</c:v>
                </c:pt>
                <c:pt idx="400">
                  <c:v>30</c:v>
                </c:pt>
                <c:pt idx="401">
                  <c:v>30.1</c:v>
                </c:pt>
                <c:pt idx="402">
                  <c:v>30.2</c:v>
                </c:pt>
                <c:pt idx="403">
                  <c:v>30.3</c:v>
                </c:pt>
                <c:pt idx="404">
                  <c:v>30.4</c:v>
                </c:pt>
                <c:pt idx="405">
                  <c:v>30.5</c:v>
                </c:pt>
                <c:pt idx="406">
                  <c:v>30.6</c:v>
                </c:pt>
                <c:pt idx="407">
                  <c:v>30.7</c:v>
                </c:pt>
                <c:pt idx="408">
                  <c:v>30.8</c:v>
                </c:pt>
                <c:pt idx="409">
                  <c:v>30.9</c:v>
                </c:pt>
                <c:pt idx="410">
                  <c:v>31</c:v>
                </c:pt>
                <c:pt idx="411">
                  <c:v>31.1</c:v>
                </c:pt>
                <c:pt idx="412">
                  <c:v>31.2</c:v>
                </c:pt>
                <c:pt idx="413">
                  <c:v>31.3</c:v>
                </c:pt>
                <c:pt idx="414">
                  <c:v>31.4</c:v>
                </c:pt>
                <c:pt idx="415">
                  <c:v>31.5</c:v>
                </c:pt>
                <c:pt idx="416">
                  <c:v>31.6</c:v>
                </c:pt>
                <c:pt idx="417">
                  <c:v>31.7</c:v>
                </c:pt>
                <c:pt idx="418">
                  <c:v>31.8</c:v>
                </c:pt>
                <c:pt idx="419">
                  <c:v>31.9</c:v>
                </c:pt>
                <c:pt idx="420">
                  <c:v>32</c:v>
                </c:pt>
                <c:pt idx="421">
                  <c:v>32.1</c:v>
                </c:pt>
                <c:pt idx="422">
                  <c:v>32.200000000000003</c:v>
                </c:pt>
                <c:pt idx="423">
                  <c:v>32.299999999999997</c:v>
                </c:pt>
                <c:pt idx="424">
                  <c:v>32.4</c:v>
                </c:pt>
                <c:pt idx="425">
                  <c:v>32.5</c:v>
                </c:pt>
                <c:pt idx="426">
                  <c:v>32.6</c:v>
                </c:pt>
                <c:pt idx="427">
                  <c:v>32.700000000000003</c:v>
                </c:pt>
                <c:pt idx="428">
                  <c:v>32.799999999999997</c:v>
                </c:pt>
                <c:pt idx="429">
                  <c:v>32.9</c:v>
                </c:pt>
                <c:pt idx="430">
                  <c:v>33</c:v>
                </c:pt>
                <c:pt idx="431">
                  <c:v>33.1</c:v>
                </c:pt>
                <c:pt idx="432">
                  <c:v>33.200000000000003</c:v>
                </c:pt>
                <c:pt idx="433">
                  <c:v>33.299999999999997</c:v>
                </c:pt>
                <c:pt idx="434">
                  <c:v>33.4</c:v>
                </c:pt>
                <c:pt idx="435">
                  <c:v>33.5</c:v>
                </c:pt>
                <c:pt idx="436">
                  <c:v>33.6</c:v>
                </c:pt>
                <c:pt idx="437">
                  <c:v>33.700000000000003</c:v>
                </c:pt>
                <c:pt idx="438">
                  <c:v>33.799999999999997</c:v>
                </c:pt>
                <c:pt idx="439">
                  <c:v>33.9</c:v>
                </c:pt>
                <c:pt idx="440">
                  <c:v>34</c:v>
                </c:pt>
                <c:pt idx="441">
                  <c:v>34.1</c:v>
                </c:pt>
                <c:pt idx="442">
                  <c:v>34.200000000000003</c:v>
                </c:pt>
                <c:pt idx="443">
                  <c:v>34.299999999999997</c:v>
                </c:pt>
                <c:pt idx="444">
                  <c:v>34.4</c:v>
                </c:pt>
                <c:pt idx="445">
                  <c:v>34.5</c:v>
                </c:pt>
                <c:pt idx="446">
                  <c:v>34.6</c:v>
                </c:pt>
                <c:pt idx="447">
                  <c:v>34.700000000000003</c:v>
                </c:pt>
                <c:pt idx="448">
                  <c:v>34.799999999999997</c:v>
                </c:pt>
                <c:pt idx="449">
                  <c:v>34.9</c:v>
                </c:pt>
                <c:pt idx="450">
                  <c:v>35</c:v>
                </c:pt>
                <c:pt idx="451">
                  <c:v>35.1</c:v>
                </c:pt>
                <c:pt idx="452">
                  <c:v>35.200000000000003</c:v>
                </c:pt>
                <c:pt idx="453">
                  <c:v>35.299999999999997</c:v>
                </c:pt>
                <c:pt idx="454">
                  <c:v>35.4</c:v>
                </c:pt>
                <c:pt idx="455">
                  <c:v>35.5</c:v>
                </c:pt>
                <c:pt idx="456">
                  <c:v>35.6</c:v>
                </c:pt>
                <c:pt idx="457">
                  <c:v>35.700000000000003</c:v>
                </c:pt>
                <c:pt idx="458">
                  <c:v>35.799999999999997</c:v>
                </c:pt>
                <c:pt idx="459">
                  <c:v>35.9</c:v>
                </c:pt>
                <c:pt idx="460">
                  <c:v>36</c:v>
                </c:pt>
                <c:pt idx="461">
                  <c:v>36.1</c:v>
                </c:pt>
                <c:pt idx="462">
                  <c:v>36.200000000000003</c:v>
                </c:pt>
                <c:pt idx="463">
                  <c:v>36.299999999999997</c:v>
                </c:pt>
                <c:pt idx="464">
                  <c:v>36.4</c:v>
                </c:pt>
                <c:pt idx="465">
                  <c:v>36.5</c:v>
                </c:pt>
                <c:pt idx="466">
                  <c:v>36.6</c:v>
                </c:pt>
                <c:pt idx="467">
                  <c:v>36.700000000000003</c:v>
                </c:pt>
                <c:pt idx="468">
                  <c:v>36.799999999999997</c:v>
                </c:pt>
                <c:pt idx="469">
                  <c:v>36.9</c:v>
                </c:pt>
                <c:pt idx="470">
                  <c:v>37</c:v>
                </c:pt>
                <c:pt idx="471">
                  <c:v>37.1</c:v>
                </c:pt>
                <c:pt idx="472">
                  <c:v>37.200000000000003</c:v>
                </c:pt>
                <c:pt idx="473">
                  <c:v>37.299999999999997</c:v>
                </c:pt>
                <c:pt idx="474">
                  <c:v>37.4</c:v>
                </c:pt>
                <c:pt idx="475">
                  <c:v>37.5</c:v>
                </c:pt>
                <c:pt idx="476">
                  <c:v>37.6</c:v>
                </c:pt>
                <c:pt idx="477">
                  <c:v>37.700000000000003</c:v>
                </c:pt>
                <c:pt idx="478">
                  <c:v>37.799999999999997</c:v>
                </c:pt>
                <c:pt idx="479">
                  <c:v>37.9</c:v>
                </c:pt>
                <c:pt idx="480">
                  <c:v>38</c:v>
                </c:pt>
                <c:pt idx="481">
                  <c:v>38.1</c:v>
                </c:pt>
                <c:pt idx="482">
                  <c:v>38.200000000000003</c:v>
                </c:pt>
                <c:pt idx="483">
                  <c:v>38.299999999999997</c:v>
                </c:pt>
                <c:pt idx="484">
                  <c:v>38.4</c:v>
                </c:pt>
                <c:pt idx="485">
                  <c:v>38.5</c:v>
                </c:pt>
                <c:pt idx="486">
                  <c:v>38.6</c:v>
                </c:pt>
                <c:pt idx="487">
                  <c:v>38.700000000000003</c:v>
                </c:pt>
                <c:pt idx="488">
                  <c:v>38.799999999999997</c:v>
                </c:pt>
                <c:pt idx="489">
                  <c:v>38.9</c:v>
                </c:pt>
                <c:pt idx="490">
                  <c:v>39</c:v>
                </c:pt>
                <c:pt idx="491">
                  <c:v>39.1</c:v>
                </c:pt>
                <c:pt idx="492">
                  <c:v>39.200000000000003</c:v>
                </c:pt>
                <c:pt idx="493">
                  <c:v>39.299999999999997</c:v>
                </c:pt>
                <c:pt idx="494">
                  <c:v>39.4</c:v>
                </c:pt>
                <c:pt idx="495">
                  <c:v>39.5</c:v>
                </c:pt>
                <c:pt idx="496">
                  <c:v>39.6</c:v>
                </c:pt>
                <c:pt idx="497">
                  <c:v>39.700000000000003</c:v>
                </c:pt>
                <c:pt idx="498">
                  <c:v>39.799999999999997</c:v>
                </c:pt>
                <c:pt idx="499">
                  <c:v>39.9</c:v>
                </c:pt>
                <c:pt idx="500">
                  <c:v>40</c:v>
                </c:pt>
                <c:pt idx="501">
                  <c:v>40.1</c:v>
                </c:pt>
                <c:pt idx="502">
                  <c:v>40.200000000000003</c:v>
                </c:pt>
                <c:pt idx="503">
                  <c:v>40.299999999999997</c:v>
                </c:pt>
                <c:pt idx="504">
                  <c:v>40.4</c:v>
                </c:pt>
                <c:pt idx="505">
                  <c:v>40.5</c:v>
                </c:pt>
                <c:pt idx="506">
                  <c:v>40.6</c:v>
                </c:pt>
                <c:pt idx="507">
                  <c:v>40.700000000000003</c:v>
                </c:pt>
                <c:pt idx="508">
                  <c:v>40.799999999999997</c:v>
                </c:pt>
                <c:pt idx="509">
                  <c:v>40.9</c:v>
                </c:pt>
                <c:pt idx="510">
                  <c:v>41</c:v>
                </c:pt>
                <c:pt idx="511">
                  <c:v>41.1</c:v>
                </c:pt>
                <c:pt idx="512">
                  <c:v>41.2</c:v>
                </c:pt>
                <c:pt idx="513">
                  <c:v>41.3</c:v>
                </c:pt>
                <c:pt idx="514">
                  <c:v>41.4</c:v>
                </c:pt>
                <c:pt idx="515">
                  <c:v>41.5</c:v>
                </c:pt>
                <c:pt idx="516">
                  <c:v>41.6</c:v>
                </c:pt>
                <c:pt idx="517">
                  <c:v>41.7</c:v>
                </c:pt>
                <c:pt idx="518">
                  <c:v>41.8</c:v>
                </c:pt>
                <c:pt idx="519">
                  <c:v>41.9</c:v>
                </c:pt>
                <c:pt idx="520">
                  <c:v>42</c:v>
                </c:pt>
                <c:pt idx="521">
                  <c:v>42.1</c:v>
                </c:pt>
                <c:pt idx="522">
                  <c:v>42.2</c:v>
                </c:pt>
                <c:pt idx="523">
                  <c:v>42.3</c:v>
                </c:pt>
                <c:pt idx="524">
                  <c:v>42.4</c:v>
                </c:pt>
                <c:pt idx="525">
                  <c:v>42.5</c:v>
                </c:pt>
                <c:pt idx="526">
                  <c:v>42.6</c:v>
                </c:pt>
                <c:pt idx="527">
                  <c:v>42.7</c:v>
                </c:pt>
                <c:pt idx="528">
                  <c:v>42.8</c:v>
                </c:pt>
                <c:pt idx="529">
                  <c:v>42.9</c:v>
                </c:pt>
                <c:pt idx="530">
                  <c:v>43</c:v>
                </c:pt>
                <c:pt idx="531">
                  <c:v>43.1</c:v>
                </c:pt>
                <c:pt idx="532">
                  <c:v>43.2</c:v>
                </c:pt>
                <c:pt idx="533">
                  <c:v>43.3</c:v>
                </c:pt>
                <c:pt idx="534">
                  <c:v>43.4</c:v>
                </c:pt>
                <c:pt idx="535">
                  <c:v>43.5</c:v>
                </c:pt>
                <c:pt idx="536">
                  <c:v>43.6</c:v>
                </c:pt>
                <c:pt idx="537">
                  <c:v>43.7</c:v>
                </c:pt>
                <c:pt idx="538">
                  <c:v>43.8</c:v>
                </c:pt>
                <c:pt idx="539">
                  <c:v>43.9</c:v>
                </c:pt>
                <c:pt idx="540">
                  <c:v>44</c:v>
                </c:pt>
                <c:pt idx="541">
                  <c:v>44.1</c:v>
                </c:pt>
                <c:pt idx="542">
                  <c:v>44.2</c:v>
                </c:pt>
                <c:pt idx="543">
                  <c:v>44.3</c:v>
                </c:pt>
                <c:pt idx="544">
                  <c:v>44.4</c:v>
                </c:pt>
                <c:pt idx="545">
                  <c:v>44.5</c:v>
                </c:pt>
                <c:pt idx="546">
                  <c:v>44.6</c:v>
                </c:pt>
                <c:pt idx="547">
                  <c:v>44.7</c:v>
                </c:pt>
                <c:pt idx="548">
                  <c:v>44.8</c:v>
                </c:pt>
                <c:pt idx="549">
                  <c:v>44.9</c:v>
                </c:pt>
                <c:pt idx="550">
                  <c:v>45</c:v>
                </c:pt>
                <c:pt idx="551">
                  <c:v>45.1</c:v>
                </c:pt>
                <c:pt idx="552">
                  <c:v>45.2</c:v>
                </c:pt>
                <c:pt idx="553">
                  <c:v>45.3</c:v>
                </c:pt>
                <c:pt idx="554">
                  <c:v>45.4</c:v>
                </c:pt>
                <c:pt idx="555">
                  <c:v>45.5</c:v>
                </c:pt>
                <c:pt idx="556">
                  <c:v>45.6</c:v>
                </c:pt>
                <c:pt idx="557">
                  <c:v>45.7</c:v>
                </c:pt>
                <c:pt idx="558">
                  <c:v>45.8</c:v>
                </c:pt>
                <c:pt idx="559">
                  <c:v>45.9</c:v>
                </c:pt>
                <c:pt idx="560">
                  <c:v>46</c:v>
                </c:pt>
                <c:pt idx="561">
                  <c:v>46.1</c:v>
                </c:pt>
                <c:pt idx="562">
                  <c:v>46.2</c:v>
                </c:pt>
                <c:pt idx="563">
                  <c:v>46.3</c:v>
                </c:pt>
                <c:pt idx="564">
                  <c:v>46.4</c:v>
                </c:pt>
                <c:pt idx="565">
                  <c:v>46.5</c:v>
                </c:pt>
                <c:pt idx="566">
                  <c:v>46.6</c:v>
                </c:pt>
                <c:pt idx="567">
                  <c:v>46.7</c:v>
                </c:pt>
                <c:pt idx="568">
                  <c:v>46.8</c:v>
                </c:pt>
                <c:pt idx="569">
                  <c:v>46.9</c:v>
                </c:pt>
                <c:pt idx="570">
                  <c:v>47</c:v>
                </c:pt>
                <c:pt idx="571">
                  <c:v>47.1</c:v>
                </c:pt>
                <c:pt idx="572">
                  <c:v>47.2</c:v>
                </c:pt>
                <c:pt idx="573">
                  <c:v>47.3</c:v>
                </c:pt>
                <c:pt idx="574">
                  <c:v>47.4</c:v>
                </c:pt>
                <c:pt idx="575">
                  <c:v>47.5</c:v>
                </c:pt>
                <c:pt idx="576">
                  <c:v>47.6</c:v>
                </c:pt>
                <c:pt idx="577">
                  <c:v>47.7</c:v>
                </c:pt>
                <c:pt idx="578">
                  <c:v>47.8</c:v>
                </c:pt>
                <c:pt idx="579">
                  <c:v>47.9</c:v>
                </c:pt>
                <c:pt idx="580">
                  <c:v>48</c:v>
                </c:pt>
                <c:pt idx="581">
                  <c:v>48.1</c:v>
                </c:pt>
                <c:pt idx="582">
                  <c:v>48.2</c:v>
                </c:pt>
                <c:pt idx="583">
                  <c:v>48.3</c:v>
                </c:pt>
                <c:pt idx="584">
                  <c:v>48.4</c:v>
                </c:pt>
                <c:pt idx="585">
                  <c:v>48.5</c:v>
                </c:pt>
                <c:pt idx="586">
                  <c:v>48.6</c:v>
                </c:pt>
                <c:pt idx="587">
                  <c:v>48.7</c:v>
                </c:pt>
                <c:pt idx="588">
                  <c:v>48.8</c:v>
                </c:pt>
                <c:pt idx="589">
                  <c:v>48.9</c:v>
                </c:pt>
                <c:pt idx="590">
                  <c:v>49</c:v>
                </c:pt>
                <c:pt idx="591">
                  <c:v>49.1</c:v>
                </c:pt>
                <c:pt idx="592">
                  <c:v>49.2</c:v>
                </c:pt>
                <c:pt idx="593">
                  <c:v>49.3</c:v>
                </c:pt>
                <c:pt idx="594">
                  <c:v>49.4</c:v>
                </c:pt>
                <c:pt idx="595">
                  <c:v>49.5</c:v>
                </c:pt>
                <c:pt idx="596">
                  <c:v>49.6</c:v>
                </c:pt>
                <c:pt idx="597">
                  <c:v>49.7</c:v>
                </c:pt>
                <c:pt idx="598">
                  <c:v>49.8</c:v>
                </c:pt>
                <c:pt idx="599">
                  <c:v>49.9</c:v>
                </c:pt>
                <c:pt idx="600">
                  <c:v>50</c:v>
                </c:pt>
                <c:pt idx="601">
                  <c:v>50.1</c:v>
                </c:pt>
                <c:pt idx="602">
                  <c:v>50.2</c:v>
                </c:pt>
                <c:pt idx="603">
                  <c:v>50.3</c:v>
                </c:pt>
                <c:pt idx="604">
                  <c:v>50.4</c:v>
                </c:pt>
                <c:pt idx="605">
                  <c:v>50.5</c:v>
                </c:pt>
                <c:pt idx="606">
                  <c:v>50.6</c:v>
                </c:pt>
                <c:pt idx="607">
                  <c:v>50.7</c:v>
                </c:pt>
                <c:pt idx="608">
                  <c:v>50.8</c:v>
                </c:pt>
                <c:pt idx="609">
                  <c:v>50.9</c:v>
                </c:pt>
                <c:pt idx="610">
                  <c:v>51</c:v>
                </c:pt>
                <c:pt idx="611">
                  <c:v>51.1</c:v>
                </c:pt>
                <c:pt idx="612">
                  <c:v>51.2</c:v>
                </c:pt>
                <c:pt idx="613">
                  <c:v>51.3</c:v>
                </c:pt>
                <c:pt idx="614">
                  <c:v>51.4</c:v>
                </c:pt>
                <c:pt idx="615">
                  <c:v>51.5</c:v>
                </c:pt>
                <c:pt idx="616">
                  <c:v>51.6</c:v>
                </c:pt>
                <c:pt idx="617">
                  <c:v>51.7</c:v>
                </c:pt>
                <c:pt idx="618">
                  <c:v>51.8</c:v>
                </c:pt>
                <c:pt idx="619">
                  <c:v>51.9</c:v>
                </c:pt>
                <c:pt idx="620">
                  <c:v>52</c:v>
                </c:pt>
                <c:pt idx="621">
                  <c:v>52.1</c:v>
                </c:pt>
                <c:pt idx="622">
                  <c:v>52.2</c:v>
                </c:pt>
                <c:pt idx="623">
                  <c:v>52.3</c:v>
                </c:pt>
                <c:pt idx="624">
                  <c:v>52.4</c:v>
                </c:pt>
                <c:pt idx="625">
                  <c:v>52.5</c:v>
                </c:pt>
                <c:pt idx="626">
                  <c:v>52.6</c:v>
                </c:pt>
                <c:pt idx="627">
                  <c:v>52.7</c:v>
                </c:pt>
                <c:pt idx="628">
                  <c:v>52.8</c:v>
                </c:pt>
                <c:pt idx="629">
                  <c:v>52.9</c:v>
                </c:pt>
                <c:pt idx="630">
                  <c:v>53</c:v>
                </c:pt>
                <c:pt idx="631">
                  <c:v>53.1</c:v>
                </c:pt>
                <c:pt idx="632">
                  <c:v>53.2</c:v>
                </c:pt>
                <c:pt idx="633">
                  <c:v>53.3</c:v>
                </c:pt>
                <c:pt idx="634">
                  <c:v>53.4</c:v>
                </c:pt>
                <c:pt idx="635">
                  <c:v>53.5</c:v>
                </c:pt>
                <c:pt idx="636">
                  <c:v>53.6</c:v>
                </c:pt>
                <c:pt idx="637">
                  <c:v>53.7</c:v>
                </c:pt>
                <c:pt idx="638">
                  <c:v>53.8</c:v>
                </c:pt>
                <c:pt idx="639">
                  <c:v>53.9</c:v>
                </c:pt>
                <c:pt idx="640">
                  <c:v>54</c:v>
                </c:pt>
                <c:pt idx="641">
                  <c:v>54.1</c:v>
                </c:pt>
                <c:pt idx="642">
                  <c:v>54.2</c:v>
                </c:pt>
                <c:pt idx="643">
                  <c:v>54.3</c:v>
                </c:pt>
                <c:pt idx="644">
                  <c:v>54.4</c:v>
                </c:pt>
                <c:pt idx="645">
                  <c:v>54.5</c:v>
                </c:pt>
                <c:pt idx="646">
                  <c:v>54.6</c:v>
                </c:pt>
                <c:pt idx="647">
                  <c:v>54.7</c:v>
                </c:pt>
                <c:pt idx="648">
                  <c:v>54.8</c:v>
                </c:pt>
                <c:pt idx="649">
                  <c:v>54.9</c:v>
                </c:pt>
                <c:pt idx="650">
                  <c:v>55</c:v>
                </c:pt>
                <c:pt idx="651">
                  <c:v>55.1</c:v>
                </c:pt>
                <c:pt idx="652">
                  <c:v>55.2</c:v>
                </c:pt>
                <c:pt idx="653">
                  <c:v>55.3</c:v>
                </c:pt>
                <c:pt idx="654">
                  <c:v>55.4</c:v>
                </c:pt>
                <c:pt idx="655">
                  <c:v>55.5</c:v>
                </c:pt>
                <c:pt idx="656">
                  <c:v>55.6</c:v>
                </c:pt>
                <c:pt idx="657">
                  <c:v>55.7</c:v>
                </c:pt>
                <c:pt idx="658">
                  <c:v>55.8</c:v>
                </c:pt>
                <c:pt idx="659">
                  <c:v>55.9</c:v>
                </c:pt>
                <c:pt idx="660">
                  <c:v>56</c:v>
                </c:pt>
                <c:pt idx="661">
                  <c:v>56.1</c:v>
                </c:pt>
                <c:pt idx="662">
                  <c:v>56.2</c:v>
                </c:pt>
                <c:pt idx="663">
                  <c:v>56.3</c:v>
                </c:pt>
                <c:pt idx="664">
                  <c:v>56.4</c:v>
                </c:pt>
                <c:pt idx="665">
                  <c:v>56.5</c:v>
                </c:pt>
                <c:pt idx="666">
                  <c:v>56.6</c:v>
                </c:pt>
                <c:pt idx="667">
                  <c:v>56.7</c:v>
                </c:pt>
                <c:pt idx="668">
                  <c:v>56.8</c:v>
                </c:pt>
                <c:pt idx="669">
                  <c:v>56.9</c:v>
                </c:pt>
                <c:pt idx="670">
                  <c:v>57</c:v>
                </c:pt>
                <c:pt idx="671">
                  <c:v>57.1</c:v>
                </c:pt>
                <c:pt idx="672">
                  <c:v>57.2</c:v>
                </c:pt>
                <c:pt idx="673">
                  <c:v>57.3</c:v>
                </c:pt>
                <c:pt idx="674">
                  <c:v>57.4</c:v>
                </c:pt>
                <c:pt idx="675">
                  <c:v>57.5</c:v>
                </c:pt>
                <c:pt idx="676">
                  <c:v>57.6</c:v>
                </c:pt>
                <c:pt idx="677">
                  <c:v>57.7</c:v>
                </c:pt>
                <c:pt idx="678">
                  <c:v>57.8</c:v>
                </c:pt>
                <c:pt idx="679">
                  <c:v>57.9</c:v>
                </c:pt>
                <c:pt idx="680">
                  <c:v>58</c:v>
                </c:pt>
                <c:pt idx="681">
                  <c:v>58.1</c:v>
                </c:pt>
                <c:pt idx="682">
                  <c:v>58.2</c:v>
                </c:pt>
                <c:pt idx="683">
                  <c:v>58.3</c:v>
                </c:pt>
                <c:pt idx="684">
                  <c:v>58.4</c:v>
                </c:pt>
                <c:pt idx="685">
                  <c:v>58.5</c:v>
                </c:pt>
                <c:pt idx="686">
                  <c:v>58.6</c:v>
                </c:pt>
                <c:pt idx="687">
                  <c:v>58.7</c:v>
                </c:pt>
                <c:pt idx="688">
                  <c:v>58.8</c:v>
                </c:pt>
                <c:pt idx="689">
                  <c:v>58.9</c:v>
                </c:pt>
                <c:pt idx="690">
                  <c:v>59</c:v>
                </c:pt>
                <c:pt idx="691">
                  <c:v>59.1</c:v>
                </c:pt>
                <c:pt idx="692">
                  <c:v>59.2</c:v>
                </c:pt>
                <c:pt idx="693">
                  <c:v>59.3</c:v>
                </c:pt>
                <c:pt idx="694">
                  <c:v>59.4</c:v>
                </c:pt>
                <c:pt idx="695">
                  <c:v>59.5</c:v>
                </c:pt>
                <c:pt idx="696">
                  <c:v>59.6</c:v>
                </c:pt>
                <c:pt idx="697">
                  <c:v>59.7</c:v>
                </c:pt>
                <c:pt idx="698">
                  <c:v>59.8</c:v>
                </c:pt>
                <c:pt idx="699">
                  <c:v>59.9</c:v>
                </c:pt>
                <c:pt idx="700">
                  <c:v>60</c:v>
                </c:pt>
                <c:pt idx="701">
                  <c:v>60.1</c:v>
                </c:pt>
                <c:pt idx="702">
                  <c:v>60.2</c:v>
                </c:pt>
                <c:pt idx="703">
                  <c:v>60.3</c:v>
                </c:pt>
                <c:pt idx="704">
                  <c:v>60.4</c:v>
                </c:pt>
                <c:pt idx="705">
                  <c:v>60.5</c:v>
                </c:pt>
                <c:pt idx="706">
                  <c:v>60.6</c:v>
                </c:pt>
                <c:pt idx="707">
                  <c:v>60.7</c:v>
                </c:pt>
                <c:pt idx="708">
                  <c:v>60.8</c:v>
                </c:pt>
                <c:pt idx="709">
                  <c:v>60.9</c:v>
                </c:pt>
                <c:pt idx="710">
                  <c:v>61</c:v>
                </c:pt>
                <c:pt idx="711">
                  <c:v>61.1</c:v>
                </c:pt>
                <c:pt idx="712">
                  <c:v>61.2</c:v>
                </c:pt>
                <c:pt idx="713">
                  <c:v>61.3</c:v>
                </c:pt>
                <c:pt idx="714">
                  <c:v>61.4</c:v>
                </c:pt>
                <c:pt idx="715">
                  <c:v>61.5</c:v>
                </c:pt>
                <c:pt idx="716">
                  <c:v>61.6</c:v>
                </c:pt>
                <c:pt idx="717">
                  <c:v>61.7</c:v>
                </c:pt>
                <c:pt idx="718">
                  <c:v>61.8</c:v>
                </c:pt>
                <c:pt idx="719">
                  <c:v>61.9</c:v>
                </c:pt>
                <c:pt idx="720">
                  <c:v>62</c:v>
                </c:pt>
                <c:pt idx="721">
                  <c:v>62.1</c:v>
                </c:pt>
                <c:pt idx="722">
                  <c:v>62.2</c:v>
                </c:pt>
                <c:pt idx="723">
                  <c:v>62.3</c:v>
                </c:pt>
                <c:pt idx="724">
                  <c:v>62.4</c:v>
                </c:pt>
                <c:pt idx="725">
                  <c:v>62.5</c:v>
                </c:pt>
                <c:pt idx="726">
                  <c:v>62.6</c:v>
                </c:pt>
                <c:pt idx="727">
                  <c:v>62.7</c:v>
                </c:pt>
                <c:pt idx="728">
                  <c:v>62.8</c:v>
                </c:pt>
                <c:pt idx="729">
                  <c:v>62.9</c:v>
                </c:pt>
                <c:pt idx="730">
                  <c:v>63</c:v>
                </c:pt>
                <c:pt idx="731">
                  <c:v>63.1</c:v>
                </c:pt>
                <c:pt idx="732">
                  <c:v>63.2</c:v>
                </c:pt>
                <c:pt idx="733">
                  <c:v>63.3</c:v>
                </c:pt>
                <c:pt idx="734">
                  <c:v>63.4</c:v>
                </c:pt>
                <c:pt idx="735">
                  <c:v>63.5</c:v>
                </c:pt>
                <c:pt idx="736">
                  <c:v>63.6</c:v>
                </c:pt>
                <c:pt idx="737">
                  <c:v>63.7</c:v>
                </c:pt>
                <c:pt idx="738">
                  <c:v>63.8</c:v>
                </c:pt>
                <c:pt idx="739">
                  <c:v>63.9</c:v>
                </c:pt>
                <c:pt idx="740">
                  <c:v>64</c:v>
                </c:pt>
                <c:pt idx="741">
                  <c:v>64.099999999999994</c:v>
                </c:pt>
                <c:pt idx="742">
                  <c:v>64.2</c:v>
                </c:pt>
                <c:pt idx="743">
                  <c:v>64.3</c:v>
                </c:pt>
                <c:pt idx="744">
                  <c:v>64.400000000000006</c:v>
                </c:pt>
                <c:pt idx="745">
                  <c:v>64.5</c:v>
                </c:pt>
                <c:pt idx="746">
                  <c:v>64.599999999999994</c:v>
                </c:pt>
                <c:pt idx="747">
                  <c:v>64.7</c:v>
                </c:pt>
                <c:pt idx="748">
                  <c:v>64.8</c:v>
                </c:pt>
                <c:pt idx="749">
                  <c:v>64.900000000000006</c:v>
                </c:pt>
                <c:pt idx="750">
                  <c:v>65</c:v>
                </c:pt>
                <c:pt idx="751">
                  <c:v>65.099999999999994</c:v>
                </c:pt>
                <c:pt idx="752">
                  <c:v>65.2</c:v>
                </c:pt>
                <c:pt idx="753">
                  <c:v>65.3</c:v>
                </c:pt>
                <c:pt idx="754">
                  <c:v>65.400000000000006</c:v>
                </c:pt>
                <c:pt idx="755">
                  <c:v>65.5</c:v>
                </c:pt>
                <c:pt idx="756">
                  <c:v>65.599999999999994</c:v>
                </c:pt>
                <c:pt idx="757">
                  <c:v>65.7</c:v>
                </c:pt>
                <c:pt idx="758">
                  <c:v>65.8</c:v>
                </c:pt>
                <c:pt idx="759">
                  <c:v>65.900000000000006</c:v>
                </c:pt>
                <c:pt idx="760">
                  <c:v>66</c:v>
                </c:pt>
                <c:pt idx="761">
                  <c:v>66.099999999999994</c:v>
                </c:pt>
                <c:pt idx="762">
                  <c:v>66.2</c:v>
                </c:pt>
                <c:pt idx="763">
                  <c:v>66.3</c:v>
                </c:pt>
                <c:pt idx="764">
                  <c:v>66.400000000000006</c:v>
                </c:pt>
                <c:pt idx="765">
                  <c:v>66.5</c:v>
                </c:pt>
                <c:pt idx="766">
                  <c:v>66.599999999999994</c:v>
                </c:pt>
                <c:pt idx="767">
                  <c:v>66.7</c:v>
                </c:pt>
                <c:pt idx="768">
                  <c:v>66.8</c:v>
                </c:pt>
                <c:pt idx="769">
                  <c:v>66.900000000000006</c:v>
                </c:pt>
                <c:pt idx="770">
                  <c:v>67</c:v>
                </c:pt>
                <c:pt idx="771">
                  <c:v>67.099999999999994</c:v>
                </c:pt>
                <c:pt idx="772">
                  <c:v>67.2</c:v>
                </c:pt>
                <c:pt idx="773">
                  <c:v>67.3</c:v>
                </c:pt>
                <c:pt idx="774">
                  <c:v>67.400000000000006</c:v>
                </c:pt>
                <c:pt idx="775">
                  <c:v>67.5</c:v>
                </c:pt>
                <c:pt idx="776">
                  <c:v>67.599999999999994</c:v>
                </c:pt>
                <c:pt idx="777">
                  <c:v>67.7</c:v>
                </c:pt>
                <c:pt idx="778">
                  <c:v>67.8</c:v>
                </c:pt>
                <c:pt idx="779">
                  <c:v>67.900000000000006</c:v>
                </c:pt>
                <c:pt idx="780">
                  <c:v>68</c:v>
                </c:pt>
                <c:pt idx="781">
                  <c:v>68.099999999999994</c:v>
                </c:pt>
                <c:pt idx="782">
                  <c:v>68.2</c:v>
                </c:pt>
                <c:pt idx="783">
                  <c:v>68.3</c:v>
                </c:pt>
                <c:pt idx="784">
                  <c:v>68.400000000000006</c:v>
                </c:pt>
                <c:pt idx="785">
                  <c:v>68.5</c:v>
                </c:pt>
                <c:pt idx="786">
                  <c:v>68.599999999999994</c:v>
                </c:pt>
                <c:pt idx="787">
                  <c:v>68.7</c:v>
                </c:pt>
                <c:pt idx="788">
                  <c:v>68.8</c:v>
                </c:pt>
                <c:pt idx="789">
                  <c:v>68.900000000000006</c:v>
                </c:pt>
                <c:pt idx="790">
                  <c:v>69</c:v>
                </c:pt>
                <c:pt idx="791">
                  <c:v>69.099999999999994</c:v>
                </c:pt>
                <c:pt idx="792">
                  <c:v>69.2</c:v>
                </c:pt>
                <c:pt idx="793">
                  <c:v>69.3</c:v>
                </c:pt>
                <c:pt idx="794">
                  <c:v>69.400000000000006</c:v>
                </c:pt>
                <c:pt idx="795">
                  <c:v>69.5</c:v>
                </c:pt>
                <c:pt idx="796">
                  <c:v>69.599999999999994</c:v>
                </c:pt>
                <c:pt idx="797">
                  <c:v>69.7</c:v>
                </c:pt>
                <c:pt idx="798">
                  <c:v>69.8</c:v>
                </c:pt>
                <c:pt idx="799">
                  <c:v>69.900000000000006</c:v>
                </c:pt>
                <c:pt idx="800">
                  <c:v>70</c:v>
                </c:pt>
                <c:pt idx="801">
                  <c:v>70.099999999999994</c:v>
                </c:pt>
                <c:pt idx="802">
                  <c:v>70.2</c:v>
                </c:pt>
                <c:pt idx="803">
                  <c:v>70.3</c:v>
                </c:pt>
                <c:pt idx="804">
                  <c:v>70.400000000000006</c:v>
                </c:pt>
                <c:pt idx="805">
                  <c:v>70.5</c:v>
                </c:pt>
                <c:pt idx="806">
                  <c:v>70.599999999999994</c:v>
                </c:pt>
                <c:pt idx="807">
                  <c:v>70.7</c:v>
                </c:pt>
                <c:pt idx="808">
                  <c:v>70.8</c:v>
                </c:pt>
                <c:pt idx="809">
                  <c:v>70.900000000000006</c:v>
                </c:pt>
                <c:pt idx="810">
                  <c:v>71</c:v>
                </c:pt>
                <c:pt idx="811">
                  <c:v>71.099999999999994</c:v>
                </c:pt>
                <c:pt idx="812">
                  <c:v>71.2</c:v>
                </c:pt>
                <c:pt idx="813">
                  <c:v>71.3</c:v>
                </c:pt>
                <c:pt idx="814">
                  <c:v>71.400000000000006</c:v>
                </c:pt>
                <c:pt idx="815">
                  <c:v>71.5</c:v>
                </c:pt>
                <c:pt idx="816">
                  <c:v>71.599999999999994</c:v>
                </c:pt>
                <c:pt idx="817">
                  <c:v>71.7</c:v>
                </c:pt>
                <c:pt idx="818">
                  <c:v>71.8</c:v>
                </c:pt>
                <c:pt idx="819">
                  <c:v>71.900000000000006</c:v>
                </c:pt>
                <c:pt idx="820">
                  <c:v>72</c:v>
                </c:pt>
                <c:pt idx="821">
                  <c:v>72.099999999999994</c:v>
                </c:pt>
                <c:pt idx="822">
                  <c:v>72.2</c:v>
                </c:pt>
                <c:pt idx="823">
                  <c:v>72.3</c:v>
                </c:pt>
                <c:pt idx="824">
                  <c:v>72.400000000000006</c:v>
                </c:pt>
                <c:pt idx="825">
                  <c:v>72.5</c:v>
                </c:pt>
                <c:pt idx="826">
                  <c:v>72.599999999999994</c:v>
                </c:pt>
                <c:pt idx="827">
                  <c:v>72.7</c:v>
                </c:pt>
                <c:pt idx="828">
                  <c:v>72.8</c:v>
                </c:pt>
                <c:pt idx="829">
                  <c:v>72.900000000000006</c:v>
                </c:pt>
                <c:pt idx="830">
                  <c:v>73</c:v>
                </c:pt>
                <c:pt idx="831">
                  <c:v>73.099999999999994</c:v>
                </c:pt>
                <c:pt idx="832">
                  <c:v>73.2</c:v>
                </c:pt>
                <c:pt idx="833">
                  <c:v>73.3</c:v>
                </c:pt>
                <c:pt idx="834">
                  <c:v>73.400000000000006</c:v>
                </c:pt>
                <c:pt idx="835">
                  <c:v>73.5</c:v>
                </c:pt>
                <c:pt idx="836">
                  <c:v>73.599999999999994</c:v>
                </c:pt>
                <c:pt idx="837">
                  <c:v>73.7</c:v>
                </c:pt>
                <c:pt idx="838">
                  <c:v>73.8</c:v>
                </c:pt>
                <c:pt idx="839">
                  <c:v>73.900000000000006</c:v>
                </c:pt>
                <c:pt idx="840">
                  <c:v>74</c:v>
                </c:pt>
                <c:pt idx="841">
                  <c:v>74.099999999999994</c:v>
                </c:pt>
                <c:pt idx="842">
                  <c:v>74.2</c:v>
                </c:pt>
                <c:pt idx="843">
                  <c:v>74.3</c:v>
                </c:pt>
                <c:pt idx="844">
                  <c:v>74.400000000000006</c:v>
                </c:pt>
                <c:pt idx="845">
                  <c:v>74.5</c:v>
                </c:pt>
                <c:pt idx="846">
                  <c:v>74.599999999999994</c:v>
                </c:pt>
                <c:pt idx="847">
                  <c:v>74.7</c:v>
                </c:pt>
                <c:pt idx="848">
                  <c:v>74.8</c:v>
                </c:pt>
                <c:pt idx="849">
                  <c:v>74.900000000000006</c:v>
                </c:pt>
                <c:pt idx="850">
                  <c:v>75</c:v>
                </c:pt>
                <c:pt idx="851">
                  <c:v>75.099999999999994</c:v>
                </c:pt>
                <c:pt idx="852">
                  <c:v>75.2</c:v>
                </c:pt>
                <c:pt idx="853">
                  <c:v>75.3</c:v>
                </c:pt>
                <c:pt idx="854">
                  <c:v>75.400000000000006</c:v>
                </c:pt>
                <c:pt idx="855">
                  <c:v>75.5</c:v>
                </c:pt>
                <c:pt idx="856">
                  <c:v>75.599999999999994</c:v>
                </c:pt>
                <c:pt idx="857">
                  <c:v>75.7</c:v>
                </c:pt>
                <c:pt idx="858">
                  <c:v>75.8</c:v>
                </c:pt>
                <c:pt idx="859">
                  <c:v>75.900000000000006</c:v>
                </c:pt>
                <c:pt idx="860">
                  <c:v>76</c:v>
                </c:pt>
                <c:pt idx="861">
                  <c:v>76.099999999999994</c:v>
                </c:pt>
                <c:pt idx="862">
                  <c:v>76.2</c:v>
                </c:pt>
                <c:pt idx="863">
                  <c:v>76.3</c:v>
                </c:pt>
                <c:pt idx="864">
                  <c:v>76.400000000000006</c:v>
                </c:pt>
                <c:pt idx="865">
                  <c:v>76.5</c:v>
                </c:pt>
                <c:pt idx="866">
                  <c:v>76.599999999999994</c:v>
                </c:pt>
                <c:pt idx="867">
                  <c:v>76.7</c:v>
                </c:pt>
                <c:pt idx="868">
                  <c:v>76.8</c:v>
                </c:pt>
                <c:pt idx="869">
                  <c:v>76.900000000000006</c:v>
                </c:pt>
                <c:pt idx="870">
                  <c:v>77</c:v>
                </c:pt>
                <c:pt idx="871">
                  <c:v>77.099999999999994</c:v>
                </c:pt>
                <c:pt idx="872">
                  <c:v>77.2</c:v>
                </c:pt>
                <c:pt idx="873">
                  <c:v>77.3</c:v>
                </c:pt>
                <c:pt idx="874">
                  <c:v>77.400000000000006</c:v>
                </c:pt>
                <c:pt idx="875">
                  <c:v>77.5</c:v>
                </c:pt>
                <c:pt idx="876">
                  <c:v>77.599999999999994</c:v>
                </c:pt>
                <c:pt idx="877">
                  <c:v>77.7</c:v>
                </c:pt>
                <c:pt idx="878">
                  <c:v>77.8</c:v>
                </c:pt>
                <c:pt idx="879">
                  <c:v>77.900000000000006</c:v>
                </c:pt>
                <c:pt idx="880">
                  <c:v>78</c:v>
                </c:pt>
                <c:pt idx="881">
                  <c:v>78.099999999999994</c:v>
                </c:pt>
                <c:pt idx="882">
                  <c:v>78.2</c:v>
                </c:pt>
                <c:pt idx="883">
                  <c:v>78.3</c:v>
                </c:pt>
                <c:pt idx="884">
                  <c:v>78.400000000000006</c:v>
                </c:pt>
                <c:pt idx="885">
                  <c:v>78.5</c:v>
                </c:pt>
                <c:pt idx="886">
                  <c:v>78.599999999999994</c:v>
                </c:pt>
                <c:pt idx="887">
                  <c:v>78.7</c:v>
                </c:pt>
                <c:pt idx="888">
                  <c:v>78.8</c:v>
                </c:pt>
                <c:pt idx="889">
                  <c:v>78.900000000000006</c:v>
                </c:pt>
                <c:pt idx="890">
                  <c:v>79</c:v>
                </c:pt>
                <c:pt idx="891">
                  <c:v>79.099999999999994</c:v>
                </c:pt>
                <c:pt idx="892">
                  <c:v>79.2</c:v>
                </c:pt>
                <c:pt idx="893">
                  <c:v>79.3</c:v>
                </c:pt>
                <c:pt idx="894">
                  <c:v>79.400000000000006</c:v>
                </c:pt>
                <c:pt idx="895">
                  <c:v>79.5</c:v>
                </c:pt>
                <c:pt idx="896">
                  <c:v>79.599999999999994</c:v>
                </c:pt>
                <c:pt idx="897">
                  <c:v>79.7</c:v>
                </c:pt>
                <c:pt idx="898">
                  <c:v>79.8</c:v>
                </c:pt>
                <c:pt idx="899">
                  <c:v>79.900000000000006</c:v>
                </c:pt>
                <c:pt idx="900">
                  <c:v>80</c:v>
                </c:pt>
                <c:pt idx="901">
                  <c:v>80.099999999999994</c:v>
                </c:pt>
                <c:pt idx="902">
                  <c:v>80.2</c:v>
                </c:pt>
                <c:pt idx="903">
                  <c:v>80.3</c:v>
                </c:pt>
                <c:pt idx="904">
                  <c:v>80.400000000000006</c:v>
                </c:pt>
                <c:pt idx="905">
                  <c:v>80.5</c:v>
                </c:pt>
                <c:pt idx="906">
                  <c:v>80.599999999999994</c:v>
                </c:pt>
                <c:pt idx="907">
                  <c:v>80.7</c:v>
                </c:pt>
                <c:pt idx="908">
                  <c:v>80.8</c:v>
                </c:pt>
                <c:pt idx="909">
                  <c:v>80.900000000000006</c:v>
                </c:pt>
                <c:pt idx="910">
                  <c:v>81</c:v>
                </c:pt>
                <c:pt idx="911">
                  <c:v>81.099999999999994</c:v>
                </c:pt>
                <c:pt idx="912">
                  <c:v>81.2</c:v>
                </c:pt>
                <c:pt idx="913">
                  <c:v>81.3</c:v>
                </c:pt>
                <c:pt idx="914">
                  <c:v>81.400000000000006</c:v>
                </c:pt>
                <c:pt idx="915">
                  <c:v>81.5</c:v>
                </c:pt>
                <c:pt idx="916">
                  <c:v>81.599999999999994</c:v>
                </c:pt>
                <c:pt idx="917">
                  <c:v>81.7</c:v>
                </c:pt>
                <c:pt idx="918">
                  <c:v>81.8</c:v>
                </c:pt>
                <c:pt idx="919">
                  <c:v>81.900000000000006</c:v>
                </c:pt>
                <c:pt idx="920">
                  <c:v>82</c:v>
                </c:pt>
                <c:pt idx="921">
                  <c:v>82.1</c:v>
                </c:pt>
                <c:pt idx="922">
                  <c:v>82.2</c:v>
                </c:pt>
                <c:pt idx="923">
                  <c:v>82.3</c:v>
                </c:pt>
                <c:pt idx="924">
                  <c:v>82.4</c:v>
                </c:pt>
                <c:pt idx="925">
                  <c:v>82.5</c:v>
                </c:pt>
                <c:pt idx="926">
                  <c:v>82.6</c:v>
                </c:pt>
                <c:pt idx="927">
                  <c:v>82.7</c:v>
                </c:pt>
                <c:pt idx="928">
                  <c:v>82.8</c:v>
                </c:pt>
                <c:pt idx="929">
                  <c:v>82.9</c:v>
                </c:pt>
                <c:pt idx="930">
                  <c:v>83</c:v>
                </c:pt>
                <c:pt idx="931">
                  <c:v>83.1</c:v>
                </c:pt>
                <c:pt idx="932">
                  <c:v>83.2</c:v>
                </c:pt>
                <c:pt idx="933">
                  <c:v>83.3</c:v>
                </c:pt>
                <c:pt idx="934">
                  <c:v>83.4</c:v>
                </c:pt>
                <c:pt idx="935">
                  <c:v>83.5</c:v>
                </c:pt>
                <c:pt idx="936">
                  <c:v>83.6</c:v>
                </c:pt>
                <c:pt idx="937">
                  <c:v>83.7</c:v>
                </c:pt>
                <c:pt idx="938">
                  <c:v>83.8</c:v>
                </c:pt>
                <c:pt idx="939">
                  <c:v>83.9</c:v>
                </c:pt>
                <c:pt idx="940">
                  <c:v>84</c:v>
                </c:pt>
                <c:pt idx="941">
                  <c:v>84.1</c:v>
                </c:pt>
                <c:pt idx="942">
                  <c:v>84.2</c:v>
                </c:pt>
                <c:pt idx="943">
                  <c:v>84.3</c:v>
                </c:pt>
                <c:pt idx="944">
                  <c:v>84.4</c:v>
                </c:pt>
                <c:pt idx="945">
                  <c:v>84.5</c:v>
                </c:pt>
                <c:pt idx="946">
                  <c:v>84.6</c:v>
                </c:pt>
                <c:pt idx="947">
                  <c:v>84.7</c:v>
                </c:pt>
                <c:pt idx="948">
                  <c:v>84.8</c:v>
                </c:pt>
                <c:pt idx="949">
                  <c:v>84.9</c:v>
                </c:pt>
                <c:pt idx="950">
                  <c:v>85</c:v>
                </c:pt>
                <c:pt idx="951">
                  <c:v>85.1</c:v>
                </c:pt>
                <c:pt idx="952">
                  <c:v>85.2</c:v>
                </c:pt>
                <c:pt idx="953">
                  <c:v>85.3</c:v>
                </c:pt>
                <c:pt idx="954">
                  <c:v>85.4</c:v>
                </c:pt>
                <c:pt idx="955">
                  <c:v>85.5</c:v>
                </c:pt>
                <c:pt idx="956">
                  <c:v>85.6</c:v>
                </c:pt>
                <c:pt idx="957">
                  <c:v>85.7</c:v>
                </c:pt>
                <c:pt idx="958">
                  <c:v>85.8</c:v>
                </c:pt>
                <c:pt idx="959">
                  <c:v>85.9</c:v>
                </c:pt>
                <c:pt idx="960">
                  <c:v>86</c:v>
                </c:pt>
                <c:pt idx="961">
                  <c:v>86.1</c:v>
                </c:pt>
                <c:pt idx="962">
                  <c:v>86.2</c:v>
                </c:pt>
                <c:pt idx="963">
                  <c:v>86.3</c:v>
                </c:pt>
                <c:pt idx="964">
                  <c:v>86.4</c:v>
                </c:pt>
                <c:pt idx="965">
                  <c:v>86.5</c:v>
                </c:pt>
                <c:pt idx="966">
                  <c:v>86.6</c:v>
                </c:pt>
                <c:pt idx="967">
                  <c:v>86.7</c:v>
                </c:pt>
                <c:pt idx="968">
                  <c:v>86.8</c:v>
                </c:pt>
                <c:pt idx="969">
                  <c:v>86.9</c:v>
                </c:pt>
                <c:pt idx="970">
                  <c:v>87</c:v>
                </c:pt>
                <c:pt idx="971">
                  <c:v>87.1</c:v>
                </c:pt>
                <c:pt idx="972">
                  <c:v>87.2</c:v>
                </c:pt>
                <c:pt idx="973">
                  <c:v>87.3</c:v>
                </c:pt>
                <c:pt idx="974">
                  <c:v>87.4</c:v>
                </c:pt>
                <c:pt idx="975">
                  <c:v>87.5</c:v>
                </c:pt>
                <c:pt idx="976">
                  <c:v>87.6</c:v>
                </c:pt>
                <c:pt idx="977">
                  <c:v>87.7</c:v>
                </c:pt>
                <c:pt idx="978">
                  <c:v>87.8</c:v>
                </c:pt>
                <c:pt idx="979">
                  <c:v>87.9</c:v>
                </c:pt>
                <c:pt idx="980">
                  <c:v>88</c:v>
                </c:pt>
                <c:pt idx="981">
                  <c:v>88.1</c:v>
                </c:pt>
                <c:pt idx="982">
                  <c:v>88.2</c:v>
                </c:pt>
                <c:pt idx="983">
                  <c:v>88.3</c:v>
                </c:pt>
                <c:pt idx="984">
                  <c:v>88.4</c:v>
                </c:pt>
                <c:pt idx="985">
                  <c:v>88.5</c:v>
                </c:pt>
                <c:pt idx="986">
                  <c:v>88.6</c:v>
                </c:pt>
                <c:pt idx="987">
                  <c:v>88.7</c:v>
                </c:pt>
                <c:pt idx="988">
                  <c:v>88.8</c:v>
                </c:pt>
                <c:pt idx="989">
                  <c:v>88.9</c:v>
                </c:pt>
                <c:pt idx="990">
                  <c:v>89</c:v>
                </c:pt>
                <c:pt idx="991">
                  <c:v>89.1</c:v>
                </c:pt>
                <c:pt idx="992">
                  <c:v>89.2</c:v>
                </c:pt>
                <c:pt idx="993">
                  <c:v>89.3</c:v>
                </c:pt>
                <c:pt idx="994">
                  <c:v>89.4</c:v>
                </c:pt>
                <c:pt idx="995">
                  <c:v>89.5</c:v>
                </c:pt>
                <c:pt idx="996">
                  <c:v>89.6</c:v>
                </c:pt>
                <c:pt idx="997">
                  <c:v>89.7</c:v>
                </c:pt>
                <c:pt idx="998">
                  <c:v>89.8</c:v>
                </c:pt>
                <c:pt idx="999">
                  <c:v>89.9</c:v>
                </c:pt>
                <c:pt idx="1000">
                  <c:v>90</c:v>
                </c:pt>
                <c:pt idx="1001">
                  <c:v>90.1</c:v>
                </c:pt>
                <c:pt idx="1002">
                  <c:v>90.2</c:v>
                </c:pt>
                <c:pt idx="1003">
                  <c:v>90.3</c:v>
                </c:pt>
                <c:pt idx="1004">
                  <c:v>90.4</c:v>
                </c:pt>
                <c:pt idx="1005">
                  <c:v>90.5</c:v>
                </c:pt>
                <c:pt idx="1006">
                  <c:v>90.6</c:v>
                </c:pt>
                <c:pt idx="1007">
                  <c:v>90.7</c:v>
                </c:pt>
                <c:pt idx="1008">
                  <c:v>90.8</c:v>
                </c:pt>
                <c:pt idx="1009">
                  <c:v>90.9</c:v>
                </c:pt>
                <c:pt idx="1010">
                  <c:v>91</c:v>
                </c:pt>
                <c:pt idx="1011">
                  <c:v>91.1</c:v>
                </c:pt>
                <c:pt idx="1012">
                  <c:v>91.2</c:v>
                </c:pt>
                <c:pt idx="1013">
                  <c:v>91.3</c:v>
                </c:pt>
                <c:pt idx="1014">
                  <c:v>91.4</c:v>
                </c:pt>
                <c:pt idx="1015">
                  <c:v>91.5</c:v>
                </c:pt>
                <c:pt idx="1016">
                  <c:v>91.6</c:v>
                </c:pt>
                <c:pt idx="1017">
                  <c:v>91.7</c:v>
                </c:pt>
                <c:pt idx="1018">
                  <c:v>91.8</c:v>
                </c:pt>
                <c:pt idx="1019">
                  <c:v>91.9</c:v>
                </c:pt>
                <c:pt idx="1020">
                  <c:v>92</c:v>
                </c:pt>
                <c:pt idx="1021">
                  <c:v>92.1</c:v>
                </c:pt>
                <c:pt idx="1022">
                  <c:v>92.2</c:v>
                </c:pt>
                <c:pt idx="1023">
                  <c:v>92.3</c:v>
                </c:pt>
                <c:pt idx="1024">
                  <c:v>92.4</c:v>
                </c:pt>
                <c:pt idx="1025">
                  <c:v>92.5</c:v>
                </c:pt>
                <c:pt idx="1026">
                  <c:v>92.6</c:v>
                </c:pt>
                <c:pt idx="1027">
                  <c:v>92.7</c:v>
                </c:pt>
                <c:pt idx="1028">
                  <c:v>92.8</c:v>
                </c:pt>
                <c:pt idx="1029">
                  <c:v>92.9</c:v>
                </c:pt>
                <c:pt idx="1030">
                  <c:v>93</c:v>
                </c:pt>
                <c:pt idx="1031">
                  <c:v>93.1</c:v>
                </c:pt>
                <c:pt idx="1032">
                  <c:v>93.2</c:v>
                </c:pt>
                <c:pt idx="1033">
                  <c:v>93.3</c:v>
                </c:pt>
                <c:pt idx="1034">
                  <c:v>93.4</c:v>
                </c:pt>
                <c:pt idx="1035">
                  <c:v>93.5</c:v>
                </c:pt>
                <c:pt idx="1036">
                  <c:v>93.6</c:v>
                </c:pt>
                <c:pt idx="1037">
                  <c:v>93.7</c:v>
                </c:pt>
                <c:pt idx="1038">
                  <c:v>93.8</c:v>
                </c:pt>
                <c:pt idx="1039">
                  <c:v>93.9</c:v>
                </c:pt>
                <c:pt idx="1040">
                  <c:v>94</c:v>
                </c:pt>
                <c:pt idx="1041">
                  <c:v>94.1</c:v>
                </c:pt>
                <c:pt idx="1042">
                  <c:v>94.2</c:v>
                </c:pt>
                <c:pt idx="1043">
                  <c:v>94.3</c:v>
                </c:pt>
                <c:pt idx="1044">
                  <c:v>94.4</c:v>
                </c:pt>
                <c:pt idx="1045">
                  <c:v>94.5</c:v>
                </c:pt>
                <c:pt idx="1046">
                  <c:v>94.6</c:v>
                </c:pt>
                <c:pt idx="1047">
                  <c:v>94.7</c:v>
                </c:pt>
                <c:pt idx="1048">
                  <c:v>94.8</c:v>
                </c:pt>
                <c:pt idx="1049">
                  <c:v>94.9</c:v>
                </c:pt>
                <c:pt idx="1050">
                  <c:v>95</c:v>
                </c:pt>
                <c:pt idx="1051">
                  <c:v>95.1</c:v>
                </c:pt>
                <c:pt idx="1052">
                  <c:v>95.2</c:v>
                </c:pt>
                <c:pt idx="1053">
                  <c:v>95.3</c:v>
                </c:pt>
                <c:pt idx="1054">
                  <c:v>95.4</c:v>
                </c:pt>
                <c:pt idx="1055">
                  <c:v>95.5</c:v>
                </c:pt>
                <c:pt idx="1056">
                  <c:v>95.6</c:v>
                </c:pt>
                <c:pt idx="1057">
                  <c:v>95.7</c:v>
                </c:pt>
                <c:pt idx="1058">
                  <c:v>95.8</c:v>
                </c:pt>
                <c:pt idx="1059">
                  <c:v>95.9</c:v>
                </c:pt>
                <c:pt idx="1060">
                  <c:v>96</c:v>
                </c:pt>
                <c:pt idx="1061">
                  <c:v>96.1</c:v>
                </c:pt>
                <c:pt idx="1062">
                  <c:v>96.2</c:v>
                </c:pt>
                <c:pt idx="1063">
                  <c:v>96.3</c:v>
                </c:pt>
                <c:pt idx="1064">
                  <c:v>96.4</c:v>
                </c:pt>
                <c:pt idx="1065">
                  <c:v>96.5</c:v>
                </c:pt>
                <c:pt idx="1066">
                  <c:v>96.6</c:v>
                </c:pt>
                <c:pt idx="1067">
                  <c:v>96.7</c:v>
                </c:pt>
                <c:pt idx="1068">
                  <c:v>96.8</c:v>
                </c:pt>
                <c:pt idx="1069">
                  <c:v>96.9</c:v>
                </c:pt>
                <c:pt idx="1070">
                  <c:v>97</c:v>
                </c:pt>
                <c:pt idx="1071">
                  <c:v>97.1</c:v>
                </c:pt>
                <c:pt idx="1072">
                  <c:v>97.2</c:v>
                </c:pt>
                <c:pt idx="1073">
                  <c:v>97.3</c:v>
                </c:pt>
                <c:pt idx="1074">
                  <c:v>97.4</c:v>
                </c:pt>
                <c:pt idx="1075">
                  <c:v>97.5</c:v>
                </c:pt>
                <c:pt idx="1076">
                  <c:v>97.6</c:v>
                </c:pt>
                <c:pt idx="1077">
                  <c:v>97.7</c:v>
                </c:pt>
                <c:pt idx="1078">
                  <c:v>97.8</c:v>
                </c:pt>
                <c:pt idx="1079">
                  <c:v>97.9</c:v>
                </c:pt>
                <c:pt idx="1080">
                  <c:v>98</c:v>
                </c:pt>
                <c:pt idx="1081">
                  <c:v>98.1</c:v>
                </c:pt>
                <c:pt idx="1082">
                  <c:v>98.2</c:v>
                </c:pt>
                <c:pt idx="1083">
                  <c:v>98.3</c:v>
                </c:pt>
                <c:pt idx="1084">
                  <c:v>98.4</c:v>
                </c:pt>
                <c:pt idx="1085">
                  <c:v>98.5</c:v>
                </c:pt>
                <c:pt idx="1086">
                  <c:v>98.6</c:v>
                </c:pt>
                <c:pt idx="1087">
                  <c:v>98.7</c:v>
                </c:pt>
                <c:pt idx="1088">
                  <c:v>98.8</c:v>
                </c:pt>
                <c:pt idx="1089">
                  <c:v>98.9</c:v>
                </c:pt>
                <c:pt idx="1090">
                  <c:v>99</c:v>
                </c:pt>
                <c:pt idx="1091">
                  <c:v>99.1</c:v>
                </c:pt>
                <c:pt idx="1092">
                  <c:v>99.2</c:v>
                </c:pt>
                <c:pt idx="1093">
                  <c:v>99.3</c:v>
                </c:pt>
                <c:pt idx="1094">
                  <c:v>99.4</c:v>
                </c:pt>
                <c:pt idx="1095">
                  <c:v>99.5</c:v>
                </c:pt>
                <c:pt idx="1096">
                  <c:v>99.6</c:v>
                </c:pt>
                <c:pt idx="1097">
                  <c:v>99.7</c:v>
                </c:pt>
                <c:pt idx="1098">
                  <c:v>99.8</c:v>
                </c:pt>
                <c:pt idx="1099">
                  <c:v>99.9</c:v>
                </c:pt>
                <c:pt idx="1100">
                  <c:v>100</c:v>
                </c:pt>
              </c:numCache>
            </c:numRef>
          </c:cat>
          <c:val>
            <c:numRef>
              <c:f>Sheet9!$C$2:$C$1102</c:f>
              <c:numCache>
                <c:formatCode>0.00E+00</c:formatCode>
                <c:ptCount val="1101"/>
                <c:pt idx="0">
                  <c:v>6511930000</c:v>
                </c:pt>
                <c:pt idx="1">
                  <c:v>6511930000</c:v>
                </c:pt>
                <c:pt idx="2">
                  <c:v>6511930000</c:v>
                </c:pt>
                <c:pt idx="3">
                  <c:v>6511930000</c:v>
                </c:pt>
                <c:pt idx="4">
                  <c:v>6511930000</c:v>
                </c:pt>
                <c:pt idx="5">
                  <c:v>6511930000</c:v>
                </c:pt>
                <c:pt idx="6">
                  <c:v>6511930000</c:v>
                </c:pt>
                <c:pt idx="7">
                  <c:v>6511930000</c:v>
                </c:pt>
                <c:pt idx="8">
                  <c:v>6511930000</c:v>
                </c:pt>
                <c:pt idx="9">
                  <c:v>6511930000</c:v>
                </c:pt>
                <c:pt idx="10">
                  <c:v>6511930000</c:v>
                </c:pt>
                <c:pt idx="11">
                  <c:v>6511930000</c:v>
                </c:pt>
                <c:pt idx="12">
                  <c:v>6511930000</c:v>
                </c:pt>
                <c:pt idx="13">
                  <c:v>6511930000</c:v>
                </c:pt>
                <c:pt idx="14">
                  <c:v>6511930000</c:v>
                </c:pt>
                <c:pt idx="15">
                  <c:v>6511930000</c:v>
                </c:pt>
                <c:pt idx="16">
                  <c:v>6511930000</c:v>
                </c:pt>
                <c:pt idx="17">
                  <c:v>6511930000</c:v>
                </c:pt>
                <c:pt idx="18">
                  <c:v>6511930000</c:v>
                </c:pt>
                <c:pt idx="19">
                  <c:v>6511930000</c:v>
                </c:pt>
                <c:pt idx="20">
                  <c:v>6511930000</c:v>
                </c:pt>
                <c:pt idx="21">
                  <c:v>6511930000</c:v>
                </c:pt>
                <c:pt idx="22">
                  <c:v>6511930000</c:v>
                </c:pt>
                <c:pt idx="23">
                  <c:v>6511930000</c:v>
                </c:pt>
                <c:pt idx="24">
                  <c:v>6511930000</c:v>
                </c:pt>
                <c:pt idx="25">
                  <c:v>6511930000</c:v>
                </c:pt>
                <c:pt idx="26">
                  <c:v>6511930000</c:v>
                </c:pt>
                <c:pt idx="27">
                  <c:v>6511930000</c:v>
                </c:pt>
                <c:pt idx="28">
                  <c:v>6511930000</c:v>
                </c:pt>
                <c:pt idx="29">
                  <c:v>6511930000</c:v>
                </c:pt>
                <c:pt idx="30">
                  <c:v>6511930000</c:v>
                </c:pt>
                <c:pt idx="31">
                  <c:v>6511930000</c:v>
                </c:pt>
                <c:pt idx="32">
                  <c:v>6511930000</c:v>
                </c:pt>
                <c:pt idx="33">
                  <c:v>6511930000</c:v>
                </c:pt>
                <c:pt idx="34">
                  <c:v>6511930000</c:v>
                </c:pt>
                <c:pt idx="35">
                  <c:v>6511930000</c:v>
                </c:pt>
                <c:pt idx="36">
                  <c:v>6511930000</c:v>
                </c:pt>
                <c:pt idx="37">
                  <c:v>6511930000</c:v>
                </c:pt>
                <c:pt idx="38">
                  <c:v>6511930000</c:v>
                </c:pt>
                <c:pt idx="39">
                  <c:v>6511930000</c:v>
                </c:pt>
                <c:pt idx="40">
                  <c:v>6511930000</c:v>
                </c:pt>
                <c:pt idx="41">
                  <c:v>6511930000</c:v>
                </c:pt>
                <c:pt idx="42">
                  <c:v>6511930000</c:v>
                </c:pt>
                <c:pt idx="43">
                  <c:v>6511930000</c:v>
                </c:pt>
                <c:pt idx="44">
                  <c:v>6511930000</c:v>
                </c:pt>
                <c:pt idx="45">
                  <c:v>6511930000</c:v>
                </c:pt>
                <c:pt idx="46">
                  <c:v>6511930000</c:v>
                </c:pt>
                <c:pt idx="47">
                  <c:v>6511930000</c:v>
                </c:pt>
                <c:pt idx="48">
                  <c:v>6511930000</c:v>
                </c:pt>
                <c:pt idx="49">
                  <c:v>6511930000</c:v>
                </c:pt>
                <c:pt idx="50">
                  <c:v>6511930000</c:v>
                </c:pt>
                <c:pt idx="51">
                  <c:v>6511930000</c:v>
                </c:pt>
                <c:pt idx="52">
                  <c:v>6511930000</c:v>
                </c:pt>
                <c:pt idx="53">
                  <c:v>6511930000</c:v>
                </c:pt>
                <c:pt idx="54">
                  <c:v>6511930000</c:v>
                </c:pt>
                <c:pt idx="55">
                  <c:v>6511930000</c:v>
                </c:pt>
                <c:pt idx="56">
                  <c:v>6511930000</c:v>
                </c:pt>
                <c:pt idx="57">
                  <c:v>6511930000</c:v>
                </c:pt>
                <c:pt idx="58">
                  <c:v>6511930000</c:v>
                </c:pt>
                <c:pt idx="59">
                  <c:v>6511930000</c:v>
                </c:pt>
                <c:pt idx="60">
                  <c:v>6511930000</c:v>
                </c:pt>
                <c:pt idx="61">
                  <c:v>6511930000</c:v>
                </c:pt>
                <c:pt idx="62">
                  <c:v>6511930000</c:v>
                </c:pt>
                <c:pt idx="63">
                  <c:v>6511930000</c:v>
                </c:pt>
                <c:pt idx="64">
                  <c:v>6511930000</c:v>
                </c:pt>
                <c:pt idx="65">
                  <c:v>6511930000</c:v>
                </c:pt>
                <c:pt idx="66">
                  <c:v>6511930000</c:v>
                </c:pt>
                <c:pt idx="67">
                  <c:v>6511930000</c:v>
                </c:pt>
                <c:pt idx="68">
                  <c:v>6511930000</c:v>
                </c:pt>
                <c:pt idx="69">
                  <c:v>6511930000</c:v>
                </c:pt>
                <c:pt idx="70">
                  <c:v>6511930000</c:v>
                </c:pt>
                <c:pt idx="71">
                  <c:v>6511930000</c:v>
                </c:pt>
                <c:pt idx="72">
                  <c:v>6511930000</c:v>
                </c:pt>
                <c:pt idx="73">
                  <c:v>6511930000</c:v>
                </c:pt>
                <c:pt idx="74">
                  <c:v>6511930000</c:v>
                </c:pt>
                <c:pt idx="75">
                  <c:v>6511930000</c:v>
                </c:pt>
                <c:pt idx="76">
                  <c:v>6511930000</c:v>
                </c:pt>
                <c:pt idx="77">
                  <c:v>6511930000</c:v>
                </c:pt>
                <c:pt idx="78">
                  <c:v>6511930000</c:v>
                </c:pt>
                <c:pt idx="79">
                  <c:v>6511930000</c:v>
                </c:pt>
                <c:pt idx="80">
                  <c:v>6511930000</c:v>
                </c:pt>
                <c:pt idx="81">
                  <c:v>6511930000</c:v>
                </c:pt>
                <c:pt idx="82">
                  <c:v>6511930000</c:v>
                </c:pt>
                <c:pt idx="83">
                  <c:v>6511930000</c:v>
                </c:pt>
                <c:pt idx="84">
                  <c:v>6511930000</c:v>
                </c:pt>
                <c:pt idx="85">
                  <c:v>6511930000</c:v>
                </c:pt>
                <c:pt idx="86">
                  <c:v>6511930000</c:v>
                </c:pt>
                <c:pt idx="87">
                  <c:v>6511930000</c:v>
                </c:pt>
                <c:pt idx="88">
                  <c:v>6511930000</c:v>
                </c:pt>
                <c:pt idx="89">
                  <c:v>6511930000</c:v>
                </c:pt>
                <c:pt idx="90">
                  <c:v>6511930000</c:v>
                </c:pt>
                <c:pt idx="91">
                  <c:v>6511930000</c:v>
                </c:pt>
                <c:pt idx="92">
                  <c:v>6511930000</c:v>
                </c:pt>
                <c:pt idx="93">
                  <c:v>6511930000</c:v>
                </c:pt>
                <c:pt idx="94">
                  <c:v>6511930000</c:v>
                </c:pt>
                <c:pt idx="95">
                  <c:v>6511930000</c:v>
                </c:pt>
                <c:pt idx="96">
                  <c:v>6511930000</c:v>
                </c:pt>
                <c:pt idx="97">
                  <c:v>6511930000</c:v>
                </c:pt>
                <c:pt idx="98">
                  <c:v>6511930000</c:v>
                </c:pt>
                <c:pt idx="99">
                  <c:v>6511930000</c:v>
                </c:pt>
                <c:pt idx="100">
                  <c:v>6511930000</c:v>
                </c:pt>
                <c:pt idx="101">
                  <c:v>6511930000</c:v>
                </c:pt>
                <c:pt idx="102">
                  <c:v>6511930000</c:v>
                </c:pt>
                <c:pt idx="103">
                  <c:v>6511930000</c:v>
                </c:pt>
                <c:pt idx="104">
                  <c:v>6511930000</c:v>
                </c:pt>
                <c:pt idx="105">
                  <c:v>6511930000</c:v>
                </c:pt>
                <c:pt idx="106">
                  <c:v>6511930000</c:v>
                </c:pt>
                <c:pt idx="107">
                  <c:v>6511930000</c:v>
                </c:pt>
                <c:pt idx="108">
                  <c:v>6511930000</c:v>
                </c:pt>
                <c:pt idx="109">
                  <c:v>6511930000</c:v>
                </c:pt>
                <c:pt idx="110">
                  <c:v>6511930000</c:v>
                </c:pt>
                <c:pt idx="111">
                  <c:v>6511930000</c:v>
                </c:pt>
                <c:pt idx="112">
                  <c:v>6511930000</c:v>
                </c:pt>
                <c:pt idx="113">
                  <c:v>6511930000</c:v>
                </c:pt>
                <c:pt idx="114">
                  <c:v>6511930000</c:v>
                </c:pt>
                <c:pt idx="115">
                  <c:v>6511930000</c:v>
                </c:pt>
                <c:pt idx="116">
                  <c:v>6511930000</c:v>
                </c:pt>
                <c:pt idx="117">
                  <c:v>6511930000</c:v>
                </c:pt>
                <c:pt idx="118">
                  <c:v>6511930000</c:v>
                </c:pt>
                <c:pt idx="119">
                  <c:v>6511930000</c:v>
                </c:pt>
                <c:pt idx="120">
                  <c:v>6511930000</c:v>
                </c:pt>
                <c:pt idx="121">
                  <c:v>6511930000</c:v>
                </c:pt>
                <c:pt idx="122">
                  <c:v>6511930000</c:v>
                </c:pt>
                <c:pt idx="123">
                  <c:v>6511930000</c:v>
                </c:pt>
                <c:pt idx="124">
                  <c:v>6511930000</c:v>
                </c:pt>
                <c:pt idx="125">
                  <c:v>6511930000</c:v>
                </c:pt>
                <c:pt idx="126">
                  <c:v>6511930000</c:v>
                </c:pt>
                <c:pt idx="127">
                  <c:v>6511930000</c:v>
                </c:pt>
                <c:pt idx="128">
                  <c:v>6511930000</c:v>
                </c:pt>
                <c:pt idx="129">
                  <c:v>6511930000</c:v>
                </c:pt>
                <c:pt idx="130">
                  <c:v>6511930000</c:v>
                </c:pt>
                <c:pt idx="131">
                  <c:v>6511930000</c:v>
                </c:pt>
                <c:pt idx="132">
                  <c:v>6511930000</c:v>
                </c:pt>
                <c:pt idx="133">
                  <c:v>6511930000</c:v>
                </c:pt>
                <c:pt idx="134">
                  <c:v>6511930000</c:v>
                </c:pt>
                <c:pt idx="135">
                  <c:v>6511930000</c:v>
                </c:pt>
                <c:pt idx="136">
                  <c:v>6511930000</c:v>
                </c:pt>
                <c:pt idx="137">
                  <c:v>6511930000</c:v>
                </c:pt>
                <c:pt idx="138">
                  <c:v>6511930000</c:v>
                </c:pt>
                <c:pt idx="139">
                  <c:v>6511930000</c:v>
                </c:pt>
                <c:pt idx="140">
                  <c:v>6511930000</c:v>
                </c:pt>
                <c:pt idx="141">
                  <c:v>6511930000</c:v>
                </c:pt>
                <c:pt idx="142">
                  <c:v>6511930000</c:v>
                </c:pt>
                <c:pt idx="143">
                  <c:v>6511930000</c:v>
                </c:pt>
                <c:pt idx="144">
                  <c:v>6511930000</c:v>
                </c:pt>
                <c:pt idx="145">
                  <c:v>6511930000</c:v>
                </c:pt>
                <c:pt idx="146">
                  <c:v>6511930000</c:v>
                </c:pt>
                <c:pt idx="147">
                  <c:v>6511930000</c:v>
                </c:pt>
                <c:pt idx="148">
                  <c:v>6511930000</c:v>
                </c:pt>
                <c:pt idx="149">
                  <c:v>6511930000</c:v>
                </c:pt>
                <c:pt idx="150">
                  <c:v>6511930000</c:v>
                </c:pt>
                <c:pt idx="151">
                  <c:v>6511930000</c:v>
                </c:pt>
                <c:pt idx="152">
                  <c:v>6511930000</c:v>
                </c:pt>
                <c:pt idx="153">
                  <c:v>6511930000</c:v>
                </c:pt>
                <c:pt idx="154">
                  <c:v>6511930000</c:v>
                </c:pt>
                <c:pt idx="155">
                  <c:v>6511930000</c:v>
                </c:pt>
                <c:pt idx="156">
                  <c:v>6511930000</c:v>
                </c:pt>
                <c:pt idx="157">
                  <c:v>6511930000</c:v>
                </c:pt>
                <c:pt idx="158">
                  <c:v>6511930000</c:v>
                </c:pt>
                <c:pt idx="159">
                  <c:v>6511930000</c:v>
                </c:pt>
                <c:pt idx="160">
                  <c:v>6511930000</c:v>
                </c:pt>
                <c:pt idx="161">
                  <c:v>6511930000</c:v>
                </c:pt>
                <c:pt idx="162">
                  <c:v>6511930000</c:v>
                </c:pt>
                <c:pt idx="163">
                  <c:v>6511930000</c:v>
                </c:pt>
                <c:pt idx="164">
                  <c:v>6511930000</c:v>
                </c:pt>
                <c:pt idx="165">
                  <c:v>6511930000</c:v>
                </c:pt>
                <c:pt idx="166">
                  <c:v>6511930000</c:v>
                </c:pt>
                <c:pt idx="167">
                  <c:v>6511930000</c:v>
                </c:pt>
                <c:pt idx="168">
                  <c:v>6511930000</c:v>
                </c:pt>
                <c:pt idx="169">
                  <c:v>6511930000</c:v>
                </c:pt>
                <c:pt idx="170">
                  <c:v>6511930000</c:v>
                </c:pt>
                <c:pt idx="171">
                  <c:v>6511930000</c:v>
                </c:pt>
                <c:pt idx="172">
                  <c:v>6511930000</c:v>
                </c:pt>
                <c:pt idx="173">
                  <c:v>6511930000</c:v>
                </c:pt>
                <c:pt idx="174">
                  <c:v>6511930000</c:v>
                </c:pt>
                <c:pt idx="175">
                  <c:v>6511930000</c:v>
                </c:pt>
                <c:pt idx="176">
                  <c:v>6511930000</c:v>
                </c:pt>
                <c:pt idx="177">
                  <c:v>6511930000</c:v>
                </c:pt>
                <c:pt idx="178">
                  <c:v>6511930000</c:v>
                </c:pt>
                <c:pt idx="179">
                  <c:v>6511930000</c:v>
                </c:pt>
                <c:pt idx="180">
                  <c:v>6511930000</c:v>
                </c:pt>
                <c:pt idx="181">
                  <c:v>6511930000</c:v>
                </c:pt>
                <c:pt idx="182">
                  <c:v>6511930000</c:v>
                </c:pt>
                <c:pt idx="183">
                  <c:v>6511930000</c:v>
                </c:pt>
                <c:pt idx="184">
                  <c:v>6511930000</c:v>
                </c:pt>
                <c:pt idx="185">
                  <c:v>6511930000</c:v>
                </c:pt>
                <c:pt idx="186">
                  <c:v>6511930000</c:v>
                </c:pt>
                <c:pt idx="187">
                  <c:v>6511930000</c:v>
                </c:pt>
                <c:pt idx="188">
                  <c:v>6511930000</c:v>
                </c:pt>
                <c:pt idx="189">
                  <c:v>6511930000</c:v>
                </c:pt>
                <c:pt idx="190">
                  <c:v>6511930000</c:v>
                </c:pt>
                <c:pt idx="191">
                  <c:v>6511930000</c:v>
                </c:pt>
                <c:pt idx="192">
                  <c:v>6511930000</c:v>
                </c:pt>
                <c:pt idx="193">
                  <c:v>6511930000</c:v>
                </c:pt>
                <c:pt idx="194">
                  <c:v>6511930000</c:v>
                </c:pt>
                <c:pt idx="195">
                  <c:v>6511930000</c:v>
                </c:pt>
                <c:pt idx="196">
                  <c:v>6511930000</c:v>
                </c:pt>
                <c:pt idx="197">
                  <c:v>6511930000</c:v>
                </c:pt>
                <c:pt idx="198">
                  <c:v>6511930000</c:v>
                </c:pt>
                <c:pt idx="199">
                  <c:v>6511930000</c:v>
                </c:pt>
                <c:pt idx="200">
                  <c:v>6511930000</c:v>
                </c:pt>
                <c:pt idx="201">
                  <c:v>6511930000</c:v>
                </c:pt>
                <c:pt idx="202">
                  <c:v>6511930000</c:v>
                </c:pt>
                <c:pt idx="203">
                  <c:v>6511930000</c:v>
                </c:pt>
                <c:pt idx="204">
                  <c:v>6511930000</c:v>
                </c:pt>
                <c:pt idx="205">
                  <c:v>6511930000</c:v>
                </c:pt>
                <c:pt idx="206">
                  <c:v>6511930000</c:v>
                </c:pt>
                <c:pt idx="207">
                  <c:v>6511930000</c:v>
                </c:pt>
                <c:pt idx="208">
                  <c:v>6511930000</c:v>
                </c:pt>
                <c:pt idx="209">
                  <c:v>6511930000</c:v>
                </c:pt>
                <c:pt idx="210">
                  <c:v>6511930000</c:v>
                </c:pt>
                <c:pt idx="211">
                  <c:v>6511930000</c:v>
                </c:pt>
                <c:pt idx="212">
                  <c:v>6511930000</c:v>
                </c:pt>
                <c:pt idx="213">
                  <c:v>6511930000</c:v>
                </c:pt>
                <c:pt idx="214">
                  <c:v>6511930000</c:v>
                </c:pt>
                <c:pt idx="215">
                  <c:v>6511930000</c:v>
                </c:pt>
                <c:pt idx="216">
                  <c:v>6511930000</c:v>
                </c:pt>
                <c:pt idx="217">
                  <c:v>6511930000</c:v>
                </c:pt>
                <c:pt idx="218">
                  <c:v>6511930000</c:v>
                </c:pt>
                <c:pt idx="219">
                  <c:v>6511930000</c:v>
                </c:pt>
                <c:pt idx="220">
                  <c:v>6511930000</c:v>
                </c:pt>
                <c:pt idx="221">
                  <c:v>6511930000</c:v>
                </c:pt>
                <c:pt idx="222">
                  <c:v>6511930000</c:v>
                </c:pt>
                <c:pt idx="223">
                  <c:v>6511930000</c:v>
                </c:pt>
                <c:pt idx="224">
                  <c:v>6511930000</c:v>
                </c:pt>
                <c:pt idx="225">
                  <c:v>6511930000</c:v>
                </c:pt>
                <c:pt idx="226">
                  <c:v>6511930000</c:v>
                </c:pt>
                <c:pt idx="227">
                  <c:v>6511930000</c:v>
                </c:pt>
                <c:pt idx="228">
                  <c:v>6511930000</c:v>
                </c:pt>
                <c:pt idx="229">
                  <c:v>6511930000</c:v>
                </c:pt>
                <c:pt idx="230">
                  <c:v>6511930000</c:v>
                </c:pt>
                <c:pt idx="231">
                  <c:v>6511930000</c:v>
                </c:pt>
                <c:pt idx="232">
                  <c:v>6511930000</c:v>
                </c:pt>
                <c:pt idx="233">
                  <c:v>6511930000</c:v>
                </c:pt>
                <c:pt idx="234">
                  <c:v>6511930000</c:v>
                </c:pt>
                <c:pt idx="235">
                  <c:v>6511930000</c:v>
                </c:pt>
                <c:pt idx="236">
                  <c:v>6511930000</c:v>
                </c:pt>
                <c:pt idx="237">
                  <c:v>6511930000</c:v>
                </c:pt>
                <c:pt idx="238">
                  <c:v>6511930000</c:v>
                </c:pt>
                <c:pt idx="239">
                  <c:v>6511930000</c:v>
                </c:pt>
                <c:pt idx="240">
                  <c:v>6511930000</c:v>
                </c:pt>
                <c:pt idx="241">
                  <c:v>6511930000</c:v>
                </c:pt>
                <c:pt idx="242">
                  <c:v>6511930000</c:v>
                </c:pt>
                <c:pt idx="243">
                  <c:v>6511930000</c:v>
                </c:pt>
                <c:pt idx="244">
                  <c:v>6511930000</c:v>
                </c:pt>
                <c:pt idx="245">
                  <c:v>6511930000</c:v>
                </c:pt>
                <c:pt idx="246">
                  <c:v>6511930000</c:v>
                </c:pt>
                <c:pt idx="247">
                  <c:v>6511930000</c:v>
                </c:pt>
                <c:pt idx="248">
                  <c:v>6511930000</c:v>
                </c:pt>
                <c:pt idx="249">
                  <c:v>6511930000</c:v>
                </c:pt>
                <c:pt idx="250">
                  <c:v>6511930000</c:v>
                </c:pt>
                <c:pt idx="251">
                  <c:v>6511930000</c:v>
                </c:pt>
                <c:pt idx="252">
                  <c:v>6511930000</c:v>
                </c:pt>
                <c:pt idx="253">
                  <c:v>6511930000</c:v>
                </c:pt>
                <c:pt idx="254">
                  <c:v>6511930000</c:v>
                </c:pt>
                <c:pt idx="255">
                  <c:v>6511930000</c:v>
                </c:pt>
                <c:pt idx="256">
                  <c:v>6511930000</c:v>
                </c:pt>
                <c:pt idx="257">
                  <c:v>6511930000</c:v>
                </c:pt>
                <c:pt idx="258">
                  <c:v>6511930000</c:v>
                </c:pt>
                <c:pt idx="259">
                  <c:v>6511930000</c:v>
                </c:pt>
                <c:pt idx="260">
                  <c:v>6511930000</c:v>
                </c:pt>
                <c:pt idx="261">
                  <c:v>6511930000</c:v>
                </c:pt>
                <c:pt idx="262">
                  <c:v>6511930000</c:v>
                </c:pt>
                <c:pt idx="263">
                  <c:v>6511930000</c:v>
                </c:pt>
                <c:pt idx="264">
                  <c:v>6511930000</c:v>
                </c:pt>
                <c:pt idx="265">
                  <c:v>6511930000</c:v>
                </c:pt>
                <c:pt idx="266">
                  <c:v>6511930000</c:v>
                </c:pt>
                <c:pt idx="267">
                  <c:v>6511930000</c:v>
                </c:pt>
                <c:pt idx="268">
                  <c:v>6511930000</c:v>
                </c:pt>
                <c:pt idx="269">
                  <c:v>6511930000</c:v>
                </c:pt>
                <c:pt idx="270">
                  <c:v>6511930000</c:v>
                </c:pt>
                <c:pt idx="271">
                  <c:v>6511930000</c:v>
                </c:pt>
                <c:pt idx="272">
                  <c:v>6511930000</c:v>
                </c:pt>
                <c:pt idx="273">
                  <c:v>6511930000</c:v>
                </c:pt>
                <c:pt idx="274">
                  <c:v>6511930000</c:v>
                </c:pt>
                <c:pt idx="275">
                  <c:v>6511930000</c:v>
                </c:pt>
                <c:pt idx="276">
                  <c:v>6511930000</c:v>
                </c:pt>
                <c:pt idx="277">
                  <c:v>6511930000</c:v>
                </c:pt>
                <c:pt idx="278">
                  <c:v>6511930000</c:v>
                </c:pt>
                <c:pt idx="279">
                  <c:v>6511930000</c:v>
                </c:pt>
                <c:pt idx="280">
                  <c:v>6511930000</c:v>
                </c:pt>
                <c:pt idx="281">
                  <c:v>6511930000</c:v>
                </c:pt>
                <c:pt idx="282">
                  <c:v>6511930000</c:v>
                </c:pt>
                <c:pt idx="283">
                  <c:v>6511930000</c:v>
                </c:pt>
                <c:pt idx="284">
                  <c:v>6511930000</c:v>
                </c:pt>
                <c:pt idx="285">
                  <c:v>6511930000</c:v>
                </c:pt>
                <c:pt idx="286">
                  <c:v>6511930000</c:v>
                </c:pt>
                <c:pt idx="287">
                  <c:v>6511930000</c:v>
                </c:pt>
                <c:pt idx="288">
                  <c:v>6511930000</c:v>
                </c:pt>
                <c:pt idx="289">
                  <c:v>6511930000</c:v>
                </c:pt>
                <c:pt idx="290">
                  <c:v>6511930000</c:v>
                </c:pt>
                <c:pt idx="291">
                  <c:v>6511930000</c:v>
                </c:pt>
                <c:pt idx="292">
                  <c:v>6511930000</c:v>
                </c:pt>
                <c:pt idx="293">
                  <c:v>6511930000</c:v>
                </c:pt>
                <c:pt idx="294">
                  <c:v>6511930000</c:v>
                </c:pt>
                <c:pt idx="295">
                  <c:v>6511930000</c:v>
                </c:pt>
                <c:pt idx="296">
                  <c:v>6511930000</c:v>
                </c:pt>
                <c:pt idx="297">
                  <c:v>6511930000</c:v>
                </c:pt>
                <c:pt idx="298">
                  <c:v>6511930000</c:v>
                </c:pt>
                <c:pt idx="299">
                  <c:v>6511930000</c:v>
                </c:pt>
                <c:pt idx="300">
                  <c:v>6511930000</c:v>
                </c:pt>
                <c:pt idx="301">
                  <c:v>6511930000</c:v>
                </c:pt>
                <c:pt idx="302">
                  <c:v>6511930000</c:v>
                </c:pt>
                <c:pt idx="303">
                  <c:v>6511930000</c:v>
                </c:pt>
                <c:pt idx="304">
                  <c:v>6511930000</c:v>
                </c:pt>
                <c:pt idx="305">
                  <c:v>6511930000</c:v>
                </c:pt>
                <c:pt idx="306">
                  <c:v>6511930000</c:v>
                </c:pt>
                <c:pt idx="307">
                  <c:v>6511930000</c:v>
                </c:pt>
                <c:pt idx="308">
                  <c:v>6511930000</c:v>
                </c:pt>
                <c:pt idx="309">
                  <c:v>6511930000</c:v>
                </c:pt>
                <c:pt idx="310">
                  <c:v>6511930000</c:v>
                </c:pt>
                <c:pt idx="311">
                  <c:v>6511930000</c:v>
                </c:pt>
                <c:pt idx="312">
                  <c:v>6511930000</c:v>
                </c:pt>
                <c:pt idx="313">
                  <c:v>6511930000</c:v>
                </c:pt>
                <c:pt idx="314">
                  <c:v>6511930000</c:v>
                </c:pt>
                <c:pt idx="315">
                  <c:v>6511930000</c:v>
                </c:pt>
                <c:pt idx="316">
                  <c:v>6511930000</c:v>
                </c:pt>
                <c:pt idx="317">
                  <c:v>6511930000</c:v>
                </c:pt>
                <c:pt idx="318">
                  <c:v>6511930000</c:v>
                </c:pt>
                <c:pt idx="319">
                  <c:v>6511930000</c:v>
                </c:pt>
                <c:pt idx="320">
                  <c:v>6511930000</c:v>
                </c:pt>
                <c:pt idx="321">
                  <c:v>6511930000</c:v>
                </c:pt>
                <c:pt idx="322">
                  <c:v>6511930000</c:v>
                </c:pt>
                <c:pt idx="323">
                  <c:v>6511930000</c:v>
                </c:pt>
                <c:pt idx="324">
                  <c:v>6511930000</c:v>
                </c:pt>
                <c:pt idx="325">
                  <c:v>6511930000</c:v>
                </c:pt>
                <c:pt idx="326">
                  <c:v>6511930000</c:v>
                </c:pt>
                <c:pt idx="327">
                  <c:v>6511930000</c:v>
                </c:pt>
                <c:pt idx="328">
                  <c:v>6511930000</c:v>
                </c:pt>
                <c:pt idx="329">
                  <c:v>6511930000</c:v>
                </c:pt>
                <c:pt idx="330">
                  <c:v>6511930000</c:v>
                </c:pt>
                <c:pt idx="331">
                  <c:v>6511930000</c:v>
                </c:pt>
                <c:pt idx="332">
                  <c:v>6511930000</c:v>
                </c:pt>
                <c:pt idx="333">
                  <c:v>6511930000</c:v>
                </c:pt>
                <c:pt idx="334">
                  <c:v>6511930000</c:v>
                </c:pt>
                <c:pt idx="335">
                  <c:v>6511930000</c:v>
                </c:pt>
                <c:pt idx="336">
                  <c:v>6511930000</c:v>
                </c:pt>
                <c:pt idx="337">
                  <c:v>6511930000</c:v>
                </c:pt>
                <c:pt idx="338">
                  <c:v>6511930000</c:v>
                </c:pt>
                <c:pt idx="339">
                  <c:v>6511930000</c:v>
                </c:pt>
                <c:pt idx="340">
                  <c:v>6511930000</c:v>
                </c:pt>
                <c:pt idx="341">
                  <c:v>6511930000</c:v>
                </c:pt>
                <c:pt idx="342">
                  <c:v>6511930000</c:v>
                </c:pt>
                <c:pt idx="343">
                  <c:v>6511930000</c:v>
                </c:pt>
                <c:pt idx="344">
                  <c:v>6511930000</c:v>
                </c:pt>
                <c:pt idx="345">
                  <c:v>6511930000</c:v>
                </c:pt>
                <c:pt idx="346">
                  <c:v>6511930000</c:v>
                </c:pt>
                <c:pt idx="347">
                  <c:v>6511930000</c:v>
                </c:pt>
                <c:pt idx="348">
                  <c:v>6511930000</c:v>
                </c:pt>
                <c:pt idx="349">
                  <c:v>6511930000</c:v>
                </c:pt>
                <c:pt idx="350">
                  <c:v>6511930000</c:v>
                </c:pt>
                <c:pt idx="351">
                  <c:v>6511930000</c:v>
                </c:pt>
                <c:pt idx="352">
                  <c:v>6511930000</c:v>
                </c:pt>
                <c:pt idx="353">
                  <c:v>6511930000</c:v>
                </c:pt>
                <c:pt idx="354">
                  <c:v>6511930000</c:v>
                </c:pt>
                <c:pt idx="355">
                  <c:v>6511930000</c:v>
                </c:pt>
                <c:pt idx="356">
                  <c:v>6511930000</c:v>
                </c:pt>
                <c:pt idx="357">
                  <c:v>6511930000</c:v>
                </c:pt>
                <c:pt idx="358">
                  <c:v>6511930000</c:v>
                </c:pt>
                <c:pt idx="359">
                  <c:v>6511930000</c:v>
                </c:pt>
                <c:pt idx="360">
                  <c:v>6511930000</c:v>
                </c:pt>
                <c:pt idx="361">
                  <c:v>6511930000</c:v>
                </c:pt>
                <c:pt idx="362">
                  <c:v>6511930000</c:v>
                </c:pt>
                <c:pt idx="363">
                  <c:v>6511930000</c:v>
                </c:pt>
                <c:pt idx="364">
                  <c:v>6511930000</c:v>
                </c:pt>
                <c:pt idx="365">
                  <c:v>6511930000</c:v>
                </c:pt>
                <c:pt idx="366">
                  <c:v>6511930000</c:v>
                </c:pt>
                <c:pt idx="367">
                  <c:v>6511930000</c:v>
                </c:pt>
                <c:pt idx="368">
                  <c:v>6511930000</c:v>
                </c:pt>
                <c:pt idx="369">
                  <c:v>6511930000</c:v>
                </c:pt>
                <c:pt idx="370">
                  <c:v>6511930000</c:v>
                </c:pt>
                <c:pt idx="371">
                  <c:v>6511930000</c:v>
                </c:pt>
                <c:pt idx="372">
                  <c:v>6511930000</c:v>
                </c:pt>
                <c:pt idx="373">
                  <c:v>6511930000</c:v>
                </c:pt>
                <c:pt idx="374">
                  <c:v>6511930000</c:v>
                </c:pt>
                <c:pt idx="375">
                  <c:v>6511930000</c:v>
                </c:pt>
                <c:pt idx="376">
                  <c:v>6511930000</c:v>
                </c:pt>
                <c:pt idx="377">
                  <c:v>6511930000</c:v>
                </c:pt>
                <c:pt idx="378">
                  <c:v>6511930000</c:v>
                </c:pt>
                <c:pt idx="379">
                  <c:v>6511930000</c:v>
                </c:pt>
                <c:pt idx="380">
                  <c:v>6511930000</c:v>
                </c:pt>
                <c:pt idx="381">
                  <c:v>6511930000</c:v>
                </c:pt>
                <c:pt idx="382">
                  <c:v>6511930000</c:v>
                </c:pt>
                <c:pt idx="383">
                  <c:v>6511930000</c:v>
                </c:pt>
                <c:pt idx="384">
                  <c:v>6511930000</c:v>
                </c:pt>
                <c:pt idx="385">
                  <c:v>6511930000</c:v>
                </c:pt>
                <c:pt idx="386">
                  <c:v>6511930000</c:v>
                </c:pt>
                <c:pt idx="387">
                  <c:v>6511930000</c:v>
                </c:pt>
                <c:pt idx="388">
                  <c:v>6511930000</c:v>
                </c:pt>
                <c:pt idx="389">
                  <c:v>6511930000</c:v>
                </c:pt>
                <c:pt idx="390">
                  <c:v>6511930000</c:v>
                </c:pt>
                <c:pt idx="391">
                  <c:v>6511930000</c:v>
                </c:pt>
                <c:pt idx="392">
                  <c:v>6511930000</c:v>
                </c:pt>
                <c:pt idx="393">
                  <c:v>6511930000</c:v>
                </c:pt>
                <c:pt idx="394">
                  <c:v>6511930000</c:v>
                </c:pt>
                <c:pt idx="395">
                  <c:v>6511930000</c:v>
                </c:pt>
                <c:pt idx="396">
                  <c:v>6511930000</c:v>
                </c:pt>
                <c:pt idx="397">
                  <c:v>6511930000</c:v>
                </c:pt>
                <c:pt idx="398">
                  <c:v>6511930000</c:v>
                </c:pt>
                <c:pt idx="399">
                  <c:v>6511930000</c:v>
                </c:pt>
                <c:pt idx="400">
                  <c:v>6511930000</c:v>
                </c:pt>
                <c:pt idx="401">
                  <c:v>6511930000</c:v>
                </c:pt>
                <c:pt idx="402">
                  <c:v>6511930000</c:v>
                </c:pt>
                <c:pt idx="403">
                  <c:v>6511930000</c:v>
                </c:pt>
                <c:pt idx="404">
                  <c:v>6511930000</c:v>
                </c:pt>
                <c:pt idx="405">
                  <c:v>6511930000</c:v>
                </c:pt>
                <c:pt idx="406">
                  <c:v>6511930000</c:v>
                </c:pt>
                <c:pt idx="407">
                  <c:v>6511930000</c:v>
                </c:pt>
                <c:pt idx="408">
                  <c:v>6511930000</c:v>
                </c:pt>
                <c:pt idx="409">
                  <c:v>6511930000</c:v>
                </c:pt>
                <c:pt idx="410">
                  <c:v>6511930000</c:v>
                </c:pt>
                <c:pt idx="411">
                  <c:v>6511930000</c:v>
                </c:pt>
                <c:pt idx="412">
                  <c:v>6511930000</c:v>
                </c:pt>
                <c:pt idx="413">
                  <c:v>6511930000</c:v>
                </c:pt>
                <c:pt idx="414">
                  <c:v>6511930000</c:v>
                </c:pt>
                <c:pt idx="415">
                  <c:v>6511930000</c:v>
                </c:pt>
                <c:pt idx="416">
                  <c:v>6511930000</c:v>
                </c:pt>
                <c:pt idx="417">
                  <c:v>6511930000</c:v>
                </c:pt>
                <c:pt idx="418">
                  <c:v>6511930000</c:v>
                </c:pt>
                <c:pt idx="419">
                  <c:v>6511930000</c:v>
                </c:pt>
                <c:pt idx="420">
                  <c:v>6511930000</c:v>
                </c:pt>
                <c:pt idx="421">
                  <c:v>6511930000</c:v>
                </c:pt>
                <c:pt idx="422">
                  <c:v>6511930000</c:v>
                </c:pt>
                <c:pt idx="423">
                  <c:v>6511930000</c:v>
                </c:pt>
                <c:pt idx="424">
                  <c:v>6511930000</c:v>
                </c:pt>
                <c:pt idx="425">
                  <c:v>6511930000</c:v>
                </c:pt>
                <c:pt idx="426">
                  <c:v>6511930000</c:v>
                </c:pt>
                <c:pt idx="427">
                  <c:v>6511930000</c:v>
                </c:pt>
                <c:pt idx="428">
                  <c:v>6511930000</c:v>
                </c:pt>
                <c:pt idx="429">
                  <c:v>6511930000</c:v>
                </c:pt>
                <c:pt idx="430">
                  <c:v>6511930000</c:v>
                </c:pt>
                <c:pt idx="431">
                  <c:v>6511930000</c:v>
                </c:pt>
                <c:pt idx="432">
                  <c:v>6511930000</c:v>
                </c:pt>
                <c:pt idx="433">
                  <c:v>6511930000</c:v>
                </c:pt>
                <c:pt idx="434">
                  <c:v>6511930000</c:v>
                </c:pt>
                <c:pt idx="435">
                  <c:v>6511930000</c:v>
                </c:pt>
                <c:pt idx="436">
                  <c:v>6511930000</c:v>
                </c:pt>
                <c:pt idx="437">
                  <c:v>6511930000</c:v>
                </c:pt>
                <c:pt idx="438">
                  <c:v>6511930000</c:v>
                </c:pt>
                <c:pt idx="439">
                  <c:v>6511930000</c:v>
                </c:pt>
                <c:pt idx="440">
                  <c:v>6511930000</c:v>
                </c:pt>
                <c:pt idx="441">
                  <c:v>6511930000</c:v>
                </c:pt>
                <c:pt idx="442">
                  <c:v>6511930000</c:v>
                </c:pt>
                <c:pt idx="443">
                  <c:v>6511930000</c:v>
                </c:pt>
                <c:pt idx="444">
                  <c:v>6511930000</c:v>
                </c:pt>
                <c:pt idx="445">
                  <c:v>6511930000</c:v>
                </c:pt>
                <c:pt idx="446">
                  <c:v>6511930000</c:v>
                </c:pt>
                <c:pt idx="447">
                  <c:v>6511930000</c:v>
                </c:pt>
                <c:pt idx="448">
                  <c:v>6511930000</c:v>
                </c:pt>
                <c:pt idx="449">
                  <c:v>6511930000</c:v>
                </c:pt>
                <c:pt idx="450">
                  <c:v>6511930000</c:v>
                </c:pt>
                <c:pt idx="451">
                  <c:v>6511930000</c:v>
                </c:pt>
                <c:pt idx="452">
                  <c:v>6511930000</c:v>
                </c:pt>
                <c:pt idx="453">
                  <c:v>6511930000</c:v>
                </c:pt>
                <c:pt idx="454">
                  <c:v>6511930000</c:v>
                </c:pt>
                <c:pt idx="455">
                  <c:v>6511930000</c:v>
                </c:pt>
                <c:pt idx="456">
                  <c:v>6511930000</c:v>
                </c:pt>
                <c:pt idx="457">
                  <c:v>6511930000</c:v>
                </c:pt>
                <c:pt idx="458">
                  <c:v>6511930000</c:v>
                </c:pt>
                <c:pt idx="459">
                  <c:v>6511930000</c:v>
                </c:pt>
                <c:pt idx="460">
                  <c:v>6511930000</c:v>
                </c:pt>
                <c:pt idx="461">
                  <c:v>6511930000</c:v>
                </c:pt>
                <c:pt idx="462">
                  <c:v>6511930000</c:v>
                </c:pt>
                <c:pt idx="463">
                  <c:v>6511930000</c:v>
                </c:pt>
                <c:pt idx="464">
                  <c:v>6511930000</c:v>
                </c:pt>
                <c:pt idx="465">
                  <c:v>6511930000</c:v>
                </c:pt>
                <c:pt idx="466">
                  <c:v>6511930000</c:v>
                </c:pt>
                <c:pt idx="467">
                  <c:v>6511930000</c:v>
                </c:pt>
                <c:pt idx="468">
                  <c:v>6511930000</c:v>
                </c:pt>
                <c:pt idx="469">
                  <c:v>6511930000</c:v>
                </c:pt>
                <c:pt idx="470">
                  <c:v>6511930000</c:v>
                </c:pt>
                <c:pt idx="471">
                  <c:v>6511930000</c:v>
                </c:pt>
                <c:pt idx="472">
                  <c:v>6511930000</c:v>
                </c:pt>
                <c:pt idx="473">
                  <c:v>6511930000</c:v>
                </c:pt>
                <c:pt idx="474">
                  <c:v>6511930000</c:v>
                </c:pt>
                <c:pt idx="475">
                  <c:v>6511930000</c:v>
                </c:pt>
                <c:pt idx="476">
                  <c:v>6511930000</c:v>
                </c:pt>
                <c:pt idx="477">
                  <c:v>6511930000</c:v>
                </c:pt>
                <c:pt idx="478">
                  <c:v>6511930000</c:v>
                </c:pt>
                <c:pt idx="479">
                  <c:v>6511930000</c:v>
                </c:pt>
                <c:pt idx="480">
                  <c:v>6511930000</c:v>
                </c:pt>
                <c:pt idx="481">
                  <c:v>6511930000</c:v>
                </c:pt>
                <c:pt idx="482">
                  <c:v>6511930000</c:v>
                </c:pt>
                <c:pt idx="483">
                  <c:v>6511930000</c:v>
                </c:pt>
                <c:pt idx="484">
                  <c:v>6511930000</c:v>
                </c:pt>
                <c:pt idx="485">
                  <c:v>6511930000</c:v>
                </c:pt>
                <c:pt idx="486">
                  <c:v>6511930000</c:v>
                </c:pt>
                <c:pt idx="487">
                  <c:v>6511930000</c:v>
                </c:pt>
                <c:pt idx="488">
                  <c:v>6511930000</c:v>
                </c:pt>
                <c:pt idx="489">
                  <c:v>6511930000</c:v>
                </c:pt>
                <c:pt idx="490">
                  <c:v>6511930000</c:v>
                </c:pt>
                <c:pt idx="491">
                  <c:v>6511930000</c:v>
                </c:pt>
                <c:pt idx="492">
                  <c:v>6511930000</c:v>
                </c:pt>
                <c:pt idx="493">
                  <c:v>6511930000</c:v>
                </c:pt>
                <c:pt idx="494">
                  <c:v>6511930000</c:v>
                </c:pt>
                <c:pt idx="495">
                  <c:v>6511930000</c:v>
                </c:pt>
                <c:pt idx="496">
                  <c:v>6511930000</c:v>
                </c:pt>
                <c:pt idx="497">
                  <c:v>6511930000</c:v>
                </c:pt>
                <c:pt idx="498">
                  <c:v>6511930000</c:v>
                </c:pt>
                <c:pt idx="499">
                  <c:v>6511930000</c:v>
                </c:pt>
                <c:pt idx="500">
                  <c:v>6511930000</c:v>
                </c:pt>
                <c:pt idx="501">
                  <c:v>6511930000</c:v>
                </c:pt>
                <c:pt idx="502">
                  <c:v>6511930000</c:v>
                </c:pt>
                <c:pt idx="503">
                  <c:v>6511930000</c:v>
                </c:pt>
                <c:pt idx="504">
                  <c:v>6511930000</c:v>
                </c:pt>
                <c:pt idx="505">
                  <c:v>6511930000</c:v>
                </c:pt>
                <c:pt idx="506">
                  <c:v>6511930000</c:v>
                </c:pt>
                <c:pt idx="507">
                  <c:v>6511930000</c:v>
                </c:pt>
                <c:pt idx="508">
                  <c:v>6511930000</c:v>
                </c:pt>
                <c:pt idx="509">
                  <c:v>6511930000</c:v>
                </c:pt>
                <c:pt idx="510">
                  <c:v>6511930000</c:v>
                </c:pt>
                <c:pt idx="511">
                  <c:v>6511930000</c:v>
                </c:pt>
                <c:pt idx="512">
                  <c:v>6511930000</c:v>
                </c:pt>
                <c:pt idx="513">
                  <c:v>6511930000</c:v>
                </c:pt>
                <c:pt idx="514">
                  <c:v>6511930000</c:v>
                </c:pt>
                <c:pt idx="515">
                  <c:v>6511930000</c:v>
                </c:pt>
                <c:pt idx="516">
                  <c:v>6511930000</c:v>
                </c:pt>
                <c:pt idx="517">
                  <c:v>6511930000</c:v>
                </c:pt>
                <c:pt idx="518">
                  <c:v>6511930000</c:v>
                </c:pt>
                <c:pt idx="519">
                  <c:v>6511930000</c:v>
                </c:pt>
                <c:pt idx="520">
                  <c:v>6511930000</c:v>
                </c:pt>
                <c:pt idx="521">
                  <c:v>6511930000</c:v>
                </c:pt>
                <c:pt idx="522">
                  <c:v>6511930000</c:v>
                </c:pt>
                <c:pt idx="523">
                  <c:v>6511930000</c:v>
                </c:pt>
                <c:pt idx="524">
                  <c:v>6511930000</c:v>
                </c:pt>
                <c:pt idx="525">
                  <c:v>6511930000</c:v>
                </c:pt>
                <c:pt idx="526">
                  <c:v>6511930000</c:v>
                </c:pt>
                <c:pt idx="527">
                  <c:v>6511930000</c:v>
                </c:pt>
                <c:pt idx="528">
                  <c:v>6511930000</c:v>
                </c:pt>
                <c:pt idx="529">
                  <c:v>6511930000</c:v>
                </c:pt>
                <c:pt idx="530">
                  <c:v>6511930000</c:v>
                </c:pt>
                <c:pt idx="531">
                  <c:v>6511930000</c:v>
                </c:pt>
                <c:pt idx="532">
                  <c:v>6511930000</c:v>
                </c:pt>
                <c:pt idx="533">
                  <c:v>6511930000</c:v>
                </c:pt>
                <c:pt idx="534">
                  <c:v>6511930000</c:v>
                </c:pt>
                <c:pt idx="535">
                  <c:v>6511930000</c:v>
                </c:pt>
                <c:pt idx="536">
                  <c:v>6511930000</c:v>
                </c:pt>
                <c:pt idx="537">
                  <c:v>6511930000</c:v>
                </c:pt>
                <c:pt idx="538">
                  <c:v>6511930000</c:v>
                </c:pt>
                <c:pt idx="539">
                  <c:v>6511930000</c:v>
                </c:pt>
                <c:pt idx="540">
                  <c:v>6511930000</c:v>
                </c:pt>
                <c:pt idx="541">
                  <c:v>6511930000</c:v>
                </c:pt>
                <c:pt idx="542">
                  <c:v>6511930000</c:v>
                </c:pt>
                <c:pt idx="543">
                  <c:v>6511930000</c:v>
                </c:pt>
                <c:pt idx="544">
                  <c:v>6511930000</c:v>
                </c:pt>
                <c:pt idx="545">
                  <c:v>6511930000</c:v>
                </c:pt>
                <c:pt idx="546">
                  <c:v>6511930000</c:v>
                </c:pt>
                <c:pt idx="547">
                  <c:v>6511930000</c:v>
                </c:pt>
                <c:pt idx="548">
                  <c:v>6511930000</c:v>
                </c:pt>
                <c:pt idx="549">
                  <c:v>6511930000</c:v>
                </c:pt>
                <c:pt idx="550">
                  <c:v>6511930000</c:v>
                </c:pt>
                <c:pt idx="551">
                  <c:v>6511930000</c:v>
                </c:pt>
                <c:pt idx="552">
                  <c:v>6511930000</c:v>
                </c:pt>
                <c:pt idx="553">
                  <c:v>6511930000</c:v>
                </c:pt>
                <c:pt idx="554">
                  <c:v>6511930000</c:v>
                </c:pt>
                <c:pt idx="555">
                  <c:v>6511930000</c:v>
                </c:pt>
                <c:pt idx="556">
                  <c:v>6511930000</c:v>
                </c:pt>
                <c:pt idx="557">
                  <c:v>6511930000</c:v>
                </c:pt>
                <c:pt idx="558">
                  <c:v>6511930000</c:v>
                </c:pt>
                <c:pt idx="559">
                  <c:v>6511930000</c:v>
                </c:pt>
                <c:pt idx="560">
                  <c:v>6511930000</c:v>
                </c:pt>
                <c:pt idx="561">
                  <c:v>6511930000</c:v>
                </c:pt>
                <c:pt idx="562">
                  <c:v>6511930000</c:v>
                </c:pt>
                <c:pt idx="563">
                  <c:v>6511930000</c:v>
                </c:pt>
                <c:pt idx="564">
                  <c:v>6511920000</c:v>
                </c:pt>
                <c:pt idx="565">
                  <c:v>6511920000</c:v>
                </c:pt>
                <c:pt idx="566">
                  <c:v>6511920000</c:v>
                </c:pt>
                <c:pt idx="567">
                  <c:v>6511920000</c:v>
                </c:pt>
                <c:pt idx="568">
                  <c:v>6511920000</c:v>
                </c:pt>
                <c:pt idx="569">
                  <c:v>6511920000</c:v>
                </c:pt>
                <c:pt idx="570">
                  <c:v>6511920000</c:v>
                </c:pt>
                <c:pt idx="571">
                  <c:v>6511910000</c:v>
                </c:pt>
                <c:pt idx="572">
                  <c:v>6511910000</c:v>
                </c:pt>
                <c:pt idx="573">
                  <c:v>6511910000</c:v>
                </c:pt>
                <c:pt idx="574">
                  <c:v>6511910000</c:v>
                </c:pt>
                <c:pt idx="575">
                  <c:v>6511900000</c:v>
                </c:pt>
                <c:pt idx="576">
                  <c:v>6511900000</c:v>
                </c:pt>
                <c:pt idx="577">
                  <c:v>6511890000</c:v>
                </c:pt>
                <c:pt idx="578">
                  <c:v>6511890000</c:v>
                </c:pt>
                <c:pt idx="579">
                  <c:v>6511880000</c:v>
                </c:pt>
                <c:pt idx="580">
                  <c:v>6511870000</c:v>
                </c:pt>
                <c:pt idx="581">
                  <c:v>6511860000</c:v>
                </c:pt>
                <c:pt idx="582">
                  <c:v>6511850000</c:v>
                </c:pt>
                <c:pt idx="583">
                  <c:v>6511840000</c:v>
                </c:pt>
                <c:pt idx="584">
                  <c:v>6511830000</c:v>
                </c:pt>
                <c:pt idx="585">
                  <c:v>6511810000</c:v>
                </c:pt>
                <c:pt idx="586">
                  <c:v>6511790000</c:v>
                </c:pt>
                <c:pt idx="587">
                  <c:v>6511770000</c:v>
                </c:pt>
                <c:pt idx="588">
                  <c:v>6511750000</c:v>
                </c:pt>
                <c:pt idx="589">
                  <c:v>6511720000</c:v>
                </c:pt>
                <c:pt idx="590">
                  <c:v>6511690000</c:v>
                </c:pt>
                <c:pt idx="591">
                  <c:v>6511650000</c:v>
                </c:pt>
                <c:pt idx="592">
                  <c:v>6511610000</c:v>
                </c:pt>
                <c:pt idx="593">
                  <c:v>6511560000</c:v>
                </c:pt>
                <c:pt idx="594">
                  <c:v>6511510000</c:v>
                </c:pt>
                <c:pt idx="595">
                  <c:v>6511440000</c:v>
                </c:pt>
                <c:pt idx="596">
                  <c:v>6511370000</c:v>
                </c:pt>
                <c:pt idx="597">
                  <c:v>6511280000</c:v>
                </c:pt>
                <c:pt idx="598">
                  <c:v>6511190000</c:v>
                </c:pt>
                <c:pt idx="599">
                  <c:v>6511080000</c:v>
                </c:pt>
                <c:pt idx="600">
                  <c:v>6510950000</c:v>
                </c:pt>
                <c:pt idx="601">
                  <c:v>6510800000</c:v>
                </c:pt>
                <c:pt idx="602">
                  <c:v>6510640000</c:v>
                </c:pt>
                <c:pt idx="603">
                  <c:v>6510450000</c:v>
                </c:pt>
                <c:pt idx="604">
                  <c:v>6510230000</c:v>
                </c:pt>
                <c:pt idx="605">
                  <c:v>6509980000</c:v>
                </c:pt>
                <c:pt idx="606">
                  <c:v>6509700000</c:v>
                </c:pt>
                <c:pt idx="607">
                  <c:v>6509380000</c:v>
                </c:pt>
                <c:pt idx="608">
                  <c:v>6509020000</c:v>
                </c:pt>
                <c:pt idx="609">
                  <c:v>6508600000</c:v>
                </c:pt>
                <c:pt idx="610">
                  <c:v>6508140000</c:v>
                </c:pt>
                <c:pt idx="611">
                  <c:v>6507610000</c:v>
                </c:pt>
                <c:pt idx="612">
                  <c:v>6507020000</c:v>
                </c:pt>
                <c:pt idx="613">
                  <c:v>6506360000</c:v>
                </c:pt>
                <c:pt idx="614">
                  <c:v>6505630000</c:v>
                </c:pt>
                <c:pt idx="615">
                  <c:v>6504810000</c:v>
                </c:pt>
                <c:pt idx="616">
                  <c:v>6503910000</c:v>
                </c:pt>
                <c:pt idx="617">
                  <c:v>6502920000</c:v>
                </c:pt>
                <c:pt idx="618">
                  <c:v>6501830000</c:v>
                </c:pt>
                <c:pt idx="619">
                  <c:v>6500660000</c:v>
                </c:pt>
                <c:pt idx="620">
                  <c:v>6499390000</c:v>
                </c:pt>
                <c:pt idx="621">
                  <c:v>6498030000</c:v>
                </c:pt>
                <c:pt idx="622">
                  <c:v>6496590000</c:v>
                </c:pt>
                <c:pt idx="623">
                  <c:v>6495080000</c:v>
                </c:pt>
                <c:pt idx="624">
                  <c:v>6493500000</c:v>
                </c:pt>
                <c:pt idx="625">
                  <c:v>6491860000</c:v>
                </c:pt>
                <c:pt idx="626">
                  <c:v>6490190000</c:v>
                </c:pt>
                <c:pt idx="627">
                  <c:v>6488500000</c:v>
                </c:pt>
                <c:pt idx="628">
                  <c:v>6486790000</c:v>
                </c:pt>
                <c:pt idx="629">
                  <c:v>6485100000</c:v>
                </c:pt>
                <c:pt idx="630">
                  <c:v>6483440000</c:v>
                </c:pt>
                <c:pt idx="631">
                  <c:v>6481830000</c:v>
                </c:pt>
                <c:pt idx="632">
                  <c:v>6480260000</c:v>
                </c:pt>
                <c:pt idx="633">
                  <c:v>6478770000</c:v>
                </c:pt>
                <c:pt idx="634">
                  <c:v>6477360000</c:v>
                </c:pt>
                <c:pt idx="635">
                  <c:v>6476030000</c:v>
                </c:pt>
                <c:pt idx="636">
                  <c:v>6474800000</c:v>
                </c:pt>
                <c:pt idx="637">
                  <c:v>6473650000</c:v>
                </c:pt>
                <c:pt idx="638">
                  <c:v>6472600000</c:v>
                </c:pt>
                <c:pt idx="639">
                  <c:v>6471640000</c:v>
                </c:pt>
                <c:pt idx="640">
                  <c:v>6470770000</c:v>
                </c:pt>
                <c:pt idx="641">
                  <c:v>6469980000</c:v>
                </c:pt>
                <c:pt idx="642">
                  <c:v>6469270000</c:v>
                </c:pt>
                <c:pt idx="643">
                  <c:v>6468630000</c:v>
                </c:pt>
                <c:pt idx="644">
                  <c:v>6468070000</c:v>
                </c:pt>
                <c:pt idx="645">
                  <c:v>6467560000</c:v>
                </c:pt>
                <c:pt idx="646">
                  <c:v>6467120000</c:v>
                </c:pt>
                <c:pt idx="647">
                  <c:v>6466720000</c:v>
                </c:pt>
                <c:pt idx="648">
                  <c:v>6466370000</c:v>
                </c:pt>
                <c:pt idx="649">
                  <c:v>6466070000</c:v>
                </c:pt>
                <c:pt idx="650">
                  <c:v>6465800000</c:v>
                </c:pt>
                <c:pt idx="651">
                  <c:v>6465560000</c:v>
                </c:pt>
                <c:pt idx="652">
                  <c:v>6465350000</c:v>
                </c:pt>
                <c:pt idx="653">
                  <c:v>6465170000</c:v>
                </c:pt>
                <c:pt idx="654">
                  <c:v>6465010000</c:v>
                </c:pt>
                <c:pt idx="655">
                  <c:v>6464870000</c:v>
                </c:pt>
                <c:pt idx="656">
                  <c:v>6464750000</c:v>
                </c:pt>
                <c:pt idx="657">
                  <c:v>6464640000</c:v>
                </c:pt>
                <c:pt idx="658">
                  <c:v>6464550000</c:v>
                </c:pt>
                <c:pt idx="659">
                  <c:v>6464470000</c:v>
                </c:pt>
                <c:pt idx="660">
                  <c:v>6464400000</c:v>
                </c:pt>
                <c:pt idx="661">
                  <c:v>6464340000</c:v>
                </c:pt>
                <c:pt idx="662">
                  <c:v>6464290000</c:v>
                </c:pt>
                <c:pt idx="663">
                  <c:v>6464240000</c:v>
                </c:pt>
                <c:pt idx="664">
                  <c:v>6464200000</c:v>
                </c:pt>
                <c:pt idx="665">
                  <c:v>6464170000</c:v>
                </c:pt>
                <c:pt idx="666">
                  <c:v>6464140000</c:v>
                </c:pt>
                <c:pt idx="667">
                  <c:v>6464110000</c:v>
                </c:pt>
                <c:pt idx="668">
                  <c:v>6464090000</c:v>
                </c:pt>
                <c:pt idx="669">
                  <c:v>6464070000</c:v>
                </c:pt>
                <c:pt idx="670">
                  <c:v>6464050000</c:v>
                </c:pt>
                <c:pt idx="671">
                  <c:v>6464040000</c:v>
                </c:pt>
                <c:pt idx="672">
                  <c:v>6464020000</c:v>
                </c:pt>
                <c:pt idx="673">
                  <c:v>6464010000</c:v>
                </c:pt>
                <c:pt idx="674">
                  <c:v>6464000000</c:v>
                </c:pt>
                <c:pt idx="675">
                  <c:v>6463990000</c:v>
                </c:pt>
                <c:pt idx="676">
                  <c:v>6463990000</c:v>
                </c:pt>
                <c:pt idx="677">
                  <c:v>6463980000</c:v>
                </c:pt>
                <c:pt idx="678">
                  <c:v>6463970000</c:v>
                </c:pt>
                <c:pt idx="679">
                  <c:v>6463970000</c:v>
                </c:pt>
                <c:pt idx="680">
                  <c:v>6463970000</c:v>
                </c:pt>
                <c:pt idx="681">
                  <c:v>6463960000</c:v>
                </c:pt>
                <c:pt idx="682">
                  <c:v>6463960000</c:v>
                </c:pt>
                <c:pt idx="683">
                  <c:v>6463960000</c:v>
                </c:pt>
                <c:pt idx="684">
                  <c:v>6463950000</c:v>
                </c:pt>
                <c:pt idx="685">
                  <c:v>6463950000</c:v>
                </c:pt>
                <c:pt idx="686">
                  <c:v>6463950000</c:v>
                </c:pt>
                <c:pt idx="687">
                  <c:v>6463950000</c:v>
                </c:pt>
                <c:pt idx="688">
                  <c:v>6463950000</c:v>
                </c:pt>
                <c:pt idx="689">
                  <c:v>6463950000</c:v>
                </c:pt>
                <c:pt idx="690">
                  <c:v>6463940000</c:v>
                </c:pt>
                <c:pt idx="691">
                  <c:v>6463940000</c:v>
                </c:pt>
                <c:pt idx="692">
                  <c:v>6463940000</c:v>
                </c:pt>
                <c:pt idx="693">
                  <c:v>6463940000</c:v>
                </c:pt>
                <c:pt idx="694">
                  <c:v>6463940000</c:v>
                </c:pt>
                <c:pt idx="695">
                  <c:v>6463940000</c:v>
                </c:pt>
                <c:pt idx="696">
                  <c:v>6463940000</c:v>
                </c:pt>
                <c:pt idx="697">
                  <c:v>6463940000</c:v>
                </c:pt>
                <c:pt idx="698">
                  <c:v>6463940000</c:v>
                </c:pt>
                <c:pt idx="699">
                  <c:v>6463940000</c:v>
                </c:pt>
                <c:pt idx="700">
                  <c:v>6463940000</c:v>
                </c:pt>
                <c:pt idx="701">
                  <c:v>6463940000</c:v>
                </c:pt>
                <c:pt idx="702">
                  <c:v>6463940000</c:v>
                </c:pt>
                <c:pt idx="703">
                  <c:v>6463940000</c:v>
                </c:pt>
                <c:pt idx="704">
                  <c:v>6463940000</c:v>
                </c:pt>
                <c:pt idx="705">
                  <c:v>6463940000</c:v>
                </c:pt>
                <c:pt idx="706">
                  <c:v>6463940000</c:v>
                </c:pt>
                <c:pt idx="707">
                  <c:v>6463940000</c:v>
                </c:pt>
                <c:pt idx="708">
                  <c:v>6463940000</c:v>
                </c:pt>
                <c:pt idx="709">
                  <c:v>6463940000</c:v>
                </c:pt>
                <c:pt idx="710">
                  <c:v>6463940000</c:v>
                </c:pt>
                <c:pt idx="711">
                  <c:v>6463940000</c:v>
                </c:pt>
                <c:pt idx="712">
                  <c:v>6463940000</c:v>
                </c:pt>
                <c:pt idx="713">
                  <c:v>6463940000</c:v>
                </c:pt>
                <c:pt idx="714">
                  <c:v>6463940000</c:v>
                </c:pt>
                <c:pt idx="715">
                  <c:v>6463940000</c:v>
                </c:pt>
                <c:pt idx="716">
                  <c:v>6463940000</c:v>
                </c:pt>
                <c:pt idx="717">
                  <c:v>6463940000</c:v>
                </c:pt>
                <c:pt idx="718">
                  <c:v>6463940000</c:v>
                </c:pt>
                <c:pt idx="719">
                  <c:v>6463940000</c:v>
                </c:pt>
                <c:pt idx="720">
                  <c:v>6463940000</c:v>
                </c:pt>
                <c:pt idx="721">
                  <c:v>6463940000</c:v>
                </c:pt>
                <c:pt idx="722">
                  <c:v>6463940000</c:v>
                </c:pt>
                <c:pt idx="723">
                  <c:v>6463940000</c:v>
                </c:pt>
                <c:pt idx="724">
                  <c:v>6463940000</c:v>
                </c:pt>
                <c:pt idx="725">
                  <c:v>6463940000</c:v>
                </c:pt>
                <c:pt idx="726">
                  <c:v>6463940000</c:v>
                </c:pt>
                <c:pt idx="727">
                  <c:v>6463940000</c:v>
                </c:pt>
                <c:pt idx="728">
                  <c:v>6463940000</c:v>
                </c:pt>
                <c:pt idx="729">
                  <c:v>6463940000</c:v>
                </c:pt>
                <c:pt idx="730">
                  <c:v>6463940000</c:v>
                </c:pt>
                <c:pt idx="731">
                  <c:v>6463940000</c:v>
                </c:pt>
                <c:pt idx="732">
                  <c:v>6463940000</c:v>
                </c:pt>
                <c:pt idx="733">
                  <c:v>6463940000</c:v>
                </c:pt>
                <c:pt idx="734">
                  <c:v>6463940000</c:v>
                </c:pt>
                <c:pt idx="735">
                  <c:v>6463940000</c:v>
                </c:pt>
                <c:pt idx="736">
                  <c:v>6463940000</c:v>
                </c:pt>
                <c:pt idx="737">
                  <c:v>6463940000</c:v>
                </c:pt>
                <c:pt idx="738">
                  <c:v>6463940000</c:v>
                </c:pt>
                <c:pt idx="739">
                  <c:v>6463940000</c:v>
                </c:pt>
                <c:pt idx="740">
                  <c:v>6463940000</c:v>
                </c:pt>
                <c:pt idx="741">
                  <c:v>6463940000</c:v>
                </c:pt>
                <c:pt idx="742">
                  <c:v>6463940000</c:v>
                </c:pt>
                <c:pt idx="743">
                  <c:v>6463940000</c:v>
                </c:pt>
                <c:pt idx="744">
                  <c:v>6463940000</c:v>
                </c:pt>
                <c:pt idx="745">
                  <c:v>6463940000</c:v>
                </c:pt>
                <c:pt idx="746">
                  <c:v>6463940000</c:v>
                </c:pt>
                <c:pt idx="747">
                  <c:v>6463940000</c:v>
                </c:pt>
                <c:pt idx="748">
                  <c:v>6463940000</c:v>
                </c:pt>
                <c:pt idx="749">
                  <c:v>6463940000</c:v>
                </c:pt>
                <c:pt idx="750">
                  <c:v>6463940000</c:v>
                </c:pt>
                <c:pt idx="751">
                  <c:v>6463940000</c:v>
                </c:pt>
                <c:pt idx="752">
                  <c:v>6463940000</c:v>
                </c:pt>
                <c:pt idx="753">
                  <c:v>6463940000</c:v>
                </c:pt>
                <c:pt idx="754">
                  <c:v>6463940000</c:v>
                </c:pt>
                <c:pt idx="755">
                  <c:v>6463940000</c:v>
                </c:pt>
                <c:pt idx="756">
                  <c:v>6463940000</c:v>
                </c:pt>
                <c:pt idx="757">
                  <c:v>6463940000</c:v>
                </c:pt>
                <c:pt idx="758">
                  <c:v>6463940000</c:v>
                </c:pt>
                <c:pt idx="759">
                  <c:v>6463940000</c:v>
                </c:pt>
                <c:pt idx="760">
                  <c:v>6463940000</c:v>
                </c:pt>
                <c:pt idx="761">
                  <c:v>6463940000</c:v>
                </c:pt>
                <c:pt idx="762">
                  <c:v>6463940000</c:v>
                </c:pt>
                <c:pt idx="763">
                  <c:v>6463940000</c:v>
                </c:pt>
                <c:pt idx="764">
                  <c:v>6463940000</c:v>
                </c:pt>
                <c:pt idx="765">
                  <c:v>6463940000</c:v>
                </c:pt>
                <c:pt idx="766">
                  <c:v>6463940000</c:v>
                </c:pt>
                <c:pt idx="767">
                  <c:v>6463940000</c:v>
                </c:pt>
                <c:pt idx="768">
                  <c:v>6463940000</c:v>
                </c:pt>
                <c:pt idx="769">
                  <c:v>6463940000</c:v>
                </c:pt>
                <c:pt idx="770">
                  <c:v>6463940000</c:v>
                </c:pt>
                <c:pt idx="771">
                  <c:v>6463940000</c:v>
                </c:pt>
                <c:pt idx="772">
                  <c:v>6463940000</c:v>
                </c:pt>
                <c:pt idx="773">
                  <c:v>6463940000</c:v>
                </c:pt>
                <c:pt idx="774">
                  <c:v>6463940000</c:v>
                </c:pt>
                <c:pt idx="775">
                  <c:v>6463940000</c:v>
                </c:pt>
                <c:pt idx="776">
                  <c:v>6463940000</c:v>
                </c:pt>
                <c:pt idx="777">
                  <c:v>6463940000</c:v>
                </c:pt>
                <c:pt idx="778">
                  <c:v>6463940000</c:v>
                </c:pt>
                <c:pt idx="779">
                  <c:v>6463940000</c:v>
                </c:pt>
                <c:pt idx="780">
                  <c:v>6463940000</c:v>
                </c:pt>
                <c:pt idx="781">
                  <c:v>6463940000</c:v>
                </c:pt>
                <c:pt idx="782">
                  <c:v>6463940000</c:v>
                </c:pt>
                <c:pt idx="783">
                  <c:v>6463940000</c:v>
                </c:pt>
                <c:pt idx="784">
                  <c:v>6463940000</c:v>
                </c:pt>
                <c:pt idx="785">
                  <c:v>6463940000</c:v>
                </c:pt>
                <c:pt idx="786">
                  <c:v>6463940000</c:v>
                </c:pt>
                <c:pt idx="787">
                  <c:v>6463940000</c:v>
                </c:pt>
                <c:pt idx="788">
                  <c:v>6463940000</c:v>
                </c:pt>
                <c:pt idx="789">
                  <c:v>6463940000</c:v>
                </c:pt>
                <c:pt idx="790">
                  <c:v>6463940000</c:v>
                </c:pt>
                <c:pt idx="791">
                  <c:v>6463940000</c:v>
                </c:pt>
                <c:pt idx="792">
                  <c:v>6463940000</c:v>
                </c:pt>
                <c:pt idx="793">
                  <c:v>6463940000</c:v>
                </c:pt>
                <c:pt idx="794">
                  <c:v>6463940000</c:v>
                </c:pt>
                <c:pt idx="795">
                  <c:v>6463940000</c:v>
                </c:pt>
                <c:pt idx="796">
                  <c:v>6463940000</c:v>
                </c:pt>
                <c:pt idx="797">
                  <c:v>6463940000</c:v>
                </c:pt>
                <c:pt idx="798">
                  <c:v>6463940000</c:v>
                </c:pt>
                <c:pt idx="799">
                  <c:v>6463940000</c:v>
                </c:pt>
                <c:pt idx="800">
                  <c:v>6463940000</c:v>
                </c:pt>
                <c:pt idx="801">
                  <c:v>6463940000</c:v>
                </c:pt>
                <c:pt idx="802">
                  <c:v>6463940000</c:v>
                </c:pt>
                <c:pt idx="803">
                  <c:v>6463940000</c:v>
                </c:pt>
                <c:pt idx="804">
                  <c:v>6463940000</c:v>
                </c:pt>
                <c:pt idx="805">
                  <c:v>6463940000</c:v>
                </c:pt>
                <c:pt idx="806">
                  <c:v>6463940000</c:v>
                </c:pt>
                <c:pt idx="807">
                  <c:v>6463940000</c:v>
                </c:pt>
                <c:pt idx="808">
                  <c:v>6463940000</c:v>
                </c:pt>
                <c:pt idx="809">
                  <c:v>6463940000</c:v>
                </c:pt>
                <c:pt idx="810">
                  <c:v>6463940000</c:v>
                </c:pt>
                <c:pt idx="811">
                  <c:v>6463940000</c:v>
                </c:pt>
                <c:pt idx="812">
                  <c:v>6463930000</c:v>
                </c:pt>
                <c:pt idx="813">
                  <c:v>6463930000</c:v>
                </c:pt>
                <c:pt idx="814">
                  <c:v>6463930000</c:v>
                </c:pt>
                <c:pt idx="815">
                  <c:v>6463930000</c:v>
                </c:pt>
                <c:pt idx="816">
                  <c:v>6463930000</c:v>
                </c:pt>
                <c:pt idx="817">
                  <c:v>6463930000</c:v>
                </c:pt>
                <c:pt idx="818">
                  <c:v>6463930000</c:v>
                </c:pt>
                <c:pt idx="819">
                  <c:v>6463930000</c:v>
                </c:pt>
                <c:pt idx="820">
                  <c:v>6463930000</c:v>
                </c:pt>
                <c:pt idx="821">
                  <c:v>6463930000</c:v>
                </c:pt>
                <c:pt idx="822">
                  <c:v>6463930000</c:v>
                </c:pt>
                <c:pt idx="823">
                  <c:v>6463930000</c:v>
                </c:pt>
                <c:pt idx="824">
                  <c:v>6463930000</c:v>
                </c:pt>
                <c:pt idx="825">
                  <c:v>6463920000</c:v>
                </c:pt>
                <c:pt idx="826">
                  <c:v>6463920000</c:v>
                </c:pt>
                <c:pt idx="827">
                  <c:v>6463920000</c:v>
                </c:pt>
                <c:pt idx="828">
                  <c:v>6463920000</c:v>
                </c:pt>
                <c:pt idx="829">
                  <c:v>6463910000</c:v>
                </c:pt>
                <c:pt idx="830">
                  <c:v>6463910000</c:v>
                </c:pt>
                <c:pt idx="831">
                  <c:v>6463910000</c:v>
                </c:pt>
                <c:pt idx="832">
                  <c:v>6463900000</c:v>
                </c:pt>
                <c:pt idx="833">
                  <c:v>6463900000</c:v>
                </c:pt>
                <c:pt idx="834">
                  <c:v>6463890000</c:v>
                </c:pt>
                <c:pt idx="835">
                  <c:v>6463880000</c:v>
                </c:pt>
                <c:pt idx="836">
                  <c:v>6463870000</c:v>
                </c:pt>
                <c:pt idx="837">
                  <c:v>6463870000</c:v>
                </c:pt>
                <c:pt idx="838">
                  <c:v>6463850000</c:v>
                </c:pt>
                <c:pt idx="839">
                  <c:v>6463840000</c:v>
                </c:pt>
                <c:pt idx="840">
                  <c:v>6463830000</c:v>
                </c:pt>
                <c:pt idx="841">
                  <c:v>6463810000</c:v>
                </c:pt>
                <c:pt idx="842">
                  <c:v>6463800000</c:v>
                </c:pt>
                <c:pt idx="843">
                  <c:v>6463770000</c:v>
                </c:pt>
                <c:pt idx="844">
                  <c:v>6463750000</c:v>
                </c:pt>
                <c:pt idx="845">
                  <c:v>6463720000</c:v>
                </c:pt>
                <c:pt idx="846">
                  <c:v>6463690000</c:v>
                </c:pt>
                <c:pt idx="847">
                  <c:v>6463660000</c:v>
                </c:pt>
                <c:pt idx="848">
                  <c:v>6463620000</c:v>
                </c:pt>
                <c:pt idx="849">
                  <c:v>6463580000</c:v>
                </c:pt>
                <c:pt idx="850">
                  <c:v>6463530000</c:v>
                </c:pt>
                <c:pt idx="851">
                  <c:v>6463470000</c:v>
                </c:pt>
                <c:pt idx="852">
                  <c:v>6463410000</c:v>
                </c:pt>
                <c:pt idx="853">
                  <c:v>6463340000</c:v>
                </c:pt>
                <c:pt idx="854">
                  <c:v>6463260000</c:v>
                </c:pt>
                <c:pt idx="855">
                  <c:v>6463170000</c:v>
                </c:pt>
                <c:pt idx="856">
                  <c:v>6463070000</c:v>
                </c:pt>
                <c:pt idx="857">
                  <c:v>6462970000</c:v>
                </c:pt>
                <c:pt idx="858">
                  <c:v>6462850000</c:v>
                </c:pt>
                <c:pt idx="859">
                  <c:v>6462720000</c:v>
                </c:pt>
                <c:pt idx="860">
                  <c:v>6462580000</c:v>
                </c:pt>
                <c:pt idx="861">
                  <c:v>6462440000</c:v>
                </c:pt>
                <c:pt idx="862">
                  <c:v>6462280000</c:v>
                </c:pt>
                <c:pt idx="863">
                  <c:v>6462110000</c:v>
                </c:pt>
                <c:pt idx="864">
                  <c:v>6461930000</c:v>
                </c:pt>
                <c:pt idx="865">
                  <c:v>6461750000</c:v>
                </c:pt>
                <c:pt idx="866">
                  <c:v>6461560000</c:v>
                </c:pt>
                <c:pt idx="867">
                  <c:v>6461370000</c:v>
                </c:pt>
                <c:pt idx="868">
                  <c:v>6461170000</c:v>
                </c:pt>
                <c:pt idx="869">
                  <c:v>6460980000</c:v>
                </c:pt>
                <c:pt idx="870">
                  <c:v>6460780000</c:v>
                </c:pt>
                <c:pt idx="871">
                  <c:v>6460590000</c:v>
                </c:pt>
                <c:pt idx="872">
                  <c:v>6460400000</c:v>
                </c:pt>
                <c:pt idx="873">
                  <c:v>6460210000</c:v>
                </c:pt>
                <c:pt idx="874">
                  <c:v>6460040000</c:v>
                </c:pt>
                <c:pt idx="875">
                  <c:v>6459860000</c:v>
                </c:pt>
                <c:pt idx="876">
                  <c:v>6459700000</c:v>
                </c:pt>
                <c:pt idx="877">
                  <c:v>6459540000</c:v>
                </c:pt>
                <c:pt idx="878">
                  <c:v>6459390000</c:v>
                </c:pt>
                <c:pt idx="879">
                  <c:v>6459240000</c:v>
                </c:pt>
                <c:pt idx="880">
                  <c:v>6459110000</c:v>
                </c:pt>
                <c:pt idx="881">
                  <c:v>6458970000</c:v>
                </c:pt>
                <c:pt idx="882">
                  <c:v>6458840000</c:v>
                </c:pt>
                <c:pt idx="883">
                  <c:v>6458720000</c:v>
                </c:pt>
                <c:pt idx="884">
                  <c:v>6458600000</c:v>
                </c:pt>
                <c:pt idx="885">
                  <c:v>6458480000</c:v>
                </c:pt>
                <c:pt idx="886">
                  <c:v>6458360000</c:v>
                </c:pt>
                <c:pt idx="887">
                  <c:v>6458250000</c:v>
                </c:pt>
                <c:pt idx="888">
                  <c:v>6458130000</c:v>
                </c:pt>
                <c:pt idx="889">
                  <c:v>6458010000</c:v>
                </c:pt>
                <c:pt idx="890">
                  <c:v>6457890000</c:v>
                </c:pt>
                <c:pt idx="891">
                  <c:v>6457770000</c:v>
                </c:pt>
                <c:pt idx="892">
                  <c:v>6457650000</c:v>
                </c:pt>
                <c:pt idx="893">
                  <c:v>6457520000</c:v>
                </c:pt>
                <c:pt idx="894">
                  <c:v>6457390000</c:v>
                </c:pt>
                <c:pt idx="895">
                  <c:v>6457260000</c:v>
                </c:pt>
                <c:pt idx="896">
                  <c:v>6457120000</c:v>
                </c:pt>
                <c:pt idx="897">
                  <c:v>6456980000</c:v>
                </c:pt>
                <c:pt idx="898">
                  <c:v>6456830000</c:v>
                </c:pt>
                <c:pt idx="899">
                  <c:v>6456680000</c:v>
                </c:pt>
                <c:pt idx="900">
                  <c:v>6456530000</c:v>
                </c:pt>
                <c:pt idx="901">
                  <c:v>6456380000</c:v>
                </c:pt>
                <c:pt idx="902">
                  <c:v>6456220000</c:v>
                </c:pt>
                <c:pt idx="903">
                  <c:v>6456060000</c:v>
                </c:pt>
                <c:pt idx="904">
                  <c:v>6455900000</c:v>
                </c:pt>
                <c:pt idx="905">
                  <c:v>6455740000</c:v>
                </c:pt>
                <c:pt idx="906">
                  <c:v>6455580000</c:v>
                </c:pt>
                <c:pt idx="907">
                  <c:v>6455420000</c:v>
                </c:pt>
                <c:pt idx="908">
                  <c:v>6455260000</c:v>
                </c:pt>
                <c:pt idx="909">
                  <c:v>6455110000</c:v>
                </c:pt>
                <c:pt idx="910">
                  <c:v>6454960000</c:v>
                </c:pt>
                <c:pt idx="911">
                  <c:v>6454810000</c:v>
                </c:pt>
                <c:pt idx="912">
                  <c:v>6454660000</c:v>
                </c:pt>
                <c:pt idx="913">
                  <c:v>6454530000</c:v>
                </c:pt>
                <c:pt idx="914">
                  <c:v>6454390000</c:v>
                </c:pt>
                <c:pt idx="915">
                  <c:v>6454260000</c:v>
                </c:pt>
                <c:pt idx="916">
                  <c:v>6454140000</c:v>
                </c:pt>
                <c:pt idx="917">
                  <c:v>6454020000</c:v>
                </c:pt>
                <c:pt idx="918">
                  <c:v>6453910000</c:v>
                </c:pt>
                <c:pt idx="919">
                  <c:v>6453810000</c:v>
                </c:pt>
                <c:pt idx="920">
                  <c:v>6453710000</c:v>
                </c:pt>
                <c:pt idx="921">
                  <c:v>6453610000</c:v>
                </c:pt>
                <c:pt idx="922">
                  <c:v>6453530000</c:v>
                </c:pt>
                <c:pt idx="923">
                  <c:v>6453440000</c:v>
                </c:pt>
                <c:pt idx="924">
                  <c:v>6453370000</c:v>
                </c:pt>
                <c:pt idx="925">
                  <c:v>6453300000</c:v>
                </c:pt>
                <c:pt idx="926">
                  <c:v>6453230000</c:v>
                </c:pt>
                <c:pt idx="927">
                  <c:v>6453170000</c:v>
                </c:pt>
                <c:pt idx="928">
                  <c:v>6453120000</c:v>
                </c:pt>
                <c:pt idx="929">
                  <c:v>6453070000</c:v>
                </c:pt>
                <c:pt idx="930">
                  <c:v>6453020000</c:v>
                </c:pt>
                <c:pt idx="931">
                  <c:v>6452970000</c:v>
                </c:pt>
                <c:pt idx="932">
                  <c:v>6452930000</c:v>
                </c:pt>
                <c:pt idx="933">
                  <c:v>6452900000</c:v>
                </c:pt>
                <c:pt idx="934">
                  <c:v>6452860000</c:v>
                </c:pt>
                <c:pt idx="935">
                  <c:v>6452830000</c:v>
                </c:pt>
                <c:pt idx="936">
                  <c:v>6452810000</c:v>
                </c:pt>
                <c:pt idx="937">
                  <c:v>6452780000</c:v>
                </c:pt>
                <c:pt idx="938">
                  <c:v>6452760000</c:v>
                </c:pt>
                <c:pt idx="939">
                  <c:v>6452740000</c:v>
                </c:pt>
                <c:pt idx="940">
                  <c:v>6452720000</c:v>
                </c:pt>
                <c:pt idx="941">
                  <c:v>6452700000</c:v>
                </c:pt>
                <c:pt idx="942">
                  <c:v>6452680000</c:v>
                </c:pt>
                <c:pt idx="943">
                  <c:v>6452670000</c:v>
                </c:pt>
                <c:pt idx="944">
                  <c:v>6452660000</c:v>
                </c:pt>
                <c:pt idx="945">
                  <c:v>6452640000</c:v>
                </c:pt>
                <c:pt idx="946">
                  <c:v>6452630000</c:v>
                </c:pt>
                <c:pt idx="947">
                  <c:v>6452620000</c:v>
                </c:pt>
                <c:pt idx="948">
                  <c:v>6452610000</c:v>
                </c:pt>
                <c:pt idx="949">
                  <c:v>6452610000</c:v>
                </c:pt>
                <c:pt idx="950">
                  <c:v>6452600000</c:v>
                </c:pt>
                <c:pt idx="951">
                  <c:v>6452590000</c:v>
                </c:pt>
                <c:pt idx="952">
                  <c:v>6452590000</c:v>
                </c:pt>
                <c:pt idx="953">
                  <c:v>6452580000</c:v>
                </c:pt>
                <c:pt idx="954">
                  <c:v>6452570000</c:v>
                </c:pt>
                <c:pt idx="955">
                  <c:v>6452570000</c:v>
                </c:pt>
                <c:pt idx="956">
                  <c:v>6452570000</c:v>
                </c:pt>
                <c:pt idx="957">
                  <c:v>6452560000</c:v>
                </c:pt>
                <c:pt idx="958">
                  <c:v>6452560000</c:v>
                </c:pt>
                <c:pt idx="959">
                  <c:v>6452560000</c:v>
                </c:pt>
                <c:pt idx="960">
                  <c:v>6452550000</c:v>
                </c:pt>
                <c:pt idx="961">
                  <c:v>6452550000</c:v>
                </c:pt>
                <c:pt idx="962">
                  <c:v>6452550000</c:v>
                </c:pt>
                <c:pt idx="963">
                  <c:v>6452550000</c:v>
                </c:pt>
                <c:pt idx="964">
                  <c:v>6452540000</c:v>
                </c:pt>
                <c:pt idx="965">
                  <c:v>6452540000</c:v>
                </c:pt>
                <c:pt idx="966">
                  <c:v>6452540000</c:v>
                </c:pt>
                <c:pt idx="967">
                  <c:v>6452540000</c:v>
                </c:pt>
                <c:pt idx="968">
                  <c:v>6452540000</c:v>
                </c:pt>
                <c:pt idx="969">
                  <c:v>6452540000</c:v>
                </c:pt>
                <c:pt idx="970">
                  <c:v>6452540000</c:v>
                </c:pt>
                <c:pt idx="971">
                  <c:v>6452540000</c:v>
                </c:pt>
                <c:pt idx="972">
                  <c:v>6452530000</c:v>
                </c:pt>
                <c:pt idx="973">
                  <c:v>6452530000</c:v>
                </c:pt>
                <c:pt idx="974">
                  <c:v>6452530000</c:v>
                </c:pt>
                <c:pt idx="975">
                  <c:v>6452530000</c:v>
                </c:pt>
                <c:pt idx="976">
                  <c:v>6452530000</c:v>
                </c:pt>
                <c:pt idx="977">
                  <c:v>6452530000</c:v>
                </c:pt>
                <c:pt idx="978">
                  <c:v>6452530000</c:v>
                </c:pt>
                <c:pt idx="979">
                  <c:v>6452530000</c:v>
                </c:pt>
                <c:pt idx="980">
                  <c:v>6452530000</c:v>
                </c:pt>
                <c:pt idx="981">
                  <c:v>6452530000</c:v>
                </c:pt>
                <c:pt idx="982">
                  <c:v>6452530000</c:v>
                </c:pt>
                <c:pt idx="983">
                  <c:v>6452530000</c:v>
                </c:pt>
                <c:pt idx="984">
                  <c:v>6452530000</c:v>
                </c:pt>
                <c:pt idx="985">
                  <c:v>6452530000</c:v>
                </c:pt>
                <c:pt idx="986">
                  <c:v>6452530000</c:v>
                </c:pt>
                <c:pt idx="987">
                  <c:v>6452530000</c:v>
                </c:pt>
                <c:pt idx="988">
                  <c:v>6452530000</c:v>
                </c:pt>
                <c:pt idx="989">
                  <c:v>6452530000</c:v>
                </c:pt>
                <c:pt idx="990">
                  <c:v>6452530000</c:v>
                </c:pt>
                <c:pt idx="991">
                  <c:v>6452530000</c:v>
                </c:pt>
                <c:pt idx="992">
                  <c:v>6452530000</c:v>
                </c:pt>
                <c:pt idx="993">
                  <c:v>6452530000</c:v>
                </c:pt>
                <c:pt idx="994">
                  <c:v>6452530000</c:v>
                </c:pt>
                <c:pt idx="995">
                  <c:v>6452530000</c:v>
                </c:pt>
                <c:pt idx="996">
                  <c:v>6452530000</c:v>
                </c:pt>
                <c:pt idx="997">
                  <c:v>6452530000</c:v>
                </c:pt>
                <c:pt idx="998">
                  <c:v>6452530000</c:v>
                </c:pt>
                <c:pt idx="999">
                  <c:v>6452530000</c:v>
                </c:pt>
                <c:pt idx="1000">
                  <c:v>6452530000</c:v>
                </c:pt>
                <c:pt idx="1001">
                  <c:v>6452530000</c:v>
                </c:pt>
                <c:pt idx="1002">
                  <c:v>6452530000</c:v>
                </c:pt>
                <c:pt idx="1003">
                  <c:v>6452530000</c:v>
                </c:pt>
                <c:pt idx="1004">
                  <c:v>6452530000</c:v>
                </c:pt>
                <c:pt idx="1005">
                  <c:v>6452530000</c:v>
                </c:pt>
                <c:pt idx="1006">
                  <c:v>6452530000</c:v>
                </c:pt>
                <c:pt idx="1007">
                  <c:v>6452530000</c:v>
                </c:pt>
                <c:pt idx="1008">
                  <c:v>6452530000</c:v>
                </c:pt>
                <c:pt idx="1009">
                  <c:v>6452530000</c:v>
                </c:pt>
                <c:pt idx="1010">
                  <c:v>6452530000</c:v>
                </c:pt>
                <c:pt idx="1011">
                  <c:v>6452530000</c:v>
                </c:pt>
                <c:pt idx="1012">
                  <c:v>6452530000</c:v>
                </c:pt>
                <c:pt idx="1013">
                  <c:v>6452530000</c:v>
                </c:pt>
                <c:pt idx="1014">
                  <c:v>6452530000</c:v>
                </c:pt>
                <c:pt idx="1015">
                  <c:v>6452530000</c:v>
                </c:pt>
                <c:pt idx="1016">
                  <c:v>6452530000</c:v>
                </c:pt>
                <c:pt idx="1017">
                  <c:v>6452530000</c:v>
                </c:pt>
                <c:pt idx="1018">
                  <c:v>6452530000</c:v>
                </c:pt>
                <c:pt idx="1019">
                  <c:v>6452530000</c:v>
                </c:pt>
                <c:pt idx="1020">
                  <c:v>6452530000</c:v>
                </c:pt>
                <c:pt idx="1021">
                  <c:v>6452530000</c:v>
                </c:pt>
                <c:pt idx="1022">
                  <c:v>6452530000</c:v>
                </c:pt>
                <c:pt idx="1023">
                  <c:v>6452530000</c:v>
                </c:pt>
                <c:pt idx="1024">
                  <c:v>6452530000</c:v>
                </c:pt>
                <c:pt idx="1025">
                  <c:v>6452530000</c:v>
                </c:pt>
                <c:pt idx="1026">
                  <c:v>6452530000</c:v>
                </c:pt>
                <c:pt idx="1027">
                  <c:v>6452530000</c:v>
                </c:pt>
                <c:pt idx="1028">
                  <c:v>6452530000</c:v>
                </c:pt>
                <c:pt idx="1029">
                  <c:v>6452530000</c:v>
                </c:pt>
                <c:pt idx="1030">
                  <c:v>6452530000</c:v>
                </c:pt>
                <c:pt idx="1031">
                  <c:v>6452530000</c:v>
                </c:pt>
                <c:pt idx="1032">
                  <c:v>6452530000</c:v>
                </c:pt>
                <c:pt idx="1033">
                  <c:v>6452530000</c:v>
                </c:pt>
                <c:pt idx="1034">
                  <c:v>6452530000</c:v>
                </c:pt>
                <c:pt idx="1035">
                  <c:v>6452530000</c:v>
                </c:pt>
                <c:pt idx="1036">
                  <c:v>6452530000</c:v>
                </c:pt>
                <c:pt idx="1037">
                  <c:v>6452530000</c:v>
                </c:pt>
                <c:pt idx="1038">
                  <c:v>6452530000</c:v>
                </c:pt>
                <c:pt idx="1039">
                  <c:v>6452530000</c:v>
                </c:pt>
                <c:pt idx="1040">
                  <c:v>6452530000</c:v>
                </c:pt>
                <c:pt idx="1041">
                  <c:v>6452530000</c:v>
                </c:pt>
                <c:pt idx="1042">
                  <c:v>6452530000</c:v>
                </c:pt>
                <c:pt idx="1043">
                  <c:v>6452540000</c:v>
                </c:pt>
                <c:pt idx="1044">
                  <c:v>6452540000</c:v>
                </c:pt>
                <c:pt idx="1045">
                  <c:v>6452540000</c:v>
                </c:pt>
                <c:pt idx="1046">
                  <c:v>6452540000</c:v>
                </c:pt>
                <c:pt idx="1047">
                  <c:v>6452540000</c:v>
                </c:pt>
                <c:pt idx="1048">
                  <c:v>6452540000</c:v>
                </c:pt>
                <c:pt idx="1049">
                  <c:v>6452540000</c:v>
                </c:pt>
                <c:pt idx="1050">
                  <c:v>6452540000</c:v>
                </c:pt>
                <c:pt idx="1051">
                  <c:v>6452540000</c:v>
                </c:pt>
                <c:pt idx="1052">
                  <c:v>6452540000</c:v>
                </c:pt>
                <c:pt idx="1053">
                  <c:v>6452550000</c:v>
                </c:pt>
                <c:pt idx="1054">
                  <c:v>6452550000</c:v>
                </c:pt>
                <c:pt idx="1055">
                  <c:v>6452550000</c:v>
                </c:pt>
                <c:pt idx="1056">
                  <c:v>6452550000</c:v>
                </c:pt>
                <c:pt idx="1057">
                  <c:v>6452550000</c:v>
                </c:pt>
                <c:pt idx="1058">
                  <c:v>6452550000</c:v>
                </c:pt>
                <c:pt idx="1059">
                  <c:v>6452560000</c:v>
                </c:pt>
                <c:pt idx="1060">
                  <c:v>6452560000</c:v>
                </c:pt>
                <c:pt idx="1061">
                  <c:v>6452560000</c:v>
                </c:pt>
                <c:pt idx="1062">
                  <c:v>6452560000</c:v>
                </c:pt>
                <c:pt idx="1063">
                  <c:v>6452570000</c:v>
                </c:pt>
                <c:pt idx="1064">
                  <c:v>6452570000</c:v>
                </c:pt>
                <c:pt idx="1065">
                  <c:v>6452570000</c:v>
                </c:pt>
                <c:pt idx="1066">
                  <c:v>6452580000</c:v>
                </c:pt>
                <c:pt idx="1067">
                  <c:v>6452580000</c:v>
                </c:pt>
                <c:pt idx="1068">
                  <c:v>6452590000</c:v>
                </c:pt>
                <c:pt idx="1069">
                  <c:v>6452590000</c:v>
                </c:pt>
                <c:pt idx="1070">
                  <c:v>6452600000</c:v>
                </c:pt>
                <c:pt idx="1071">
                  <c:v>6452600000</c:v>
                </c:pt>
                <c:pt idx="1072">
                  <c:v>6452610000</c:v>
                </c:pt>
                <c:pt idx="1073">
                  <c:v>6452620000</c:v>
                </c:pt>
                <c:pt idx="1074">
                  <c:v>6452620000</c:v>
                </c:pt>
                <c:pt idx="1075">
                  <c:v>6452630000</c:v>
                </c:pt>
                <c:pt idx="1076">
                  <c:v>6452640000</c:v>
                </c:pt>
                <c:pt idx="1077">
                  <c:v>6452650000</c:v>
                </c:pt>
                <c:pt idx="1078">
                  <c:v>6452660000</c:v>
                </c:pt>
                <c:pt idx="1079">
                  <c:v>6452670000</c:v>
                </c:pt>
                <c:pt idx="1080">
                  <c:v>6452690000</c:v>
                </c:pt>
                <c:pt idx="1081">
                  <c:v>6452700000</c:v>
                </c:pt>
                <c:pt idx="1082">
                  <c:v>6452720000</c:v>
                </c:pt>
                <c:pt idx="1083">
                  <c:v>6452730000</c:v>
                </c:pt>
                <c:pt idx="1084">
                  <c:v>6452750000</c:v>
                </c:pt>
                <c:pt idx="1085">
                  <c:v>6452770000</c:v>
                </c:pt>
                <c:pt idx="1086">
                  <c:v>6452790000</c:v>
                </c:pt>
                <c:pt idx="1087">
                  <c:v>6452810000</c:v>
                </c:pt>
                <c:pt idx="1088">
                  <c:v>6452840000</c:v>
                </c:pt>
                <c:pt idx="1089">
                  <c:v>6452870000</c:v>
                </c:pt>
                <c:pt idx="1090">
                  <c:v>6452900000</c:v>
                </c:pt>
                <c:pt idx="1091">
                  <c:v>6452930000</c:v>
                </c:pt>
                <c:pt idx="1092">
                  <c:v>6452960000</c:v>
                </c:pt>
                <c:pt idx="1093">
                  <c:v>6453000000</c:v>
                </c:pt>
                <c:pt idx="1094">
                  <c:v>6453040000</c:v>
                </c:pt>
                <c:pt idx="1095">
                  <c:v>6453090000</c:v>
                </c:pt>
                <c:pt idx="1096">
                  <c:v>6453140000</c:v>
                </c:pt>
                <c:pt idx="1097">
                  <c:v>6453200000</c:v>
                </c:pt>
                <c:pt idx="1098">
                  <c:v>6453250000</c:v>
                </c:pt>
                <c:pt idx="1099">
                  <c:v>6453320000</c:v>
                </c:pt>
                <c:pt idx="1100">
                  <c:v>6453390000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633-4122-94A6-B620CBEC3733}"/>
            </c:ext>
          </c:extLst>
        </c:ser>
        <c:ser>
          <c:idx val="2"/>
          <c:order val="2"/>
          <c:tx>
            <c:strRef>
              <c:f>Sheet9!$D$1</c:f>
              <c:strCache>
                <c:ptCount val="1"/>
                <c:pt idx="0">
                  <c:v>beta=1.0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Sheet9!$A$2:$A$1102</c:f>
              <c:numCache>
                <c:formatCode>General</c:formatCode>
                <c:ptCount val="1101"/>
                <c:pt idx="0">
                  <c:v>-10</c:v>
                </c:pt>
                <c:pt idx="1">
                  <c:v>-9.9</c:v>
                </c:pt>
                <c:pt idx="2">
                  <c:v>-9.8000000000000007</c:v>
                </c:pt>
                <c:pt idx="3">
                  <c:v>-9.6999999999999993</c:v>
                </c:pt>
                <c:pt idx="4">
                  <c:v>-9.6</c:v>
                </c:pt>
                <c:pt idx="5">
                  <c:v>-9.5</c:v>
                </c:pt>
                <c:pt idx="6">
                  <c:v>-9.4</c:v>
                </c:pt>
                <c:pt idx="7">
                  <c:v>-9.3000000000000007</c:v>
                </c:pt>
                <c:pt idx="8">
                  <c:v>-9.1999999999999993</c:v>
                </c:pt>
                <c:pt idx="9">
                  <c:v>-9.1</c:v>
                </c:pt>
                <c:pt idx="10">
                  <c:v>-9</c:v>
                </c:pt>
                <c:pt idx="11">
                  <c:v>-8.9</c:v>
                </c:pt>
                <c:pt idx="12">
                  <c:v>-8.8000000000000007</c:v>
                </c:pt>
                <c:pt idx="13">
                  <c:v>-8.6999999999999993</c:v>
                </c:pt>
                <c:pt idx="14">
                  <c:v>-8.6</c:v>
                </c:pt>
                <c:pt idx="15">
                  <c:v>-8.5</c:v>
                </c:pt>
                <c:pt idx="16">
                  <c:v>-8.4</c:v>
                </c:pt>
                <c:pt idx="17">
                  <c:v>-8.3000000000000007</c:v>
                </c:pt>
                <c:pt idx="18">
                  <c:v>-8.1999999999999993</c:v>
                </c:pt>
                <c:pt idx="19">
                  <c:v>-8.1</c:v>
                </c:pt>
                <c:pt idx="20">
                  <c:v>-8</c:v>
                </c:pt>
                <c:pt idx="21">
                  <c:v>-7.9</c:v>
                </c:pt>
                <c:pt idx="22">
                  <c:v>-7.8</c:v>
                </c:pt>
                <c:pt idx="23">
                  <c:v>-7.7</c:v>
                </c:pt>
                <c:pt idx="24">
                  <c:v>-7.6</c:v>
                </c:pt>
                <c:pt idx="25">
                  <c:v>-7.5</c:v>
                </c:pt>
                <c:pt idx="26">
                  <c:v>-7.4</c:v>
                </c:pt>
                <c:pt idx="27">
                  <c:v>-7.3</c:v>
                </c:pt>
                <c:pt idx="28">
                  <c:v>-7.2</c:v>
                </c:pt>
                <c:pt idx="29">
                  <c:v>-7.1</c:v>
                </c:pt>
                <c:pt idx="30">
                  <c:v>-7</c:v>
                </c:pt>
                <c:pt idx="31">
                  <c:v>-6.9</c:v>
                </c:pt>
                <c:pt idx="32">
                  <c:v>-6.8</c:v>
                </c:pt>
                <c:pt idx="33">
                  <c:v>-6.7</c:v>
                </c:pt>
                <c:pt idx="34">
                  <c:v>-6.6</c:v>
                </c:pt>
                <c:pt idx="35">
                  <c:v>-6.5</c:v>
                </c:pt>
                <c:pt idx="36">
                  <c:v>-6.4</c:v>
                </c:pt>
                <c:pt idx="37">
                  <c:v>-6.3</c:v>
                </c:pt>
                <c:pt idx="38">
                  <c:v>-6.2</c:v>
                </c:pt>
                <c:pt idx="39">
                  <c:v>-6.1</c:v>
                </c:pt>
                <c:pt idx="40">
                  <c:v>-6</c:v>
                </c:pt>
                <c:pt idx="41">
                  <c:v>-5.9</c:v>
                </c:pt>
                <c:pt idx="42">
                  <c:v>-5.8</c:v>
                </c:pt>
                <c:pt idx="43">
                  <c:v>-5.7</c:v>
                </c:pt>
                <c:pt idx="44">
                  <c:v>-5.6</c:v>
                </c:pt>
                <c:pt idx="45">
                  <c:v>-5.5</c:v>
                </c:pt>
                <c:pt idx="46">
                  <c:v>-5.4</c:v>
                </c:pt>
                <c:pt idx="47">
                  <c:v>-5.3</c:v>
                </c:pt>
                <c:pt idx="48">
                  <c:v>-5.2</c:v>
                </c:pt>
                <c:pt idx="49">
                  <c:v>-5.0999999999999996</c:v>
                </c:pt>
                <c:pt idx="50">
                  <c:v>-5</c:v>
                </c:pt>
                <c:pt idx="51">
                  <c:v>-4.9000000000000004</c:v>
                </c:pt>
                <c:pt idx="52">
                  <c:v>-4.8</c:v>
                </c:pt>
                <c:pt idx="53">
                  <c:v>-4.7</c:v>
                </c:pt>
                <c:pt idx="54">
                  <c:v>-4.5999999999999996</c:v>
                </c:pt>
                <c:pt idx="55">
                  <c:v>-4.5</c:v>
                </c:pt>
                <c:pt idx="56">
                  <c:v>-4.4000000000000004</c:v>
                </c:pt>
                <c:pt idx="57">
                  <c:v>-4.3</c:v>
                </c:pt>
                <c:pt idx="58">
                  <c:v>-4.2</c:v>
                </c:pt>
                <c:pt idx="59">
                  <c:v>-4.0999999999999996</c:v>
                </c:pt>
                <c:pt idx="60">
                  <c:v>-4</c:v>
                </c:pt>
                <c:pt idx="61">
                  <c:v>-3.9</c:v>
                </c:pt>
                <c:pt idx="62">
                  <c:v>-3.8</c:v>
                </c:pt>
                <c:pt idx="63">
                  <c:v>-3.7</c:v>
                </c:pt>
                <c:pt idx="64">
                  <c:v>-3.6</c:v>
                </c:pt>
                <c:pt idx="65">
                  <c:v>-3.5</c:v>
                </c:pt>
                <c:pt idx="66">
                  <c:v>-3.4</c:v>
                </c:pt>
                <c:pt idx="67">
                  <c:v>-3.3</c:v>
                </c:pt>
                <c:pt idx="68">
                  <c:v>-3.2</c:v>
                </c:pt>
                <c:pt idx="69">
                  <c:v>-3.1</c:v>
                </c:pt>
                <c:pt idx="70">
                  <c:v>-3</c:v>
                </c:pt>
                <c:pt idx="71">
                  <c:v>-2.9</c:v>
                </c:pt>
                <c:pt idx="72">
                  <c:v>-2.8</c:v>
                </c:pt>
                <c:pt idx="73">
                  <c:v>-2.7</c:v>
                </c:pt>
                <c:pt idx="74">
                  <c:v>-2.6</c:v>
                </c:pt>
                <c:pt idx="75">
                  <c:v>-2.5</c:v>
                </c:pt>
                <c:pt idx="76">
                  <c:v>-2.4</c:v>
                </c:pt>
                <c:pt idx="77">
                  <c:v>-2.2999999999999998</c:v>
                </c:pt>
                <c:pt idx="78">
                  <c:v>-2.2000000000000002</c:v>
                </c:pt>
                <c:pt idx="79">
                  <c:v>-2.1</c:v>
                </c:pt>
                <c:pt idx="80">
                  <c:v>-2</c:v>
                </c:pt>
                <c:pt idx="81">
                  <c:v>-1.9</c:v>
                </c:pt>
                <c:pt idx="82">
                  <c:v>-1.8</c:v>
                </c:pt>
                <c:pt idx="83">
                  <c:v>-1.7</c:v>
                </c:pt>
                <c:pt idx="84">
                  <c:v>-1.6</c:v>
                </c:pt>
                <c:pt idx="85">
                  <c:v>-1.5</c:v>
                </c:pt>
                <c:pt idx="86">
                  <c:v>-1.4</c:v>
                </c:pt>
                <c:pt idx="87">
                  <c:v>-1.3</c:v>
                </c:pt>
                <c:pt idx="88">
                  <c:v>-1.2</c:v>
                </c:pt>
                <c:pt idx="89">
                  <c:v>-1.1000000000000001</c:v>
                </c:pt>
                <c:pt idx="90">
                  <c:v>-1</c:v>
                </c:pt>
                <c:pt idx="91">
                  <c:v>-0.9</c:v>
                </c:pt>
                <c:pt idx="92">
                  <c:v>-0.8</c:v>
                </c:pt>
                <c:pt idx="93">
                  <c:v>-0.7</c:v>
                </c:pt>
                <c:pt idx="94">
                  <c:v>-0.6</c:v>
                </c:pt>
                <c:pt idx="95">
                  <c:v>-0.5</c:v>
                </c:pt>
                <c:pt idx="96">
                  <c:v>-0.4</c:v>
                </c:pt>
                <c:pt idx="97">
                  <c:v>-0.3</c:v>
                </c:pt>
                <c:pt idx="98">
                  <c:v>-0.2</c:v>
                </c:pt>
                <c:pt idx="99">
                  <c:v>-0.1</c:v>
                </c:pt>
                <c:pt idx="100" formatCode="0.00E+00">
                  <c:v>-1.87905E-14</c:v>
                </c:pt>
                <c:pt idx="101">
                  <c:v>0.1</c:v>
                </c:pt>
                <c:pt idx="102">
                  <c:v>0.2</c:v>
                </c:pt>
                <c:pt idx="103">
                  <c:v>0.3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0.8</c:v>
                </c:pt>
                <c:pt idx="109">
                  <c:v>0.9</c:v>
                </c:pt>
                <c:pt idx="110">
                  <c:v>1</c:v>
                </c:pt>
                <c:pt idx="111">
                  <c:v>1.1000000000000001</c:v>
                </c:pt>
                <c:pt idx="112">
                  <c:v>1.2</c:v>
                </c:pt>
                <c:pt idx="113">
                  <c:v>1.3</c:v>
                </c:pt>
                <c:pt idx="114">
                  <c:v>1.4</c:v>
                </c:pt>
                <c:pt idx="115">
                  <c:v>1.5</c:v>
                </c:pt>
                <c:pt idx="116">
                  <c:v>1.6</c:v>
                </c:pt>
                <c:pt idx="117">
                  <c:v>1.7</c:v>
                </c:pt>
                <c:pt idx="118">
                  <c:v>1.8</c:v>
                </c:pt>
                <c:pt idx="119">
                  <c:v>1.9</c:v>
                </c:pt>
                <c:pt idx="120">
                  <c:v>2</c:v>
                </c:pt>
                <c:pt idx="121">
                  <c:v>2.1</c:v>
                </c:pt>
                <c:pt idx="122">
                  <c:v>2.2000000000000002</c:v>
                </c:pt>
                <c:pt idx="123">
                  <c:v>2.2999999999999998</c:v>
                </c:pt>
                <c:pt idx="124">
                  <c:v>2.4</c:v>
                </c:pt>
                <c:pt idx="125">
                  <c:v>2.5</c:v>
                </c:pt>
                <c:pt idx="126">
                  <c:v>2.6</c:v>
                </c:pt>
                <c:pt idx="127">
                  <c:v>2.7</c:v>
                </c:pt>
                <c:pt idx="128">
                  <c:v>2.8</c:v>
                </c:pt>
                <c:pt idx="129">
                  <c:v>2.9</c:v>
                </c:pt>
                <c:pt idx="130">
                  <c:v>3</c:v>
                </c:pt>
                <c:pt idx="131">
                  <c:v>3.1</c:v>
                </c:pt>
                <c:pt idx="132">
                  <c:v>3.2</c:v>
                </c:pt>
                <c:pt idx="133">
                  <c:v>3.3</c:v>
                </c:pt>
                <c:pt idx="134">
                  <c:v>3.4</c:v>
                </c:pt>
                <c:pt idx="135">
                  <c:v>3.5</c:v>
                </c:pt>
                <c:pt idx="136">
                  <c:v>3.6</c:v>
                </c:pt>
                <c:pt idx="137">
                  <c:v>3.7</c:v>
                </c:pt>
                <c:pt idx="138">
                  <c:v>3.8</c:v>
                </c:pt>
                <c:pt idx="139">
                  <c:v>3.9</c:v>
                </c:pt>
                <c:pt idx="140">
                  <c:v>4</c:v>
                </c:pt>
                <c:pt idx="141">
                  <c:v>4.0999999999999996</c:v>
                </c:pt>
                <c:pt idx="142">
                  <c:v>4.2</c:v>
                </c:pt>
                <c:pt idx="143">
                  <c:v>4.3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4.7</c:v>
                </c:pt>
                <c:pt idx="148">
                  <c:v>4.8</c:v>
                </c:pt>
                <c:pt idx="149">
                  <c:v>4.9000000000000004</c:v>
                </c:pt>
                <c:pt idx="150">
                  <c:v>5</c:v>
                </c:pt>
                <c:pt idx="151">
                  <c:v>5.0999999999999996</c:v>
                </c:pt>
                <c:pt idx="152">
                  <c:v>5.2</c:v>
                </c:pt>
                <c:pt idx="153">
                  <c:v>5.3</c:v>
                </c:pt>
                <c:pt idx="154">
                  <c:v>5.4</c:v>
                </c:pt>
                <c:pt idx="155">
                  <c:v>5.5</c:v>
                </c:pt>
                <c:pt idx="156">
                  <c:v>5.6</c:v>
                </c:pt>
                <c:pt idx="157">
                  <c:v>5.7</c:v>
                </c:pt>
                <c:pt idx="158">
                  <c:v>5.8</c:v>
                </c:pt>
                <c:pt idx="159">
                  <c:v>5.9</c:v>
                </c:pt>
                <c:pt idx="160">
                  <c:v>6</c:v>
                </c:pt>
                <c:pt idx="161">
                  <c:v>6.1</c:v>
                </c:pt>
                <c:pt idx="162">
                  <c:v>6.2</c:v>
                </c:pt>
                <c:pt idx="163">
                  <c:v>6.3</c:v>
                </c:pt>
                <c:pt idx="164">
                  <c:v>6.4</c:v>
                </c:pt>
                <c:pt idx="165">
                  <c:v>6.5</c:v>
                </c:pt>
                <c:pt idx="166">
                  <c:v>6.6</c:v>
                </c:pt>
                <c:pt idx="167">
                  <c:v>6.7</c:v>
                </c:pt>
                <c:pt idx="168">
                  <c:v>6.8</c:v>
                </c:pt>
                <c:pt idx="169">
                  <c:v>6.9</c:v>
                </c:pt>
                <c:pt idx="170">
                  <c:v>7</c:v>
                </c:pt>
                <c:pt idx="171">
                  <c:v>7.1</c:v>
                </c:pt>
                <c:pt idx="172">
                  <c:v>7.2</c:v>
                </c:pt>
                <c:pt idx="173">
                  <c:v>7.3</c:v>
                </c:pt>
                <c:pt idx="174">
                  <c:v>7.4</c:v>
                </c:pt>
                <c:pt idx="175">
                  <c:v>7.5</c:v>
                </c:pt>
                <c:pt idx="176">
                  <c:v>7.6</c:v>
                </c:pt>
                <c:pt idx="177">
                  <c:v>7.7</c:v>
                </c:pt>
                <c:pt idx="178">
                  <c:v>7.8</c:v>
                </c:pt>
                <c:pt idx="179">
                  <c:v>7.9</c:v>
                </c:pt>
                <c:pt idx="180">
                  <c:v>8</c:v>
                </c:pt>
                <c:pt idx="181">
                  <c:v>8.1</c:v>
                </c:pt>
                <c:pt idx="182">
                  <c:v>8.1999999999999993</c:v>
                </c:pt>
                <c:pt idx="183">
                  <c:v>8.3000000000000007</c:v>
                </c:pt>
                <c:pt idx="184">
                  <c:v>8.4</c:v>
                </c:pt>
                <c:pt idx="185">
                  <c:v>8.5</c:v>
                </c:pt>
                <c:pt idx="186">
                  <c:v>8.6</c:v>
                </c:pt>
                <c:pt idx="187">
                  <c:v>8.6999999999999993</c:v>
                </c:pt>
                <c:pt idx="188">
                  <c:v>8.8000000000000007</c:v>
                </c:pt>
                <c:pt idx="189">
                  <c:v>8.9</c:v>
                </c:pt>
                <c:pt idx="190">
                  <c:v>9</c:v>
                </c:pt>
                <c:pt idx="191">
                  <c:v>9.1</c:v>
                </c:pt>
                <c:pt idx="192">
                  <c:v>9.1999999999999993</c:v>
                </c:pt>
                <c:pt idx="193">
                  <c:v>9.3000000000000007</c:v>
                </c:pt>
                <c:pt idx="194">
                  <c:v>9.4</c:v>
                </c:pt>
                <c:pt idx="195">
                  <c:v>9.5</c:v>
                </c:pt>
                <c:pt idx="196">
                  <c:v>9.6</c:v>
                </c:pt>
                <c:pt idx="197">
                  <c:v>9.6999999999999993</c:v>
                </c:pt>
                <c:pt idx="198">
                  <c:v>9.8000000000000007</c:v>
                </c:pt>
                <c:pt idx="199">
                  <c:v>9.9</c:v>
                </c:pt>
                <c:pt idx="200">
                  <c:v>10</c:v>
                </c:pt>
                <c:pt idx="201">
                  <c:v>10.1</c:v>
                </c:pt>
                <c:pt idx="202">
                  <c:v>10.199999999999999</c:v>
                </c:pt>
                <c:pt idx="203">
                  <c:v>10.3</c:v>
                </c:pt>
                <c:pt idx="204">
                  <c:v>10.4</c:v>
                </c:pt>
                <c:pt idx="205">
                  <c:v>10.5</c:v>
                </c:pt>
                <c:pt idx="206">
                  <c:v>10.6</c:v>
                </c:pt>
                <c:pt idx="207">
                  <c:v>10.7</c:v>
                </c:pt>
                <c:pt idx="208">
                  <c:v>10.8</c:v>
                </c:pt>
                <c:pt idx="209">
                  <c:v>10.9</c:v>
                </c:pt>
                <c:pt idx="210">
                  <c:v>11</c:v>
                </c:pt>
                <c:pt idx="211">
                  <c:v>11.1</c:v>
                </c:pt>
                <c:pt idx="212">
                  <c:v>11.2</c:v>
                </c:pt>
                <c:pt idx="213">
                  <c:v>11.3</c:v>
                </c:pt>
                <c:pt idx="214">
                  <c:v>11.4</c:v>
                </c:pt>
                <c:pt idx="215">
                  <c:v>11.5</c:v>
                </c:pt>
                <c:pt idx="216">
                  <c:v>11.6</c:v>
                </c:pt>
                <c:pt idx="217">
                  <c:v>11.7</c:v>
                </c:pt>
                <c:pt idx="218">
                  <c:v>11.8</c:v>
                </c:pt>
                <c:pt idx="219">
                  <c:v>11.9</c:v>
                </c:pt>
                <c:pt idx="220">
                  <c:v>12</c:v>
                </c:pt>
                <c:pt idx="221">
                  <c:v>12.1</c:v>
                </c:pt>
                <c:pt idx="222">
                  <c:v>12.2</c:v>
                </c:pt>
                <c:pt idx="223">
                  <c:v>12.3</c:v>
                </c:pt>
                <c:pt idx="224">
                  <c:v>12.4</c:v>
                </c:pt>
                <c:pt idx="225">
                  <c:v>12.5</c:v>
                </c:pt>
                <c:pt idx="226">
                  <c:v>12.6</c:v>
                </c:pt>
                <c:pt idx="227">
                  <c:v>12.7</c:v>
                </c:pt>
                <c:pt idx="228">
                  <c:v>12.8</c:v>
                </c:pt>
                <c:pt idx="229">
                  <c:v>12.9</c:v>
                </c:pt>
                <c:pt idx="230">
                  <c:v>13</c:v>
                </c:pt>
                <c:pt idx="231">
                  <c:v>13.1</c:v>
                </c:pt>
                <c:pt idx="232">
                  <c:v>13.2</c:v>
                </c:pt>
                <c:pt idx="233">
                  <c:v>13.3</c:v>
                </c:pt>
                <c:pt idx="234">
                  <c:v>13.4</c:v>
                </c:pt>
                <c:pt idx="235">
                  <c:v>13.5</c:v>
                </c:pt>
                <c:pt idx="236">
                  <c:v>13.6</c:v>
                </c:pt>
                <c:pt idx="237">
                  <c:v>13.7</c:v>
                </c:pt>
                <c:pt idx="238">
                  <c:v>13.8</c:v>
                </c:pt>
                <c:pt idx="239">
                  <c:v>13.9</c:v>
                </c:pt>
                <c:pt idx="240">
                  <c:v>14</c:v>
                </c:pt>
                <c:pt idx="241">
                  <c:v>14.1</c:v>
                </c:pt>
                <c:pt idx="242">
                  <c:v>14.2</c:v>
                </c:pt>
                <c:pt idx="243">
                  <c:v>14.3</c:v>
                </c:pt>
                <c:pt idx="244">
                  <c:v>14.4</c:v>
                </c:pt>
                <c:pt idx="245">
                  <c:v>14.5</c:v>
                </c:pt>
                <c:pt idx="246">
                  <c:v>14.6</c:v>
                </c:pt>
                <c:pt idx="247">
                  <c:v>14.7</c:v>
                </c:pt>
                <c:pt idx="248">
                  <c:v>14.8</c:v>
                </c:pt>
                <c:pt idx="249">
                  <c:v>14.9</c:v>
                </c:pt>
                <c:pt idx="250">
                  <c:v>15</c:v>
                </c:pt>
                <c:pt idx="251">
                  <c:v>15.1</c:v>
                </c:pt>
                <c:pt idx="252">
                  <c:v>15.2</c:v>
                </c:pt>
                <c:pt idx="253">
                  <c:v>15.3</c:v>
                </c:pt>
                <c:pt idx="254">
                  <c:v>15.4</c:v>
                </c:pt>
                <c:pt idx="255">
                  <c:v>15.5</c:v>
                </c:pt>
                <c:pt idx="256">
                  <c:v>15.6</c:v>
                </c:pt>
                <c:pt idx="257">
                  <c:v>15.7</c:v>
                </c:pt>
                <c:pt idx="258">
                  <c:v>15.8</c:v>
                </c:pt>
                <c:pt idx="259">
                  <c:v>15.9</c:v>
                </c:pt>
                <c:pt idx="260">
                  <c:v>16</c:v>
                </c:pt>
                <c:pt idx="261">
                  <c:v>16.100000000000001</c:v>
                </c:pt>
                <c:pt idx="262">
                  <c:v>16.2</c:v>
                </c:pt>
                <c:pt idx="263">
                  <c:v>16.3</c:v>
                </c:pt>
                <c:pt idx="264">
                  <c:v>16.399999999999999</c:v>
                </c:pt>
                <c:pt idx="265">
                  <c:v>16.5</c:v>
                </c:pt>
                <c:pt idx="266">
                  <c:v>16.600000000000001</c:v>
                </c:pt>
                <c:pt idx="267">
                  <c:v>16.7</c:v>
                </c:pt>
                <c:pt idx="268">
                  <c:v>16.8</c:v>
                </c:pt>
                <c:pt idx="269">
                  <c:v>16.899999999999999</c:v>
                </c:pt>
                <c:pt idx="270">
                  <c:v>17</c:v>
                </c:pt>
                <c:pt idx="271">
                  <c:v>17.100000000000001</c:v>
                </c:pt>
                <c:pt idx="272">
                  <c:v>17.2</c:v>
                </c:pt>
                <c:pt idx="273">
                  <c:v>17.3</c:v>
                </c:pt>
                <c:pt idx="274">
                  <c:v>17.399999999999999</c:v>
                </c:pt>
                <c:pt idx="275">
                  <c:v>17.5</c:v>
                </c:pt>
                <c:pt idx="276">
                  <c:v>17.600000000000001</c:v>
                </c:pt>
                <c:pt idx="277">
                  <c:v>17.7</c:v>
                </c:pt>
                <c:pt idx="278">
                  <c:v>17.8</c:v>
                </c:pt>
                <c:pt idx="279">
                  <c:v>17.899999999999999</c:v>
                </c:pt>
                <c:pt idx="280">
                  <c:v>18</c:v>
                </c:pt>
                <c:pt idx="281">
                  <c:v>18.100000000000001</c:v>
                </c:pt>
                <c:pt idx="282">
                  <c:v>18.2</c:v>
                </c:pt>
                <c:pt idx="283">
                  <c:v>18.3</c:v>
                </c:pt>
                <c:pt idx="284">
                  <c:v>18.399999999999999</c:v>
                </c:pt>
                <c:pt idx="285">
                  <c:v>18.5</c:v>
                </c:pt>
                <c:pt idx="286">
                  <c:v>18.600000000000001</c:v>
                </c:pt>
                <c:pt idx="287">
                  <c:v>18.7</c:v>
                </c:pt>
                <c:pt idx="288">
                  <c:v>18.8</c:v>
                </c:pt>
                <c:pt idx="289">
                  <c:v>18.899999999999999</c:v>
                </c:pt>
                <c:pt idx="290">
                  <c:v>19</c:v>
                </c:pt>
                <c:pt idx="291">
                  <c:v>19.100000000000001</c:v>
                </c:pt>
                <c:pt idx="292">
                  <c:v>19.2</c:v>
                </c:pt>
                <c:pt idx="293">
                  <c:v>19.3</c:v>
                </c:pt>
                <c:pt idx="294">
                  <c:v>19.399999999999999</c:v>
                </c:pt>
                <c:pt idx="295">
                  <c:v>19.5</c:v>
                </c:pt>
                <c:pt idx="296">
                  <c:v>19.600000000000001</c:v>
                </c:pt>
                <c:pt idx="297">
                  <c:v>19.7</c:v>
                </c:pt>
                <c:pt idx="298">
                  <c:v>19.8</c:v>
                </c:pt>
                <c:pt idx="299">
                  <c:v>19.899999999999999</c:v>
                </c:pt>
                <c:pt idx="300">
                  <c:v>20</c:v>
                </c:pt>
                <c:pt idx="301">
                  <c:v>20.100000000000001</c:v>
                </c:pt>
                <c:pt idx="302">
                  <c:v>20.2</c:v>
                </c:pt>
                <c:pt idx="303">
                  <c:v>20.3</c:v>
                </c:pt>
                <c:pt idx="304">
                  <c:v>20.399999999999999</c:v>
                </c:pt>
                <c:pt idx="305">
                  <c:v>20.5</c:v>
                </c:pt>
                <c:pt idx="306">
                  <c:v>20.6</c:v>
                </c:pt>
                <c:pt idx="307">
                  <c:v>20.7</c:v>
                </c:pt>
                <c:pt idx="308">
                  <c:v>20.8</c:v>
                </c:pt>
                <c:pt idx="309">
                  <c:v>20.9</c:v>
                </c:pt>
                <c:pt idx="310">
                  <c:v>21</c:v>
                </c:pt>
                <c:pt idx="311">
                  <c:v>21.1</c:v>
                </c:pt>
                <c:pt idx="312">
                  <c:v>21.2</c:v>
                </c:pt>
                <c:pt idx="313">
                  <c:v>21.3</c:v>
                </c:pt>
                <c:pt idx="314">
                  <c:v>21.4</c:v>
                </c:pt>
                <c:pt idx="315">
                  <c:v>21.5</c:v>
                </c:pt>
                <c:pt idx="316">
                  <c:v>21.6</c:v>
                </c:pt>
                <c:pt idx="317">
                  <c:v>21.7</c:v>
                </c:pt>
                <c:pt idx="318">
                  <c:v>21.8</c:v>
                </c:pt>
                <c:pt idx="319">
                  <c:v>21.9</c:v>
                </c:pt>
                <c:pt idx="320">
                  <c:v>22</c:v>
                </c:pt>
                <c:pt idx="321">
                  <c:v>22.1</c:v>
                </c:pt>
                <c:pt idx="322">
                  <c:v>22.2</c:v>
                </c:pt>
                <c:pt idx="323">
                  <c:v>22.3</c:v>
                </c:pt>
                <c:pt idx="324">
                  <c:v>22.4</c:v>
                </c:pt>
                <c:pt idx="325">
                  <c:v>22.5</c:v>
                </c:pt>
                <c:pt idx="326">
                  <c:v>22.6</c:v>
                </c:pt>
                <c:pt idx="327">
                  <c:v>22.7</c:v>
                </c:pt>
                <c:pt idx="328">
                  <c:v>22.8</c:v>
                </c:pt>
                <c:pt idx="329">
                  <c:v>22.9</c:v>
                </c:pt>
                <c:pt idx="330">
                  <c:v>23</c:v>
                </c:pt>
                <c:pt idx="331">
                  <c:v>23.1</c:v>
                </c:pt>
                <c:pt idx="332">
                  <c:v>23.2</c:v>
                </c:pt>
                <c:pt idx="333">
                  <c:v>23.3</c:v>
                </c:pt>
                <c:pt idx="334">
                  <c:v>23.4</c:v>
                </c:pt>
                <c:pt idx="335">
                  <c:v>23.5</c:v>
                </c:pt>
                <c:pt idx="336">
                  <c:v>23.6</c:v>
                </c:pt>
                <c:pt idx="337">
                  <c:v>23.7</c:v>
                </c:pt>
                <c:pt idx="338">
                  <c:v>23.8</c:v>
                </c:pt>
                <c:pt idx="339">
                  <c:v>23.9</c:v>
                </c:pt>
                <c:pt idx="340">
                  <c:v>24</c:v>
                </c:pt>
                <c:pt idx="341">
                  <c:v>24.1</c:v>
                </c:pt>
                <c:pt idx="342">
                  <c:v>24.2</c:v>
                </c:pt>
                <c:pt idx="343">
                  <c:v>24.3</c:v>
                </c:pt>
                <c:pt idx="344">
                  <c:v>24.4</c:v>
                </c:pt>
                <c:pt idx="345">
                  <c:v>24.5</c:v>
                </c:pt>
                <c:pt idx="346">
                  <c:v>24.6</c:v>
                </c:pt>
                <c:pt idx="347">
                  <c:v>24.7</c:v>
                </c:pt>
                <c:pt idx="348">
                  <c:v>24.8</c:v>
                </c:pt>
                <c:pt idx="349">
                  <c:v>24.9</c:v>
                </c:pt>
                <c:pt idx="350">
                  <c:v>25</c:v>
                </c:pt>
                <c:pt idx="351">
                  <c:v>25.1</c:v>
                </c:pt>
                <c:pt idx="352">
                  <c:v>25.2</c:v>
                </c:pt>
                <c:pt idx="353">
                  <c:v>25.3</c:v>
                </c:pt>
                <c:pt idx="354">
                  <c:v>25.4</c:v>
                </c:pt>
                <c:pt idx="355">
                  <c:v>25.5</c:v>
                </c:pt>
                <c:pt idx="356">
                  <c:v>25.6</c:v>
                </c:pt>
                <c:pt idx="357">
                  <c:v>25.7</c:v>
                </c:pt>
                <c:pt idx="358">
                  <c:v>25.8</c:v>
                </c:pt>
                <c:pt idx="359">
                  <c:v>25.9</c:v>
                </c:pt>
                <c:pt idx="360">
                  <c:v>26</c:v>
                </c:pt>
                <c:pt idx="361">
                  <c:v>26.1</c:v>
                </c:pt>
                <c:pt idx="362">
                  <c:v>26.2</c:v>
                </c:pt>
                <c:pt idx="363">
                  <c:v>26.3</c:v>
                </c:pt>
                <c:pt idx="364">
                  <c:v>26.4</c:v>
                </c:pt>
                <c:pt idx="365">
                  <c:v>26.5</c:v>
                </c:pt>
                <c:pt idx="366">
                  <c:v>26.6</c:v>
                </c:pt>
                <c:pt idx="367">
                  <c:v>26.7</c:v>
                </c:pt>
                <c:pt idx="368">
                  <c:v>26.8</c:v>
                </c:pt>
                <c:pt idx="369">
                  <c:v>26.9</c:v>
                </c:pt>
                <c:pt idx="370">
                  <c:v>27</c:v>
                </c:pt>
                <c:pt idx="371">
                  <c:v>27.1</c:v>
                </c:pt>
                <c:pt idx="372">
                  <c:v>27.2</c:v>
                </c:pt>
                <c:pt idx="373">
                  <c:v>27.3</c:v>
                </c:pt>
                <c:pt idx="374">
                  <c:v>27.4</c:v>
                </c:pt>
                <c:pt idx="375">
                  <c:v>27.5</c:v>
                </c:pt>
                <c:pt idx="376">
                  <c:v>27.6</c:v>
                </c:pt>
                <c:pt idx="377">
                  <c:v>27.7</c:v>
                </c:pt>
                <c:pt idx="378">
                  <c:v>27.8</c:v>
                </c:pt>
                <c:pt idx="379">
                  <c:v>27.9</c:v>
                </c:pt>
                <c:pt idx="380">
                  <c:v>28</c:v>
                </c:pt>
                <c:pt idx="381">
                  <c:v>28.1</c:v>
                </c:pt>
                <c:pt idx="382">
                  <c:v>28.2</c:v>
                </c:pt>
                <c:pt idx="383">
                  <c:v>28.3</c:v>
                </c:pt>
                <c:pt idx="384">
                  <c:v>28.4</c:v>
                </c:pt>
                <c:pt idx="385">
                  <c:v>28.5</c:v>
                </c:pt>
                <c:pt idx="386">
                  <c:v>28.6</c:v>
                </c:pt>
                <c:pt idx="387">
                  <c:v>28.7</c:v>
                </c:pt>
                <c:pt idx="388">
                  <c:v>28.8</c:v>
                </c:pt>
                <c:pt idx="389">
                  <c:v>28.9</c:v>
                </c:pt>
                <c:pt idx="390">
                  <c:v>29</c:v>
                </c:pt>
                <c:pt idx="391">
                  <c:v>29.1</c:v>
                </c:pt>
                <c:pt idx="392">
                  <c:v>29.2</c:v>
                </c:pt>
                <c:pt idx="393">
                  <c:v>29.3</c:v>
                </c:pt>
                <c:pt idx="394">
                  <c:v>29.4</c:v>
                </c:pt>
                <c:pt idx="395">
                  <c:v>29.5</c:v>
                </c:pt>
                <c:pt idx="396">
                  <c:v>29.6</c:v>
                </c:pt>
                <c:pt idx="397">
                  <c:v>29.7</c:v>
                </c:pt>
                <c:pt idx="398">
                  <c:v>29.8</c:v>
                </c:pt>
                <c:pt idx="399">
                  <c:v>29.9</c:v>
                </c:pt>
                <c:pt idx="400">
                  <c:v>30</c:v>
                </c:pt>
                <c:pt idx="401">
                  <c:v>30.1</c:v>
                </c:pt>
                <c:pt idx="402">
                  <c:v>30.2</c:v>
                </c:pt>
                <c:pt idx="403">
                  <c:v>30.3</c:v>
                </c:pt>
                <c:pt idx="404">
                  <c:v>30.4</c:v>
                </c:pt>
                <c:pt idx="405">
                  <c:v>30.5</c:v>
                </c:pt>
                <c:pt idx="406">
                  <c:v>30.6</c:v>
                </c:pt>
                <c:pt idx="407">
                  <c:v>30.7</c:v>
                </c:pt>
                <c:pt idx="408">
                  <c:v>30.8</c:v>
                </c:pt>
                <c:pt idx="409">
                  <c:v>30.9</c:v>
                </c:pt>
                <c:pt idx="410">
                  <c:v>31</c:v>
                </c:pt>
                <c:pt idx="411">
                  <c:v>31.1</c:v>
                </c:pt>
                <c:pt idx="412">
                  <c:v>31.2</c:v>
                </c:pt>
                <c:pt idx="413">
                  <c:v>31.3</c:v>
                </c:pt>
                <c:pt idx="414">
                  <c:v>31.4</c:v>
                </c:pt>
                <c:pt idx="415">
                  <c:v>31.5</c:v>
                </c:pt>
                <c:pt idx="416">
                  <c:v>31.6</c:v>
                </c:pt>
                <c:pt idx="417">
                  <c:v>31.7</c:v>
                </c:pt>
                <c:pt idx="418">
                  <c:v>31.8</c:v>
                </c:pt>
                <c:pt idx="419">
                  <c:v>31.9</c:v>
                </c:pt>
                <c:pt idx="420">
                  <c:v>32</c:v>
                </c:pt>
                <c:pt idx="421">
                  <c:v>32.1</c:v>
                </c:pt>
                <c:pt idx="422">
                  <c:v>32.200000000000003</c:v>
                </c:pt>
                <c:pt idx="423">
                  <c:v>32.299999999999997</c:v>
                </c:pt>
                <c:pt idx="424">
                  <c:v>32.4</c:v>
                </c:pt>
                <c:pt idx="425">
                  <c:v>32.5</c:v>
                </c:pt>
                <c:pt idx="426">
                  <c:v>32.6</c:v>
                </c:pt>
                <c:pt idx="427">
                  <c:v>32.700000000000003</c:v>
                </c:pt>
                <c:pt idx="428">
                  <c:v>32.799999999999997</c:v>
                </c:pt>
                <c:pt idx="429">
                  <c:v>32.9</c:v>
                </c:pt>
                <c:pt idx="430">
                  <c:v>33</c:v>
                </c:pt>
                <c:pt idx="431">
                  <c:v>33.1</c:v>
                </c:pt>
                <c:pt idx="432">
                  <c:v>33.200000000000003</c:v>
                </c:pt>
                <c:pt idx="433">
                  <c:v>33.299999999999997</c:v>
                </c:pt>
                <c:pt idx="434">
                  <c:v>33.4</c:v>
                </c:pt>
                <c:pt idx="435">
                  <c:v>33.5</c:v>
                </c:pt>
                <c:pt idx="436">
                  <c:v>33.6</c:v>
                </c:pt>
                <c:pt idx="437">
                  <c:v>33.700000000000003</c:v>
                </c:pt>
                <c:pt idx="438">
                  <c:v>33.799999999999997</c:v>
                </c:pt>
                <c:pt idx="439">
                  <c:v>33.9</c:v>
                </c:pt>
                <c:pt idx="440">
                  <c:v>34</c:v>
                </c:pt>
                <c:pt idx="441">
                  <c:v>34.1</c:v>
                </c:pt>
                <c:pt idx="442">
                  <c:v>34.200000000000003</c:v>
                </c:pt>
                <c:pt idx="443">
                  <c:v>34.299999999999997</c:v>
                </c:pt>
                <c:pt idx="444">
                  <c:v>34.4</c:v>
                </c:pt>
                <c:pt idx="445">
                  <c:v>34.5</c:v>
                </c:pt>
                <c:pt idx="446">
                  <c:v>34.6</c:v>
                </c:pt>
                <c:pt idx="447">
                  <c:v>34.700000000000003</c:v>
                </c:pt>
                <c:pt idx="448">
                  <c:v>34.799999999999997</c:v>
                </c:pt>
                <c:pt idx="449">
                  <c:v>34.9</c:v>
                </c:pt>
                <c:pt idx="450">
                  <c:v>35</c:v>
                </c:pt>
                <c:pt idx="451">
                  <c:v>35.1</c:v>
                </c:pt>
                <c:pt idx="452">
                  <c:v>35.200000000000003</c:v>
                </c:pt>
                <c:pt idx="453">
                  <c:v>35.299999999999997</c:v>
                </c:pt>
                <c:pt idx="454">
                  <c:v>35.4</c:v>
                </c:pt>
                <c:pt idx="455">
                  <c:v>35.5</c:v>
                </c:pt>
                <c:pt idx="456">
                  <c:v>35.6</c:v>
                </c:pt>
                <c:pt idx="457">
                  <c:v>35.700000000000003</c:v>
                </c:pt>
                <c:pt idx="458">
                  <c:v>35.799999999999997</c:v>
                </c:pt>
                <c:pt idx="459">
                  <c:v>35.9</c:v>
                </c:pt>
                <c:pt idx="460">
                  <c:v>36</c:v>
                </c:pt>
                <c:pt idx="461">
                  <c:v>36.1</c:v>
                </c:pt>
                <c:pt idx="462">
                  <c:v>36.200000000000003</c:v>
                </c:pt>
                <c:pt idx="463">
                  <c:v>36.299999999999997</c:v>
                </c:pt>
                <c:pt idx="464">
                  <c:v>36.4</c:v>
                </c:pt>
                <c:pt idx="465">
                  <c:v>36.5</c:v>
                </c:pt>
                <c:pt idx="466">
                  <c:v>36.6</c:v>
                </c:pt>
                <c:pt idx="467">
                  <c:v>36.700000000000003</c:v>
                </c:pt>
                <c:pt idx="468">
                  <c:v>36.799999999999997</c:v>
                </c:pt>
                <c:pt idx="469">
                  <c:v>36.9</c:v>
                </c:pt>
                <c:pt idx="470">
                  <c:v>37</c:v>
                </c:pt>
                <c:pt idx="471">
                  <c:v>37.1</c:v>
                </c:pt>
                <c:pt idx="472">
                  <c:v>37.200000000000003</c:v>
                </c:pt>
                <c:pt idx="473">
                  <c:v>37.299999999999997</c:v>
                </c:pt>
                <c:pt idx="474">
                  <c:v>37.4</c:v>
                </c:pt>
                <c:pt idx="475">
                  <c:v>37.5</c:v>
                </c:pt>
                <c:pt idx="476">
                  <c:v>37.6</c:v>
                </c:pt>
                <c:pt idx="477">
                  <c:v>37.700000000000003</c:v>
                </c:pt>
                <c:pt idx="478">
                  <c:v>37.799999999999997</c:v>
                </c:pt>
                <c:pt idx="479">
                  <c:v>37.9</c:v>
                </c:pt>
                <c:pt idx="480">
                  <c:v>38</c:v>
                </c:pt>
                <c:pt idx="481">
                  <c:v>38.1</c:v>
                </c:pt>
                <c:pt idx="482">
                  <c:v>38.200000000000003</c:v>
                </c:pt>
                <c:pt idx="483">
                  <c:v>38.299999999999997</c:v>
                </c:pt>
                <c:pt idx="484">
                  <c:v>38.4</c:v>
                </c:pt>
                <c:pt idx="485">
                  <c:v>38.5</c:v>
                </c:pt>
                <c:pt idx="486">
                  <c:v>38.6</c:v>
                </c:pt>
                <c:pt idx="487">
                  <c:v>38.700000000000003</c:v>
                </c:pt>
                <c:pt idx="488">
                  <c:v>38.799999999999997</c:v>
                </c:pt>
                <c:pt idx="489">
                  <c:v>38.9</c:v>
                </c:pt>
                <c:pt idx="490">
                  <c:v>39</c:v>
                </c:pt>
                <c:pt idx="491">
                  <c:v>39.1</c:v>
                </c:pt>
                <c:pt idx="492">
                  <c:v>39.200000000000003</c:v>
                </c:pt>
                <c:pt idx="493">
                  <c:v>39.299999999999997</c:v>
                </c:pt>
                <c:pt idx="494">
                  <c:v>39.4</c:v>
                </c:pt>
                <c:pt idx="495">
                  <c:v>39.5</c:v>
                </c:pt>
                <c:pt idx="496">
                  <c:v>39.6</c:v>
                </c:pt>
                <c:pt idx="497">
                  <c:v>39.700000000000003</c:v>
                </c:pt>
                <c:pt idx="498">
                  <c:v>39.799999999999997</c:v>
                </c:pt>
                <c:pt idx="499">
                  <c:v>39.9</c:v>
                </c:pt>
                <c:pt idx="500">
                  <c:v>40</c:v>
                </c:pt>
                <c:pt idx="501">
                  <c:v>40.1</c:v>
                </c:pt>
                <c:pt idx="502">
                  <c:v>40.200000000000003</c:v>
                </c:pt>
                <c:pt idx="503">
                  <c:v>40.299999999999997</c:v>
                </c:pt>
                <c:pt idx="504">
                  <c:v>40.4</c:v>
                </c:pt>
                <c:pt idx="505">
                  <c:v>40.5</c:v>
                </c:pt>
                <c:pt idx="506">
                  <c:v>40.6</c:v>
                </c:pt>
                <c:pt idx="507">
                  <c:v>40.700000000000003</c:v>
                </c:pt>
                <c:pt idx="508">
                  <c:v>40.799999999999997</c:v>
                </c:pt>
                <c:pt idx="509">
                  <c:v>40.9</c:v>
                </c:pt>
                <c:pt idx="510">
                  <c:v>41</c:v>
                </c:pt>
                <c:pt idx="511">
                  <c:v>41.1</c:v>
                </c:pt>
                <c:pt idx="512">
                  <c:v>41.2</c:v>
                </c:pt>
                <c:pt idx="513">
                  <c:v>41.3</c:v>
                </c:pt>
                <c:pt idx="514">
                  <c:v>41.4</c:v>
                </c:pt>
                <c:pt idx="515">
                  <c:v>41.5</c:v>
                </c:pt>
                <c:pt idx="516">
                  <c:v>41.6</c:v>
                </c:pt>
                <c:pt idx="517">
                  <c:v>41.7</c:v>
                </c:pt>
                <c:pt idx="518">
                  <c:v>41.8</c:v>
                </c:pt>
                <c:pt idx="519">
                  <c:v>41.9</c:v>
                </c:pt>
                <c:pt idx="520">
                  <c:v>42</c:v>
                </c:pt>
                <c:pt idx="521">
                  <c:v>42.1</c:v>
                </c:pt>
                <c:pt idx="522">
                  <c:v>42.2</c:v>
                </c:pt>
                <c:pt idx="523">
                  <c:v>42.3</c:v>
                </c:pt>
                <c:pt idx="524">
                  <c:v>42.4</c:v>
                </c:pt>
                <c:pt idx="525">
                  <c:v>42.5</c:v>
                </c:pt>
                <c:pt idx="526">
                  <c:v>42.6</c:v>
                </c:pt>
                <c:pt idx="527">
                  <c:v>42.7</c:v>
                </c:pt>
                <c:pt idx="528">
                  <c:v>42.8</c:v>
                </c:pt>
                <c:pt idx="529">
                  <c:v>42.9</c:v>
                </c:pt>
                <c:pt idx="530">
                  <c:v>43</c:v>
                </c:pt>
                <c:pt idx="531">
                  <c:v>43.1</c:v>
                </c:pt>
                <c:pt idx="532">
                  <c:v>43.2</c:v>
                </c:pt>
                <c:pt idx="533">
                  <c:v>43.3</c:v>
                </c:pt>
                <c:pt idx="534">
                  <c:v>43.4</c:v>
                </c:pt>
                <c:pt idx="535">
                  <c:v>43.5</c:v>
                </c:pt>
                <c:pt idx="536">
                  <c:v>43.6</c:v>
                </c:pt>
                <c:pt idx="537">
                  <c:v>43.7</c:v>
                </c:pt>
                <c:pt idx="538">
                  <c:v>43.8</c:v>
                </c:pt>
                <c:pt idx="539">
                  <c:v>43.9</c:v>
                </c:pt>
                <c:pt idx="540">
                  <c:v>44</c:v>
                </c:pt>
                <c:pt idx="541">
                  <c:v>44.1</c:v>
                </c:pt>
                <c:pt idx="542">
                  <c:v>44.2</c:v>
                </c:pt>
                <c:pt idx="543">
                  <c:v>44.3</c:v>
                </c:pt>
                <c:pt idx="544">
                  <c:v>44.4</c:v>
                </c:pt>
                <c:pt idx="545">
                  <c:v>44.5</c:v>
                </c:pt>
                <c:pt idx="546">
                  <c:v>44.6</c:v>
                </c:pt>
                <c:pt idx="547">
                  <c:v>44.7</c:v>
                </c:pt>
                <c:pt idx="548">
                  <c:v>44.8</c:v>
                </c:pt>
                <c:pt idx="549">
                  <c:v>44.9</c:v>
                </c:pt>
                <c:pt idx="550">
                  <c:v>45</c:v>
                </c:pt>
                <c:pt idx="551">
                  <c:v>45.1</c:v>
                </c:pt>
                <c:pt idx="552">
                  <c:v>45.2</c:v>
                </c:pt>
                <c:pt idx="553">
                  <c:v>45.3</c:v>
                </c:pt>
                <c:pt idx="554">
                  <c:v>45.4</c:v>
                </c:pt>
                <c:pt idx="555">
                  <c:v>45.5</c:v>
                </c:pt>
                <c:pt idx="556">
                  <c:v>45.6</c:v>
                </c:pt>
                <c:pt idx="557">
                  <c:v>45.7</c:v>
                </c:pt>
                <c:pt idx="558">
                  <c:v>45.8</c:v>
                </c:pt>
                <c:pt idx="559">
                  <c:v>45.9</c:v>
                </c:pt>
                <c:pt idx="560">
                  <c:v>46</c:v>
                </c:pt>
                <c:pt idx="561">
                  <c:v>46.1</c:v>
                </c:pt>
                <c:pt idx="562">
                  <c:v>46.2</c:v>
                </c:pt>
                <c:pt idx="563">
                  <c:v>46.3</c:v>
                </c:pt>
                <c:pt idx="564">
                  <c:v>46.4</c:v>
                </c:pt>
                <c:pt idx="565">
                  <c:v>46.5</c:v>
                </c:pt>
                <c:pt idx="566">
                  <c:v>46.6</c:v>
                </c:pt>
                <c:pt idx="567">
                  <c:v>46.7</c:v>
                </c:pt>
                <c:pt idx="568">
                  <c:v>46.8</c:v>
                </c:pt>
                <c:pt idx="569">
                  <c:v>46.9</c:v>
                </c:pt>
                <c:pt idx="570">
                  <c:v>47</c:v>
                </c:pt>
                <c:pt idx="571">
                  <c:v>47.1</c:v>
                </c:pt>
                <c:pt idx="572">
                  <c:v>47.2</c:v>
                </c:pt>
                <c:pt idx="573">
                  <c:v>47.3</c:v>
                </c:pt>
                <c:pt idx="574">
                  <c:v>47.4</c:v>
                </c:pt>
                <c:pt idx="575">
                  <c:v>47.5</c:v>
                </c:pt>
                <c:pt idx="576">
                  <c:v>47.6</c:v>
                </c:pt>
                <c:pt idx="577">
                  <c:v>47.7</c:v>
                </c:pt>
                <c:pt idx="578">
                  <c:v>47.8</c:v>
                </c:pt>
                <c:pt idx="579">
                  <c:v>47.9</c:v>
                </c:pt>
                <c:pt idx="580">
                  <c:v>48</c:v>
                </c:pt>
                <c:pt idx="581">
                  <c:v>48.1</c:v>
                </c:pt>
                <c:pt idx="582">
                  <c:v>48.2</c:v>
                </c:pt>
                <c:pt idx="583">
                  <c:v>48.3</c:v>
                </c:pt>
                <c:pt idx="584">
                  <c:v>48.4</c:v>
                </c:pt>
                <c:pt idx="585">
                  <c:v>48.5</c:v>
                </c:pt>
                <c:pt idx="586">
                  <c:v>48.6</c:v>
                </c:pt>
                <c:pt idx="587">
                  <c:v>48.7</c:v>
                </c:pt>
                <c:pt idx="588">
                  <c:v>48.8</c:v>
                </c:pt>
                <c:pt idx="589">
                  <c:v>48.9</c:v>
                </c:pt>
                <c:pt idx="590">
                  <c:v>49</c:v>
                </c:pt>
                <c:pt idx="591">
                  <c:v>49.1</c:v>
                </c:pt>
                <c:pt idx="592">
                  <c:v>49.2</c:v>
                </c:pt>
                <c:pt idx="593">
                  <c:v>49.3</c:v>
                </c:pt>
                <c:pt idx="594">
                  <c:v>49.4</c:v>
                </c:pt>
                <c:pt idx="595">
                  <c:v>49.5</c:v>
                </c:pt>
                <c:pt idx="596">
                  <c:v>49.6</c:v>
                </c:pt>
                <c:pt idx="597">
                  <c:v>49.7</c:v>
                </c:pt>
                <c:pt idx="598">
                  <c:v>49.8</c:v>
                </c:pt>
                <c:pt idx="599">
                  <c:v>49.9</c:v>
                </c:pt>
                <c:pt idx="600">
                  <c:v>50</c:v>
                </c:pt>
                <c:pt idx="601">
                  <c:v>50.1</c:v>
                </c:pt>
                <c:pt idx="602">
                  <c:v>50.2</c:v>
                </c:pt>
                <c:pt idx="603">
                  <c:v>50.3</c:v>
                </c:pt>
                <c:pt idx="604">
                  <c:v>50.4</c:v>
                </c:pt>
                <c:pt idx="605">
                  <c:v>50.5</c:v>
                </c:pt>
                <c:pt idx="606">
                  <c:v>50.6</c:v>
                </c:pt>
                <c:pt idx="607">
                  <c:v>50.7</c:v>
                </c:pt>
                <c:pt idx="608">
                  <c:v>50.8</c:v>
                </c:pt>
                <c:pt idx="609">
                  <c:v>50.9</c:v>
                </c:pt>
                <c:pt idx="610">
                  <c:v>51</c:v>
                </c:pt>
                <c:pt idx="611">
                  <c:v>51.1</c:v>
                </c:pt>
                <c:pt idx="612">
                  <c:v>51.2</c:v>
                </c:pt>
                <c:pt idx="613">
                  <c:v>51.3</c:v>
                </c:pt>
                <c:pt idx="614">
                  <c:v>51.4</c:v>
                </c:pt>
                <c:pt idx="615">
                  <c:v>51.5</c:v>
                </c:pt>
                <c:pt idx="616">
                  <c:v>51.6</c:v>
                </c:pt>
                <c:pt idx="617">
                  <c:v>51.7</c:v>
                </c:pt>
                <c:pt idx="618">
                  <c:v>51.8</c:v>
                </c:pt>
                <c:pt idx="619">
                  <c:v>51.9</c:v>
                </c:pt>
                <c:pt idx="620">
                  <c:v>52</c:v>
                </c:pt>
                <c:pt idx="621">
                  <c:v>52.1</c:v>
                </c:pt>
                <c:pt idx="622">
                  <c:v>52.2</c:v>
                </c:pt>
                <c:pt idx="623">
                  <c:v>52.3</c:v>
                </c:pt>
                <c:pt idx="624">
                  <c:v>52.4</c:v>
                </c:pt>
                <c:pt idx="625">
                  <c:v>52.5</c:v>
                </c:pt>
                <c:pt idx="626">
                  <c:v>52.6</c:v>
                </c:pt>
                <c:pt idx="627">
                  <c:v>52.7</c:v>
                </c:pt>
                <c:pt idx="628">
                  <c:v>52.8</c:v>
                </c:pt>
                <c:pt idx="629">
                  <c:v>52.9</c:v>
                </c:pt>
                <c:pt idx="630">
                  <c:v>53</c:v>
                </c:pt>
                <c:pt idx="631">
                  <c:v>53.1</c:v>
                </c:pt>
                <c:pt idx="632">
                  <c:v>53.2</c:v>
                </c:pt>
                <c:pt idx="633">
                  <c:v>53.3</c:v>
                </c:pt>
                <c:pt idx="634">
                  <c:v>53.4</c:v>
                </c:pt>
                <c:pt idx="635">
                  <c:v>53.5</c:v>
                </c:pt>
                <c:pt idx="636">
                  <c:v>53.6</c:v>
                </c:pt>
                <c:pt idx="637">
                  <c:v>53.7</c:v>
                </c:pt>
                <c:pt idx="638">
                  <c:v>53.8</c:v>
                </c:pt>
                <c:pt idx="639">
                  <c:v>53.9</c:v>
                </c:pt>
                <c:pt idx="640">
                  <c:v>54</c:v>
                </c:pt>
                <c:pt idx="641">
                  <c:v>54.1</c:v>
                </c:pt>
                <c:pt idx="642">
                  <c:v>54.2</c:v>
                </c:pt>
                <c:pt idx="643">
                  <c:v>54.3</c:v>
                </c:pt>
                <c:pt idx="644">
                  <c:v>54.4</c:v>
                </c:pt>
                <c:pt idx="645">
                  <c:v>54.5</c:v>
                </c:pt>
                <c:pt idx="646">
                  <c:v>54.6</c:v>
                </c:pt>
                <c:pt idx="647">
                  <c:v>54.7</c:v>
                </c:pt>
                <c:pt idx="648">
                  <c:v>54.8</c:v>
                </c:pt>
                <c:pt idx="649">
                  <c:v>54.9</c:v>
                </c:pt>
                <c:pt idx="650">
                  <c:v>55</c:v>
                </c:pt>
                <c:pt idx="651">
                  <c:v>55.1</c:v>
                </c:pt>
                <c:pt idx="652">
                  <c:v>55.2</c:v>
                </c:pt>
                <c:pt idx="653">
                  <c:v>55.3</c:v>
                </c:pt>
                <c:pt idx="654">
                  <c:v>55.4</c:v>
                </c:pt>
                <c:pt idx="655">
                  <c:v>55.5</c:v>
                </c:pt>
                <c:pt idx="656">
                  <c:v>55.6</c:v>
                </c:pt>
                <c:pt idx="657">
                  <c:v>55.7</c:v>
                </c:pt>
                <c:pt idx="658">
                  <c:v>55.8</c:v>
                </c:pt>
                <c:pt idx="659">
                  <c:v>55.9</c:v>
                </c:pt>
                <c:pt idx="660">
                  <c:v>56</c:v>
                </c:pt>
                <c:pt idx="661">
                  <c:v>56.1</c:v>
                </c:pt>
                <c:pt idx="662">
                  <c:v>56.2</c:v>
                </c:pt>
                <c:pt idx="663">
                  <c:v>56.3</c:v>
                </c:pt>
                <c:pt idx="664">
                  <c:v>56.4</c:v>
                </c:pt>
                <c:pt idx="665">
                  <c:v>56.5</c:v>
                </c:pt>
                <c:pt idx="666">
                  <c:v>56.6</c:v>
                </c:pt>
                <c:pt idx="667">
                  <c:v>56.7</c:v>
                </c:pt>
                <c:pt idx="668">
                  <c:v>56.8</c:v>
                </c:pt>
                <c:pt idx="669">
                  <c:v>56.9</c:v>
                </c:pt>
                <c:pt idx="670">
                  <c:v>57</c:v>
                </c:pt>
                <c:pt idx="671">
                  <c:v>57.1</c:v>
                </c:pt>
                <c:pt idx="672">
                  <c:v>57.2</c:v>
                </c:pt>
                <c:pt idx="673">
                  <c:v>57.3</c:v>
                </c:pt>
                <c:pt idx="674">
                  <c:v>57.4</c:v>
                </c:pt>
                <c:pt idx="675">
                  <c:v>57.5</c:v>
                </c:pt>
                <c:pt idx="676">
                  <c:v>57.6</c:v>
                </c:pt>
                <c:pt idx="677">
                  <c:v>57.7</c:v>
                </c:pt>
                <c:pt idx="678">
                  <c:v>57.8</c:v>
                </c:pt>
                <c:pt idx="679">
                  <c:v>57.9</c:v>
                </c:pt>
                <c:pt idx="680">
                  <c:v>58</c:v>
                </c:pt>
                <c:pt idx="681">
                  <c:v>58.1</c:v>
                </c:pt>
                <c:pt idx="682">
                  <c:v>58.2</c:v>
                </c:pt>
                <c:pt idx="683">
                  <c:v>58.3</c:v>
                </c:pt>
                <c:pt idx="684">
                  <c:v>58.4</c:v>
                </c:pt>
                <c:pt idx="685">
                  <c:v>58.5</c:v>
                </c:pt>
                <c:pt idx="686">
                  <c:v>58.6</c:v>
                </c:pt>
                <c:pt idx="687">
                  <c:v>58.7</c:v>
                </c:pt>
                <c:pt idx="688">
                  <c:v>58.8</c:v>
                </c:pt>
                <c:pt idx="689">
                  <c:v>58.9</c:v>
                </c:pt>
                <c:pt idx="690">
                  <c:v>59</c:v>
                </c:pt>
                <c:pt idx="691">
                  <c:v>59.1</c:v>
                </c:pt>
                <c:pt idx="692">
                  <c:v>59.2</c:v>
                </c:pt>
                <c:pt idx="693">
                  <c:v>59.3</c:v>
                </c:pt>
                <c:pt idx="694">
                  <c:v>59.4</c:v>
                </c:pt>
                <c:pt idx="695">
                  <c:v>59.5</c:v>
                </c:pt>
                <c:pt idx="696">
                  <c:v>59.6</c:v>
                </c:pt>
                <c:pt idx="697">
                  <c:v>59.7</c:v>
                </c:pt>
                <c:pt idx="698">
                  <c:v>59.8</c:v>
                </c:pt>
                <c:pt idx="699">
                  <c:v>59.9</c:v>
                </c:pt>
                <c:pt idx="700">
                  <c:v>60</c:v>
                </c:pt>
                <c:pt idx="701">
                  <c:v>60.1</c:v>
                </c:pt>
                <c:pt idx="702">
                  <c:v>60.2</c:v>
                </c:pt>
                <c:pt idx="703">
                  <c:v>60.3</c:v>
                </c:pt>
                <c:pt idx="704">
                  <c:v>60.4</c:v>
                </c:pt>
                <c:pt idx="705">
                  <c:v>60.5</c:v>
                </c:pt>
                <c:pt idx="706">
                  <c:v>60.6</c:v>
                </c:pt>
                <c:pt idx="707">
                  <c:v>60.7</c:v>
                </c:pt>
                <c:pt idx="708">
                  <c:v>60.8</c:v>
                </c:pt>
                <c:pt idx="709">
                  <c:v>60.9</c:v>
                </c:pt>
                <c:pt idx="710">
                  <c:v>61</c:v>
                </c:pt>
                <c:pt idx="711">
                  <c:v>61.1</c:v>
                </c:pt>
                <c:pt idx="712">
                  <c:v>61.2</c:v>
                </c:pt>
                <c:pt idx="713">
                  <c:v>61.3</c:v>
                </c:pt>
                <c:pt idx="714">
                  <c:v>61.4</c:v>
                </c:pt>
                <c:pt idx="715">
                  <c:v>61.5</c:v>
                </c:pt>
                <c:pt idx="716">
                  <c:v>61.6</c:v>
                </c:pt>
                <c:pt idx="717">
                  <c:v>61.7</c:v>
                </c:pt>
                <c:pt idx="718">
                  <c:v>61.8</c:v>
                </c:pt>
                <c:pt idx="719">
                  <c:v>61.9</c:v>
                </c:pt>
                <c:pt idx="720">
                  <c:v>62</c:v>
                </c:pt>
                <c:pt idx="721">
                  <c:v>62.1</c:v>
                </c:pt>
                <c:pt idx="722">
                  <c:v>62.2</c:v>
                </c:pt>
                <c:pt idx="723">
                  <c:v>62.3</c:v>
                </c:pt>
                <c:pt idx="724">
                  <c:v>62.4</c:v>
                </c:pt>
                <c:pt idx="725">
                  <c:v>62.5</c:v>
                </c:pt>
                <c:pt idx="726">
                  <c:v>62.6</c:v>
                </c:pt>
                <c:pt idx="727">
                  <c:v>62.7</c:v>
                </c:pt>
                <c:pt idx="728">
                  <c:v>62.8</c:v>
                </c:pt>
                <c:pt idx="729">
                  <c:v>62.9</c:v>
                </c:pt>
                <c:pt idx="730">
                  <c:v>63</c:v>
                </c:pt>
                <c:pt idx="731">
                  <c:v>63.1</c:v>
                </c:pt>
                <c:pt idx="732">
                  <c:v>63.2</c:v>
                </c:pt>
                <c:pt idx="733">
                  <c:v>63.3</c:v>
                </c:pt>
                <c:pt idx="734">
                  <c:v>63.4</c:v>
                </c:pt>
                <c:pt idx="735">
                  <c:v>63.5</c:v>
                </c:pt>
                <c:pt idx="736">
                  <c:v>63.6</c:v>
                </c:pt>
                <c:pt idx="737">
                  <c:v>63.7</c:v>
                </c:pt>
                <c:pt idx="738">
                  <c:v>63.8</c:v>
                </c:pt>
                <c:pt idx="739">
                  <c:v>63.9</c:v>
                </c:pt>
                <c:pt idx="740">
                  <c:v>64</c:v>
                </c:pt>
                <c:pt idx="741">
                  <c:v>64.099999999999994</c:v>
                </c:pt>
                <c:pt idx="742">
                  <c:v>64.2</c:v>
                </c:pt>
                <c:pt idx="743">
                  <c:v>64.3</c:v>
                </c:pt>
                <c:pt idx="744">
                  <c:v>64.400000000000006</c:v>
                </c:pt>
                <c:pt idx="745">
                  <c:v>64.5</c:v>
                </c:pt>
                <c:pt idx="746">
                  <c:v>64.599999999999994</c:v>
                </c:pt>
                <c:pt idx="747">
                  <c:v>64.7</c:v>
                </c:pt>
                <c:pt idx="748">
                  <c:v>64.8</c:v>
                </c:pt>
                <c:pt idx="749">
                  <c:v>64.900000000000006</c:v>
                </c:pt>
                <c:pt idx="750">
                  <c:v>65</c:v>
                </c:pt>
                <c:pt idx="751">
                  <c:v>65.099999999999994</c:v>
                </c:pt>
                <c:pt idx="752">
                  <c:v>65.2</c:v>
                </c:pt>
                <c:pt idx="753">
                  <c:v>65.3</c:v>
                </c:pt>
                <c:pt idx="754">
                  <c:v>65.400000000000006</c:v>
                </c:pt>
                <c:pt idx="755">
                  <c:v>65.5</c:v>
                </c:pt>
                <c:pt idx="756">
                  <c:v>65.599999999999994</c:v>
                </c:pt>
                <c:pt idx="757">
                  <c:v>65.7</c:v>
                </c:pt>
                <c:pt idx="758">
                  <c:v>65.8</c:v>
                </c:pt>
                <c:pt idx="759">
                  <c:v>65.900000000000006</c:v>
                </c:pt>
                <c:pt idx="760">
                  <c:v>66</c:v>
                </c:pt>
                <c:pt idx="761">
                  <c:v>66.099999999999994</c:v>
                </c:pt>
                <c:pt idx="762">
                  <c:v>66.2</c:v>
                </c:pt>
                <c:pt idx="763">
                  <c:v>66.3</c:v>
                </c:pt>
                <c:pt idx="764">
                  <c:v>66.400000000000006</c:v>
                </c:pt>
                <c:pt idx="765">
                  <c:v>66.5</c:v>
                </c:pt>
                <c:pt idx="766">
                  <c:v>66.599999999999994</c:v>
                </c:pt>
                <c:pt idx="767">
                  <c:v>66.7</c:v>
                </c:pt>
                <c:pt idx="768">
                  <c:v>66.8</c:v>
                </c:pt>
                <c:pt idx="769">
                  <c:v>66.900000000000006</c:v>
                </c:pt>
                <c:pt idx="770">
                  <c:v>67</c:v>
                </c:pt>
                <c:pt idx="771">
                  <c:v>67.099999999999994</c:v>
                </c:pt>
                <c:pt idx="772">
                  <c:v>67.2</c:v>
                </c:pt>
                <c:pt idx="773">
                  <c:v>67.3</c:v>
                </c:pt>
                <c:pt idx="774">
                  <c:v>67.400000000000006</c:v>
                </c:pt>
                <c:pt idx="775">
                  <c:v>67.5</c:v>
                </c:pt>
                <c:pt idx="776">
                  <c:v>67.599999999999994</c:v>
                </c:pt>
                <c:pt idx="777">
                  <c:v>67.7</c:v>
                </c:pt>
                <c:pt idx="778">
                  <c:v>67.8</c:v>
                </c:pt>
                <c:pt idx="779">
                  <c:v>67.900000000000006</c:v>
                </c:pt>
                <c:pt idx="780">
                  <c:v>68</c:v>
                </c:pt>
                <c:pt idx="781">
                  <c:v>68.099999999999994</c:v>
                </c:pt>
                <c:pt idx="782">
                  <c:v>68.2</c:v>
                </c:pt>
                <c:pt idx="783">
                  <c:v>68.3</c:v>
                </c:pt>
                <c:pt idx="784">
                  <c:v>68.400000000000006</c:v>
                </c:pt>
                <c:pt idx="785">
                  <c:v>68.5</c:v>
                </c:pt>
                <c:pt idx="786">
                  <c:v>68.599999999999994</c:v>
                </c:pt>
                <c:pt idx="787">
                  <c:v>68.7</c:v>
                </c:pt>
                <c:pt idx="788">
                  <c:v>68.8</c:v>
                </c:pt>
                <c:pt idx="789">
                  <c:v>68.900000000000006</c:v>
                </c:pt>
                <c:pt idx="790">
                  <c:v>69</c:v>
                </c:pt>
                <c:pt idx="791">
                  <c:v>69.099999999999994</c:v>
                </c:pt>
                <c:pt idx="792">
                  <c:v>69.2</c:v>
                </c:pt>
                <c:pt idx="793">
                  <c:v>69.3</c:v>
                </c:pt>
                <c:pt idx="794">
                  <c:v>69.400000000000006</c:v>
                </c:pt>
                <c:pt idx="795">
                  <c:v>69.5</c:v>
                </c:pt>
                <c:pt idx="796">
                  <c:v>69.599999999999994</c:v>
                </c:pt>
                <c:pt idx="797">
                  <c:v>69.7</c:v>
                </c:pt>
                <c:pt idx="798">
                  <c:v>69.8</c:v>
                </c:pt>
                <c:pt idx="799">
                  <c:v>69.900000000000006</c:v>
                </c:pt>
                <c:pt idx="800">
                  <c:v>70</c:v>
                </c:pt>
                <c:pt idx="801">
                  <c:v>70.099999999999994</c:v>
                </c:pt>
                <c:pt idx="802">
                  <c:v>70.2</c:v>
                </c:pt>
                <c:pt idx="803">
                  <c:v>70.3</c:v>
                </c:pt>
                <c:pt idx="804">
                  <c:v>70.400000000000006</c:v>
                </c:pt>
                <c:pt idx="805">
                  <c:v>70.5</c:v>
                </c:pt>
                <c:pt idx="806">
                  <c:v>70.599999999999994</c:v>
                </c:pt>
                <c:pt idx="807">
                  <c:v>70.7</c:v>
                </c:pt>
                <c:pt idx="808">
                  <c:v>70.8</c:v>
                </c:pt>
                <c:pt idx="809">
                  <c:v>70.900000000000006</c:v>
                </c:pt>
                <c:pt idx="810">
                  <c:v>71</c:v>
                </c:pt>
                <c:pt idx="811">
                  <c:v>71.099999999999994</c:v>
                </c:pt>
                <c:pt idx="812">
                  <c:v>71.2</c:v>
                </c:pt>
                <c:pt idx="813">
                  <c:v>71.3</c:v>
                </c:pt>
                <c:pt idx="814">
                  <c:v>71.400000000000006</c:v>
                </c:pt>
                <c:pt idx="815">
                  <c:v>71.5</c:v>
                </c:pt>
                <c:pt idx="816">
                  <c:v>71.599999999999994</c:v>
                </c:pt>
                <c:pt idx="817">
                  <c:v>71.7</c:v>
                </c:pt>
                <c:pt idx="818">
                  <c:v>71.8</c:v>
                </c:pt>
                <c:pt idx="819">
                  <c:v>71.900000000000006</c:v>
                </c:pt>
                <c:pt idx="820">
                  <c:v>72</c:v>
                </c:pt>
                <c:pt idx="821">
                  <c:v>72.099999999999994</c:v>
                </c:pt>
                <c:pt idx="822">
                  <c:v>72.2</c:v>
                </c:pt>
                <c:pt idx="823">
                  <c:v>72.3</c:v>
                </c:pt>
                <c:pt idx="824">
                  <c:v>72.400000000000006</c:v>
                </c:pt>
                <c:pt idx="825">
                  <c:v>72.5</c:v>
                </c:pt>
                <c:pt idx="826">
                  <c:v>72.599999999999994</c:v>
                </c:pt>
                <c:pt idx="827">
                  <c:v>72.7</c:v>
                </c:pt>
                <c:pt idx="828">
                  <c:v>72.8</c:v>
                </c:pt>
                <c:pt idx="829">
                  <c:v>72.900000000000006</c:v>
                </c:pt>
                <c:pt idx="830">
                  <c:v>73</c:v>
                </c:pt>
                <c:pt idx="831">
                  <c:v>73.099999999999994</c:v>
                </c:pt>
                <c:pt idx="832">
                  <c:v>73.2</c:v>
                </c:pt>
                <c:pt idx="833">
                  <c:v>73.3</c:v>
                </c:pt>
                <c:pt idx="834">
                  <c:v>73.400000000000006</c:v>
                </c:pt>
                <c:pt idx="835">
                  <c:v>73.5</c:v>
                </c:pt>
                <c:pt idx="836">
                  <c:v>73.599999999999994</c:v>
                </c:pt>
                <c:pt idx="837">
                  <c:v>73.7</c:v>
                </c:pt>
                <c:pt idx="838">
                  <c:v>73.8</c:v>
                </c:pt>
                <c:pt idx="839">
                  <c:v>73.900000000000006</c:v>
                </c:pt>
                <c:pt idx="840">
                  <c:v>74</c:v>
                </c:pt>
                <c:pt idx="841">
                  <c:v>74.099999999999994</c:v>
                </c:pt>
                <c:pt idx="842">
                  <c:v>74.2</c:v>
                </c:pt>
                <c:pt idx="843">
                  <c:v>74.3</c:v>
                </c:pt>
                <c:pt idx="844">
                  <c:v>74.400000000000006</c:v>
                </c:pt>
                <c:pt idx="845">
                  <c:v>74.5</c:v>
                </c:pt>
                <c:pt idx="846">
                  <c:v>74.599999999999994</c:v>
                </c:pt>
                <c:pt idx="847">
                  <c:v>74.7</c:v>
                </c:pt>
                <c:pt idx="848">
                  <c:v>74.8</c:v>
                </c:pt>
                <c:pt idx="849">
                  <c:v>74.900000000000006</c:v>
                </c:pt>
                <c:pt idx="850">
                  <c:v>75</c:v>
                </c:pt>
                <c:pt idx="851">
                  <c:v>75.099999999999994</c:v>
                </c:pt>
                <c:pt idx="852">
                  <c:v>75.2</c:v>
                </c:pt>
                <c:pt idx="853">
                  <c:v>75.3</c:v>
                </c:pt>
                <c:pt idx="854">
                  <c:v>75.400000000000006</c:v>
                </c:pt>
                <c:pt idx="855">
                  <c:v>75.5</c:v>
                </c:pt>
                <c:pt idx="856">
                  <c:v>75.599999999999994</c:v>
                </c:pt>
                <c:pt idx="857">
                  <c:v>75.7</c:v>
                </c:pt>
                <c:pt idx="858">
                  <c:v>75.8</c:v>
                </c:pt>
                <c:pt idx="859">
                  <c:v>75.900000000000006</c:v>
                </c:pt>
                <c:pt idx="860">
                  <c:v>76</c:v>
                </c:pt>
                <c:pt idx="861">
                  <c:v>76.099999999999994</c:v>
                </c:pt>
                <c:pt idx="862">
                  <c:v>76.2</c:v>
                </c:pt>
                <c:pt idx="863">
                  <c:v>76.3</c:v>
                </c:pt>
                <c:pt idx="864">
                  <c:v>76.400000000000006</c:v>
                </c:pt>
                <c:pt idx="865">
                  <c:v>76.5</c:v>
                </c:pt>
                <c:pt idx="866">
                  <c:v>76.599999999999994</c:v>
                </c:pt>
                <c:pt idx="867">
                  <c:v>76.7</c:v>
                </c:pt>
                <c:pt idx="868">
                  <c:v>76.8</c:v>
                </c:pt>
                <c:pt idx="869">
                  <c:v>76.900000000000006</c:v>
                </c:pt>
                <c:pt idx="870">
                  <c:v>77</c:v>
                </c:pt>
                <c:pt idx="871">
                  <c:v>77.099999999999994</c:v>
                </c:pt>
                <c:pt idx="872">
                  <c:v>77.2</c:v>
                </c:pt>
                <c:pt idx="873">
                  <c:v>77.3</c:v>
                </c:pt>
                <c:pt idx="874">
                  <c:v>77.400000000000006</c:v>
                </c:pt>
                <c:pt idx="875">
                  <c:v>77.5</c:v>
                </c:pt>
                <c:pt idx="876">
                  <c:v>77.599999999999994</c:v>
                </c:pt>
                <c:pt idx="877">
                  <c:v>77.7</c:v>
                </c:pt>
                <c:pt idx="878">
                  <c:v>77.8</c:v>
                </c:pt>
                <c:pt idx="879">
                  <c:v>77.900000000000006</c:v>
                </c:pt>
                <c:pt idx="880">
                  <c:v>78</c:v>
                </c:pt>
                <c:pt idx="881">
                  <c:v>78.099999999999994</c:v>
                </c:pt>
                <c:pt idx="882">
                  <c:v>78.2</c:v>
                </c:pt>
                <c:pt idx="883">
                  <c:v>78.3</c:v>
                </c:pt>
                <c:pt idx="884">
                  <c:v>78.400000000000006</c:v>
                </c:pt>
                <c:pt idx="885">
                  <c:v>78.5</c:v>
                </c:pt>
                <c:pt idx="886">
                  <c:v>78.599999999999994</c:v>
                </c:pt>
                <c:pt idx="887">
                  <c:v>78.7</c:v>
                </c:pt>
                <c:pt idx="888">
                  <c:v>78.8</c:v>
                </c:pt>
                <c:pt idx="889">
                  <c:v>78.900000000000006</c:v>
                </c:pt>
                <c:pt idx="890">
                  <c:v>79</c:v>
                </c:pt>
                <c:pt idx="891">
                  <c:v>79.099999999999994</c:v>
                </c:pt>
                <c:pt idx="892">
                  <c:v>79.2</c:v>
                </c:pt>
                <c:pt idx="893">
                  <c:v>79.3</c:v>
                </c:pt>
                <c:pt idx="894">
                  <c:v>79.400000000000006</c:v>
                </c:pt>
                <c:pt idx="895">
                  <c:v>79.5</c:v>
                </c:pt>
                <c:pt idx="896">
                  <c:v>79.599999999999994</c:v>
                </c:pt>
                <c:pt idx="897">
                  <c:v>79.7</c:v>
                </c:pt>
                <c:pt idx="898">
                  <c:v>79.8</c:v>
                </c:pt>
                <c:pt idx="899">
                  <c:v>79.900000000000006</c:v>
                </c:pt>
                <c:pt idx="900">
                  <c:v>80</c:v>
                </c:pt>
                <c:pt idx="901">
                  <c:v>80.099999999999994</c:v>
                </c:pt>
                <c:pt idx="902">
                  <c:v>80.2</c:v>
                </c:pt>
                <c:pt idx="903">
                  <c:v>80.3</c:v>
                </c:pt>
                <c:pt idx="904">
                  <c:v>80.400000000000006</c:v>
                </c:pt>
                <c:pt idx="905">
                  <c:v>80.5</c:v>
                </c:pt>
                <c:pt idx="906">
                  <c:v>80.599999999999994</c:v>
                </c:pt>
                <c:pt idx="907">
                  <c:v>80.7</c:v>
                </c:pt>
                <c:pt idx="908">
                  <c:v>80.8</c:v>
                </c:pt>
                <c:pt idx="909">
                  <c:v>80.900000000000006</c:v>
                </c:pt>
                <c:pt idx="910">
                  <c:v>81</c:v>
                </c:pt>
                <c:pt idx="911">
                  <c:v>81.099999999999994</c:v>
                </c:pt>
                <c:pt idx="912">
                  <c:v>81.2</c:v>
                </c:pt>
                <c:pt idx="913">
                  <c:v>81.3</c:v>
                </c:pt>
                <c:pt idx="914">
                  <c:v>81.400000000000006</c:v>
                </c:pt>
                <c:pt idx="915">
                  <c:v>81.5</c:v>
                </c:pt>
                <c:pt idx="916">
                  <c:v>81.599999999999994</c:v>
                </c:pt>
                <c:pt idx="917">
                  <c:v>81.7</c:v>
                </c:pt>
                <c:pt idx="918">
                  <c:v>81.8</c:v>
                </c:pt>
                <c:pt idx="919">
                  <c:v>81.900000000000006</c:v>
                </c:pt>
                <c:pt idx="920">
                  <c:v>82</c:v>
                </c:pt>
                <c:pt idx="921">
                  <c:v>82.1</c:v>
                </c:pt>
                <c:pt idx="922">
                  <c:v>82.2</c:v>
                </c:pt>
                <c:pt idx="923">
                  <c:v>82.3</c:v>
                </c:pt>
                <c:pt idx="924">
                  <c:v>82.4</c:v>
                </c:pt>
                <c:pt idx="925">
                  <c:v>82.5</c:v>
                </c:pt>
                <c:pt idx="926">
                  <c:v>82.6</c:v>
                </c:pt>
                <c:pt idx="927">
                  <c:v>82.7</c:v>
                </c:pt>
                <c:pt idx="928">
                  <c:v>82.8</c:v>
                </c:pt>
                <c:pt idx="929">
                  <c:v>82.9</c:v>
                </c:pt>
                <c:pt idx="930">
                  <c:v>83</c:v>
                </c:pt>
                <c:pt idx="931">
                  <c:v>83.1</c:v>
                </c:pt>
                <c:pt idx="932">
                  <c:v>83.2</c:v>
                </c:pt>
                <c:pt idx="933">
                  <c:v>83.3</c:v>
                </c:pt>
                <c:pt idx="934">
                  <c:v>83.4</c:v>
                </c:pt>
                <c:pt idx="935">
                  <c:v>83.5</c:v>
                </c:pt>
                <c:pt idx="936">
                  <c:v>83.6</c:v>
                </c:pt>
                <c:pt idx="937">
                  <c:v>83.7</c:v>
                </c:pt>
                <c:pt idx="938">
                  <c:v>83.8</c:v>
                </c:pt>
                <c:pt idx="939">
                  <c:v>83.9</c:v>
                </c:pt>
                <c:pt idx="940">
                  <c:v>84</c:v>
                </c:pt>
                <c:pt idx="941">
                  <c:v>84.1</c:v>
                </c:pt>
                <c:pt idx="942">
                  <c:v>84.2</c:v>
                </c:pt>
                <c:pt idx="943">
                  <c:v>84.3</c:v>
                </c:pt>
                <c:pt idx="944">
                  <c:v>84.4</c:v>
                </c:pt>
                <c:pt idx="945">
                  <c:v>84.5</c:v>
                </c:pt>
                <c:pt idx="946">
                  <c:v>84.6</c:v>
                </c:pt>
                <c:pt idx="947">
                  <c:v>84.7</c:v>
                </c:pt>
                <c:pt idx="948">
                  <c:v>84.8</c:v>
                </c:pt>
                <c:pt idx="949">
                  <c:v>84.9</c:v>
                </c:pt>
                <c:pt idx="950">
                  <c:v>85</c:v>
                </c:pt>
                <c:pt idx="951">
                  <c:v>85.1</c:v>
                </c:pt>
                <c:pt idx="952">
                  <c:v>85.2</c:v>
                </c:pt>
                <c:pt idx="953">
                  <c:v>85.3</c:v>
                </c:pt>
                <c:pt idx="954">
                  <c:v>85.4</c:v>
                </c:pt>
                <c:pt idx="955">
                  <c:v>85.5</c:v>
                </c:pt>
                <c:pt idx="956">
                  <c:v>85.6</c:v>
                </c:pt>
                <c:pt idx="957">
                  <c:v>85.7</c:v>
                </c:pt>
                <c:pt idx="958">
                  <c:v>85.8</c:v>
                </c:pt>
                <c:pt idx="959">
                  <c:v>85.9</c:v>
                </c:pt>
                <c:pt idx="960">
                  <c:v>86</c:v>
                </c:pt>
                <c:pt idx="961">
                  <c:v>86.1</c:v>
                </c:pt>
                <c:pt idx="962">
                  <c:v>86.2</c:v>
                </c:pt>
                <c:pt idx="963">
                  <c:v>86.3</c:v>
                </c:pt>
                <c:pt idx="964">
                  <c:v>86.4</c:v>
                </c:pt>
                <c:pt idx="965">
                  <c:v>86.5</c:v>
                </c:pt>
                <c:pt idx="966">
                  <c:v>86.6</c:v>
                </c:pt>
                <c:pt idx="967">
                  <c:v>86.7</c:v>
                </c:pt>
                <c:pt idx="968">
                  <c:v>86.8</c:v>
                </c:pt>
                <c:pt idx="969">
                  <c:v>86.9</c:v>
                </c:pt>
                <c:pt idx="970">
                  <c:v>87</c:v>
                </c:pt>
                <c:pt idx="971">
                  <c:v>87.1</c:v>
                </c:pt>
                <c:pt idx="972">
                  <c:v>87.2</c:v>
                </c:pt>
                <c:pt idx="973">
                  <c:v>87.3</c:v>
                </c:pt>
                <c:pt idx="974">
                  <c:v>87.4</c:v>
                </c:pt>
                <c:pt idx="975">
                  <c:v>87.5</c:v>
                </c:pt>
                <c:pt idx="976">
                  <c:v>87.6</c:v>
                </c:pt>
                <c:pt idx="977">
                  <c:v>87.7</c:v>
                </c:pt>
                <c:pt idx="978">
                  <c:v>87.8</c:v>
                </c:pt>
                <c:pt idx="979">
                  <c:v>87.9</c:v>
                </c:pt>
                <c:pt idx="980">
                  <c:v>88</c:v>
                </c:pt>
                <c:pt idx="981">
                  <c:v>88.1</c:v>
                </c:pt>
                <c:pt idx="982">
                  <c:v>88.2</c:v>
                </c:pt>
                <c:pt idx="983">
                  <c:v>88.3</c:v>
                </c:pt>
                <c:pt idx="984">
                  <c:v>88.4</c:v>
                </c:pt>
                <c:pt idx="985">
                  <c:v>88.5</c:v>
                </c:pt>
                <c:pt idx="986">
                  <c:v>88.6</c:v>
                </c:pt>
                <c:pt idx="987">
                  <c:v>88.7</c:v>
                </c:pt>
                <c:pt idx="988">
                  <c:v>88.8</c:v>
                </c:pt>
                <c:pt idx="989">
                  <c:v>88.9</c:v>
                </c:pt>
                <c:pt idx="990">
                  <c:v>89</c:v>
                </c:pt>
                <c:pt idx="991">
                  <c:v>89.1</c:v>
                </c:pt>
                <c:pt idx="992">
                  <c:v>89.2</c:v>
                </c:pt>
                <c:pt idx="993">
                  <c:v>89.3</c:v>
                </c:pt>
                <c:pt idx="994">
                  <c:v>89.4</c:v>
                </c:pt>
                <c:pt idx="995">
                  <c:v>89.5</c:v>
                </c:pt>
                <c:pt idx="996">
                  <c:v>89.6</c:v>
                </c:pt>
                <c:pt idx="997">
                  <c:v>89.7</c:v>
                </c:pt>
                <c:pt idx="998">
                  <c:v>89.8</c:v>
                </c:pt>
                <c:pt idx="999">
                  <c:v>89.9</c:v>
                </c:pt>
                <c:pt idx="1000">
                  <c:v>90</c:v>
                </c:pt>
                <c:pt idx="1001">
                  <c:v>90.1</c:v>
                </c:pt>
                <c:pt idx="1002">
                  <c:v>90.2</c:v>
                </c:pt>
                <c:pt idx="1003">
                  <c:v>90.3</c:v>
                </c:pt>
                <c:pt idx="1004">
                  <c:v>90.4</c:v>
                </c:pt>
                <c:pt idx="1005">
                  <c:v>90.5</c:v>
                </c:pt>
                <c:pt idx="1006">
                  <c:v>90.6</c:v>
                </c:pt>
                <c:pt idx="1007">
                  <c:v>90.7</c:v>
                </c:pt>
                <c:pt idx="1008">
                  <c:v>90.8</c:v>
                </c:pt>
                <c:pt idx="1009">
                  <c:v>90.9</c:v>
                </c:pt>
                <c:pt idx="1010">
                  <c:v>91</c:v>
                </c:pt>
                <c:pt idx="1011">
                  <c:v>91.1</c:v>
                </c:pt>
                <c:pt idx="1012">
                  <c:v>91.2</c:v>
                </c:pt>
                <c:pt idx="1013">
                  <c:v>91.3</c:v>
                </c:pt>
                <c:pt idx="1014">
                  <c:v>91.4</c:v>
                </c:pt>
                <c:pt idx="1015">
                  <c:v>91.5</c:v>
                </c:pt>
                <c:pt idx="1016">
                  <c:v>91.6</c:v>
                </c:pt>
                <c:pt idx="1017">
                  <c:v>91.7</c:v>
                </c:pt>
                <c:pt idx="1018">
                  <c:v>91.8</c:v>
                </c:pt>
                <c:pt idx="1019">
                  <c:v>91.9</c:v>
                </c:pt>
                <c:pt idx="1020">
                  <c:v>92</c:v>
                </c:pt>
                <c:pt idx="1021">
                  <c:v>92.1</c:v>
                </c:pt>
                <c:pt idx="1022">
                  <c:v>92.2</c:v>
                </c:pt>
                <c:pt idx="1023">
                  <c:v>92.3</c:v>
                </c:pt>
                <c:pt idx="1024">
                  <c:v>92.4</c:v>
                </c:pt>
                <c:pt idx="1025">
                  <c:v>92.5</c:v>
                </c:pt>
                <c:pt idx="1026">
                  <c:v>92.6</c:v>
                </c:pt>
                <c:pt idx="1027">
                  <c:v>92.7</c:v>
                </c:pt>
                <c:pt idx="1028">
                  <c:v>92.8</c:v>
                </c:pt>
                <c:pt idx="1029">
                  <c:v>92.9</c:v>
                </c:pt>
                <c:pt idx="1030">
                  <c:v>93</c:v>
                </c:pt>
                <c:pt idx="1031">
                  <c:v>93.1</c:v>
                </c:pt>
                <c:pt idx="1032">
                  <c:v>93.2</c:v>
                </c:pt>
                <c:pt idx="1033">
                  <c:v>93.3</c:v>
                </c:pt>
                <c:pt idx="1034">
                  <c:v>93.4</c:v>
                </c:pt>
                <c:pt idx="1035">
                  <c:v>93.5</c:v>
                </c:pt>
                <c:pt idx="1036">
                  <c:v>93.6</c:v>
                </c:pt>
                <c:pt idx="1037">
                  <c:v>93.7</c:v>
                </c:pt>
                <c:pt idx="1038">
                  <c:v>93.8</c:v>
                </c:pt>
                <c:pt idx="1039">
                  <c:v>93.9</c:v>
                </c:pt>
                <c:pt idx="1040">
                  <c:v>94</c:v>
                </c:pt>
                <c:pt idx="1041">
                  <c:v>94.1</c:v>
                </c:pt>
                <c:pt idx="1042">
                  <c:v>94.2</c:v>
                </c:pt>
                <c:pt idx="1043">
                  <c:v>94.3</c:v>
                </c:pt>
                <c:pt idx="1044">
                  <c:v>94.4</c:v>
                </c:pt>
                <c:pt idx="1045">
                  <c:v>94.5</c:v>
                </c:pt>
                <c:pt idx="1046">
                  <c:v>94.6</c:v>
                </c:pt>
                <c:pt idx="1047">
                  <c:v>94.7</c:v>
                </c:pt>
                <c:pt idx="1048">
                  <c:v>94.8</c:v>
                </c:pt>
                <c:pt idx="1049">
                  <c:v>94.9</c:v>
                </c:pt>
                <c:pt idx="1050">
                  <c:v>95</c:v>
                </c:pt>
                <c:pt idx="1051">
                  <c:v>95.1</c:v>
                </c:pt>
                <c:pt idx="1052">
                  <c:v>95.2</c:v>
                </c:pt>
                <c:pt idx="1053">
                  <c:v>95.3</c:v>
                </c:pt>
                <c:pt idx="1054">
                  <c:v>95.4</c:v>
                </c:pt>
                <c:pt idx="1055">
                  <c:v>95.5</c:v>
                </c:pt>
                <c:pt idx="1056">
                  <c:v>95.6</c:v>
                </c:pt>
                <c:pt idx="1057">
                  <c:v>95.7</c:v>
                </c:pt>
                <c:pt idx="1058">
                  <c:v>95.8</c:v>
                </c:pt>
                <c:pt idx="1059">
                  <c:v>95.9</c:v>
                </c:pt>
                <c:pt idx="1060">
                  <c:v>96</c:v>
                </c:pt>
                <c:pt idx="1061">
                  <c:v>96.1</c:v>
                </c:pt>
                <c:pt idx="1062">
                  <c:v>96.2</c:v>
                </c:pt>
                <c:pt idx="1063">
                  <c:v>96.3</c:v>
                </c:pt>
                <c:pt idx="1064">
                  <c:v>96.4</c:v>
                </c:pt>
                <c:pt idx="1065">
                  <c:v>96.5</c:v>
                </c:pt>
                <c:pt idx="1066">
                  <c:v>96.6</c:v>
                </c:pt>
                <c:pt idx="1067">
                  <c:v>96.7</c:v>
                </c:pt>
                <c:pt idx="1068">
                  <c:v>96.8</c:v>
                </c:pt>
                <c:pt idx="1069">
                  <c:v>96.9</c:v>
                </c:pt>
                <c:pt idx="1070">
                  <c:v>97</c:v>
                </c:pt>
                <c:pt idx="1071">
                  <c:v>97.1</c:v>
                </c:pt>
                <c:pt idx="1072">
                  <c:v>97.2</c:v>
                </c:pt>
                <c:pt idx="1073">
                  <c:v>97.3</c:v>
                </c:pt>
                <c:pt idx="1074">
                  <c:v>97.4</c:v>
                </c:pt>
                <c:pt idx="1075">
                  <c:v>97.5</c:v>
                </c:pt>
                <c:pt idx="1076">
                  <c:v>97.6</c:v>
                </c:pt>
                <c:pt idx="1077">
                  <c:v>97.7</c:v>
                </c:pt>
                <c:pt idx="1078">
                  <c:v>97.8</c:v>
                </c:pt>
                <c:pt idx="1079">
                  <c:v>97.9</c:v>
                </c:pt>
                <c:pt idx="1080">
                  <c:v>98</c:v>
                </c:pt>
                <c:pt idx="1081">
                  <c:v>98.1</c:v>
                </c:pt>
                <c:pt idx="1082">
                  <c:v>98.2</c:v>
                </c:pt>
                <c:pt idx="1083">
                  <c:v>98.3</c:v>
                </c:pt>
                <c:pt idx="1084">
                  <c:v>98.4</c:v>
                </c:pt>
                <c:pt idx="1085">
                  <c:v>98.5</c:v>
                </c:pt>
                <c:pt idx="1086">
                  <c:v>98.6</c:v>
                </c:pt>
                <c:pt idx="1087">
                  <c:v>98.7</c:v>
                </c:pt>
                <c:pt idx="1088">
                  <c:v>98.8</c:v>
                </c:pt>
                <c:pt idx="1089">
                  <c:v>98.9</c:v>
                </c:pt>
                <c:pt idx="1090">
                  <c:v>99</c:v>
                </c:pt>
                <c:pt idx="1091">
                  <c:v>99.1</c:v>
                </c:pt>
                <c:pt idx="1092">
                  <c:v>99.2</c:v>
                </c:pt>
                <c:pt idx="1093">
                  <c:v>99.3</c:v>
                </c:pt>
                <c:pt idx="1094">
                  <c:v>99.4</c:v>
                </c:pt>
                <c:pt idx="1095">
                  <c:v>99.5</c:v>
                </c:pt>
                <c:pt idx="1096">
                  <c:v>99.6</c:v>
                </c:pt>
                <c:pt idx="1097">
                  <c:v>99.7</c:v>
                </c:pt>
                <c:pt idx="1098">
                  <c:v>99.8</c:v>
                </c:pt>
                <c:pt idx="1099">
                  <c:v>99.9</c:v>
                </c:pt>
                <c:pt idx="1100">
                  <c:v>100</c:v>
                </c:pt>
              </c:numCache>
            </c:numRef>
          </c:cat>
          <c:val>
            <c:numRef>
              <c:f>Sheet9!$D$2:$D$1102</c:f>
              <c:numCache>
                <c:formatCode>0.00E+00</c:formatCode>
                <c:ptCount val="1101"/>
                <c:pt idx="0">
                  <c:v>6515550000</c:v>
                </c:pt>
                <c:pt idx="1">
                  <c:v>6515550000</c:v>
                </c:pt>
                <c:pt idx="2">
                  <c:v>6515550000</c:v>
                </c:pt>
                <c:pt idx="3">
                  <c:v>6515550000</c:v>
                </c:pt>
                <c:pt idx="4">
                  <c:v>6515550000</c:v>
                </c:pt>
                <c:pt idx="5">
                  <c:v>6515550000</c:v>
                </c:pt>
                <c:pt idx="6">
                  <c:v>6515550000</c:v>
                </c:pt>
                <c:pt idx="7">
                  <c:v>6515550000</c:v>
                </c:pt>
                <c:pt idx="8">
                  <c:v>6515550000</c:v>
                </c:pt>
                <c:pt idx="9">
                  <c:v>6515550000</c:v>
                </c:pt>
                <c:pt idx="10">
                  <c:v>6515550000</c:v>
                </c:pt>
                <c:pt idx="11">
                  <c:v>6515550000</c:v>
                </c:pt>
                <c:pt idx="12">
                  <c:v>6515550000</c:v>
                </c:pt>
                <c:pt idx="13">
                  <c:v>6515550000</c:v>
                </c:pt>
                <c:pt idx="14">
                  <c:v>6515550000</c:v>
                </c:pt>
                <c:pt idx="15">
                  <c:v>6515550000</c:v>
                </c:pt>
                <c:pt idx="16">
                  <c:v>6515550000</c:v>
                </c:pt>
                <c:pt idx="17">
                  <c:v>6515550000</c:v>
                </c:pt>
                <c:pt idx="18">
                  <c:v>6515550000</c:v>
                </c:pt>
                <c:pt idx="19">
                  <c:v>6515550000</c:v>
                </c:pt>
                <c:pt idx="20">
                  <c:v>6515550000</c:v>
                </c:pt>
                <c:pt idx="21">
                  <c:v>6515550000</c:v>
                </c:pt>
                <c:pt idx="22">
                  <c:v>6515550000</c:v>
                </c:pt>
                <c:pt idx="23">
                  <c:v>6515550000</c:v>
                </c:pt>
                <c:pt idx="24">
                  <c:v>6515550000</c:v>
                </c:pt>
                <c:pt idx="25">
                  <c:v>6515550000</c:v>
                </c:pt>
                <c:pt idx="26">
                  <c:v>6515550000</c:v>
                </c:pt>
                <c:pt idx="27">
                  <c:v>6515550000</c:v>
                </c:pt>
                <c:pt idx="28">
                  <c:v>6515550000</c:v>
                </c:pt>
                <c:pt idx="29">
                  <c:v>6515550000</c:v>
                </c:pt>
                <c:pt idx="30">
                  <c:v>6515550000</c:v>
                </c:pt>
                <c:pt idx="31">
                  <c:v>6515550000</c:v>
                </c:pt>
                <c:pt idx="32">
                  <c:v>6515550000</c:v>
                </c:pt>
                <c:pt idx="33">
                  <c:v>6515550000</c:v>
                </c:pt>
                <c:pt idx="34">
                  <c:v>6515550000</c:v>
                </c:pt>
                <c:pt idx="35">
                  <c:v>6515550000</c:v>
                </c:pt>
                <c:pt idx="36">
                  <c:v>6515550000</c:v>
                </c:pt>
                <c:pt idx="37">
                  <c:v>6515550000</c:v>
                </c:pt>
                <c:pt idx="38">
                  <c:v>6515550000</c:v>
                </c:pt>
                <c:pt idx="39">
                  <c:v>6515550000</c:v>
                </c:pt>
                <c:pt idx="40">
                  <c:v>6515550000</c:v>
                </c:pt>
                <c:pt idx="41">
                  <c:v>6515550000</c:v>
                </c:pt>
                <c:pt idx="42">
                  <c:v>6515550000</c:v>
                </c:pt>
                <c:pt idx="43">
                  <c:v>6515550000</c:v>
                </c:pt>
                <c:pt idx="44">
                  <c:v>6515550000</c:v>
                </c:pt>
                <c:pt idx="45">
                  <c:v>6515550000</c:v>
                </c:pt>
                <c:pt idx="46">
                  <c:v>6515550000</c:v>
                </c:pt>
                <c:pt idx="47">
                  <c:v>6515550000</c:v>
                </c:pt>
                <c:pt idx="48">
                  <c:v>6515550000</c:v>
                </c:pt>
                <c:pt idx="49">
                  <c:v>6515550000</c:v>
                </c:pt>
                <c:pt idx="50">
                  <c:v>6515550000</c:v>
                </c:pt>
                <c:pt idx="51">
                  <c:v>6515550000</c:v>
                </c:pt>
                <c:pt idx="52">
                  <c:v>6515550000</c:v>
                </c:pt>
                <c:pt idx="53">
                  <c:v>6515550000</c:v>
                </c:pt>
                <c:pt idx="54">
                  <c:v>6515550000</c:v>
                </c:pt>
                <c:pt idx="55">
                  <c:v>6515550000</c:v>
                </c:pt>
                <c:pt idx="56">
                  <c:v>6515550000</c:v>
                </c:pt>
                <c:pt idx="57">
                  <c:v>6515550000</c:v>
                </c:pt>
                <c:pt idx="58">
                  <c:v>6515550000</c:v>
                </c:pt>
                <c:pt idx="59">
                  <c:v>6515550000</c:v>
                </c:pt>
                <c:pt idx="60">
                  <c:v>6515550000</c:v>
                </c:pt>
                <c:pt idx="61">
                  <c:v>6515550000</c:v>
                </c:pt>
                <c:pt idx="62">
                  <c:v>6515550000</c:v>
                </c:pt>
                <c:pt idx="63">
                  <c:v>6515550000</c:v>
                </c:pt>
                <c:pt idx="64">
                  <c:v>6515550000</c:v>
                </c:pt>
                <c:pt idx="65">
                  <c:v>6515550000</c:v>
                </c:pt>
                <c:pt idx="66">
                  <c:v>6515550000</c:v>
                </c:pt>
                <c:pt idx="67">
                  <c:v>6515550000</c:v>
                </c:pt>
                <c:pt idx="68">
                  <c:v>6515550000</c:v>
                </c:pt>
                <c:pt idx="69">
                  <c:v>6515550000</c:v>
                </c:pt>
                <c:pt idx="70">
                  <c:v>6515550000</c:v>
                </c:pt>
                <c:pt idx="71">
                  <c:v>6515550000</c:v>
                </c:pt>
                <c:pt idx="72">
                  <c:v>6515550000</c:v>
                </c:pt>
                <c:pt idx="73">
                  <c:v>6515550000</c:v>
                </c:pt>
                <c:pt idx="74">
                  <c:v>6515550000</c:v>
                </c:pt>
                <c:pt idx="75">
                  <c:v>6515550000</c:v>
                </c:pt>
                <c:pt idx="76">
                  <c:v>6515550000</c:v>
                </c:pt>
                <c:pt idx="77">
                  <c:v>6515550000</c:v>
                </c:pt>
                <c:pt idx="78">
                  <c:v>6515550000</c:v>
                </c:pt>
                <c:pt idx="79">
                  <c:v>6515550000</c:v>
                </c:pt>
                <c:pt idx="80">
                  <c:v>6515550000</c:v>
                </c:pt>
                <c:pt idx="81">
                  <c:v>6515550000</c:v>
                </c:pt>
                <c:pt idx="82">
                  <c:v>6515550000</c:v>
                </c:pt>
                <c:pt idx="83">
                  <c:v>6515550000</c:v>
                </c:pt>
                <c:pt idx="84">
                  <c:v>6515550000</c:v>
                </c:pt>
                <c:pt idx="85">
                  <c:v>6515550000</c:v>
                </c:pt>
                <c:pt idx="86">
                  <c:v>6515550000</c:v>
                </c:pt>
                <c:pt idx="87">
                  <c:v>6515550000</c:v>
                </c:pt>
                <c:pt idx="88">
                  <c:v>6515550000</c:v>
                </c:pt>
                <c:pt idx="89">
                  <c:v>6515550000</c:v>
                </c:pt>
                <c:pt idx="90">
                  <c:v>6515550000</c:v>
                </c:pt>
                <c:pt idx="91">
                  <c:v>6515550000</c:v>
                </c:pt>
                <c:pt idx="92">
                  <c:v>6515550000</c:v>
                </c:pt>
                <c:pt idx="93">
                  <c:v>6515550000</c:v>
                </c:pt>
                <c:pt idx="94">
                  <c:v>6515550000</c:v>
                </c:pt>
                <c:pt idx="95">
                  <c:v>6515550000</c:v>
                </c:pt>
                <c:pt idx="96">
                  <c:v>6515550000</c:v>
                </c:pt>
                <c:pt idx="97">
                  <c:v>6515550000</c:v>
                </c:pt>
                <c:pt idx="98">
                  <c:v>6515550000</c:v>
                </c:pt>
                <c:pt idx="99">
                  <c:v>6515550000</c:v>
                </c:pt>
                <c:pt idx="100">
                  <c:v>6515550000</c:v>
                </c:pt>
                <c:pt idx="101">
                  <c:v>6515550000</c:v>
                </c:pt>
                <c:pt idx="102">
                  <c:v>6515550000</c:v>
                </c:pt>
                <c:pt idx="103">
                  <c:v>6515550000</c:v>
                </c:pt>
                <c:pt idx="104">
                  <c:v>6515550000</c:v>
                </c:pt>
                <c:pt idx="105">
                  <c:v>6515550000</c:v>
                </c:pt>
                <c:pt idx="106">
                  <c:v>6515550000</c:v>
                </c:pt>
                <c:pt idx="107">
                  <c:v>6515550000</c:v>
                </c:pt>
                <c:pt idx="108">
                  <c:v>6515550000</c:v>
                </c:pt>
                <c:pt idx="109">
                  <c:v>6515550000</c:v>
                </c:pt>
                <c:pt idx="110">
                  <c:v>6515550000</c:v>
                </c:pt>
                <c:pt idx="111">
                  <c:v>6515550000</c:v>
                </c:pt>
                <c:pt idx="112">
                  <c:v>6515550000</c:v>
                </c:pt>
                <c:pt idx="113">
                  <c:v>6515550000</c:v>
                </c:pt>
                <c:pt idx="114">
                  <c:v>6515550000</c:v>
                </c:pt>
                <c:pt idx="115">
                  <c:v>6515550000</c:v>
                </c:pt>
                <c:pt idx="116">
                  <c:v>6515550000</c:v>
                </c:pt>
                <c:pt idx="117">
                  <c:v>6515550000</c:v>
                </c:pt>
                <c:pt idx="118">
                  <c:v>6515550000</c:v>
                </c:pt>
                <c:pt idx="119">
                  <c:v>6515550000</c:v>
                </c:pt>
                <c:pt idx="120">
                  <c:v>6515550000</c:v>
                </c:pt>
                <c:pt idx="121">
                  <c:v>6515550000</c:v>
                </c:pt>
                <c:pt idx="122">
                  <c:v>6515550000</c:v>
                </c:pt>
                <c:pt idx="123">
                  <c:v>6515550000</c:v>
                </c:pt>
                <c:pt idx="124">
                  <c:v>6515550000</c:v>
                </c:pt>
                <c:pt idx="125">
                  <c:v>6515550000</c:v>
                </c:pt>
                <c:pt idx="126">
                  <c:v>6515550000</c:v>
                </c:pt>
                <c:pt idx="127">
                  <c:v>6515550000</c:v>
                </c:pt>
                <c:pt idx="128">
                  <c:v>6515550000</c:v>
                </c:pt>
                <c:pt idx="129">
                  <c:v>6515550000</c:v>
                </c:pt>
                <c:pt idx="130">
                  <c:v>6515550000</c:v>
                </c:pt>
                <c:pt idx="131">
                  <c:v>6515550000</c:v>
                </c:pt>
                <c:pt idx="132">
                  <c:v>6515550000</c:v>
                </c:pt>
                <c:pt idx="133">
                  <c:v>6515550000</c:v>
                </c:pt>
                <c:pt idx="134">
                  <c:v>6515550000</c:v>
                </c:pt>
                <c:pt idx="135">
                  <c:v>6515550000</c:v>
                </c:pt>
                <c:pt idx="136">
                  <c:v>6515550000</c:v>
                </c:pt>
                <c:pt idx="137">
                  <c:v>6515550000</c:v>
                </c:pt>
                <c:pt idx="138">
                  <c:v>6515550000</c:v>
                </c:pt>
                <c:pt idx="139">
                  <c:v>6515550000</c:v>
                </c:pt>
                <c:pt idx="140">
                  <c:v>6515550000</c:v>
                </c:pt>
                <c:pt idx="141">
                  <c:v>6515550000</c:v>
                </c:pt>
                <c:pt idx="142">
                  <c:v>6515550000</c:v>
                </c:pt>
                <c:pt idx="143">
                  <c:v>6515550000</c:v>
                </c:pt>
                <c:pt idx="144">
                  <c:v>6515550000</c:v>
                </c:pt>
                <c:pt idx="145">
                  <c:v>6515550000</c:v>
                </c:pt>
                <c:pt idx="146">
                  <c:v>6515550000</c:v>
                </c:pt>
                <c:pt idx="147">
                  <c:v>6515550000</c:v>
                </c:pt>
                <c:pt idx="148">
                  <c:v>6515550000</c:v>
                </c:pt>
                <c:pt idx="149">
                  <c:v>6515550000</c:v>
                </c:pt>
                <c:pt idx="150">
                  <c:v>6515550000</c:v>
                </c:pt>
                <c:pt idx="151">
                  <c:v>6515550000</c:v>
                </c:pt>
                <c:pt idx="152">
                  <c:v>6515550000</c:v>
                </c:pt>
                <c:pt idx="153">
                  <c:v>6515550000</c:v>
                </c:pt>
                <c:pt idx="154">
                  <c:v>6515550000</c:v>
                </c:pt>
                <c:pt idx="155">
                  <c:v>6515550000</c:v>
                </c:pt>
                <c:pt idx="156">
                  <c:v>6515550000</c:v>
                </c:pt>
                <c:pt idx="157">
                  <c:v>6515550000</c:v>
                </c:pt>
                <c:pt idx="158">
                  <c:v>6515550000</c:v>
                </c:pt>
                <c:pt idx="159">
                  <c:v>6515550000</c:v>
                </c:pt>
                <c:pt idx="160">
                  <c:v>6515550000</c:v>
                </c:pt>
                <c:pt idx="161">
                  <c:v>6515550000</c:v>
                </c:pt>
                <c:pt idx="162">
                  <c:v>6515550000</c:v>
                </c:pt>
                <c:pt idx="163">
                  <c:v>6515550000</c:v>
                </c:pt>
                <c:pt idx="164">
                  <c:v>6515550000</c:v>
                </c:pt>
                <c:pt idx="165">
                  <c:v>6515550000</c:v>
                </c:pt>
                <c:pt idx="166">
                  <c:v>6515550000</c:v>
                </c:pt>
                <c:pt idx="167">
                  <c:v>6515550000</c:v>
                </c:pt>
                <c:pt idx="168">
                  <c:v>6515550000</c:v>
                </c:pt>
                <c:pt idx="169">
                  <c:v>6515550000</c:v>
                </c:pt>
                <c:pt idx="170">
                  <c:v>6515550000</c:v>
                </c:pt>
                <c:pt idx="171">
                  <c:v>6515550000</c:v>
                </c:pt>
                <c:pt idx="172">
                  <c:v>6515550000</c:v>
                </c:pt>
                <c:pt idx="173">
                  <c:v>6515550000</c:v>
                </c:pt>
                <c:pt idx="174">
                  <c:v>6515550000</c:v>
                </c:pt>
                <c:pt idx="175">
                  <c:v>6515550000</c:v>
                </c:pt>
                <c:pt idx="176">
                  <c:v>6515550000</c:v>
                </c:pt>
                <c:pt idx="177">
                  <c:v>6515550000</c:v>
                </c:pt>
                <c:pt idx="178">
                  <c:v>6515550000</c:v>
                </c:pt>
                <c:pt idx="179">
                  <c:v>6515550000</c:v>
                </c:pt>
                <c:pt idx="180">
                  <c:v>6515550000</c:v>
                </c:pt>
                <c:pt idx="181">
                  <c:v>6515550000</c:v>
                </c:pt>
                <c:pt idx="182">
                  <c:v>6515550000</c:v>
                </c:pt>
                <c:pt idx="183">
                  <c:v>6515550000</c:v>
                </c:pt>
                <c:pt idx="184">
                  <c:v>6515550000</c:v>
                </c:pt>
                <c:pt idx="185">
                  <c:v>6515550000</c:v>
                </c:pt>
                <c:pt idx="186">
                  <c:v>6515550000</c:v>
                </c:pt>
                <c:pt idx="187">
                  <c:v>6515550000</c:v>
                </c:pt>
                <c:pt idx="188">
                  <c:v>6515550000</c:v>
                </c:pt>
                <c:pt idx="189">
                  <c:v>6515550000</c:v>
                </c:pt>
                <c:pt idx="190">
                  <c:v>6515550000</c:v>
                </c:pt>
                <c:pt idx="191">
                  <c:v>6515550000</c:v>
                </c:pt>
                <c:pt idx="192">
                  <c:v>6515550000</c:v>
                </c:pt>
                <c:pt idx="193">
                  <c:v>6515550000</c:v>
                </c:pt>
                <c:pt idx="194">
                  <c:v>6515550000</c:v>
                </c:pt>
                <c:pt idx="195">
                  <c:v>6515550000</c:v>
                </c:pt>
                <c:pt idx="196">
                  <c:v>6515550000</c:v>
                </c:pt>
                <c:pt idx="197">
                  <c:v>6515550000</c:v>
                </c:pt>
                <c:pt idx="198">
                  <c:v>6515550000</c:v>
                </c:pt>
                <c:pt idx="199">
                  <c:v>6515550000</c:v>
                </c:pt>
                <c:pt idx="200">
                  <c:v>6515550000</c:v>
                </c:pt>
                <c:pt idx="201">
                  <c:v>6515550000</c:v>
                </c:pt>
                <c:pt idx="202">
                  <c:v>6515550000</c:v>
                </c:pt>
                <c:pt idx="203">
                  <c:v>6515550000</c:v>
                </c:pt>
                <c:pt idx="204">
                  <c:v>6515550000</c:v>
                </c:pt>
                <c:pt idx="205">
                  <c:v>6515550000</c:v>
                </c:pt>
                <c:pt idx="206">
                  <c:v>6515550000</c:v>
                </c:pt>
                <c:pt idx="207">
                  <c:v>6515550000</c:v>
                </c:pt>
                <c:pt idx="208">
                  <c:v>6515550000</c:v>
                </c:pt>
                <c:pt idx="209">
                  <c:v>6515550000</c:v>
                </c:pt>
                <c:pt idx="210">
                  <c:v>6515550000</c:v>
                </c:pt>
                <c:pt idx="211">
                  <c:v>6515550000</c:v>
                </c:pt>
                <c:pt idx="212">
                  <c:v>6515550000</c:v>
                </c:pt>
                <c:pt idx="213">
                  <c:v>6515550000</c:v>
                </c:pt>
                <c:pt idx="214">
                  <c:v>6515550000</c:v>
                </c:pt>
                <c:pt idx="215">
                  <c:v>6515550000</c:v>
                </c:pt>
                <c:pt idx="216">
                  <c:v>6515550000</c:v>
                </c:pt>
                <c:pt idx="217">
                  <c:v>6515550000</c:v>
                </c:pt>
                <c:pt idx="218">
                  <c:v>6515550000</c:v>
                </c:pt>
                <c:pt idx="219">
                  <c:v>6515550000</c:v>
                </c:pt>
                <c:pt idx="220">
                  <c:v>6515550000</c:v>
                </c:pt>
                <c:pt idx="221">
                  <c:v>6515550000</c:v>
                </c:pt>
                <c:pt idx="222">
                  <c:v>6515550000</c:v>
                </c:pt>
                <c:pt idx="223">
                  <c:v>6515550000</c:v>
                </c:pt>
                <c:pt idx="224">
                  <c:v>6515550000</c:v>
                </c:pt>
                <c:pt idx="225">
                  <c:v>6515550000</c:v>
                </c:pt>
                <c:pt idx="226">
                  <c:v>6515550000</c:v>
                </c:pt>
                <c:pt idx="227">
                  <c:v>6515550000</c:v>
                </c:pt>
                <c:pt idx="228">
                  <c:v>6515550000</c:v>
                </c:pt>
                <c:pt idx="229">
                  <c:v>6515550000</c:v>
                </c:pt>
                <c:pt idx="230">
                  <c:v>6515550000</c:v>
                </c:pt>
                <c:pt idx="231">
                  <c:v>6515550000</c:v>
                </c:pt>
                <c:pt idx="232">
                  <c:v>6515550000</c:v>
                </c:pt>
                <c:pt idx="233">
                  <c:v>6515550000</c:v>
                </c:pt>
                <c:pt idx="234">
                  <c:v>6515550000</c:v>
                </c:pt>
                <c:pt idx="235">
                  <c:v>6515550000</c:v>
                </c:pt>
                <c:pt idx="236">
                  <c:v>6515550000</c:v>
                </c:pt>
                <c:pt idx="237">
                  <c:v>6515550000</c:v>
                </c:pt>
                <c:pt idx="238">
                  <c:v>6515550000</c:v>
                </c:pt>
                <c:pt idx="239">
                  <c:v>6515550000</c:v>
                </c:pt>
                <c:pt idx="240">
                  <c:v>6515550000</c:v>
                </c:pt>
                <c:pt idx="241">
                  <c:v>6515550000</c:v>
                </c:pt>
                <c:pt idx="242">
                  <c:v>6515550000</c:v>
                </c:pt>
                <c:pt idx="243">
                  <c:v>6515550000</c:v>
                </c:pt>
                <c:pt idx="244">
                  <c:v>6515550000</c:v>
                </c:pt>
                <c:pt idx="245">
                  <c:v>6515550000</c:v>
                </c:pt>
                <c:pt idx="246">
                  <c:v>6515550000</c:v>
                </c:pt>
                <c:pt idx="247">
                  <c:v>6515550000</c:v>
                </c:pt>
                <c:pt idx="248">
                  <c:v>6515550000</c:v>
                </c:pt>
                <c:pt idx="249">
                  <c:v>6515550000</c:v>
                </c:pt>
                <c:pt idx="250">
                  <c:v>6515550000</c:v>
                </c:pt>
                <c:pt idx="251">
                  <c:v>6515550000</c:v>
                </c:pt>
                <c:pt idx="252">
                  <c:v>6515550000</c:v>
                </c:pt>
                <c:pt idx="253">
                  <c:v>6515550000</c:v>
                </c:pt>
                <c:pt idx="254">
                  <c:v>6515550000</c:v>
                </c:pt>
                <c:pt idx="255">
                  <c:v>6515550000</c:v>
                </c:pt>
                <c:pt idx="256">
                  <c:v>6515550000</c:v>
                </c:pt>
                <c:pt idx="257">
                  <c:v>6515550000</c:v>
                </c:pt>
                <c:pt idx="258">
                  <c:v>6515550000</c:v>
                </c:pt>
                <c:pt idx="259">
                  <c:v>6515550000</c:v>
                </c:pt>
                <c:pt idx="260">
                  <c:v>6515550000</c:v>
                </c:pt>
                <c:pt idx="261">
                  <c:v>6515550000</c:v>
                </c:pt>
                <c:pt idx="262">
                  <c:v>6515550000</c:v>
                </c:pt>
                <c:pt idx="263">
                  <c:v>6515550000</c:v>
                </c:pt>
                <c:pt idx="264">
                  <c:v>6515550000</c:v>
                </c:pt>
                <c:pt idx="265">
                  <c:v>6515550000</c:v>
                </c:pt>
                <c:pt idx="266">
                  <c:v>6515550000</c:v>
                </c:pt>
                <c:pt idx="267">
                  <c:v>6515550000</c:v>
                </c:pt>
                <c:pt idx="268">
                  <c:v>6515550000</c:v>
                </c:pt>
                <c:pt idx="269">
                  <c:v>6515550000</c:v>
                </c:pt>
                <c:pt idx="270">
                  <c:v>6515550000</c:v>
                </c:pt>
                <c:pt idx="271">
                  <c:v>6515550000</c:v>
                </c:pt>
                <c:pt idx="272">
                  <c:v>6515550000</c:v>
                </c:pt>
                <c:pt idx="273">
                  <c:v>6515550000</c:v>
                </c:pt>
                <c:pt idx="274">
                  <c:v>6515550000</c:v>
                </c:pt>
                <c:pt idx="275">
                  <c:v>6515550000</c:v>
                </c:pt>
                <c:pt idx="276">
                  <c:v>6515550000</c:v>
                </c:pt>
                <c:pt idx="277">
                  <c:v>6515550000</c:v>
                </c:pt>
                <c:pt idx="278">
                  <c:v>6515550000</c:v>
                </c:pt>
                <c:pt idx="279">
                  <c:v>6515550000</c:v>
                </c:pt>
                <c:pt idx="280">
                  <c:v>6515550000</c:v>
                </c:pt>
                <c:pt idx="281">
                  <c:v>6515550000</c:v>
                </c:pt>
                <c:pt idx="282">
                  <c:v>6515550000</c:v>
                </c:pt>
                <c:pt idx="283">
                  <c:v>6515550000</c:v>
                </c:pt>
                <c:pt idx="284">
                  <c:v>6515550000</c:v>
                </c:pt>
                <c:pt idx="285">
                  <c:v>6515550000</c:v>
                </c:pt>
                <c:pt idx="286">
                  <c:v>6515550000</c:v>
                </c:pt>
                <c:pt idx="287">
                  <c:v>6515550000</c:v>
                </c:pt>
                <c:pt idx="288">
                  <c:v>6515550000</c:v>
                </c:pt>
                <c:pt idx="289">
                  <c:v>6515550000</c:v>
                </c:pt>
                <c:pt idx="290">
                  <c:v>6515550000</c:v>
                </c:pt>
                <c:pt idx="291">
                  <c:v>6515550000</c:v>
                </c:pt>
                <c:pt idx="292">
                  <c:v>6515550000</c:v>
                </c:pt>
                <c:pt idx="293">
                  <c:v>6515550000</c:v>
                </c:pt>
                <c:pt idx="294">
                  <c:v>6515550000</c:v>
                </c:pt>
                <c:pt idx="295">
                  <c:v>6515550000</c:v>
                </c:pt>
                <c:pt idx="296">
                  <c:v>6515550000</c:v>
                </c:pt>
                <c:pt idx="297">
                  <c:v>6515550000</c:v>
                </c:pt>
                <c:pt idx="298">
                  <c:v>6515550000</c:v>
                </c:pt>
                <c:pt idx="299">
                  <c:v>6515550000</c:v>
                </c:pt>
                <c:pt idx="300">
                  <c:v>6515550000</c:v>
                </c:pt>
                <c:pt idx="301">
                  <c:v>6515550000</c:v>
                </c:pt>
                <c:pt idx="302">
                  <c:v>6515550000</c:v>
                </c:pt>
                <c:pt idx="303">
                  <c:v>6515550000</c:v>
                </c:pt>
                <c:pt idx="304">
                  <c:v>6515550000</c:v>
                </c:pt>
                <c:pt idx="305">
                  <c:v>6515550000</c:v>
                </c:pt>
                <c:pt idx="306">
                  <c:v>6515550000</c:v>
                </c:pt>
                <c:pt idx="307">
                  <c:v>6515550000</c:v>
                </c:pt>
                <c:pt idx="308">
                  <c:v>6515550000</c:v>
                </c:pt>
                <c:pt idx="309">
                  <c:v>6515550000</c:v>
                </c:pt>
                <c:pt idx="310">
                  <c:v>6515550000</c:v>
                </c:pt>
                <c:pt idx="311">
                  <c:v>6515550000</c:v>
                </c:pt>
                <c:pt idx="312">
                  <c:v>6515550000</c:v>
                </c:pt>
                <c:pt idx="313">
                  <c:v>6515550000</c:v>
                </c:pt>
                <c:pt idx="314">
                  <c:v>6515550000</c:v>
                </c:pt>
                <c:pt idx="315">
                  <c:v>6515550000</c:v>
                </c:pt>
                <c:pt idx="316">
                  <c:v>6515550000</c:v>
                </c:pt>
                <c:pt idx="317">
                  <c:v>6515550000</c:v>
                </c:pt>
                <c:pt idx="318">
                  <c:v>6515550000</c:v>
                </c:pt>
                <c:pt idx="319">
                  <c:v>6515550000</c:v>
                </c:pt>
                <c:pt idx="320">
                  <c:v>6515550000</c:v>
                </c:pt>
                <c:pt idx="321">
                  <c:v>6515550000</c:v>
                </c:pt>
                <c:pt idx="322">
                  <c:v>6515550000</c:v>
                </c:pt>
                <c:pt idx="323">
                  <c:v>6515550000</c:v>
                </c:pt>
                <c:pt idx="324">
                  <c:v>6515550000</c:v>
                </c:pt>
                <c:pt idx="325">
                  <c:v>6515550000</c:v>
                </c:pt>
                <c:pt idx="326">
                  <c:v>6515550000</c:v>
                </c:pt>
                <c:pt idx="327">
                  <c:v>6515550000</c:v>
                </c:pt>
                <c:pt idx="328">
                  <c:v>6515550000</c:v>
                </c:pt>
                <c:pt idx="329">
                  <c:v>6515550000</c:v>
                </c:pt>
                <c:pt idx="330">
                  <c:v>6515550000</c:v>
                </c:pt>
                <c:pt idx="331">
                  <c:v>6515550000</c:v>
                </c:pt>
                <c:pt idx="332">
                  <c:v>6515550000</c:v>
                </c:pt>
                <c:pt idx="333">
                  <c:v>6515550000</c:v>
                </c:pt>
                <c:pt idx="334">
                  <c:v>6515550000</c:v>
                </c:pt>
                <c:pt idx="335">
                  <c:v>6515550000</c:v>
                </c:pt>
                <c:pt idx="336">
                  <c:v>6515550000</c:v>
                </c:pt>
                <c:pt idx="337">
                  <c:v>6515550000</c:v>
                </c:pt>
                <c:pt idx="338">
                  <c:v>6515550000</c:v>
                </c:pt>
                <c:pt idx="339">
                  <c:v>6515550000</c:v>
                </c:pt>
                <c:pt idx="340">
                  <c:v>6515550000</c:v>
                </c:pt>
                <c:pt idx="341">
                  <c:v>6515550000</c:v>
                </c:pt>
                <c:pt idx="342">
                  <c:v>6515550000</c:v>
                </c:pt>
                <c:pt idx="343">
                  <c:v>6515550000</c:v>
                </c:pt>
                <c:pt idx="344">
                  <c:v>6515550000</c:v>
                </c:pt>
                <c:pt idx="345">
                  <c:v>6515550000</c:v>
                </c:pt>
                <c:pt idx="346">
                  <c:v>6515550000</c:v>
                </c:pt>
                <c:pt idx="347">
                  <c:v>6515550000</c:v>
                </c:pt>
                <c:pt idx="348">
                  <c:v>6515550000</c:v>
                </c:pt>
                <c:pt idx="349">
                  <c:v>6515550000</c:v>
                </c:pt>
                <c:pt idx="350">
                  <c:v>6515550000</c:v>
                </c:pt>
                <c:pt idx="351">
                  <c:v>6515550000</c:v>
                </c:pt>
                <c:pt idx="352">
                  <c:v>6515550000</c:v>
                </c:pt>
                <c:pt idx="353">
                  <c:v>6515550000</c:v>
                </c:pt>
                <c:pt idx="354">
                  <c:v>6515550000</c:v>
                </c:pt>
                <c:pt idx="355">
                  <c:v>6515550000</c:v>
                </c:pt>
                <c:pt idx="356">
                  <c:v>6515550000</c:v>
                </c:pt>
                <c:pt idx="357">
                  <c:v>6515550000</c:v>
                </c:pt>
                <c:pt idx="358">
                  <c:v>6515550000</c:v>
                </c:pt>
                <c:pt idx="359">
                  <c:v>6515550000</c:v>
                </c:pt>
                <c:pt idx="360">
                  <c:v>6515550000</c:v>
                </c:pt>
                <c:pt idx="361">
                  <c:v>6515550000</c:v>
                </c:pt>
                <c:pt idx="362">
                  <c:v>6515550000</c:v>
                </c:pt>
                <c:pt idx="363">
                  <c:v>6515550000</c:v>
                </c:pt>
                <c:pt idx="364">
                  <c:v>6515550000</c:v>
                </c:pt>
                <c:pt idx="365">
                  <c:v>6515550000</c:v>
                </c:pt>
                <c:pt idx="366">
                  <c:v>6515550000</c:v>
                </c:pt>
                <c:pt idx="367">
                  <c:v>6515550000</c:v>
                </c:pt>
                <c:pt idx="368">
                  <c:v>6515550000</c:v>
                </c:pt>
                <c:pt idx="369">
                  <c:v>6515550000</c:v>
                </c:pt>
                <c:pt idx="370">
                  <c:v>6515550000</c:v>
                </c:pt>
                <c:pt idx="371">
                  <c:v>6515550000</c:v>
                </c:pt>
                <c:pt idx="372">
                  <c:v>6515550000</c:v>
                </c:pt>
                <c:pt idx="373">
                  <c:v>6515550000</c:v>
                </c:pt>
                <c:pt idx="374">
                  <c:v>6515550000</c:v>
                </c:pt>
                <c:pt idx="375">
                  <c:v>6515550000</c:v>
                </c:pt>
                <c:pt idx="376">
                  <c:v>6515550000</c:v>
                </c:pt>
                <c:pt idx="377">
                  <c:v>6515550000</c:v>
                </c:pt>
                <c:pt idx="378">
                  <c:v>6515550000</c:v>
                </c:pt>
                <c:pt idx="379">
                  <c:v>6515550000</c:v>
                </c:pt>
                <c:pt idx="380">
                  <c:v>6515550000</c:v>
                </c:pt>
                <c:pt idx="381">
                  <c:v>6515550000</c:v>
                </c:pt>
                <c:pt idx="382">
                  <c:v>6515550000</c:v>
                </c:pt>
                <c:pt idx="383">
                  <c:v>6515550000</c:v>
                </c:pt>
                <c:pt idx="384">
                  <c:v>6515550000</c:v>
                </c:pt>
                <c:pt idx="385">
                  <c:v>6515550000</c:v>
                </c:pt>
                <c:pt idx="386">
                  <c:v>6515550000</c:v>
                </c:pt>
                <c:pt idx="387">
                  <c:v>6515550000</c:v>
                </c:pt>
                <c:pt idx="388">
                  <c:v>6515550000</c:v>
                </c:pt>
                <c:pt idx="389">
                  <c:v>6515550000</c:v>
                </c:pt>
                <c:pt idx="390">
                  <c:v>6515550000</c:v>
                </c:pt>
                <c:pt idx="391">
                  <c:v>6515550000</c:v>
                </c:pt>
                <c:pt idx="392">
                  <c:v>6515550000</c:v>
                </c:pt>
                <c:pt idx="393">
                  <c:v>6515550000</c:v>
                </c:pt>
                <c:pt idx="394">
                  <c:v>6515550000</c:v>
                </c:pt>
                <c:pt idx="395">
                  <c:v>6515550000</c:v>
                </c:pt>
                <c:pt idx="396">
                  <c:v>6515550000</c:v>
                </c:pt>
                <c:pt idx="397">
                  <c:v>6515550000</c:v>
                </c:pt>
                <c:pt idx="398">
                  <c:v>6515550000</c:v>
                </c:pt>
                <c:pt idx="399">
                  <c:v>6515550000</c:v>
                </c:pt>
                <c:pt idx="400">
                  <c:v>6515550000</c:v>
                </c:pt>
                <c:pt idx="401">
                  <c:v>6515550000</c:v>
                </c:pt>
                <c:pt idx="402">
                  <c:v>6515550000</c:v>
                </c:pt>
                <c:pt idx="403">
                  <c:v>6515550000</c:v>
                </c:pt>
                <c:pt idx="404">
                  <c:v>6515550000</c:v>
                </c:pt>
                <c:pt idx="405">
                  <c:v>6515550000</c:v>
                </c:pt>
                <c:pt idx="406">
                  <c:v>6515550000</c:v>
                </c:pt>
                <c:pt idx="407">
                  <c:v>6515550000</c:v>
                </c:pt>
                <c:pt idx="408">
                  <c:v>6515550000</c:v>
                </c:pt>
                <c:pt idx="409">
                  <c:v>6515550000</c:v>
                </c:pt>
                <c:pt idx="410">
                  <c:v>6515550000</c:v>
                </c:pt>
                <c:pt idx="411">
                  <c:v>6515550000</c:v>
                </c:pt>
                <c:pt idx="412">
                  <c:v>6515550000</c:v>
                </c:pt>
                <c:pt idx="413">
                  <c:v>6515550000</c:v>
                </c:pt>
                <c:pt idx="414">
                  <c:v>6515550000</c:v>
                </c:pt>
                <c:pt idx="415">
                  <c:v>6515550000</c:v>
                </c:pt>
                <c:pt idx="416">
                  <c:v>6515550000</c:v>
                </c:pt>
                <c:pt idx="417">
                  <c:v>6515550000</c:v>
                </c:pt>
                <c:pt idx="418">
                  <c:v>6515550000</c:v>
                </c:pt>
                <c:pt idx="419">
                  <c:v>6515550000</c:v>
                </c:pt>
                <c:pt idx="420">
                  <c:v>6515550000</c:v>
                </c:pt>
                <c:pt idx="421">
                  <c:v>6515550000</c:v>
                </c:pt>
                <c:pt idx="422">
                  <c:v>6515550000</c:v>
                </c:pt>
                <c:pt idx="423">
                  <c:v>6515550000</c:v>
                </c:pt>
                <c:pt idx="424">
                  <c:v>6515550000</c:v>
                </c:pt>
                <c:pt idx="425">
                  <c:v>6515550000</c:v>
                </c:pt>
                <c:pt idx="426">
                  <c:v>6515550000</c:v>
                </c:pt>
                <c:pt idx="427">
                  <c:v>6515550000</c:v>
                </c:pt>
                <c:pt idx="428">
                  <c:v>6515550000</c:v>
                </c:pt>
                <c:pt idx="429">
                  <c:v>6515550000</c:v>
                </c:pt>
                <c:pt idx="430">
                  <c:v>6515550000</c:v>
                </c:pt>
                <c:pt idx="431">
                  <c:v>6515550000</c:v>
                </c:pt>
                <c:pt idx="432">
                  <c:v>6515550000</c:v>
                </c:pt>
                <c:pt idx="433">
                  <c:v>6515550000</c:v>
                </c:pt>
                <c:pt idx="434">
                  <c:v>6515550000</c:v>
                </c:pt>
                <c:pt idx="435">
                  <c:v>6515550000</c:v>
                </c:pt>
                <c:pt idx="436">
                  <c:v>6515550000</c:v>
                </c:pt>
                <c:pt idx="437">
                  <c:v>6515550000</c:v>
                </c:pt>
                <c:pt idx="438">
                  <c:v>6515550000</c:v>
                </c:pt>
                <c:pt idx="439">
                  <c:v>6515550000</c:v>
                </c:pt>
                <c:pt idx="440">
                  <c:v>6515550000</c:v>
                </c:pt>
                <c:pt idx="441">
                  <c:v>6515550000</c:v>
                </c:pt>
                <c:pt idx="442">
                  <c:v>6515550000</c:v>
                </c:pt>
                <c:pt idx="443">
                  <c:v>6515550000</c:v>
                </c:pt>
                <c:pt idx="444">
                  <c:v>6515550000</c:v>
                </c:pt>
                <c:pt idx="445">
                  <c:v>6515550000</c:v>
                </c:pt>
                <c:pt idx="446">
                  <c:v>6515550000</c:v>
                </c:pt>
                <c:pt idx="447">
                  <c:v>6515550000</c:v>
                </c:pt>
                <c:pt idx="448">
                  <c:v>6515550000</c:v>
                </c:pt>
                <c:pt idx="449">
                  <c:v>6515550000</c:v>
                </c:pt>
                <c:pt idx="450">
                  <c:v>6515550000</c:v>
                </c:pt>
                <c:pt idx="451">
                  <c:v>6515550000</c:v>
                </c:pt>
                <c:pt idx="452">
                  <c:v>6515550000</c:v>
                </c:pt>
                <c:pt idx="453">
                  <c:v>6515550000</c:v>
                </c:pt>
                <c:pt idx="454">
                  <c:v>6515550000</c:v>
                </c:pt>
                <c:pt idx="455">
                  <c:v>6515550000</c:v>
                </c:pt>
                <c:pt idx="456">
                  <c:v>6515550000</c:v>
                </c:pt>
                <c:pt idx="457">
                  <c:v>6515550000</c:v>
                </c:pt>
                <c:pt idx="458">
                  <c:v>6515550000</c:v>
                </c:pt>
                <c:pt idx="459">
                  <c:v>6515550000</c:v>
                </c:pt>
                <c:pt idx="460">
                  <c:v>6515550000</c:v>
                </c:pt>
                <c:pt idx="461">
                  <c:v>6515550000</c:v>
                </c:pt>
                <c:pt idx="462">
                  <c:v>6515550000</c:v>
                </c:pt>
                <c:pt idx="463">
                  <c:v>6515550000</c:v>
                </c:pt>
                <c:pt idx="464">
                  <c:v>6515550000</c:v>
                </c:pt>
                <c:pt idx="465">
                  <c:v>6515550000</c:v>
                </c:pt>
                <c:pt idx="466">
                  <c:v>6515550000</c:v>
                </c:pt>
                <c:pt idx="467">
                  <c:v>6515550000</c:v>
                </c:pt>
                <c:pt idx="468">
                  <c:v>6515550000</c:v>
                </c:pt>
                <c:pt idx="469">
                  <c:v>6515550000</c:v>
                </c:pt>
                <c:pt idx="470">
                  <c:v>6515550000</c:v>
                </c:pt>
                <c:pt idx="471">
                  <c:v>6515550000</c:v>
                </c:pt>
                <c:pt idx="472">
                  <c:v>6515550000</c:v>
                </c:pt>
                <c:pt idx="473">
                  <c:v>6515550000</c:v>
                </c:pt>
                <c:pt idx="474">
                  <c:v>6515550000</c:v>
                </c:pt>
                <c:pt idx="475">
                  <c:v>6515550000</c:v>
                </c:pt>
                <c:pt idx="476">
                  <c:v>6515550000</c:v>
                </c:pt>
                <c:pt idx="477">
                  <c:v>6515550000</c:v>
                </c:pt>
                <c:pt idx="478">
                  <c:v>6515540000</c:v>
                </c:pt>
                <c:pt idx="479">
                  <c:v>6515540000</c:v>
                </c:pt>
                <c:pt idx="480">
                  <c:v>6515540000</c:v>
                </c:pt>
                <c:pt idx="481">
                  <c:v>6515540000</c:v>
                </c:pt>
                <c:pt idx="482">
                  <c:v>6515540000</c:v>
                </c:pt>
                <c:pt idx="483">
                  <c:v>6515540000</c:v>
                </c:pt>
                <c:pt idx="484">
                  <c:v>6515540000</c:v>
                </c:pt>
                <c:pt idx="485">
                  <c:v>6515540000</c:v>
                </c:pt>
                <c:pt idx="486">
                  <c:v>6515540000</c:v>
                </c:pt>
                <c:pt idx="487">
                  <c:v>6515540000</c:v>
                </c:pt>
                <c:pt idx="488">
                  <c:v>6515540000</c:v>
                </c:pt>
                <c:pt idx="489">
                  <c:v>6515540000</c:v>
                </c:pt>
                <c:pt idx="490">
                  <c:v>6515540000</c:v>
                </c:pt>
                <c:pt idx="491">
                  <c:v>6515540000</c:v>
                </c:pt>
                <c:pt idx="492">
                  <c:v>6515540000</c:v>
                </c:pt>
                <c:pt idx="493">
                  <c:v>6515540000</c:v>
                </c:pt>
                <c:pt idx="494">
                  <c:v>6515540000</c:v>
                </c:pt>
                <c:pt idx="495">
                  <c:v>6515540000</c:v>
                </c:pt>
                <c:pt idx="496">
                  <c:v>6515540000</c:v>
                </c:pt>
                <c:pt idx="497">
                  <c:v>6515540000</c:v>
                </c:pt>
                <c:pt idx="498">
                  <c:v>6515540000</c:v>
                </c:pt>
                <c:pt idx="499">
                  <c:v>6515540000</c:v>
                </c:pt>
                <c:pt idx="500">
                  <c:v>6515540000</c:v>
                </c:pt>
                <c:pt idx="501">
                  <c:v>6515540000</c:v>
                </c:pt>
                <c:pt idx="502">
                  <c:v>6515540000</c:v>
                </c:pt>
                <c:pt idx="503">
                  <c:v>6515540000</c:v>
                </c:pt>
                <c:pt idx="504">
                  <c:v>6515540000</c:v>
                </c:pt>
                <c:pt idx="505">
                  <c:v>6515540000</c:v>
                </c:pt>
                <c:pt idx="506">
                  <c:v>6515540000</c:v>
                </c:pt>
                <c:pt idx="507">
                  <c:v>6515540000</c:v>
                </c:pt>
                <c:pt idx="508">
                  <c:v>6515540000</c:v>
                </c:pt>
                <c:pt idx="509">
                  <c:v>6515530000</c:v>
                </c:pt>
                <c:pt idx="510">
                  <c:v>6515530000</c:v>
                </c:pt>
                <c:pt idx="511">
                  <c:v>6515530000</c:v>
                </c:pt>
                <c:pt idx="512">
                  <c:v>6515530000</c:v>
                </c:pt>
                <c:pt idx="513">
                  <c:v>6515530000</c:v>
                </c:pt>
                <c:pt idx="514">
                  <c:v>6515530000</c:v>
                </c:pt>
                <c:pt idx="515">
                  <c:v>6515530000</c:v>
                </c:pt>
                <c:pt idx="516">
                  <c:v>6515530000</c:v>
                </c:pt>
                <c:pt idx="517">
                  <c:v>6515530000</c:v>
                </c:pt>
                <c:pt idx="518">
                  <c:v>6515520000</c:v>
                </c:pt>
                <c:pt idx="519">
                  <c:v>6515520000</c:v>
                </c:pt>
                <c:pt idx="520">
                  <c:v>6515520000</c:v>
                </c:pt>
                <c:pt idx="521">
                  <c:v>6515520000</c:v>
                </c:pt>
                <c:pt idx="522">
                  <c:v>6515520000</c:v>
                </c:pt>
                <c:pt idx="523">
                  <c:v>6515510000</c:v>
                </c:pt>
                <c:pt idx="524">
                  <c:v>6515510000</c:v>
                </c:pt>
                <c:pt idx="525">
                  <c:v>6515510000</c:v>
                </c:pt>
                <c:pt idx="526">
                  <c:v>6515510000</c:v>
                </c:pt>
                <c:pt idx="527">
                  <c:v>6515500000</c:v>
                </c:pt>
                <c:pt idx="528">
                  <c:v>6515500000</c:v>
                </c:pt>
                <c:pt idx="529">
                  <c:v>6515500000</c:v>
                </c:pt>
                <c:pt idx="530">
                  <c:v>6515490000</c:v>
                </c:pt>
                <c:pt idx="531">
                  <c:v>6515490000</c:v>
                </c:pt>
                <c:pt idx="532">
                  <c:v>6515490000</c:v>
                </c:pt>
                <c:pt idx="533">
                  <c:v>6515480000</c:v>
                </c:pt>
                <c:pt idx="534">
                  <c:v>6515480000</c:v>
                </c:pt>
                <c:pt idx="535">
                  <c:v>6515470000</c:v>
                </c:pt>
                <c:pt idx="536">
                  <c:v>6515470000</c:v>
                </c:pt>
                <c:pt idx="537">
                  <c:v>6515460000</c:v>
                </c:pt>
                <c:pt idx="538">
                  <c:v>6515450000</c:v>
                </c:pt>
                <c:pt idx="539">
                  <c:v>6515450000</c:v>
                </c:pt>
                <c:pt idx="540">
                  <c:v>6515440000</c:v>
                </c:pt>
                <c:pt idx="541">
                  <c:v>6515430000</c:v>
                </c:pt>
                <c:pt idx="542">
                  <c:v>6515420000</c:v>
                </c:pt>
                <c:pt idx="543">
                  <c:v>6515420000</c:v>
                </c:pt>
                <c:pt idx="544">
                  <c:v>6515410000</c:v>
                </c:pt>
                <c:pt idx="545">
                  <c:v>6515400000</c:v>
                </c:pt>
                <c:pt idx="546">
                  <c:v>6515380000</c:v>
                </c:pt>
                <c:pt idx="547">
                  <c:v>6515370000</c:v>
                </c:pt>
                <c:pt idx="548">
                  <c:v>6515360000</c:v>
                </c:pt>
                <c:pt idx="549">
                  <c:v>6515350000</c:v>
                </c:pt>
                <c:pt idx="550">
                  <c:v>6515330000</c:v>
                </c:pt>
                <c:pt idx="551">
                  <c:v>6515320000</c:v>
                </c:pt>
                <c:pt idx="552">
                  <c:v>6515300000</c:v>
                </c:pt>
                <c:pt idx="553">
                  <c:v>6515280000</c:v>
                </c:pt>
                <c:pt idx="554">
                  <c:v>6515260000</c:v>
                </c:pt>
                <c:pt idx="555">
                  <c:v>6515240000</c:v>
                </c:pt>
                <c:pt idx="556">
                  <c:v>6515220000</c:v>
                </c:pt>
                <c:pt idx="557">
                  <c:v>6515200000</c:v>
                </c:pt>
                <c:pt idx="558">
                  <c:v>6515170000</c:v>
                </c:pt>
                <c:pt idx="559">
                  <c:v>6515140000</c:v>
                </c:pt>
                <c:pt idx="560">
                  <c:v>6515110000</c:v>
                </c:pt>
                <c:pt idx="561">
                  <c:v>6515080000</c:v>
                </c:pt>
                <c:pt idx="562">
                  <c:v>6515050000</c:v>
                </c:pt>
                <c:pt idx="563">
                  <c:v>6515010000</c:v>
                </c:pt>
                <c:pt idx="564">
                  <c:v>6514980000</c:v>
                </c:pt>
                <c:pt idx="565">
                  <c:v>6514930000</c:v>
                </c:pt>
                <c:pt idx="566">
                  <c:v>6514890000</c:v>
                </c:pt>
                <c:pt idx="567">
                  <c:v>6514840000</c:v>
                </c:pt>
                <c:pt idx="568">
                  <c:v>6514790000</c:v>
                </c:pt>
                <c:pt idx="569">
                  <c:v>6514740000</c:v>
                </c:pt>
                <c:pt idx="570">
                  <c:v>6514680000</c:v>
                </c:pt>
                <c:pt idx="571">
                  <c:v>6514620000</c:v>
                </c:pt>
                <c:pt idx="572">
                  <c:v>6514550000</c:v>
                </c:pt>
                <c:pt idx="573">
                  <c:v>6514480000</c:v>
                </c:pt>
                <c:pt idx="574">
                  <c:v>6514400000</c:v>
                </c:pt>
                <c:pt idx="575">
                  <c:v>6514320000</c:v>
                </c:pt>
                <c:pt idx="576">
                  <c:v>6514230000</c:v>
                </c:pt>
                <c:pt idx="577">
                  <c:v>6514140000</c:v>
                </c:pt>
                <c:pt idx="578">
                  <c:v>6514040000</c:v>
                </c:pt>
                <c:pt idx="579">
                  <c:v>6513930000</c:v>
                </c:pt>
                <c:pt idx="580">
                  <c:v>6513820000</c:v>
                </c:pt>
                <c:pt idx="581">
                  <c:v>6513700000</c:v>
                </c:pt>
                <c:pt idx="582">
                  <c:v>6513570000</c:v>
                </c:pt>
                <c:pt idx="583">
                  <c:v>6513430000</c:v>
                </c:pt>
                <c:pt idx="584">
                  <c:v>6513280000</c:v>
                </c:pt>
                <c:pt idx="585">
                  <c:v>6513120000</c:v>
                </c:pt>
                <c:pt idx="586">
                  <c:v>6512960000</c:v>
                </c:pt>
                <c:pt idx="587">
                  <c:v>6512780000</c:v>
                </c:pt>
                <c:pt idx="588">
                  <c:v>6512590000</c:v>
                </c:pt>
                <c:pt idx="589">
                  <c:v>6512380000</c:v>
                </c:pt>
                <c:pt idx="590">
                  <c:v>6512170000</c:v>
                </c:pt>
                <c:pt idx="591">
                  <c:v>6511940000</c:v>
                </c:pt>
                <c:pt idx="592">
                  <c:v>6511690000</c:v>
                </c:pt>
                <c:pt idx="593">
                  <c:v>6511440000</c:v>
                </c:pt>
                <c:pt idx="594">
                  <c:v>6511160000</c:v>
                </c:pt>
                <c:pt idx="595">
                  <c:v>6510870000</c:v>
                </c:pt>
                <c:pt idx="596">
                  <c:v>6510560000</c:v>
                </c:pt>
                <c:pt idx="597">
                  <c:v>6510240000</c:v>
                </c:pt>
                <c:pt idx="598">
                  <c:v>6509890000</c:v>
                </c:pt>
                <c:pt idx="599">
                  <c:v>6509530000</c:v>
                </c:pt>
                <c:pt idx="600">
                  <c:v>6509150000</c:v>
                </c:pt>
                <c:pt idx="601">
                  <c:v>6508740000</c:v>
                </c:pt>
                <c:pt idx="602">
                  <c:v>6508320000</c:v>
                </c:pt>
                <c:pt idx="603">
                  <c:v>6507870000</c:v>
                </c:pt>
                <c:pt idx="604">
                  <c:v>6507400000</c:v>
                </c:pt>
                <c:pt idx="605">
                  <c:v>6506910000</c:v>
                </c:pt>
                <c:pt idx="606">
                  <c:v>6506400000</c:v>
                </c:pt>
                <c:pt idx="607">
                  <c:v>6505860000</c:v>
                </c:pt>
                <c:pt idx="608">
                  <c:v>6505300000</c:v>
                </c:pt>
                <c:pt idx="609">
                  <c:v>6504720000</c:v>
                </c:pt>
                <c:pt idx="610">
                  <c:v>6504110000</c:v>
                </c:pt>
                <c:pt idx="611">
                  <c:v>6503480000</c:v>
                </c:pt>
                <c:pt idx="612">
                  <c:v>6502830000</c:v>
                </c:pt>
                <c:pt idx="613">
                  <c:v>6502150000</c:v>
                </c:pt>
                <c:pt idx="614">
                  <c:v>6501450000</c:v>
                </c:pt>
                <c:pt idx="615">
                  <c:v>6500730000</c:v>
                </c:pt>
                <c:pt idx="616">
                  <c:v>6499990000</c:v>
                </c:pt>
                <c:pt idx="617">
                  <c:v>6499240000</c:v>
                </c:pt>
                <c:pt idx="618">
                  <c:v>6498460000</c:v>
                </c:pt>
                <c:pt idx="619">
                  <c:v>6497670000</c:v>
                </c:pt>
                <c:pt idx="620">
                  <c:v>6496860000</c:v>
                </c:pt>
                <c:pt idx="621">
                  <c:v>6496040000</c:v>
                </c:pt>
                <c:pt idx="622">
                  <c:v>6495210000</c:v>
                </c:pt>
                <c:pt idx="623">
                  <c:v>6494370000</c:v>
                </c:pt>
                <c:pt idx="624">
                  <c:v>6493520000</c:v>
                </c:pt>
                <c:pt idx="625">
                  <c:v>6492660000</c:v>
                </c:pt>
                <c:pt idx="626">
                  <c:v>6491800000</c:v>
                </c:pt>
                <c:pt idx="627">
                  <c:v>6490940000</c:v>
                </c:pt>
                <c:pt idx="628">
                  <c:v>6490080000</c:v>
                </c:pt>
                <c:pt idx="629">
                  <c:v>6489230000</c:v>
                </c:pt>
                <c:pt idx="630">
                  <c:v>6488380000</c:v>
                </c:pt>
                <c:pt idx="631">
                  <c:v>6487530000</c:v>
                </c:pt>
                <c:pt idx="632">
                  <c:v>6486700000</c:v>
                </c:pt>
                <c:pt idx="633">
                  <c:v>6485880000</c:v>
                </c:pt>
                <c:pt idx="634">
                  <c:v>6485070000</c:v>
                </c:pt>
                <c:pt idx="635">
                  <c:v>6484270000</c:v>
                </c:pt>
                <c:pt idx="636">
                  <c:v>6483490000</c:v>
                </c:pt>
                <c:pt idx="637">
                  <c:v>6482730000</c:v>
                </c:pt>
                <c:pt idx="638">
                  <c:v>6481990000</c:v>
                </c:pt>
                <c:pt idx="639">
                  <c:v>6481270000</c:v>
                </c:pt>
                <c:pt idx="640">
                  <c:v>6480560000</c:v>
                </c:pt>
                <c:pt idx="641">
                  <c:v>6479880000</c:v>
                </c:pt>
                <c:pt idx="642">
                  <c:v>6479230000</c:v>
                </c:pt>
                <c:pt idx="643">
                  <c:v>6478590000</c:v>
                </c:pt>
                <c:pt idx="644">
                  <c:v>6477980000</c:v>
                </c:pt>
                <c:pt idx="645">
                  <c:v>6477390000</c:v>
                </c:pt>
                <c:pt idx="646">
                  <c:v>6476830000</c:v>
                </c:pt>
                <c:pt idx="647">
                  <c:v>6476280000</c:v>
                </c:pt>
                <c:pt idx="648">
                  <c:v>6475770000</c:v>
                </c:pt>
                <c:pt idx="649">
                  <c:v>6475270000</c:v>
                </c:pt>
                <c:pt idx="650">
                  <c:v>6474800000</c:v>
                </c:pt>
                <c:pt idx="651">
                  <c:v>6474350000</c:v>
                </c:pt>
                <c:pt idx="652">
                  <c:v>6473920000</c:v>
                </c:pt>
                <c:pt idx="653">
                  <c:v>6473510000</c:v>
                </c:pt>
                <c:pt idx="654">
                  <c:v>6473130000</c:v>
                </c:pt>
                <c:pt idx="655">
                  <c:v>6472760000</c:v>
                </c:pt>
                <c:pt idx="656">
                  <c:v>6472410000</c:v>
                </c:pt>
                <c:pt idx="657">
                  <c:v>6472080000</c:v>
                </c:pt>
                <c:pt idx="658">
                  <c:v>6471770000</c:v>
                </c:pt>
                <c:pt idx="659">
                  <c:v>6471480000</c:v>
                </c:pt>
                <c:pt idx="660">
                  <c:v>6471200000</c:v>
                </c:pt>
                <c:pt idx="661">
                  <c:v>6470940000</c:v>
                </c:pt>
                <c:pt idx="662">
                  <c:v>6470700000</c:v>
                </c:pt>
                <c:pt idx="663">
                  <c:v>6470460000</c:v>
                </c:pt>
                <c:pt idx="664">
                  <c:v>6470250000</c:v>
                </c:pt>
                <c:pt idx="665">
                  <c:v>6470040000</c:v>
                </c:pt>
                <c:pt idx="666">
                  <c:v>6469850000</c:v>
                </c:pt>
                <c:pt idx="667">
                  <c:v>6469670000</c:v>
                </c:pt>
                <c:pt idx="668">
                  <c:v>6469500000</c:v>
                </c:pt>
                <c:pt idx="669">
                  <c:v>6469340000</c:v>
                </c:pt>
                <c:pt idx="670">
                  <c:v>6469190000</c:v>
                </c:pt>
                <c:pt idx="671">
                  <c:v>6469050000</c:v>
                </c:pt>
                <c:pt idx="672">
                  <c:v>6468920000</c:v>
                </c:pt>
                <c:pt idx="673">
                  <c:v>6468790000</c:v>
                </c:pt>
                <c:pt idx="674">
                  <c:v>6468680000</c:v>
                </c:pt>
                <c:pt idx="675">
                  <c:v>6468570000</c:v>
                </c:pt>
                <c:pt idx="676">
                  <c:v>6468470000</c:v>
                </c:pt>
                <c:pt idx="677">
                  <c:v>6468370000</c:v>
                </c:pt>
                <c:pt idx="678">
                  <c:v>6468290000</c:v>
                </c:pt>
                <c:pt idx="679">
                  <c:v>6468200000</c:v>
                </c:pt>
                <c:pt idx="680">
                  <c:v>6468130000</c:v>
                </c:pt>
                <c:pt idx="681">
                  <c:v>6468050000</c:v>
                </c:pt>
                <c:pt idx="682">
                  <c:v>6467990000</c:v>
                </c:pt>
                <c:pt idx="683">
                  <c:v>6467920000</c:v>
                </c:pt>
                <c:pt idx="684">
                  <c:v>6467870000</c:v>
                </c:pt>
                <c:pt idx="685">
                  <c:v>6467810000</c:v>
                </c:pt>
                <c:pt idx="686">
                  <c:v>6467760000</c:v>
                </c:pt>
                <c:pt idx="687">
                  <c:v>6467710000</c:v>
                </c:pt>
                <c:pt idx="688">
                  <c:v>6467670000</c:v>
                </c:pt>
                <c:pt idx="689">
                  <c:v>6467620000</c:v>
                </c:pt>
                <c:pt idx="690">
                  <c:v>6467590000</c:v>
                </c:pt>
                <c:pt idx="691">
                  <c:v>6467550000</c:v>
                </c:pt>
                <c:pt idx="692">
                  <c:v>6467520000</c:v>
                </c:pt>
                <c:pt idx="693">
                  <c:v>6467480000</c:v>
                </c:pt>
                <c:pt idx="694">
                  <c:v>6467450000</c:v>
                </c:pt>
                <c:pt idx="695">
                  <c:v>6467430000</c:v>
                </c:pt>
                <c:pt idx="696">
                  <c:v>6467400000</c:v>
                </c:pt>
                <c:pt idx="697">
                  <c:v>6467380000</c:v>
                </c:pt>
                <c:pt idx="698">
                  <c:v>6467350000</c:v>
                </c:pt>
                <c:pt idx="699">
                  <c:v>6467330000</c:v>
                </c:pt>
                <c:pt idx="700">
                  <c:v>6467310000</c:v>
                </c:pt>
                <c:pt idx="701">
                  <c:v>6467300000</c:v>
                </c:pt>
                <c:pt idx="702">
                  <c:v>6467280000</c:v>
                </c:pt>
                <c:pt idx="703">
                  <c:v>6467260000</c:v>
                </c:pt>
                <c:pt idx="704">
                  <c:v>6467250000</c:v>
                </c:pt>
                <c:pt idx="705">
                  <c:v>6467230000</c:v>
                </c:pt>
                <c:pt idx="706">
                  <c:v>6467220000</c:v>
                </c:pt>
                <c:pt idx="707">
                  <c:v>6467210000</c:v>
                </c:pt>
                <c:pt idx="708">
                  <c:v>6467200000</c:v>
                </c:pt>
                <c:pt idx="709">
                  <c:v>6467190000</c:v>
                </c:pt>
                <c:pt idx="710">
                  <c:v>6467180000</c:v>
                </c:pt>
                <c:pt idx="711">
                  <c:v>6467170000</c:v>
                </c:pt>
                <c:pt idx="712">
                  <c:v>6467160000</c:v>
                </c:pt>
                <c:pt idx="713">
                  <c:v>6467150000</c:v>
                </c:pt>
                <c:pt idx="714">
                  <c:v>6467150000</c:v>
                </c:pt>
                <c:pt idx="715">
                  <c:v>6467140000</c:v>
                </c:pt>
                <c:pt idx="716">
                  <c:v>6467130000</c:v>
                </c:pt>
                <c:pt idx="717">
                  <c:v>6467130000</c:v>
                </c:pt>
                <c:pt idx="718">
                  <c:v>6467120000</c:v>
                </c:pt>
                <c:pt idx="719">
                  <c:v>6467120000</c:v>
                </c:pt>
                <c:pt idx="720">
                  <c:v>6467110000</c:v>
                </c:pt>
                <c:pt idx="721">
                  <c:v>6467110000</c:v>
                </c:pt>
                <c:pt idx="722">
                  <c:v>6467100000</c:v>
                </c:pt>
                <c:pt idx="723">
                  <c:v>6467100000</c:v>
                </c:pt>
                <c:pt idx="724">
                  <c:v>6467100000</c:v>
                </c:pt>
                <c:pt idx="725">
                  <c:v>6467090000</c:v>
                </c:pt>
                <c:pt idx="726">
                  <c:v>6467090000</c:v>
                </c:pt>
                <c:pt idx="727">
                  <c:v>6467090000</c:v>
                </c:pt>
                <c:pt idx="728">
                  <c:v>6467080000</c:v>
                </c:pt>
                <c:pt idx="729">
                  <c:v>6467080000</c:v>
                </c:pt>
                <c:pt idx="730">
                  <c:v>6467080000</c:v>
                </c:pt>
                <c:pt idx="731">
                  <c:v>6467080000</c:v>
                </c:pt>
                <c:pt idx="732">
                  <c:v>6467070000</c:v>
                </c:pt>
                <c:pt idx="733">
                  <c:v>6467070000</c:v>
                </c:pt>
                <c:pt idx="734">
                  <c:v>6467070000</c:v>
                </c:pt>
                <c:pt idx="735">
                  <c:v>6467070000</c:v>
                </c:pt>
                <c:pt idx="736">
                  <c:v>6467070000</c:v>
                </c:pt>
                <c:pt idx="737">
                  <c:v>6467070000</c:v>
                </c:pt>
                <c:pt idx="738">
                  <c:v>6467060000</c:v>
                </c:pt>
                <c:pt idx="739">
                  <c:v>6467060000</c:v>
                </c:pt>
                <c:pt idx="740">
                  <c:v>6467060000</c:v>
                </c:pt>
                <c:pt idx="741">
                  <c:v>6467060000</c:v>
                </c:pt>
                <c:pt idx="742">
                  <c:v>6467060000</c:v>
                </c:pt>
                <c:pt idx="743">
                  <c:v>6467060000</c:v>
                </c:pt>
                <c:pt idx="744">
                  <c:v>6467060000</c:v>
                </c:pt>
                <c:pt idx="745">
                  <c:v>6467060000</c:v>
                </c:pt>
                <c:pt idx="746">
                  <c:v>6467050000</c:v>
                </c:pt>
                <c:pt idx="747">
                  <c:v>6467050000</c:v>
                </c:pt>
                <c:pt idx="748">
                  <c:v>6467050000</c:v>
                </c:pt>
                <c:pt idx="749">
                  <c:v>6467050000</c:v>
                </c:pt>
                <c:pt idx="750">
                  <c:v>6467050000</c:v>
                </c:pt>
                <c:pt idx="751">
                  <c:v>6467050000</c:v>
                </c:pt>
                <c:pt idx="752">
                  <c:v>6467050000</c:v>
                </c:pt>
                <c:pt idx="753">
                  <c:v>6467050000</c:v>
                </c:pt>
                <c:pt idx="754">
                  <c:v>6467050000</c:v>
                </c:pt>
                <c:pt idx="755">
                  <c:v>6467050000</c:v>
                </c:pt>
                <c:pt idx="756">
                  <c:v>6467050000</c:v>
                </c:pt>
                <c:pt idx="757">
                  <c:v>6467050000</c:v>
                </c:pt>
                <c:pt idx="758">
                  <c:v>6467050000</c:v>
                </c:pt>
                <c:pt idx="759">
                  <c:v>6467040000</c:v>
                </c:pt>
                <c:pt idx="760">
                  <c:v>6467040000</c:v>
                </c:pt>
                <c:pt idx="761">
                  <c:v>6467040000</c:v>
                </c:pt>
                <c:pt idx="762">
                  <c:v>6467040000</c:v>
                </c:pt>
                <c:pt idx="763">
                  <c:v>6467040000</c:v>
                </c:pt>
                <c:pt idx="764">
                  <c:v>6467040000</c:v>
                </c:pt>
                <c:pt idx="765">
                  <c:v>6467040000</c:v>
                </c:pt>
                <c:pt idx="766">
                  <c:v>6467040000</c:v>
                </c:pt>
                <c:pt idx="767">
                  <c:v>6467040000</c:v>
                </c:pt>
                <c:pt idx="768">
                  <c:v>6467040000</c:v>
                </c:pt>
                <c:pt idx="769">
                  <c:v>6467040000</c:v>
                </c:pt>
                <c:pt idx="770">
                  <c:v>6467040000</c:v>
                </c:pt>
                <c:pt idx="771">
                  <c:v>6467040000</c:v>
                </c:pt>
                <c:pt idx="772">
                  <c:v>6467030000</c:v>
                </c:pt>
                <c:pt idx="773">
                  <c:v>6467030000</c:v>
                </c:pt>
                <c:pt idx="774">
                  <c:v>6467030000</c:v>
                </c:pt>
                <c:pt idx="775">
                  <c:v>6467030000</c:v>
                </c:pt>
                <c:pt idx="776">
                  <c:v>6467030000</c:v>
                </c:pt>
                <c:pt idx="777">
                  <c:v>6467030000</c:v>
                </c:pt>
                <c:pt idx="778">
                  <c:v>6467030000</c:v>
                </c:pt>
                <c:pt idx="779">
                  <c:v>6467030000</c:v>
                </c:pt>
                <c:pt idx="780">
                  <c:v>6467030000</c:v>
                </c:pt>
                <c:pt idx="781">
                  <c:v>6467020000</c:v>
                </c:pt>
                <c:pt idx="782">
                  <c:v>6467020000</c:v>
                </c:pt>
                <c:pt idx="783">
                  <c:v>6467020000</c:v>
                </c:pt>
                <c:pt idx="784">
                  <c:v>6467020000</c:v>
                </c:pt>
                <c:pt idx="785">
                  <c:v>6467020000</c:v>
                </c:pt>
                <c:pt idx="786">
                  <c:v>6467010000</c:v>
                </c:pt>
                <c:pt idx="787">
                  <c:v>6467010000</c:v>
                </c:pt>
                <c:pt idx="788">
                  <c:v>6467010000</c:v>
                </c:pt>
                <c:pt idx="789">
                  <c:v>6467010000</c:v>
                </c:pt>
                <c:pt idx="790">
                  <c:v>6467010000</c:v>
                </c:pt>
                <c:pt idx="791">
                  <c:v>6467000000</c:v>
                </c:pt>
                <c:pt idx="792">
                  <c:v>6467000000</c:v>
                </c:pt>
                <c:pt idx="793">
                  <c:v>6467000000</c:v>
                </c:pt>
                <c:pt idx="794">
                  <c:v>6466990000</c:v>
                </c:pt>
                <c:pt idx="795">
                  <c:v>6466990000</c:v>
                </c:pt>
                <c:pt idx="796">
                  <c:v>6466990000</c:v>
                </c:pt>
                <c:pt idx="797">
                  <c:v>6466980000</c:v>
                </c:pt>
                <c:pt idx="798">
                  <c:v>6466980000</c:v>
                </c:pt>
                <c:pt idx="799">
                  <c:v>6466970000</c:v>
                </c:pt>
                <c:pt idx="800">
                  <c:v>6466970000</c:v>
                </c:pt>
                <c:pt idx="801">
                  <c:v>6466960000</c:v>
                </c:pt>
                <c:pt idx="802">
                  <c:v>6466960000</c:v>
                </c:pt>
                <c:pt idx="803">
                  <c:v>6466950000</c:v>
                </c:pt>
                <c:pt idx="804">
                  <c:v>6466950000</c:v>
                </c:pt>
                <c:pt idx="805">
                  <c:v>6466940000</c:v>
                </c:pt>
                <c:pt idx="806">
                  <c:v>6466930000</c:v>
                </c:pt>
                <c:pt idx="807">
                  <c:v>6466930000</c:v>
                </c:pt>
                <c:pt idx="808">
                  <c:v>6466920000</c:v>
                </c:pt>
                <c:pt idx="809">
                  <c:v>6466910000</c:v>
                </c:pt>
                <c:pt idx="810">
                  <c:v>6466900000</c:v>
                </c:pt>
                <c:pt idx="811">
                  <c:v>6466890000</c:v>
                </c:pt>
                <c:pt idx="812">
                  <c:v>6466880000</c:v>
                </c:pt>
                <c:pt idx="813">
                  <c:v>6466870000</c:v>
                </c:pt>
                <c:pt idx="814">
                  <c:v>6466860000</c:v>
                </c:pt>
                <c:pt idx="815">
                  <c:v>6466850000</c:v>
                </c:pt>
                <c:pt idx="816">
                  <c:v>6466840000</c:v>
                </c:pt>
                <c:pt idx="817">
                  <c:v>6466820000</c:v>
                </c:pt>
                <c:pt idx="818">
                  <c:v>6466810000</c:v>
                </c:pt>
                <c:pt idx="819">
                  <c:v>6466790000</c:v>
                </c:pt>
                <c:pt idx="820">
                  <c:v>6466780000</c:v>
                </c:pt>
                <c:pt idx="821">
                  <c:v>6466760000</c:v>
                </c:pt>
                <c:pt idx="822">
                  <c:v>6466740000</c:v>
                </c:pt>
                <c:pt idx="823">
                  <c:v>6466720000</c:v>
                </c:pt>
                <c:pt idx="824">
                  <c:v>6466700000</c:v>
                </c:pt>
                <c:pt idx="825">
                  <c:v>6466680000</c:v>
                </c:pt>
                <c:pt idx="826">
                  <c:v>6466660000</c:v>
                </c:pt>
                <c:pt idx="827">
                  <c:v>6466630000</c:v>
                </c:pt>
                <c:pt idx="828">
                  <c:v>6466610000</c:v>
                </c:pt>
                <c:pt idx="829">
                  <c:v>6466580000</c:v>
                </c:pt>
                <c:pt idx="830">
                  <c:v>6466550000</c:v>
                </c:pt>
                <c:pt idx="831">
                  <c:v>6466520000</c:v>
                </c:pt>
                <c:pt idx="832">
                  <c:v>6466490000</c:v>
                </c:pt>
                <c:pt idx="833">
                  <c:v>6466450000</c:v>
                </c:pt>
                <c:pt idx="834">
                  <c:v>6466420000</c:v>
                </c:pt>
                <c:pt idx="835">
                  <c:v>6466380000</c:v>
                </c:pt>
                <c:pt idx="836">
                  <c:v>6466340000</c:v>
                </c:pt>
                <c:pt idx="837">
                  <c:v>6466290000</c:v>
                </c:pt>
                <c:pt idx="838">
                  <c:v>6466250000</c:v>
                </c:pt>
                <c:pt idx="839">
                  <c:v>6466200000</c:v>
                </c:pt>
                <c:pt idx="840">
                  <c:v>6466150000</c:v>
                </c:pt>
                <c:pt idx="841">
                  <c:v>6466090000</c:v>
                </c:pt>
                <c:pt idx="842">
                  <c:v>6466040000</c:v>
                </c:pt>
                <c:pt idx="843">
                  <c:v>6465980000</c:v>
                </c:pt>
                <c:pt idx="844">
                  <c:v>6465920000</c:v>
                </c:pt>
                <c:pt idx="845">
                  <c:v>6465850000</c:v>
                </c:pt>
                <c:pt idx="846">
                  <c:v>6465780000</c:v>
                </c:pt>
                <c:pt idx="847">
                  <c:v>6465710000</c:v>
                </c:pt>
                <c:pt idx="848">
                  <c:v>6465640000</c:v>
                </c:pt>
                <c:pt idx="849">
                  <c:v>6465560000</c:v>
                </c:pt>
                <c:pt idx="850">
                  <c:v>6465480000</c:v>
                </c:pt>
                <c:pt idx="851">
                  <c:v>6465390000</c:v>
                </c:pt>
                <c:pt idx="852">
                  <c:v>6465300000</c:v>
                </c:pt>
                <c:pt idx="853">
                  <c:v>6465210000</c:v>
                </c:pt>
                <c:pt idx="854">
                  <c:v>6465120000</c:v>
                </c:pt>
                <c:pt idx="855">
                  <c:v>6465020000</c:v>
                </c:pt>
                <c:pt idx="856">
                  <c:v>6464920000</c:v>
                </c:pt>
                <c:pt idx="857">
                  <c:v>6464820000</c:v>
                </c:pt>
                <c:pt idx="858">
                  <c:v>6464710000</c:v>
                </c:pt>
                <c:pt idx="859">
                  <c:v>6464600000</c:v>
                </c:pt>
                <c:pt idx="860">
                  <c:v>6464490000</c:v>
                </c:pt>
                <c:pt idx="861">
                  <c:v>6464370000</c:v>
                </c:pt>
                <c:pt idx="862">
                  <c:v>6464250000</c:v>
                </c:pt>
                <c:pt idx="863">
                  <c:v>6464130000</c:v>
                </c:pt>
                <c:pt idx="864">
                  <c:v>6464010000</c:v>
                </c:pt>
                <c:pt idx="865">
                  <c:v>6463890000</c:v>
                </c:pt>
                <c:pt idx="866">
                  <c:v>6463760000</c:v>
                </c:pt>
                <c:pt idx="867">
                  <c:v>6463630000</c:v>
                </c:pt>
                <c:pt idx="868">
                  <c:v>6463500000</c:v>
                </c:pt>
                <c:pt idx="869">
                  <c:v>6463370000</c:v>
                </c:pt>
                <c:pt idx="870">
                  <c:v>6463240000</c:v>
                </c:pt>
                <c:pt idx="871">
                  <c:v>6463110000</c:v>
                </c:pt>
                <c:pt idx="872">
                  <c:v>6462970000</c:v>
                </c:pt>
                <c:pt idx="873">
                  <c:v>6462840000</c:v>
                </c:pt>
                <c:pt idx="874">
                  <c:v>6462700000</c:v>
                </c:pt>
                <c:pt idx="875">
                  <c:v>6462570000</c:v>
                </c:pt>
                <c:pt idx="876">
                  <c:v>6462430000</c:v>
                </c:pt>
                <c:pt idx="877">
                  <c:v>6462300000</c:v>
                </c:pt>
                <c:pt idx="878">
                  <c:v>6462170000</c:v>
                </c:pt>
                <c:pt idx="879">
                  <c:v>6462030000</c:v>
                </c:pt>
                <c:pt idx="880">
                  <c:v>6461900000</c:v>
                </c:pt>
                <c:pt idx="881">
                  <c:v>6461770000</c:v>
                </c:pt>
                <c:pt idx="882">
                  <c:v>6461630000</c:v>
                </c:pt>
                <c:pt idx="883">
                  <c:v>6461500000</c:v>
                </c:pt>
                <c:pt idx="884">
                  <c:v>6461370000</c:v>
                </c:pt>
                <c:pt idx="885">
                  <c:v>6461240000</c:v>
                </c:pt>
                <c:pt idx="886">
                  <c:v>6461110000</c:v>
                </c:pt>
                <c:pt idx="887">
                  <c:v>6460990000</c:v>
                </c:pt>
                <c:pt idx="888">
                  <c:v>6460860000</c:v>
                </c:pt>
                <c:pt idx="889">
                  <c:v>6460740000</c:v>
                </c:pt>
                <c:pt idx="890">
                  <c:v>6460610000</c:v>
                </c:pt>
                <c:pt idx="891">
                  <c:v>6460490000</c:v>
                </c:pt>
                <c:pt idx="892">
                  <c:v>6460370000</c:v>
                </c:pt>
                <c:pt idx="893">
                  <c:v>6460240000</c:v>
                </c:pt>
                <c:pt idx="894">
                  <c:v>6460120000</c:v>
                </c:pt>
                <c:pt idx="895">
                  <c:v>6460010000</c:v>
                </c:pt>
                <c:pt idx="896">
                  <c:v>6459890000</c:v>
                </c:pt>
                <c:pt idx="897">
                  <c:v>6459770000</c:v>
                </c:pt>
                <c:pt idx="898">
                  <c:v>6459660000</c:v>
                </c:pt>
                <c:pt idx="899">
                  <c:v>6459540000</c:v>
                </c:pt>
                <c:pt idx="900">
                  <c:v>6459430000</c:v>
                </c:pt>
                <c:pt idx="901">
                  <c:v>6459320000</c:v>
                </c:pt>
                <c:pt idx="902">
                  <c:v>6459210000</c:v>
                </c:pt>
                <c:pt idx="903">
                  <c:v>6459100000</c:v>
                </c:pt>
                <c:pt idx="904">
                  <c:v>6458990000</c:v>
                </c:pt>
                <c:pt idx="905">
                  <c:v>6458880000</c:v>
                </c:pt>
                <c:pt idx="906">
                  <c:v>6458780000</c:v>
                </c:pt>
                <c:pt idx="907">
                  <c:v>6458670000</c:v>
                </c:pt>
                <c:pt idx="908">
                  <c:v>6458570000</c:v>
                </c:pt>
                <c:pt idx="909">
                  <c:v>6458470000</c:v>
                </c:pt>
                <c:pt idx="910">
                  <c:v>6458370000</c:v>
                </c:pt>
                <c:pt idx="911">
                  <c:v>6458270000</c:v>
                </c:pt>
                <c:pt idx="912">
                  <c:v>6458170000</c:v>
                </c:pt>
                <c:pt idx="913">
                  <c:v>6458080000</c:v>
                </c:pt>
                <c:pt idx="914">
                  <c:v>6457990000</c:v>
                </c:pt>
                <c:pt idx="915">
                  <c:v>6457900000</c:v>
                </c:pt>
                <c:pt idx="916">
                  <c:v>6457810000</c:v>
                </c:pt>
                <c:pt idx="917">
                  <c:v>6457720000</c:v>
                </c:pt>
                <c:pt idx="918">
                  <c:v>6457630000</c:v>
                </c:pt>
                <c:pt idx="919">
                  <c:v>6457550000</c:v>
                </c:pt>
                <c:pt idx="920">
                  <c:v>6457460000</c:v>
                </c:pt>
                <c:pt idx="921">
                  <c:v>6457380000</c:v>
                </c:pt>
                <c:pt idx="922">
                  <c:v>6457300000</c:v>
                </c:pt>
                <c:pt idx="923">
                  <c:v>6457230000</c:v>
                </c:pt>
                <c:pt idx="924">
                  <c:v>6457150000</c:v>
                </c:pt>
                <c:pt idx="925">
                  <c:v>6457080000</c:v>
                </c:pt>
                <c:pt idx="926">
                  <c:v>6457010000</c:v>
                </c:pt>
                <c:pt idx="927">
                  <c:v>6456940000</c:v>
                </c:pt>
                <c:pt idx="928">
                  <c:v>6456870000</c:v>
                </c:pt>
                <c:pt idx="929">
                  <c:v>6456810000</c:v>
                </c:pt>
                <c:pt idx="930">
                  <c:v>6456740000</c:v>
                </c:pt>
                <c:pt idx="931">
                  <c:v>6456680000</c:v>
                </c:pt>
                <c:pt idx="932">
                  <c:v>6456620000</c:v>
                </c:pt>
                <c:pt idx="933">
                  <c:v>6456570000</c:v>
                </c:pt>
                <c:pt idx="934">
                  <c:v>6456510000</c:v>
                </c:pt>
                <c:pt idx="935">
                  <c:v>6456460000</c:v>
                </c:pt>
                <c:pt idx="936">
                  <c:v>6456410000</c:v>
                </c:pt>
                <c:pt idx="937">
                  <c:v>6456360000</c:v>
                </c:pt>
                <c:pt idx="938">
                  <c:v>6456310000</c:v>
                </c:pt>
                <c:pt idx="939">
                  <c:v>6456260000</c:v>
                </c:pt>
                <c:pt idx="940">
                  <c:v>6456220000</c:v>
                </c:pt>
                <c:pt idx="941">
                  <c:v>6456170000</c:v>
                </c:pt>
                <c:pt idx="942">
                  <c:v>6456130000</c:v>
                </c:pt>
                <c:pt idx="943">
                  <c:v>6456090000</c:v>
                </c:pt>
                <c:pt idx="944">
                  <c:v>6456050000</c:v>
                </c:pt>
                <c:pt idx="945">
                  <c:v>6456020000</c:v>
                </c:pt>
                <c:pt idx="946">
                  <c:v>6455980000</c:v>
                </c:pt>
                <c:pt idx="947">
                  <c:v>6455950000</c:v>
                </c:pt>
                <c:pt idx="948">
                  <c:v>6455920000</c:v>
                </c:pt>
                <c:pt idx="949">
                  <c:v>6455880000</c:v>
                </c:pt>
                <c:pt idx="950">
                  <c:v>6455850000</c:v>
                </c:pt>
                <c:pt idx="951">
                  <c:v>6455830000</c:v>
                </c:pt>
                <c:pt idx="952">
                  <c:v>6455800000</c:v>
                </c:pt>
                <c:pt idx="953">
                  <c:v>6455770000</c:v>
                </c:pt>
                <c:pt idx="954">
                  <c:v>6455750000</c:v>
                </c:pt>
                <c:pt idx="955">
                  <c:v>6455720000</c:v>
                </c:pt>
                <c:pt idx="956">
                  <c:v>6455700000</c:v>
                </c:pt>
                <c:pt idx="957">
                  <c:v>6455680000</c:v>
                </c:pt>
                <c:pt idx="958">
                  <c:v>6455660000</c:v>
                </c:pt>
                <c:pt idx="959">
                  <c:v>6455640000</c:v>
                </c:pt>
                <c:pt idx="960">
                  <c:v>6455620000</c:v>
                </c:pt>
                <c:pt idx="961">
                  <c:v>6455610000</c:v>
                </c:pt>
                <c:pt idx="962">
                  <c:v>6455590000</c:v>
                </c:pt>
                <c:pt idx="963">
                  <c:v>6455570000</c:v>
                </c:pt>
                <c:pt idx="964">
                  <c:v>6455560000</c:v>
                </c:pt>
                <c:pt idx="965">
                  <c:v>6455540000</c:v>
                </c:pt>
                <c:pt idx="966">
                  <c:v>6455530000</c:v>
                </c:pt>
                <c:pt idx="967">
                  <c:v>6455520000</c:v>
                </c:pt>
                <c:pt idx="968">
                  <c:v>6455510000</c:v>
                </c:pt>
                <c:pt idx="969">
                  <c:v>6455500000</c:v>
                </c:pt>
                <c:pt idx="970">
                  <c:v>6455490000</c:v>
                </c:pt>
                <c:pt idx="971">
                  <c:v>6455480000</c:v>
                </c:pt>
                <c:pt idx="972">
                  <c:v>6455470000</c:v>
                </c:pt>
                <c:pt idx="973">
                  <c:v>6455460000</c:v>
                </c:pt>
                <c:pt idx="974">
                  <c:v>6455450000</c:v>
                </c:pt>
                <c:pt idx="975">
                  <c:v>6455440000</c:v>
                </c:pt>
                <c:pt idx="976">
                  <c:v>6455440000</c:v>
                </c:pt>
                <c:pt idx="977">
                  <c:v>6455430000</c:v>
                </c:pt>
                <c:pt idx="978">
                  <c:v>6455430000</c:v>
                </c:pt>
                <c:pt idx="979">
                  <c:v>6455420000</c:v>
                </c:pt>
                <c:pt idx="980">
                  <c:v>6455420000</c:v>
                </c:pt>
                <c:pt idx="981">
                  <c:v>6455410000</c:v>
                </c:pt>
                <c:pt idx="982">
                  <c:v>6455410000</c:v>
                </c:pt>
                <c:pt idx="983">
                  <c:v>6455410000</c:v>
                </c:pt>
                <c:pt idx="984">
                  <c:v>6455410000</c:v>
                </c:pt>
                <c:pt idx="985">
                  <c:v>6455400000</c:v>
                </c:pt>
                <c:pt idx="986">
                  <c:v>6455400000</c:v>
                </c:pt>
                <c:pt idx="987">
                  <c:v>6455400000</c:v>
                </c:pt>
                <c:pt idx="988">
                  <c:v>6455400000</c:v>
                </c:pt>
                <c:pt idx="989">
                  <c:v>6455400000</c:v>
                </c:pt>
                <c:pt idx="990">
                  <c:v>6455400000</c:v>
                </c:pt>
                <c:pt idx="991">
                  <c:v>6455400000</c:v>
                </c:pt>
                <c:pt idx="992">
                  <c:v>6455400000</c:v>
                </c:pt>
                <c:pt idx="993">
                  <c:v>6455410000</c:v>
                </c:pt>
                <c:pt idx="994">
                  <c:v>6455410000</c:v>
                </c:pt>
                <c:pt idx="995">
                  <c:v>6455410000</c:v>
                </c:pt>
                <c:pt idx="996">
                  <c:v>6455410000</c:v>
                </c:pt>
                <c:pt idx="997">
                  <c:v>6455420000</c:v>
                </c:pt>
                <c:pt idx="998">
                  <c:v>6455420000</c:v>
                </c:pt>
                <c:pt idx="999">
                  <c:v>6455420000</c:v>
                </c:pt>
                <c:pt idx="1000">
                  <c:v>6455430000</c:v>
                </c:pt>
                <c:pt idx="1001">
                  <c:v>6455430000</c:v>
                </c:pt>
                <c:pt idx="1002">
                  <c:v>6455440000</c:v>
                </c:pt>
                <c:pt idx="1003">
                  <c:v>6455450000</c:v>
                </c:pt>
                <c:pt idx="1004">
                  <c:v>6455450000</c:v>
                </c:pt>
                <c:pt idx="1005">
                  <c:v>6455460000</c:v>
                </c:pt>
                <c:pt idx="1006">
                  <c:v>6455470000</c:v>
                </c:pt>
                <c:pt idx="1007">
                  <c:v>6455470000</c:v>
                </c:pt>
                <c:pt idx="1008">
                  <c:v>6455480000</c:v>
                </c:pt>
                <c:pt idx="1009">
                  <c:v>6455490000</c:v>
                </c:pt>
                <c:pt idx="1010">
                  <c:v>6455500000</c:v>
                </c:pt>
                <c:pt idx="1011">
                  <c:v>6455510000</c:v>
                </c:pt>
                <c:pt idx="1012">
                  <c:v>6455520000</c:v>
                </c:pt>
                <c:pt idx="1013">
                  <c:v>6455530000</c:v>
                </c:pt>
                <c:pt idx="1014">
                  <c:v>6455540000</c:v>
                </c:pt>
                <c:pt idx="1015">
                  <c:v>6455560000</c:v>
                </c:pt>
                <c:pt idx="1016">
                  <c:v>6455570000</c:v>
                </c:pt>
                <c:pt idx="1017">
                  <c:v>6455580000</c:v>
                </c:pt>
                <c:pt idx="1018">
                  <c:v>6455600000</c:v>
                </c:pt>
                <c:pt idx="1019">
                  <c:v>6455610000</c:v>
                </c:pt>
                <c:pt idx="1020">
                  <c:v>6455630000</c:v>
                </c:pt>
                <c:pt idx="1021">
                  <c:v>6455640000</c:v>
                </c:pt>
                <c:pt idx="1022">
                  <c:v>6455660000</c:v>
                </c:pt>
                <c:pt idx="1023">
                  <c:v>6455680000</c:v>
                </c:pt>
                <c:pt idx="1024">
                  <c:v>6455690000</c:v>
                </c:pt>
                <c:pt idx="1025">
                  <c:v>6455710000</c:v>
                </c:pt>
                <c:pt idx="1026">
                  <c:v>6455730000</c:v>
                </c:pt>
                <c:pt idx="1027">
                  <c:v>6455750000</c:v>
                </c:pt>
                <c:pt idx="1028">
                  <c:v>6455770000</c:v>
                </c:pt>
                <c:pt idx="1029">
                  <c:v>6455800000</c:v>
                </c:pt>
                <c:pt idx="1030">
                  <c:v>6455820000</c:v>
                </c:pt>
                <c:pt idx="1031">
                  <c:v>6455840000</c:v>
                </c:pt>
                <c:pt idx="1032">
                  <c:v>6455870000</c:v>
                </c:pt>
                <c:pt idx="1033">
                  <c:v>6455890000</c:v>
                </c:pt>
                <c:pt idx="1034">
                  <c:v>6455920000</c:v>
                </c:pt>
                <c:pt idx="1035">
                  <c:v>6455950000</c:v>
                </c:pt>
                <c:pt idx="1036">
                  <c:v>6455980000</c:v>
                </c:pt>
                <c:pt idx="1037">
                  <c:v>6456010000</c:v>
                </c:pt>
                <c:pt idx="1038">
                  <c:v>6456040000</c:v>
                </c:pt>
                <c:pt idx="1039">
                  <c:v>6456070000</c:v>
                </c:pt>
                <c:pt idx="1040">
                  <c:v>6456110000</c:v>
                </c:pt>
                <c:pt idx="1041">
                  <c:v>6456140000</c:v>
                </c:pt>
                <c:pt idx="1042">
                  <c:v>6456180000</c:v>
                </c:pt>
                <c:pt idx="1043">
                  <c:v>6456220000</c:v>
                </c:pt>
                <c:pt idx="1044">
                  <c:v>6456260000</c:v>
                </c:pt>
                <c:pt idx="1045">
                  <c:v>6456300000</c:v>
                </c:pt>
                <c:pt idx="1046">
                  <c:v>6456350000</c:v>
                </c:pt>
                <c:pt idx="1047">
                  <c:v>6456390000</c:v>
                </c:pt>
                <c:pt idx="1048">
                  <c:v>6456440000</c:v>
                </c:pt>
                <c:pt idx="1049">
                  <c:v>6456490000</c:v>
                </c:pt>
                <c:pt idx="1050">
                  <c:v>6456540000</c:v>
                </c:pt>
                <c:pt idx="1051">
                  <c:v>6456590000</c:v>
                </c:pt>
                <c:pt idx="1052">
                  <c:v>6456650000</c:v>
                </c:pt>
                <c:pt idx="1053">
                  <c:v>6456710000</c:v>
                </c:pt>
                <c:pt idx="1054">
                  <c:v>6456760000</c:v>
                </c:pt>
                <c:pt idx="1055">
                  <c:v>6456830000</c:v>
                </c:pt>
                <c:pt idx="1056">
                  <c:v>6456890000</c:v>
                </c:pt>
                <c:pt idx="1057">
                  <c:v>6456960000</c:v>
                </c:pt>
                <c:pt idx="1058">
                  <c:v>6457030000</c:v>
                </c:pt>
                <c:pt idx="1059">
                  <c:v>6457100000</c:v>
                </c:pt>
                <c:pt idx="1060">
                  <c:v>6457180000</c:v>
                </c:pt>
                <c:pt idx="1061">
                  <c:v>6457260000</c:v>
                </c:pt>
                <c:pt idx="1062">
                  <c:v>6457340000</c:v>
                </c:pt>
                <c:pt idx="1063">
                  <c:v>6457420000</c:v>
                </c:pt>
                <c:pt idx="1064">
                  <c:v>6457510000</c:v>
                </c:pt>
                <c:pt idx="1065">
                  <c:v>6457600000</c:v>
                </c:pt>
                <c:pt idx="1066">
                  <c:v>6457700000</c:v>
                </c:pt>
                <c:pt idx="1067">
                  <c:v>6457800000</c:v>
                </c:pt>
                <c:pt idx="1068">
                  <c:v>6457900000</c:v>
                </c:pt>
                <c:pt idx="1069">
                  <c:v>6458010000</c:v>
                </c:pt>
                <c:pt idx="1070">
                  <c:v>6458120000</c:v>
                </c:pt>
                <c:pt idx="1071">
                  <c:v>6458230000</c:v>
                </c:pt>
                <c:pt idx="1072">
                  <c:v>6458360000</c:v>
                </c:pt>
                <c:pt idx="1073">
                  <c:v>6458480000</c:v>
                </c:pt>
                <c:pt idx="1074">
                  <c:v>6458610000</c:v>
                </c:pt>
                <c:pt idx="1075">
                  <c:v>6458750000</c:v>
                </c:pt>
                <c:pt idx="1076">
                  <c:v>6458890000</c:v>
                </c:pt>
                <c:pt idx="1077">
                  <c:v>6459030000</c:v>
                </c:pt>
                <c:pt idx="1078">
                  <c:v>6459190000</c:v>
                </c:pt>
                <c:pt idx="1079">
                  <c:v>6459340000</c:v>
                </c:pt>
                <c:pt idx="1080">
                  <c:v>6459510000</c:v>
                </c:pt>
                <c:pt idx="1081">
                  <c:v>6459680000</c:v>
                </c:pt>
                <c:pt idx="1082">
                  <c:v>6459860000</c:v>
                </c:pt>
                <c:pt idx="1083">
                  <c:v>6460040000</c:v>
                </c:pt>
                <c:pt idx="1084">
                  <c:v>6460240000</c:v>
                </c:pt>
                <c:pt idx="1085">
                  <c:v>6460440000</c:v>
                </c:pt>
                <c:pt idx="1086">
                  <c:v>6460640000</c:v>
                </c:pt>
                <c:pt idx="1087">
                  <c:v>6460860000</c:v>
                </c:pt>
                <c:pt idx="1088">
                  <c:v>6461080000</c:v>
                </c:pt>
                <c:pt idx="1089">
                  <c:v>6461320000</c:v>
                </c:pt>
                <c:pt idx="1090">
                  <c:v>6461560000</c:v>
                </c:pt>
                <c:pt idx="1091">
                  <c:v>6461810000</c:v>
                </c:pt>
                <c:pt idx="1092">
                  <c:v>6462070000</c:v>
                </c:pt>
                <c:pt idx="1093">
                  <c:v>6462340000</c:v>
                </c:pt>
                <c:pt idx="1094">
                  <c:v>6462620000</c:v>
                </c:pt>
                <c:pt idx="1095">
                  <c:v>6462910000</c:v>
                </c:pt>
                <c:pt idx="1096">
                  <c:v>6463220000</c:v>
                </c:pt>
                <c:pt idx="1097">
                  <c:v>6463530000</c:v>
                </c:pt>
                <c:pt idx="1098">
                  <c:v>6463860000</c:v>
                </c:pt>
                <c:pt idx="1099">
                  <c:v>6464200000</c:v>
                </c:pt>
                <c:pt idx="1100">
                  <c:v>6464550000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633-4122-94A6-B620CBEC3733}"/>
            </c:ext>
          </c:extLst>
        </c:ser>
        <c:ser>
          <c:idx val="3"/>
          <c:order val="3"/>
          <c:tx>
            <c:strRef>
              <c:f>Sheet9!$E$1</c:f>
              <c:strCache>
                <c:ptCount val="1"/>
                <c:pt idx="0">
                  <c:v>beta=2.0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Sheet9!$A$2:$A$1102</c:f>
              <c:numCache>
                <c:formatCode>General</c:formatCode>
                <c:ptCount val="1101"/>
                <c:pt idx="0">
                  <c:v>-10</c:v>
                </c:pt>
                <c:pt idx="1">
                  <c:v>-9.9</c:v>
                </c:pt>
                <c:pt idx="2">
                  <c:v>-9.8000000000000007</c:v>
                </c:pt>
                <c:pt idx="3">
                  <c:v>-9.6999999999999993</c:v>
                </c:pt>
                <c:pt idx="4">
                  <c:v>-9.6</c:v>
                </c:pt>
                <c:pt idx="5">
                  <c:v>-9.5</c:v>
                </c:pt>
                <c:pt idx="6">
                  <c:v>-9.4</c:v>
                </c:pt>
                <c:pt idx="7">
                  <c:v>-9.3000000000000007</c:v>
                </c:pt>
                <c:pt idx="8">
                  <c:v>-9.1999999999999993</c:v>
                </c:pt>
                <c:pt idx="9">
                  <c:v>-9.1</c:v>
                </c:pt>
                <c:pt idx="10">
                  <c:v>-9</c:v>
                </c:pt>
                <c:pt idx="11">
                  <c:v>-8.9</c:v>
                </c:pt>
                <c:pt idx="12">
                  <c:v>-8.8000000000000007</c:v>
                </c:pt>
                <c:pt idx="13">
                  <c:v>-8.6999999999999993</c:v>
                </c:pt>
                <c:pt idx="14">
                  <c:v>-8.6</c:v>
                </c:pt>
                <c:pt idx="15">
                  <c:v>-8.5</c:v>
                </c:pt>
                <c:pt idx="16">
                  <c:v>-8.4</c:v>
                </c:pt>
                <c:pt idx="17">
                  <c:v>-8.3000000000000007</c:v>
                </c:pt>
                <c:pt idx="18">
                  <c:v>-8.1999999999999993</c:v>
                </c:pt>
                <c:pt idx="19">
                  <c:v>-8.1</c:v>
                </c:pt>
                <c:pt idx="20">
                  <c:v>-8</c:v>
                </c:pt>
                <c:pt idx="21">
                  <c:v>-7.9</c:v>
                </c:pt>
                <c:pt idx="22">
                  <c:v>-7.8</c:v>
                </c:pt>
                <c:pt idx="23">
                  <c:v>-7.7</c:v>
                </c:pt>
                <c:pt idx="24">
                  <c:v>-7.6</c:v>
                </c:pt>
                <c:pt idx="25">
                  <c:v>-7.5</c:v>
                </c:pt>
                <c:pt idx="26">
                  <c:v>-7.4</c:v>
                </c:pt>
                <c:pt idx="27">
                  <c:v>-7.3</c:v>
                </c:pt>
                <c:pt idx="28">
                  <c:v>-7.2</c:v>
                </c:pt>
                <c:pt idx="29">
                  <c:v>-7.1</c:v>
                </c:pt>
                <c:pt idx="30">
                  <c:v>-7</c:v>
                </c:pt>
                <c:pt idx="31">
                  <c:v>-6.9</c:v>
                </c:pt>
                <c:pt idx="32">
                  <c:v>-6.8</c:v>
                </c:pt>
                <c:pt idx="33">
                  <c:v>-6.7</c:v>
                </c:pt>
                <c:pt idx="34">
                  <c:v>-6.6</c:v>
                </c:pt>
                <c:pt idx="35">
                  <c:v>-6.5</c:v>
                </c:pt>
                <c:pt idx="36">
                  <c:v>-6.4</c:v>
                </c:pt>
                <c:pt idx="37">
                  <c:v>-6.3</c:v>
                </c:pt>
                <c:pt idx="38">
                  <c:v>-6.2</c:v>
                </c:pt>
                <c:pt idx="39">
                  <c:v>-6.1</c:v>
                </c:pt>
                <c:pt idx="40">
                  <c:v>-6</c:v>
                </c:pt>
                <c:pt idx="41">
                  <c:v>-5.9</c:v>
                </c:pt>
                <c:pt idx="42">
                  <c:v>-5.8</c:v>
                </c:pt>
                <c:pt idx="43">
                  <c:v>-5.7</c:v>
                </c:pt>
                <c:pt idx="44">
                  <c:v>-5.6</c:v>
                </c:pt>
                <c:pt idx="45">
                  <c:v>-5.5</c:v>
                </c:pt>
                <c:pt idx="46">
                  <c:v>-5.4</c:v>
                </c:pt>
                <c:pt idx="47">
                  <c:v>-5.3</c:v>
                </c:pt>
                <c:pt idx="48">
                  <c:v>-5.2</c:v>
                </c:pt>
                <c:pt idx="49">
                  <c:v>-5.0999999999999996</c:v>
                </c:pt>
                <c:pt idx="50">
                  <c:v>-5</c:v>
                </c:pt>
                <c:pt idx="51">
                  <c:v>-4.9000000000000004</c:v>
                </c:pt>
                <c:pt idx="52">
                  <c:v>-4.8</c:v>
                </c:pt>
                <c:pt idx="53">
                  <c:v>-4.7</c:v>
                </c:pt>
                <c:pt idx="54">
                  <c:v>-4.5999999999999996</c:v>
                </c:pt>
                <c:pt idx="55">
                  <c:v>-4.5</c:v>
                </c:pt>
                <c:pt idx="56">
                  <c:v>-4.4000000000000004</c:v>
                </c:pt>
                <c:pt idx="57">
                  <c:v>-4.3</c:v>
                </c:pt>
                <c:pt idx="58">
                  <c:v>-4.2</c:v>
                </c:pt>
                <c:pt idx="59">
                  <c:v>-4.0999999999999996</c:v>
                </c:pt>
                <c:pt idx="60">
                  <c:v>-4</c:v>
                </c:pt>
                <c:pt idx="61">
                  <c:v>-3.9</c:v>
                </c:pt>
                <c:pt idx="62">
                  <c:v>-3.8</c:v>
                </c:pt>
                <c:pt idx="63">
                  <c:v>-3.7</c:v>
                </c:pt>
                <c:pt idx="64">
                  <c:v>-3.6</c:v>
                </c:pt>
                <c:pt idx="65">
                  <c:v>-3.5</c:v>
                </c:pt>
                <c:pt idx="66">
                  <c:v>-3.4</c:v>
                </c:pt>
                <c:pt idx="67">
                  <c:v>-3.3</c:v>
                </c:pt>
                <c:pt idx="68">
                  <c:v>-3.2</c:v>
                </c:pt>
                <c:pt idx="69">
                  <c:v>-3.1</c:v>
                </c:pt>
                <c:pt idx="70">
                  <c:v>-3</c:v>
                </c:pt>
                <c:pt idx="71">
                  <c:v>-2.9</c:v>
                </c:pt>
                <c:pt idx="72">
                  <c:v>-2.8</c:v>
                </c:pt>
                <c:pt idx="73">
                  <c:v>-2.7</c:v>
                </c:pt>
                <c:pt idx="74">
                  <c:v>-2.6</c:v>
                </c:pt>
                <c:pt idx="75">
                  <c:v>-2.5</c:v>
                </c:pt>
                <c:pt idx="76">
                  <c:v>-2.4</c:v>
                </c:pt>
                <c:pt idx="77">
                  <c:v>-2.2999999999999998</c:v>
                </c:pt>
                <c:pt idx="78">
                  <c:v>-2.2000000000000002</c:v>
                </c:pt>
                <c:pt idx="79">
                  <c:v>-2.1</c:v>
                </c:pt>
                <c:pt idx="80">
                  <c:v>-2</c:v>
                </c:pt>
                <c:pt idx="81">
                  <c:v>-1.9</c:v>
                </c:pt>
                <c:pt idx="82">
                  <c:v>-1.8</c:v>
                </c:pt>
                <c:pt idx="83">
                  <c:v>-1.7</c:v>
                </c:pt>
                <c:pt idx="84">
                  <c:v>-1.6</c:v>
                </c:pt>
                <c:pt idx="85">
                  <c:v>-1.5</c:v>
                </c:pt>
                <c:pt idx="86">
                  <c:v>-1.4</c:v>
                </c:pt>
                <c:pt idx="87">
                  <c:v>-1.3</c:v>
                </c:pt>
                <c:pt idx="88">
                  <c:v>-1.2</c:v>
                </c:pt>
                <c:pt idx="89">
                  <c:v>-1.1000000000000001</c:v>
                </c:pt>
                <c:pt idx="90">
                  <c:v>-1</c:v>
                </c:pt>
                <c:pt idx="91">
                  <c:v>-0.9</c:v>
                </c:pt>
                <c:pt idx="92">
                  <c:v>-0.8</c:v>
                </c:pt>
                <c:pt idx="93">
                  <c:v>-0.7</c:v>
                </c:pt>
                <c:pt idx="94">
                  <c:v>-0.6</c:v>
                </c:pt>
                <c:pt idx="95">
                  <c:v>-0.5</c:v>
                </c:pt>
                <c:pt idx="96">
                  <c:v>-0.4</c:v>
                </c:pt>
                <c:pt idx="97">
                  <c:v>-0.3</c:v>
                </c:pt>
                <c:pt idx="98">
                  <c:v>-0.2</c:v>
                </c:pt>
                <c:pt idx="99">
                  <c:v>-0.1</c:v>
                </c:pt>
                <c:pt idx="100" formatCode="0.00E+00">
                  <c:v>-1.87905E-14</c:v>
                </c:pt>
                <c:pt idx="101">
                  <c:v>0.1</c:v>
                </c:pt>
                <c:pt idx="102">
                  <c:v>0.2</c:v>
                </c:pt>
                <c:pt idx="103">
                  <c:v>0.3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0.8</c:v>
                </c:pt>
                <c:pt idx="109">
                  <c:v>0.9</c:v>
                </c:pt>
                <c:pt idx="110">
                  <c:v>1</c:v>
                </c:pt>
                <c:pt idx="111">
                  <c:v>1.1000000000000001</c:v>
                </c:pt>
                <c:pt idx="112">
                  <c:v>1.2</c:v>
                </c:pt>
                <c:pt idx="113">
                  <c:v>1.3</c:v>
                </c:pt>
                <c:pt idx="114">
                  <c:v>1.4</c:v>
                </c:pt>
                <c:pt idx="115">
                  <c:v>1.5</c:v>
                </c:pt>
                <c:pt idx="116">
                  <c:v>1.6</c:v>
                </c:pt>
                <c:pt idx="117">
                  <c:v>1.7</c:v>
                </c:pt>
                <c:pt idx="118">
                  <c:v>1.8</c:v>
                </c:pt>
                <c:pt idx="119">
                  <c:v>1.9</c:v>
                </c:pt>
                <c:pt idx="120">
                  <c:v>2</c:v>
                </c:pt>
                <c:pt idx="121">
                  <c:v>2.1</c:v>
                </c:pt>
                <c:pt idx="122">
                  <c:v>2.2000000000000002</c:v>
                </c:pt>
                <c:pt idx="123">
                  <c:v>2.2999999999999998</c:v>
                </c:pt>
                <c:pt idx="124">
                  <c:v>2.4</c:v>
                </c:pt>
                <c:pt idx="125">
                  <c:v>2.5</c:v>
                </c:pt>
                <c:pt idx="126">
                  <c:v>2.6</c:v>
                </c:pt>
                <c:pt idx="127">
                  <c:v>2.7</c:v>
                </c:pt>
                <c:pt idx="128">
                  <c:v>2.8</c:v>
                </c:pt>
                <c:pt idx="129">
                  <c:v>2.9</c:v>
                </c:pt>
                <c:pt idx="130">
                  <c:v>3</c:v>
                </c:pt>
                <c:pt idx="131">
                  <c:v>3.1</c:v>
                </c:pt>
                <c:pt idx="132">
                  <c:v>3.2</c:v>
                </c:pt>
                <c:pt idx="133">
                  <c:v>3.3</c:v>
                </c:pt>
                <c:pt idx="134">
                  <c:v>3.4</c:v>
                </c:pt>
                <c:pt idx="135">
                  <c:v>3.5</c:v>
                </c:pt>
                <c:pt idx="136">
                  <c:v>3.6</c:v>
                </c:pt>
                <c:pt idx="137">
                  <c:v>3.7</c:v>
                </c:pt>
                <c:pt idx="138">
                  <c:v>3.8</c:v>
                </c:pt>
                <c:pt idx="139">
                  <c:v>3.9</c:v>
                </c:pt>
                <c:pt idx="140">
                  <c:v>4</c:v>
                </c:pt>
                <c:pt idx="141">
                  <c:v>4.0999999999999996</c:v>
                </c:pt>
                <c:pt idx="142">
                  <c:v>4.2</c:v>
                </c:pt>
                <c:pt idx="143">
                  <c:v>4.3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4.7</c:v>
                </c:pt>
                <c:pt idx="148">
                  <c:v>4.8</c:v>
                </c:pt>
                <c:pt idx="149">
                  <c:v>4.9000000000000004</c:v>
                </c:pt>
                <c:pt idx="150">
                  <c:v>5</c:v>
                </c:pt>
                <c:pt idx="151">
                  <c:v>5.0999999999999996</c:v>
                </c:pt>
                <c:pt idx="152">
                  <c:v>5.2</c:v>
                </c:pt>
                <c:pt idx="153">
                  <c:v>5.3</c:v>
                </c:pt>
                <c:pt idx="154">
                  <c:v>5.4</c:v>
                </c:pt>
                <c:pt idx="155">
                  <c:v>5.5</c:v>
                </c:pt>
                <c:pt idx="156">
                  <c:v>5.6</c:v>
                </c:pt>
                <c:pt idx="157">
                  <c:v>5.7</c:v>
                </c:pt>
                <c:pt idx="158">
                  <c:v>5.8</c:v>
                </c:pt>
                <c:pt idx="159">
                  <c:v>5.9</c:v>
                </c:pt>
                <c:pt idx="160">
                  <c:v>6</c:v>
                </c:pt>
                <c:pt idx="161">
                  <c:v>6.1</c:v>
                </c:pt>
                <c:pt idx="162">
                  <c:v>6.2</c:v>
                </c:pt>
                <c:pt idx="163">
                  <c:v>6.3</c:v>
                </c:pt>
                <c:pt idx="164">
                  <c:v>6.4</c:v>
                </c:pt>
                <c:pt idx="165">
                  <c:v>6.5</c:v>
                </c:pt>
                <c:pt idx="166">
                  <c:v>6.6</c:v>
                </c:pt>
                <c:pt idx="167">
                  <c:v>6.7</c:v>
                </c:pt>
                <c:pt idx="168">
                  <c:v>6.8</c:v>
                </c:pt>
                <c:pt idx="169">
                  <c:v>6.9</c:v>
                </c:pt>
                <c:pt idx="170">
                  <c:v>7</c:v>
                </c:pt>
                <c:pt idx="171">
                  <c:v>7.1</c:v>
                </c:pt>
                <c:pt idx="172">
                  <c:v>7.2</c:v>
                </c:pt>
                <c:pt idx="173">
                  <c:v>7.3</c:v>
                </c:pt>
                <c:pt idx="174">
                  <c:v>7.4</c:v>
                </c:pt>
                <c:pt idx="175">
                  <c:v>7.5</c:v>
                </c:pt>
                <c:pt idx="176">
                  <c:v>7.6</c:v>
                </c:pt>
                <c:pt idx="177">
                  <c:v>7.7</c:v>
                </c:pt>
                <c:pt idx="178">
                  <c:v>7.8</c:v>
                </c:pt>
                <c:pt idx="179">
                  <c:v>7.9</c:v>
                </c:pt>
                <c:pt idx="180">
                  <c:v>8</c:v>
                </c:pt>
                <c:pt idx="181">
                  <c:v>8.1</c:v>
                </c:pt>
                <c:pt idx="182">
                  <c:v>8.1999999999999993</c:v>
                </c:pt>
                <c:pt idx="183">
                  <c:v>8.3000000000000007</c:v>
                </c:pt>
                <c:pt idx="184">
                  <c:v>8.4</c:v>
                </c:pt>
                <c:pt idx="185">
                  <c:v>8.5</c:v>
                </c:pt>
                <c:pt idx="186">
                  <c:v>8.6</c:v>
                </c:pt>
                <c:pt idx="187">
                  <c:v>8.6999999999999993</c:v>
                </c:pt>
                <c:pt idx="188">
                  <c:v>8.8000000000000007</c:v>
                </c:pt>
                <c:pt idx="189">
                  <c:v>8.9</c:v>
                </c:pt>
                <c:pt idx="190">
                  <c:v>9</c:v>
                </c:pt>
                <c:pt idx="191">
                  <c:v>9.1</c:v>
                </c:pt>
                <c:pt idx="192">
                  <c:v>9.1999999999999993</c:v>
                </c:pt>
                <c:pt idx="193">
                  <c:v>9.3000000000000007</c:v>
                </c:pt>
                <c:pt idx="194">
                  <c:v>9.4</c:v>
                </c:pt>
                <c:pt idx="195">
                  <c:v>9.5</c:v>
                </c:pt>
                <c:pt idx="196">
                  <c:v>9.6</c:v>
                </c:pt>
                <c:pt idx="197">
                  <c:v>9.6999999999999993</c:v>
                </c:pt>
                <c:pt idx="198">
                  <c:v>9.8000000000000007</c:v>
                </c:pt>
                <c:pt idx="199">
                  <c:v>9.9</c:v>
                </c:pt>
                <c:pt idx="200">
                  <c:v>10</c:v>
                </c:pt>
                <c:pt idx="201">
                  <c:v>10.1</c:v>
                </c:pt>
                <c:pt idx="202">
                  <c:v>10.199999999999999</c:v>
                </c:pt>
                <c:pt idx="203">
                  <c:v>10.3</c:v>
                </c:pt>
                <c:pt idx="204">
                  <c:v>10.4</c:v>
                </c:pt>
                <c:pt idx="205">
                  <c:v>10.5</c:v>
                </c:pt>
                <c:pt idx="206">
                  <c:v>10.6</c:v>
                </c:pt>
                <c:pt idx="207">
                  <c:v>10.7</c:v>
                </c:pt>
                <c:pt idx="208">
                  <c:v>10.8</c:v>
                </c:pt>
                <c:pt idx="209">
                  <c:v>10.9</c:v>
                </c:pt>
                <c:pt idx="210">
                  <c:v>11</c:v>
                </c:pt>
                <c:pt idx="211">
                  <c:v>11.1</c:v>
                </c:pt>
                <c:pt idx="212">
                  <c:v>11.2</c:v>
                </c:pt>
                <c:pt idx="213">
                  <c:v>11.3</c:v>
                </c:pt>
                <c:pt idx="214">
                  <c:v>11.4</c:v>
                </c:pt>
                <c:pt idx="215">
                  <c:v>11.5</c:v>
                </c:pt>
                <c:pt idx="216">
                  <c:v>11.6</c:v>
                </c:pt>
                <c:pt idx="217">
                  <c:v>11.7</c:v>
                </c:pt>
                <c:pt idx="218">
                  <c:v>11.8</c:v>
                </c:pt>
                <c:pt idx="219">
                  <c:v>11.9</c:v>
                </c:pt>
                <c:pt idx="220">
                  <c:v>12</c:v>
                </c:pt>
                <c:pt idx="221">
                  <c:v>12.1</c:v>
                </c:pt>
                <c:pt idx="222">
                  <c:v>12.2</c:v>
                </c:pt>
                <c:pt idx="223">
                  <c:v>12.3</c:v>
                </c:pt>
                <c:pt idx="224">
                  <c:v>12.4</c:v>
                </c:pt>
                <c:pt idx="225">
                  <c:v>12.5</c:v>
                </c:pt>
                <c:pt idx="226">
                  <c:v>12.6</c:v>
                </c:pt>
                <c:pt idx="227">
                  <c:v>12.7</c:v>
                </c:pt>
                <c:pt idx="228">
                  <c:v>12.8</c:v>
                </c:pt>
                <c:pt idx="229">
                  <c:v>12.9</c:v>
                </c:pt>
                <c:pt idx="230">
                  <c:v>13</c:v>
                </c:pt>
                <c:pt idx="231">
                  <c:v>13.1</c:v>
                </c:pt>
                <c:pt idx="232">
                  <c:v>13.2</c:v>
                </c:pt>
                <c:pt idx="233">
                  <c:v>13.3</c:v>
                </c:pt>
                <c:pt idx="234">
                  <c:v>13.4</c:v>
                </c:pt>
                <c:pt idx="235">
                  <c:v>13.5</c:v>
                </c:pt>
                <c:pt idx="236">
                  <c:v>13.6</c:v>
                </c:pt>
                <c:pt idx="237">
                  <c:v>13.7</c:v>
                </c:pt>
                <c:pt idx="238">
                  <c:v>13.8</c:v>
                </c:pt>
                <c:pt idx="239">
                  <c:v>13.9</c:v>
                </c:pt>
                <c:pt idx="240">
                  <c:v>14</c:v>
                </c:pt>
                <c:pt idx="241">
                  <c:v>14.1</c:v>
                </c:pt>
                <c:pt idx="242">
                  <c:v>14.2</c:v>
                </c:pt>
                <c:pt idx="243">
                  <c:v>14.3</c:v>
                </c:pt>
                <c:pt idx="244">
                  <c:v>14.4</c:v>
                </c:pt>
                <c:pt idx="245">
                  <c:v>14.5</c:v>
                </c:pt>
                <c:pt idx="246">
                  <c:v>14.6</c:v>
                </c:pt>
                <c:pt idx="247">
                  <c:v>14.7</c:v>
                </c:pt>
                <c:pt idx="248">
                  <c:v>14.8</c:v>
                </c:pt>
                <c:pt idx="249">
                  <c:v>14.9</c:v>
                </c:pt>
                <c:pt idx="250">
                  <c:v>15</c:v>
                </c:pt>
                <c:pt idx="251">
                  <c:v>15.1</c:v>
                </c:pt>
                <c:pt idx="252">
                  <c:v>15.2</c:v>
                </c:pt>
                <c:pt idx="253">
                  <c:v>15.3</c:v>
                </c:pt>
                <c:pt idx="254">
                  <c:v>15.4</c:v>
                </c:pt>
                <c:pt idx="255">
                  <c:v>15.5</c:v>
                </c:pt>
                <c:pt idx="256">
                  <c:v>15.6</c:v>
                </c:pt>
                <c:pt idx="257">
                  <c:v>15.7</c:v>
                </c:pt>
                <c:pt idx="258">
                  <c:v>15.8</c:v>
                </c:pt>
                <c:pt idx="259">
                  <c:v>15.9</c:v>
                </c:pt>
                <c:pt idx="260">
                  <c:v>16</c:v>
                </c:pt>
                <c:pt idx="261">
                  <c:v>16.100000000000001</c:v>
                </c:pt>
                <c:pt idx="262">
                  <c:v>16.2</c:v>
                </c:pt>
                <c:pt idx="263">
                  <c:v>16.3</c:v>
                </c:pt>
                <c:pt idx="264">
                  <c:v>16.399999999999999</c:v>
                </c:pt>
                <c:pt idx="265">
                  <c:v>16.5</c:v>
                </c:pt>
                <c:pt idx="266">
                  <c:v>16.600000000000001</c:v>
                </c:pt>
                <c:pt idx="267">
                  <c:v>16.7</c:v>
                </c:pt>
                <c:pt idx="268">
                  <c:v>16.8</c:v>
                </c:pt>
                <c:pt idx="269">
                  <c:v>16.899999999999999</c:v>
                </c:pt>
                <c:pt idx="270">
                  <c:v>17</c:v>
                </c:pt>
                <c:pt idx="271">
                  <c:v>17.100000000000001</c:v>
                </c:pt>
                <c:pt idx="272">
                  <c:v>17.2</c:v>
                </c:pt>
                <c:pt idx="273">
                  <c:v>17.3</c:v>
                </c:pt>
                <c:pt idx="274">
                  <c:v>17.399999999999999</c:v>
                </c:pt>
                <c:pt idx="275">
                  <c:v>17.5</c:v>
                </c:pt>
                <c:pt idx="276">
                  <c:v>17.600000000000001</c:v>
                </c:pt>
                <c:pt idx="277">
                  <c:v>17.7</c:v>
                </c:pt>
                <c:pt idx="278">
                  <c:v>17.8</c:v>
                </c:pt>
                <c:pt idx="279">
                  <c:v>17.899999999999999</c:v>
                </c:pt>
                <c:pt idx="280">
                  <c:v>18</c:v>
                </c:pt>
                <c:pt idx="281">
                  <c:v>18.100000000000001</c:v>
                </c:pt>
                <c:pt idx="282">
                  <c:v>18.2</c:v>
                </c:pt>
                <c:pt idx="283">
                  <c:v>18.3</c:v>
                </c:pt>
                <c:pt idx="284">
                  <c:v>18.399999999999999</c:v>
                </c:pt>
                <c:pt idx="285">
                  <c:v>18.5</c:v>
                </c:pt>
                <c:pt idx="286">
                  <c:v>18.600000000000001</c:v>
                </c:pt>
                <c:pt idx="287">
                  <c:v>18.7</c:v>
                </c:pt>
                <c:pt idx="288">
                  <c:v>18.8</c:v>
                </c:pt>
                <c:pt idx="289">
                  <c:v>18.899999999999999</c:v>
                </c:pt>
                <c:pt idx="290">
                  <c:v>19</c:v>
                </c:pt>
                <c:pt idx="291">
                  <c:v>19.100000000000001</c:v>
                </c:pt>
                <c:pt idx="292">
                  <c:v>19.2</c:v>
                </c:pt>
                <c:pt idx="293">
                  <c:v>19.3</c:v>
                </c:pt>
                <c:pt idx="294">
                  <c:v>19.399999999999999</c:v>
                </c:pt>
                <c:pt idx="295">
                  <c:v>19.5</c:v>
                </c:pt>
                <c:pt idx="296">
                  <c:v>19.600000000000001</c:v>
                </c:pt>
                <c:pt idx="297">
                  <c:v>19.7</c:v>
                </c:pt>
                <c:pt idx="298">
                  <c:v>19.8</c:v>
                </c:pt>
                <c:pt idx="299">
                  <c:v>19.899999999999999</c:v>
                </c:pt>
                <c:pt idx="300">
                  <c:v>20</c:v>
                </c:pt>
                <c:pt idx="301">
                  <c:v>20.100000000000001</c:v>
                </c:pt>
                <c:pt idx="302">
                  <c:v>20.2</c:v>
                </c:pt>
                <c:pt idx="303">
                  <c:v>20.3</c:v>
                </c:pt>
                <c:pt idx="304">
                  <c:v>20.399999999999999</c:v>
                </c:pt>
                <c:pt idx="305">
                  <c:v>20.5</c:v>
                </c:pt>
                <c:pt idx="306">
                  <c:v>20.6</c:v>
                </c:pt>
                <c:pt idx="307">
                  <c:v>20.7</c:v>
                </c:pt>
                <c:pt idx="308">
                  <c:v>20.8</c:v>
                </c:pt>
                <c:pt idx="309">
                  <c:v>20.9</c:v>
                </c:pt>
                <c:pt idx="310">
                  <c:v>21</c:v>
                </c:pt>
                <c:pt idx="311">
                  <c:v>21.1</c:v>
                </c:pt>
                <c:pt idx="312">
                  <c:v>21.2</c:v>
                </c:pt>
                <c:pt idx="313">
                  <c:v>21.3</c:v>
                </c:pt>
                <c:pt idx="314">
                  <c:v>21.4</c:v>
                </c:pt>
                <c:pt idx="315">
                  <c:v>21.5</c:v>
                </c:pt>
                <c:pt idx="316">
                  <c:v>21.6</c:v>
                </c:pt>
                <c:pt idx="317">
                  <c:v>21.7</c:v>
                </c:pt>
                <c:pt idx="318">
                  <c:v>21.8</c:v>
                </c:pt>
                <c:pt idx="319">
                  <c:v>21.9</c:v>
                </c:pt>
                <c:pt idx="320">
                  <c:v>22</c:v>
                </c:pt>
                <c:pt idx="321">
                  <c:v>22.1</c:v>
                </c:pt>
                <c:pt idx="322">
                  <c:v>22.2</c:v>
                </c:pt>
                <c:pt idx="323">
                  <c:v>22.3</c:v>
                </c:pt>
                <c:pt idx="324">
                  <c:v>22.4</c:v>
                </c:pt>
                <c:pt idx="325">
                  <c:v>22.5</c:v>
                </c:pt>
                <c:pt idx="326">
                  <c:v>22.6</c:v>
                </c:pt>
                <c:pt idx="327">
                  <c:v>22.7</c:v>
                </c:pt>
                <c:pt idx="328">
                  <c:v>22.8</c:v>
                </c:pt>
                <c:pt idx="329">
                  <c:v>22.9</c:v>
                </c:pt>
                <c:pt idx="330">
                  <c:v>23</c:v>
                </c:pt>
                <c:pt idx="331">
                  <c:v>23.1</c:v>
                </c:pt>
                <c:pt idx="332">
                  <c:v>23.2</c:v>
                </c:pt>
                <c:pt idx="333">
                  <c:v>23.3</c:v>
                </c:pt>
                <c:pt idx="334">
                  <c:v>23.4</c:v>
                </c:pt>
                <c:pt idx="335">
                  <c:v>23.5</c:v>
                </c:pt>
                <c:pt idx="336">
                  <c:v>23.6</c:v>
                </c:pt>
                <c:pt idx="337">
                  <c:v>23.7</c:v>
                </c:pt>
                <c:pt idx="338">
                  <c:v>23.8</c:v>
                </c:pt>
                <c:pt idx="339">
                  <c:v>23.9</c:v>
                </c:pt>
                <c:pt idx="340">
                  <c:v>24</c:v>
                </c:pt>
                <c:pt idx="341">
                  <c:v>24.1</c:v>
                </c:pt>
                <c:pt idx="342">
                  <c:v>24.2</c:v>
                </c:pt>
                <c:pt idx="343">
                  <c:v>24.3</c:v>
                </c:pt>
                <c:pt idx="344">
                  <c:v>24.4</c:v>
                </c:pt>
                <c:pt idx="345">
                  <c:v>24.5</c:v>
                </c:pt>
                <c:pt idx="346">
                  <c:v>24.6</c:v>
                </c:pt>
                <c:pt idx="347">
                  <c:v>24.7</c:v>
                </c:pt>
                <c:pt idx="348">
                  <c:v>24.8</c:v>
                </c:pt>
                <c:pt idx="349">
                  <c:v>24.9</c:v>
                </c:pt>
                <c:pt idx="350">
                  <c:v>25</c:v>
                </c:pt>
                <c:pt idx="351">
                  <c:v>25.1</c:v>
                </c:pt>
                <c:pt idx="352">
                  <c:v>25.2</c:v>
                </c:pt>
                <c:pt idx="353">
                  <c:v>25.3</c:v>
                </c:pt>
                <c:pt idx="354">
                  <c:v>25.4</c:v>
                </c:pt>
                <c:pt idx="355">
                  <c:v>25.5</c:v>
                </c:pt>
                <c:pt idx="356">
                  <c:v>25.6</c:v>
                </c:pt>
                <c:pt idx="357">
                  <c:v>25.7</c:v>
                </c:pt>
                <c:pt idx="358">
                  <c:v>25.8</c:v>
                </c:pt>
                <c:pt idx="359">
                  <c:v>25.9</c:v>
                </c:pt>
                <c:pt idx="360">
                  <c:v>26</c:v>
                </c:pt>
                <c:pt idx="361">
                  <c:v>26.1</c:v>
                </c:pt>
                <c:pt idx="362">
                  <c:v>26.2</c:v>
                </c:pt>
                <c:pt idx="363">
                  <c:v>26.3</c:v>
                </c:pt>
                <c:pt idx="364">
                  <c:v>26.4</c:v>
                </c:pt>
                <c:pt idx="365">
                  <c:v>26.5</c:v>
                </c:pt>
                <c:pt idx="366">
                  <c:v>26.6</c:v>
                </c:pt>
                <c:pt idx="367">
                  <c:v>26.7</c:v>
                </c:pt>
                <c:pt idx="368">
                  <c:v>26.8</c:v>
                </c:pt>
                <c:pt idx="369">
                  <c:v>26.9</c:v>
                </c:pt>
                <c:pt idx="370">
                  <c:v>27</c:v>
                </c:pt>
                <c:pt idx="371">
                  <c:v>27.1</c:v>
                </c:pt>
                <c:pt idx="372">
                  <c:v>27.2</c:v>
                </c:pt>
                <c:pt idx="373">
                  <c:v>27.3</c:v>
                </c:pt>
                <c:pt idx="374">
                  <c:v>27.4</c:v>
                </c:pt>
                <c:pt idx="375">
                  <c:v>27.5</c:v>
                </c:pt>
                <c:pt idx="376">
                  <c:v>27.6</c:v>
                </c:pt>
                <c:pt idx="377">
                  <c:v>27.7</c:v>
                </c:pt>
                <c:pt idx="378">
                  <c:v>27.8</c:v>
                </c:pt>
                <c:pt idx="379">
                  <c:v>27.9</c:v>
                </c:pt>
                <c:pt idx="380">
                  <c:v>28</c:v>
                </c:pt>
                <c:pt idx="381">
                  <c:v>28.1</c:v>
                </c:pt>
                <c:pt idx="382">
                  <c:v>28.2</c:v>
                </c:pt>
                <c:pt idx="383">
                  <c:v>28.3</c:v>
                </c:pt>
                <c:pt idx="384">
                  <c:v>28.4</c:v>
                </c:pt>
                <c:pt idx="385">
                  <c:v>28.5</c:v>
                </c:pt>
                <c:pt idx="386">
                  <c:v>28.6</c:v>
                </c:pt>
                <c:pt idx="387">
                  <c:v>28.7</c:v>
                </c:pt>
                <c:pt idx="388">
                  <c:v>28.8</c:v>
                </c:pt>
                <c:pt idx="389">
                  <c:v>28.9</c:v>
                </c:pt>
                <c:pt idx="390">
                  <c:v>29</c:v>
                </c:pt>
                <c:pt idx="391">
                  <c:v>29.1</c:v>
                </c:pt>
                <c:pt idx="392">
                  <c:v>29.2</c:v>
                </c:pt>
                <c:pt idx="393">
                  <c:v>29.3</c:v>
                </c:pt>
                <c:pt idx="394">
                  <c:v>29.4</c:v>
                </c:pt>
                <c:pt idx="395">
                  <c:v>29.5</c:v>
                </c:pt>
                <c:pt idx="396">
                  <c:v>29.6</c:v>
                </c:pt>
                <c:pt idx="397">
                  <c:v>29.7</c:v>
                </c:pt>
                <c:pt idx="398">
                  <c:v>29.8</c:v>
                </c:pt>
                <c:pt idx="399">
                  <c:v>29.9</c:v>
                </c:pt>
                <c:pt idx="400">
                  <c:v>30</c:v>
                </c:pt>
                <c:pt idx="401">
                  <c:v>30.1</c:v>
                </c:pt>
                <c:pt idx="402">
                  <c:v>30.2</c:v>
                </c:pt>
                <c:pt idx="403">
                  <c:v>30.3</c:v>
                </c:pt>
                <c:pt idx="404">
                  <c:v>30.4</c:v>
                </c:pt>
                <c:pt idx="405">
                  <c:v>30.5</c:v>
                </c:pt>
                <c:pt idx="406">
                  <c:v>30.6</c:v>
                </c:pt>
                <c:pt idx="407">
                  <c:v>30.7</c:v>
                </c:pt>
                <c:pt idx="408">
                  <c:v>30.8</c:v>
                </c:pt>
                <c:pt idx="409">
                  <c:v>30.9</c:v>
                </c:pt>
                <c:pt idx="410">
                  <c:v>31</c:v>
                </c:pt>
                <c:pt idx="411">
                  <c:v>31.1</c:v>
                </c:pt>
                <c:pt idx="412">
                  <c:v>31.2</c:v>
                </c:pt>
                <c:pt idx="413">
                  <c:v>31.3</c:v>
                </c:pt>
                <c:pt idx="414">
                  <c:v>31.4</c:v>
                </c:pt>
                <c:pt idx="415">
                  <c:v>31.5</c:v>
                </c:pt>
                <c:pt idx="416">
                  <c:v>31.6</c:v>
                </c:pt>
                <c:pt idx="417">
                  <c:v>31.7</c:v>
                </c:pt>
                <c:pt idx="418">
                  <c:v>31.8</c:v>
                </c:pt>
                <c:pt idx="419">
                  <c:v>31.9</c:v>
                </c:pt>
                <c:pt idx="420">
                  <c:v>32</c:v>
                </c:pt>
                <c:pt idx="421">
                  <c:v>32.1</c:v>
                </c:pt>
                <c:pt idx="422">
                  <c:v>32.200000000000003</c:v>
                </c:pt>
                <c:pt idx="423">
                  <c:v>32.299999999999997</c:v>
                </c:pt>
                <c:pt idx="424">
                  <c:v>32.4</c:v>
                </c:pt>
                <c:pt idx="425">
                  <c:v>32.5</c:v>
                </c:pt>
                <c:pt idx="426">
                  <c:v>32.6</c:v>
                </c:pt>
                <c:pt idx="427">
                  <c:v>32.700000000000003</c:v>
                </c:pt>
                <c:pt idx="428">
                  <c:v>32.799999999999997</c:v>
                </c:pt>
                <c:pt idx="429">
                  <c:v>32.9</c:v>
                </c:pt>
                <c:pt idx="430">
                  <c:v>33</c:v>
                </c:pt>
                <c:pt idx="431">
                  <c:v>33.1</c:v>
                </c:pt>
                <c:pt idx="432">
                  <c:v>33.200000000000003</c:v>
                </c:pt>
                <c:pt idx="433">
                  <c:v>33.299999999999997</c:v>
                </c:pt>
                <c:pt idx="434">
                  <c:v>33.4</c:v>
                </c:pt>
                <c:pt idx="435">
                  <c:v>33.5</c:v>
                </c:pt>
                <c:pt idx="436">
                  <c:v>33.6</c:v>
                </c:pt>
                <c:pt idx="437">
                  <c:v>33.700000000000003</c:v>
                </c:pt>
                <c:pt idx="438">
                  <c:v>33.799999999999997</c:v>
                </c:pt>
                <c:pt idx="439">
                  <c:v>33.9</c:v>
                </c:pt>
                <c:pt idx="440">
                  <c:v>34</c:v>
                </c:pt>
                <c:pt idx="441">
                  <c:v>34.1</c:v>
                </c:pt>
                <c:pt idx="442">
                  <c:v>34.200000000000003</c:v>
                </c:pt>
                <c:pt idx="443">
                  <c:v>34.299999999999997</c:v>
                </c:pt>
                <c:pt idx="444">
                  <c:v>34.4</c:v>
                </c:pt>
                <c:pt idx="445">
                  <c:v>34.5</c:v>
                </c:pt>
                <c:pt idx="446">
                  <c:v>34.6</c:v>
                </c:pt>
                <c:pt idx="447">
                  <c:v>34.700000000000003</c:v>
                </c:pt>
                <c:pt idx="448">
                  <c:v>34.799999999999997</c:v>
                </c:pt>
                <c:pt idx="449">
                  <c:v>34.9</c:v>
                </c:pt>
                <c:pt idx="450">
                  <c:v>35</c:v>
                </c:pt>
                <c:pt idx="451">
                  <c:v>35.1</c:v>
                </c:pt>
                <c:pt idx="452">
                  <c:v>35.200000000000003</c:v>
                </c:pt>
                <c:pt idx="453">
                  <c:v>35.299999999999997</c:v>
                </c:pt>
                <c:pt idx="454">
                  <c:v>35.4</c:v>
                </c:pt>
                <c:pt idx="455">
                  <c:v>35.5</c:v>
                </c:pt>
                <c:pt idx="456">
                  <c:v>35.6</c:v>
                </c:pt>
                <c:pt idx="457">
                  <c:v>35.700000000000003</c:v>
                </c:pt>
                <c:pt idx="458">
                  <c:v>35.799999999999997</c:v>
                </c:pt>
                <c:pt idx="459">
                  <c:v>35.9</c:v>
                </c:pt>
                <c:pt idx="460">
                  <c:v>36</c:v>
                </c:pt>
                <c:pt idx="461">
                  <c:v>36.1</c:v>
                </c:pt>
                <c:pt idx="462">
                  <c:v>36.200000000000003</c:v>
                </c:pt>
                <c:pt idx="463">
                  <c:v>36.299999999999997</c:v>
                </c:pt>
                <c:pt idx="464">
                  <c:v>36.4</c:v>
                </c:pt>
                <c:pt idx="465">
                  <c:v>36.5</c:v>
                </c:pt>
                <c:pt idx="466">
                  <c:v>36.6</c:v>
                </c:pt>
                <c:pt idx="467">
                  <c:v>36.700000000000003</c:v>
                </c:pt>
                <c:pt idx="468">
                  <c:v>36.799999999999997</c:v>
                </c:pt>
                <c:pt idx="469">
                  <c:v>36.9</c:v>
                </c:pt>
                <c:pt idx="470">
                  <c:v>37</c:v>
                </c:pt>
                <c:pt idx="471">
                  <c:v>37.1</c:v>
                </c:pt>
                <c:pt idx="472">
                  <c:v>37.200000000000003</c:v>
                </c:pt>
                <c:pt idx="473">
                  <c:v>37.299999999999997</c:v>
                </c:pt>
                <c:pt idx="474">
                  <c:v>37.4</c:v>
                </c:pt>
                <c:pt idx="475">
                  <c:v>37.5</c:v>
                </c:pt>
                <c:pt idx="476">
                  <c:v>37.6</c:v>
                </c:pt>
                <c:pt idx="477">
                  <c:v>37.700000000000003</c:v>
                </c:pt>
                <c:pt idx="478">
                  <c:v>37.799999999999997</c:v>
                </c:pt>
                <c:pt idx="479">
                  <c:v>37.9</c:v>
                </c:pt>
                <c:pt idx="480">
                  <c:v>38</c:v>
                </c:pt>
                <c:pt idx="481">
                  <c:v>38.1</c:v>
                </c:pt>
                <c:pt idx="482">
                  <c:v>38.200000000000003</c:v>
                </c:pt>
                <c:pt idx="483">
                  <c:v>38.299999999999997</c:v>
                </c:pt>
                <c:pt idx="484">
                  <c:v>38.4</c:v>
                </c:pt>
                <c:pt idx="485">
                  <c:v>38.5</c:v>
                </c:pt>
                <c:pt idx="486">
                  <c:v>38.6</c:v>
                </c:pt>
                <c:pt idx="487">
                  <c:v>38.700000000000003</c:v>
                </c:pt>
                <c:pt idx="488">
                  <c:v>38.799999999999997</c:v>
                </c:pt>
                <c:pt idx="489">
                  <c:v>38.9</c:v>
                </c:pt>
                <c:pt idx="490">
                  <c:v>39</c:v>
                </c:pt>
                <c:pt idx="491">
                  <c:v>39.1</c:v>
                </c:pt>
                <c:pt idx="492">
                  <c:v>39.200000000000003</c:v>
                </c:pt>
                <c:pt idx="493">
                  <c:v>39.299999999999997</c:v>
                </c:pt>
                <c:pt idx="494">
                  <c:v>39.4</c:v>
                </c:pt>
                <c:pt idx="495">
                  <c:v>39.5</c:v>
                </c:pt>
                <c:pt idx="496">
                  <c:v>39.6</c:v>
                </c:pt>
                <c:pt idx="497">
                  <c:v>39.700000000000003</c:v>
                </c:pt>
                <c:pt idx="498">
                  <c:v>39.799999999999997</c:v>
                </c:pt>
                <c:pt idx="499">
                  <c:v>39.9</c:v>
                </c:pt>
                <c:pt idx="500">
                  <c:v>40</c:v>
                </c:pt>
                <c:pt idx="501">
                  <c:v>40.1</c:v>
                </c:pt>
                <c:pt idx="502">
                  <c:v>40.200000000000003</c:v>
                </c:pt>
                <c:pt idx="503">
                  <c:v>40.299999999999997</c:v>
                </c:pt>
                <c:pt idx="504">
                  <c:v>40.4</c:v>
                </c:pt>
                <c:pt idx="505">
                  <c:v>40.5</c:v>
                </c:pt>
                <c:pt idx="506">
                  <c:v>40.6</c:v>
                </c:pt>
                <c:pt idx="507">
                  <c:v>40.700000000000003</c:v>
                </c:pt>
                <c:pt idx="508">
                  <c:v>40.799999999999997</c:v>
                </c:pt>
                <c:pt idx="509">
                  <c:v>40.9</c:v>
                </c:pt>
                <c:pt idx="510">
                  <c:v>41</c:v>
                </c:pt>
                <c:pt idx="511">
                  <c:v>41.1</c:v>
                </c:pt>
                <c:pt idx="512">
                  <c:v>41.2</c:v>
                </c:pt>
                <c:pt idx="513">
                  <c:v>41.3</c:v>
                </c:pt>
                <c:pt idx="514">
                  <c:v>41.4</c:v>
                </c:pt>
                <c:pt idx="515">
                  <c:v>41.5</c:v>
                </c:pt>
                <c:pt idx="516">
                  <c:v>41.6</c:v>
                </c:pt>
                <c:pt idx="517">
                  <c:v>41.7</c:v>
                </c:pt>
                <c:pt idx="518">
                  <c:v>41.8</c:v>
                </c:pt>
                <c:pt idx="519">
                  <c:v>41.9</c:v>
                </c:pt>
                <c:pt idx="520">
                  <c:v>42</c:v>
                </c:pt>
                <c:pt idx="521">
                  <c:v>42.1</c:v>
                </c:pt>
                <c:pt idx="522">
                  <c:v>42.2</c:v>
                </c:pt>
                <c:pt idx="523">
                  <c:v>42.3</c:v>
                </c:pt>
                <c:pt idx="524">
                  <c:v>42.4</c:v>
                </c:pt>
                <c:pt idx="525">
                  <c:v>42.5</c:v>
                </c:pt>
                <c:pt idx="526">
                  <c:v>42.6</c:v>
                </c:pt>
                <c:pt idx="527">
                  <c:v>42.7</c:v>
                </c:pt>
                <c:pt idx="528">
                  <c:v>42.8</c:v>
                </c:pt>
                <c:pt idx="529">
                  <c:v>42.9</c:v>
                </c:pt>
                <c:pt idx="530">
                  <c:v>43</c:v>
                </c:pt>
                <c:pt idx="531">
                  <c:v>43.1</c:v>
                </c:pt>
                <c:pt idx="532">
                  <c:v>43.2</c:v>
                </c:pt>
                <c:pt idx="533">
                  <c:v>43.3</c:v>
                </c:pt>
                <c:pt idx="534">
                  <c:v>43.4</c:v>
                </c:pt>
                <c:pt idx="535">
                  <c:v>43.5</c:v>
                </c:pt>
                <c:pt idx="536">
                  <c:v>43.6</c:v>
                </c:pt>
                <c:pt idx="537">
                  <c:v>43.7</c:v>
                </c:pt>
                <c:pt idx="538">
                  <c:v>43.8</c:v>
                </c:pt>
                <c:pt idx="539">
                  <c:v>43.9</c:v>
                </c:pt>
                <c:pt idx="540">
                  <c:v>44</c:v>
                </c:pt>
                <c:pt idx="541">
                  <c:v>44.1</c:v>
                </c:pt>
                <c:pt idx="542">
                  <c:v>44.2</c:v>
                </c:pt>
                <c:pt idx="543">
                  <c:v>44.3</c:v>
                </c:pt>
                <c:pt idx="544">
                  <c:v>44.4</c:v>
                </c:pt>
                <c:pt idx="545">
                  <c:v>44.5</c:v>
                </c:pt>
                <c:pt idx="546">
                  <c:v>44.6</c:v>
                </c:pt>
                <c:pt idx="547">
                  <c:v>44.7</c:v>
                </c:pt>
                <c:pt idx="548">
                  <c:v>44.8</c:v>
                </c:pt>
                <c:pt idx="549">
                  <c:v>44.9</c:v>
                </c:pt>
                <c:pt idx="550">
                  <c:v>45</c:v>
                </c:pt>
                <c:pt idx="551">
                  <c:v>45.1</c:v>
                </c:pt>
                <c:pt idx="552">
                  <c:v>45.2</c:v>
                </c:pt>
                <c:pt idx="553">
                  <c:v>45.3</c:v>
                </c:pt>
                <c:pt idx="554">
                  <c:v>45.4</c:v>
                </c:pt>
                <c:pt idx="555">
                  <c:v>45.5</c:v>
                </c:pt>
                <c:pt idx="556">
                  <c:v>45.6</c:v>
                </c:pt>
                <c:pt idx="557">
                  <c:v>45.7</c:v>
                </c:pt>
                <c:pt idx="558">
                  <c:v>45.8</c:v>
                </c:pt>
                <c:pt idx="559">
                  <c:v>45.9</c:v>
                </c:pt>
                <c:pt idx="560">
                  <c:v>46</c:v>
                </c:pt>
                <c:pt idx="561">
                  <c:v>46.1</c:v>
                </c:pt>
                <c:pt idx="562">
                  <c:v>46.2</c:v>
                </c:pt>
                <c:pt idx="563">
                  <c:v>46.3</c:v>
                </c:pt>
                <c:pt idx="564">
                  <c:v>46.4</c:v>
                </c:pt>
                <c:pt idx="565">
                  <c:v>46.5</c:v>
                </c:pt>
                <c:pt idx="566">
                  <c:v>46.6</c:v>
                </c:pt>
                <c:pt idx="567">
                  <c:v>46.7</c:v>
                </c:pt>
                <c:pt idx="568">
                  <c:v>46.8</c:v>
                </c:pt>
                <c:pt idx="569">
                  <c:v>46.9</c:v>
                </c:pt>
                <c:pt idx="570">
                  <c:v>47</c:v>
                </c:pt>
                <c:pt idx="571">
                  <c:v>47.1</c:v>
                </c:pt>
                <c:pt idx="572">
                  <c:v>47.2</c:v>
                </c:pt>
                <c:pt idx="573">
                  <c:v>47.3</c:v>
                </c:pt>
                <c:pt idx="574">
                  <c:v>47.4</c:v>
                </c:pt>
                <c:pt idx="575">
                  <c:v>47.5</c:v>
                </c:pt>
                <c:pt idx="576">
                  <c:v>47.6</c:v>
                </c:pt>
                <c:pt idx="577">
                  <c:v>47.7</c:v>
                </c:pt>
                <c:pt idx="578">
                  <c:v>47.8</c:v>
                </c:pt>
                <c:pt idx="579">
                  <c:v>47.9</c:v>
                </c:pt>
                <c:pt idx="580">
                  <c:v>48</c:v>
                </c:pt>
                <c:pt idx="581">
                  <c:v>48.1</c:v>
                </c:pt>
                <c:pt idx="582">
                  <c:v>48.2</c:v>
                </c:pt>
                <c:pt idx="583">
                  <c:v>48.3</c:v>
                </c:pt>
                <c:pt idx="584">
                  <c:v>48.4</c:v>
                </c:pt>
                <c:pt idx="585">
                  <c:v>48.5</c:v>
                </c:pt>
                <c:pt idx="586">
                  <c:v>48.6</c:v>
                </c:pt>
                <c:pt idx="587">
                  <c:v>48.7</c:v>
                </c:pt>
                <c:pt idx="588">
                  <c:v>48.8</c:v>
                </c:pt>
                <c:pt idx="589">
                  <c:v>48.9</c:v>
                </c:pt>
                <c:pt idx="590">
                  <c:v>49</c:v>
                </c:pt>
                <c:pt idx="591">
                  <c:v>49.1</c:v>
                </c:pt>
                <c:pt idx="592">
                  <c:v>49.2</c:v>
                </c:pt>
                <c:pt idx="593">
                  <c:v>49.3</c:v>
                </c:pt>
                <c:pt idx="594">
                  <c:v>49.4</c:v>
                </c:pt>
                <c:pt idx="595">
                  <c:v>49.5</c:v>
                </c:pt>
                <c:pt idx="596">
                  <c:v>49.6</c:v>
                </c:pt>
                <c:pt idx="597">
                  <c:v>49.7</c:v>
                </c:pt>
                <c:pt idx="598">
                  <c:v>49.8</c:v>
                </c:pt>
                <c:pt idx="599">
                  <c:v>49.9</c:v>
                </c:pt>
                <c:pt idx="600">
                  <c:v>50</c:v>
                </c:pt>
                <c:pt idx="601">
                  <c:v>50.1</c:v>
                </c:pt>
                <c:pt idx="602">
                  <c:v>50.2</c:v>
                </c:pt>
                <c:pt idx="603">
                  <c:v>50.3</c:v>
                </c:pt>
                <c:pt idx="604">
                  <c:v>50.4</c:v>
                </c:pt>
                <c:pt idx="605">
                  <c:v>50.5</c:v>
                </c:pt>
                <c:pt idx="606">
                  <c:v>50.6</c:v>
                </c:pt>
                <c:pt idx="607">
                  <c:v>50.7</c:v>
                </c:pt>
                <c:pt idx="608">
                  <c:v>50.8</c:v>
                </c:pt>
                <c:pt idx="609">
                  <c:v>50.9</c:v>
                </c:pt>
                <c:pt idx="610">
                  <c:v>51</c:v>
                </c:pt>
                <c:pt idx="611">
                  <c:v>51.1</c:v>
                </c:pt>
                <c:pt idx="612">
                  <c:v>51.2</c:v>
                </c:pt>
                <c:pt idx="613">
                  <c:v>51.3</c:v>
                </c:pt>
                <c:pt idx="614">
                  <c:v>51.4</c:v>
                </c:pt>
                <c:pt idx="615">
                  <c:v>51.5</c:v>
                </c:pt>
                <c:pt idx="616">
                  <c:v>51.6</c:v>
                </c:pt>
                <c:pt idx="617">
                  <c:v>51.7</c:v>
                </c:pt>
                <c:pt idx="618">
                  <c:v>51.8</c:v>
                </c:pt>
                <c:pt idx="619">
                  <c:v>51.9</c:v>
                </c:pt>
                <c:pt idx="620">
                  <c:v>52</c:v>
                </c:pt>
                <c:pt idx="621">
                  <c:v>52.1</c:v>
                </c:pt>
                <c:pt idx="622">
                  <c:v>52.2</c:v>
                </c:pt>
                <c:pt idx="623">
                  <c:v>52.3</c:v>
                </c:pt>
                <c:pt idx="624">
                  <c:v>52.4</c:v>
                </c:pt>
                <c:pt idx="625">
                  <c:v>52.5</c:v>
                </c:pt>
                <c:pt idx="626">
                  <c:v>52.6</c:v>
                </c:pt>
                <c:pt idx="627">
                  <c:v>52.7</c:v>
                </c:pt>
                <c:pt idx="628">
                  <c:v>52.8</c:v>
                </c:pt>
                <c:pt idx="629">
                  <c:v>52.9</c:v>
                </c:pt>
                <c:pt idx="630">
                  <c:v>53</c:v>
                </c:pt>
                <c:pt idx="631">
                  <c:v>53.1</c:v>
                </c:pt>
                <c:pt idx="632">
                  <c:v>53.2</c:v>
                </c:pt>
                <c:pt idx="633">
                  <c:v>53.3</c:v>
                </c:pt>
                <c:pt idx="634">
                  <c:v>53.4</c:v>
                </c:pt>
                <c:pt idx="635">
                  <c:v>53.5</c:v>
                </c:pt>
                <c:pt idx="636">
                  <c:v>53.6</c:v>
                </c:pt>
                <c:pt idx="637">
                  <c:v>53.7</c:v>
                </c:pt>
                <c:pt idx="638">
                  <c:v>53.8</c:v>
                </c:pt>
                <c:pt idx="639">
                  <c:v>53.9</c:v>
                </c:pt>
                <c:pt idx="640">
                  <c:v>54</c:v>
                </c:pt>
                <c:pt idx="641">
                  <c:v>54.1</c:v>
                </c:pt>
                <c:pt idx="642">
                  <c:v>54.2</c:v>
                </c:pt>
                <c:pt idx="643">
                  <c:v>54.3</c:v>
                </c:pt>
                <c:pt idx="644">
                  <c:v>54.4</c:v>
                </c:pt>
                <c:pt idx="645">
                  <c:v>54.5</c:v>
                </c:pt>
                <c:pt idx="646">
                  <c:v>54.6</c:v>
                </c:pt>
                <c:pt idx="647">
                  <c:v>54.7</c:v>
                </c:pt>
                <c:pt idx="648">
                  <c:v>54.8</c:v>
                </c:pt>
                <c:pt idx="649">
                  <c:v>54.9</c:v>
                </c:pt>
                <c:pt idx="650">
                  <c:v>55</c:v>
                </c:pt>
                <c:pt idx="651">
                  <c:v>55.1</c:v>
                </c:pt>
                <c:pt idx="652">
                  <c:v>55.2</c:v>
                </c:pt>
                <c:pt idx="653">
                  <c:v>55.3</c:v>
                </c:pt>
                <c:pt idx="654">
                  <c:v>55.4</c:v>
                </c:pt>
                <c:pt idx="655">
                  <c:v>55.5</c:v>
                </c:pt>
                <c:pt idx="656">
                  <c:v>55.6</c:v>
                </c:pt>
                <c:pt idx="657">
                  <c:v>55.7</c:v>
                </c:pt>
                <c:pt idx="658">
                  <c:v>55.8</c:v>
                </c:pt>
                <c:pt idx="659">
                  <c:v>55.9</c:v>
                </c:pt>
                <c:pt idx="660">
                  <c:v>56</c:v>
                </c:pt>
                <c:pt idx="661">
                  <c:v>56.1</c:v>
                </c:pt>
                <c:pt idx="662">
                  <c:v>56.2</c:v>
                </c:pt>
                <c:pt idx="663">
                  <c:v>56.3</c:v>
                </c:pt>
                <c:pt idx="664">
                  <c:v>56.4</c:v>
                </c:pt>
                <c:pt idx="665">
                  <c:v>56.5</c:v>
                </c:pt>
                <c:pt idx="666">
                  <c:v>56.6</c:v>
                </c:pt>
                <c:pt idx="667">
                  <c:v>56.7</c:v>
                </c:pt>
                <c:pt idx="668">
                  <c:v>56.8</c:v>
                </c:pt>
                <c:pt idx="669">
                  <c:v>56.9</c:v>
                </c:pt>
                <c:pt idx="670">
                  <c:v>57</c:v>
                </c:pt>
                <c:pt idx="671">
                  <c:v>57.1</c:v>
                </c:pt>
                <c:pt idx="672">
                  <c:v>57.2</c:v>
                </c:pt>
                <c:pt idx="673">
                  <c:v>57.3</c:v>
                </c:pt>
                <c:pt idx="674">
                  <c:v>57.4</c:v>
                </c:pt>
                <c:pt idx="675">
                  <c:v>57.5</c:v>
                </c:pt>
                <c:pt idx="676">
                  <c:v>57.6</c:v>
                </c:pt>
                <c:pt idx="677">
                  <c:v>57.7</c:v>
                </c:pt>
                <c:pt idx="678">
                  <c:v>57.8</c:v>
                </c:pt>
                <c:pt idx="679">
                  <c:v>57.9</c:v>
                </c:pt>
                <c:pt idx="680">
                  <c:v>58</c:v>
                </c:pt>
                <c:pt idx="681">
                  <c:v>58.1</c:v>
                </c:pt>
                <c:pt idx="682">
                  <c:v>58.2</c:v>
                </c:pt>
                <c:pt idx="683">
                  <c:v>58.3</c:v>
                </c:pt>
                <c:pt idx="684">
                  <c:v>58.4</c:v>
                </c:pt>
                <c:pt idx="685">
                  <c:v>58.5</c:v>
                </c:pt>
                <c:pt idx="686">
                  <c:v>58.6</c:v>
                </c:pt>
                <c:pt idx="687">
                  <c:v>58.7</c:v>
                </c:pt>
                <c:pt idx="688">
                  <c:v>58.8</c:v>
                </c:pt>
                <c:pt idx="689">
                  <c:v>58.9</c:v>
                </c:pt>
                <c:pt idx="690">
                  <c:v>59</c:v>
                </c:pt>
                <c:pt idx="691">
                  <c:v>59.1</c:v>
                </c:pt>
                <c:pt idx="692">
                  <c:v>59.2</c:v>
                </c:pt>
                <c:pt idx="693">
                  <c:v>59.3</c:v>
                </c:pt>
                <c:pt idx="694">
                  <c:v>59.4</c:v>
                </c:pt>
                <c:pt idx="695">
                  <c:v>59.5</c:v>
                </c:pt>
                <c:pt idx="696">
                  <c:v>59.6</c:v>
                </c:pt>
                <c:pt idx="697">
                  <c:v>59.7</c:v>
                </c:pt>
                <c:pt idx="698">
                  <c:v>59.8</c:v>
                </c:pt>
                <c:pt idx="699">
                  <c:v>59.9</c:v>
                </c:pt>
                <c:pt idx="700">
                  <c:v>60</c:v>
                </c:pt>
                <c:pt idx="701">
                  <c:v>60.1</c:v>
                </c:pt>
                <c:pt idx="702">
                  <c:v>60.2</c:v>
                </c:pt>
                <c:pt idx="703">
                  <c:v>60.3</c:v>
                </c:pt>
                <c:pt idx="704">
                  <c:v>60.4</c:v>
                </c:pt>
                <c:pt idx="705">
                  <c:v>60.5</c:v>
                </c:pt>
                <c:pt idx="706">
                  <c:v>60.6</c:v>
                </c:pt>
                <c:pt idx="707">
                  <c:v>60.7</c:v>
                </c:pt>
                <c:pt idx="708">
                  <c:v>60.8</c:v>
                </c:pt>
                <c:pt idx="709">
                  <c:v>60.9</c:v>
                </c:pt>
                <c:pt idx="710">
                  <c:v>61</c:v>
                </c:pt>
                <c:pt idx="711">
                  <c:v>61.1</c:v>
                </c:pt>
                <c:pt idx="712">
                  <c:v>61.2</c:v>
                </c:pt>
                <c:pt idx="713">
                  <c:v>61.3</c:v>
                </c:pt>
                <c:pt idx="714">
                  <c:v>61.4</c:v>
                </c:pt>
                <c:pt idx="715">
                  <c:v>61.5</c:v>
                </c:pt>
                <c:pt idx="716">
                  <c:v>61.6</c:v>
                </c:pt>
                <c:pt idx="717">
                  <c:v>61.7</c:v>
                </c:pt>
                <c:pt idx="718">
                  <c:v>61.8</c:v>
                </c:pt>
                <c:pt idx="719">
                  <c:v>61.9</c:v>
                </c:pt>
                <c:pt idx="720">
                  <c:v>62</c:v>
                </c:pt>
                <c:pt idx="721">
                  <c:v>62.1</c:v>
                </c:pt>
                <c:pt idx="722">
                  <c:v>62.2</c:v>
                </c:pt>
                <c:pt idx="723">
                  <c:v>62.3</c:v>
                </c:pt>
                <c:pt idx="724">
                  <c:v>62.4</c:v>
                </c:pt>
                <c:pt idx="725">
                  <c:v>62.5</c:v>
                </c:pt>
                <c:pt idx="726">
                  <c:v>62.6</c:v>
                </c:pt>
                <c:pt idx="727">
                  <c:v>62.7</c:v>
                </c:pt>
                <c:pt idx="728">
                  <c:v>62.8</c:v>
                </c:pt>
                <c:pt idx="729">
                  <c:v>62.9</c:v>
                </c:pt>
                <c:pt idx="730">
                  <c:v>63</c:v>
                </c:pt>
                <c:pt idx="731">
                  <c:v>63.1</c:v>
                </c:pt>
                <c:pt idx="732">
                  <c:v>63.2</c:v>
                </c:pt>
                <c:pt idx="733">
                  <c:v>63.3</c:v>
                </c:pt>
                <c:pt idx="734">
                  <c:v>63.4</c:v>
                </c:pt>
                <c:pt idx="735">
                  <c:v>63.5</c:v>
                </c:pt>
                <c:pt idx="736">
                  <c:v>63.6</c:v>
                </c:pt>
                <c:pt idx="737">
                  <c:v>63.7</c:v>
                </c:pt>
                <c:pt idx="738">
                  <c:v>63.8</c:v>
                </c:pt>
                <c:pt idx="739">
                  <c:v>63.9</c:v>
                </c:pt>
                <c:pt idx="740">
                  <c:v>64</c:v>
                </c:pt>
                <c:pt idx="741">
                  <c:v>64.099999999999994</c:v>
                </c:pt>
                <c:pt idx="742">
                  <c:v>64.2</c:v>
                </c:pt>
                <c:pt idx="743">
                  <c:v>64.3</c:v>
                </c:pt>
                <c:pt idx="744">
                  <c:v>64.400000000000006</c:v>
                </c:pt>
                <c:pt idx="745">
                  <c:v>64.5</c:v>
                </c:pt>
                <c:pt idx="746">
                  <c:v>64.599999999999994</c:v>
                </c:pt>
                <c:pt idx="747">
                  <c:v>64.7</c:v>
                </c:pt>
                <c:pt idx="748">
                  <c:v>64.8</c:v>
                </c:pt>
                <c:pt idx="749">
                  <c:v>64.900000000000006</c:v>
                </c:pt>
                <c:pt idx="750">
                  <c:v>65</c:v>
                </c:pt>
                <c:pt idx="751">
                  <c:v>65.099999999999994</c:v>
                </c:pt>
                <c:pt idx="752">
                  <c:v>65.2</c:v>
                </c:pt>
                <c:pt idx="753">
                  <c:v>65.3</c:v>
                </c:pt>
                <c:pt idx="754">
                  <c:v>65.400000000000006</c:v>
                </c:pt>
                <c:pt idx="755">
                  <c:v>65.5</c:v>
                </c:pt>
                <c:pt idx="756">
                  <c:v>65.599999999999994</c:v>
                </c:pt>
                <c:pt idx="757">
                  <c:v>65.7</c:v>
                </c:pt>
                <c:pt idx="758">
                  <c:v>65.8</c:v>
                </c:pt>
                <c:pt idx="759">
                  <c:v>65.900000000000006</c:v>
                </c:pt>
                <c:pt idx="760">
                  <c:v>66</c:v>
                </c:pt>
                <c:pt idx="761">
                  <c:v>66.099999999999994</c:v>
                </c:pt>
                <c:pt idx="762">
                  <c:v>66.2</c:v>
                </c:pt>
                <c:pt idx="763">
                  <c:v>66.3</c:v>
                </c:pt>
                <c:pt idx="764">
                  <c:v>66.400000000000006</c:v>
                </c:pt>
                <c:pt idx="765">
                  <c:v>66.5</c:v>
                </c:pt>
                <c:pt idx="766">
                  <c:v>66.599999999999994</c:v>
                </c:pt>
                <c:pt idx="767">
                  <c:v>66.7</c:v>
                </c:pt>
                <c:pt idx="768">
                  <c:v>66.8</c:v>
                </c:pt>
                <c:pt idx="769">
                  <c:v>66.900000000000006</c:v>
                </c:pt>
                <c:pt idx="770">
                  <c:v>67</c:v>
                </c:pt>
                <c:pt idx="771">
                  <c:v>67.099999999999994</c:v>
                </c:pt>
                <c:pt idx="772">
                  <c:v>67.2</c:v>
                </c:pt>
                <c:pt idx="773">
                  <c:v>67.3</c:v>
                </c:pt>
                <c:pt idx="774">
                  <c:v>67.400000000000006</c:v>
                </c:pt>
                <c:pt idx="775">
                  <c:v>67.5</c:v>
                </c:pt>
                <c:pt idx="776">
                  <c:v>67.599999999999994</c:v>
                </c:pt>
                <c:pt idx="777">
                  <c:v>67.7</c:v>
                </c:pt>
                <c:pt idx="778">
                  <c:v>67.8</c:v>
                </c:pt>
                <c:pt idx="779">
                  <c:v>67.900000000000006</c:v>
                </c:pt>
                <c:pt idx="780">
                  <c:v>68</c:v>
                </c:pt>
                <c:pt idx="781">
                  <c:v>68.099999999999994</c:v>
                </c:pt>
                <c:pt idx="782">
                  <c:v>68.2</c:v>
                </c:pt>
                <c:pt idx="783">
                  <c:v>68.3</c:v>
                </c:pt>
                <c:pt idx="784">
                  <c:v>68.400000000000006</c:v>
                </c:pt>
                <c:pt idx="785">
                  <c:v>68.5</c:v>
                </c:pt>
                <c:pt idx="786">
                  <c:v>68.599999999999994</c:v>
                </c:pt>
                <c:pt idx="787">
                  <c:v>68.7</c:v>
                </c:pt>
                <c:pt idx="788">
                  <c:v>68.8</c:v>
                </c:pt>
                <c:pt idx="789">
                  <c:v>68.900000000000006</c:v>
                </c:pt>
                <c:pt idx="790">
                  <c:v>69</c:v>
                </c:pt>
                <c:pt idx="791">
                  <c:v>69.099999999999994</c:v>
                </c:pt>
                <c:pt idx="792">
                  <c:v>69.2</c:v>
                </c:pt>
                <c:pt idx="793">
                  <c:v>69.3</c:v>
                </c:pt>
                <c:pt idx="794">
                  <c:v>69.400000000000006</c:v>
                </c:pt>
                <c:pt idx="795">
                  <c:v>69.5</c:v>
                </c:pt>
                <c:pt idx="796">
                  <c:v>69.599999999999994</c:v>
                </c:pt>
                <c:pt idx="797">
                  <c:v>69.7</c:v>
                </c:pt>
                <c:pt idx="798">
                  <c:v>69.8</c:v>
                </c:pt>
                <c:pt idx="799">
                  <c:v>69.900000000000006</c:v>
                </c:pt>
                <c:pt idx="800">
                  <c:v>70</c:v>
                </c:pt>
                <c:pt idx="801">
                  <c:v>70.099999999999994</c:v>
                </c:pt>
                <c:pt idx="802">
                  <c:v>70.2</c:v>
                </c:pt>
                <c:pt idx="803">
                  <c:v>70.3</c:v>
                </c:pt>
                <c:pt idx="804">
                  <c:v>70.400000000000006</c:v>
                </c:pt>
                <c:pt idx="805">
                  <c:v>70.5</c:v>
                </c:pt>
                <c:pt idx="806">
                  <c:v>70.599999999999994</c:v>
                </c:pt>
                <c:pt idx="807">
                  <c:v>70.7</c:v>
                </c:pt>
                <c:pt idx="808">
                  <c:v>70.8</c:v>
                </c:pt>
                <c:pt idx="809">
                  <c:v>70.900000000000006</c:v>
                </c:pt>
                <c:pt idx="810">
                  <c:v>71</c:v>
                </c:pt>
                <c:pt idx="811">
                  <c:v>71.099999999999994</c:v>
                </c:pt>
                <c:pt idx="812">
                  <c:v>71.2</c:v>
                </c:pt>
                <c:pt idx="813">
                  <c:v>71.3</c:v>
                </c:pt>
                <c:pt idx="814">
                  <c:v>71.400000000000006</c:v>
                </c:pt>
                <c:pt idx="815">
                  <c:v>71.5</c:v>
                </c:pt>
                <c:pt idx="816">
                  <c:v>71.599999999999994</c:v>
                </c:pt>
                <c:pt idx="817">
                  <c:v>71.7</c:v>
                </c:pt>
                <c:pt idx="818">
                  <c:v>71.8</c:v>
                </c:pt>
                <c:pt idx="819">
                  <c:v>71.900000000000006</c:v>
                </c:pt>
                <c:pt idx="820">
                  <c:v>72</c:v>
                </c:pt>
                <c:pt idx="821">
                  <c:v>72.099999999999994</c:v>
                </c:pt>
                <c:pt idx="822">
                  <c:v>72.2</c:v>
                </c:pt>
                <c:pt idx="823">
                  <c:v>72.3</c:v>
                </c:pt>
                <c:pt idx="824">
                  <c:v>72.400000000000006</c:v>
                </c:pt>
                <c:pt idx="825">
                  <c:v>72.5</c:v>
                </c:pt>
                <c:pt idx="826">
                  <c:v>72.599999999999994</c:v>
                </c:pt>
                <c:pt idx="827">
                  <c:v>72.7</c:v>
                </c:pt>
                <c:pt idx="828">
                  <c:v>72.8</c:v>
                </c:pt>
                <c:pt idx="829">
                  <c:v>72.900000000000006</c:v>
                </c:pt>
                <c:pt idx="830">
                  <c:v>73</c:v>
                </c:pt>
                <c:pt idx="831">
                  <c:v>73.099999999999994</c:v>
                </c:pt>
                <c:pt idx="832">
                  <c:v>73.2</c:v>
                </c:pt>
                <c:pt idx="833">
                  <c:v>73.3</c:v>
                </c:pt>
                <c:pt idx="834">
                  <c:v>73.400000000000006</c:v>
                </c:pt>
                <c:pt idx="835">
                  <c:v>73.5</c:v>
                </c:pt>
                <c:pt idx="836">
                  <c:v>73.599999999999994</c:v>
                </c:pt>
                <c:pt idx="837">
                  <c:v>73.7</c:v>
                </c:pt>
                <c:pt idx="838">
                  <c:v>73.8</c:v>
                </c:pt>
                <c:pt idx="839">
                  <c:v>73.900000000000006</c:v>
                </c:pt>
                <c:pt idx="840">
                  <c:v>74</c:v>
                </c:pt>
                <c:pt idx="841">
                  <c:v>74.099999999999994</c:v>
                </c:pt>
                <c:pt idx="842">
                  <c:v>74.2</c:v>
                </c:pt>
                <c:pt idx="843">
                  <c:v>74.3</c:v>
                </c:pt>
                <c:pt idx="844">
                  <c:v>74.400000000000006</c:v>
                </c:pt>
                <c:pt idx="845">
                  <c:v>74.5</c:v>
                </c:pt>
                <c:pt idx="846">
                  <c:v>74.599999999999994</c:v>
                </c:pt>
                <c:pt idx="847">
                  <c:v>74.7</c:v>
                </c:pt>
                <c:pt idx="848">
                  <c:v>74.8</c:v>
                </c:pt>
                <c:pt idx="849">
                  <c:v>74.900000000000006</c:v>
                </c:pt>
                <c:pt idx="850">
                  <c:v>75</c:v>
                </c:pt>
                <c:pt idx="851">
                  <c:v>75.099999999999994</c:v>
                </c:pt>
                <c:pt idx="852">
                  <c:v>75.2</c:v>
                </c:pt>
                <c:pt idx="853">
                  <c:v>75.3</c:v>
                </c:pt>
                <c:pt idx="854">
                  <c:v>75.400000000000006</c:v>
                </c:pt>
                <c:pt idx="855">
                  <c:v>75.5</c:v>
                </c:pt>
                <c:pt idx="856">
                  <c:v>75.599999999999994</c:v>
                </c:pt>
                <c:pt idx="857">
                  <c:v>75.7</c:v>
                </c:pt>
                <c:pt idx="858">
                  <c:v>75.8</c:v>
                </c:pt>
                <c:pt idx="859">
                  <c:v>75.900000000000006</c:v>
                </c:pt>
                <c:pt idx="860">
                  <c:v>76</c:v>
                </c:pt>
                <c:pt idx="861">
                  <c:v>76.099999999999994</c:v>
                </c:pt>
                <c:pt idx="862">
                  <c:v>76.2</c:v>
                </c:pt>
                <c:pt idx="863">
                  <c:v>76.3</c:v>
                </c:pt>
                <c:pt idx="864">
                  <c:v>76.400000000000006</c:v>
                </c:pt>
                <c:pt idx="865">
                  <c:v>76.5</c:v>
                </c:pt>
                <c:pt idx="866">
                  <c:v>76.599999999999994</c:v>
                </c:pt>
                <c:pt idx="867">
                  <c:v>76.7</c:v>
                </c:pt>
                <c:pt idx="868">
                  <c:v>76.8</c:v>
                </c:pt>
                <c:pt idx="869">
                  <c:v>76.900000000000006</c:v>
                </c:pt>
                <c:pt idx="870">
                  <c:v>77</c:v>
                </c:pt>
                <c:pt idx="871">
                  <c:v>77.099999999999994</c:v>
                </c:pt>
                <c:pt idx="872">
                  <c:v>77.2</c:v>
                </c:pt>
                <c:pt idx="873">
                  <c:v>77.3</c:v>
                </c:pt>
                <c:pt idx="874">
                  <c:v>77.400000000000006</c:v>
                </c:pt>
                <c:pt idx="875">
                  <c:v>77.5</c:v>
                </c:pt>
                <c:pt idx="876">
                  <c:v>77.599999999999994</c:v>
                </c:pt>
                <c:pt idx="877">
                  <c:v>77.7</c:v>
                </c:pt>
                <c:pt idx="878">
                  <c:v>77.8</c:v>
                </c:pt>
                <c:pt idx="879">
                  <c:v>77.900000000000006</c:v>
                </c:pt>
                <c:pt idx="880">
                  <c:v>78</c:v>
                </c:pt>
                <c:pt idx="881">
                  <c:v>78.099999999999994</c:v>
                </c:pt>
                <c:pt idx="882">
                  <c:v>78.2</c:v>
                </c:pt>
                <c:pt idx="883">
                  <c:v>78.3</c:v>
                </c:pt>
                <c:pt idx="884">
                  <c:v>78.400000000000006</c:v>
                </c:pt>
                <c:pt idx="885">
                  <c:v>78.5</c:v>
                </c:pt>
                <c:pt idx="886">
                  <c:v>78.599999999999994</c:v>
                </c:pt>
                <c:pt idx="887">
                  <c:v>78.7</c:v>
                </c:pt>
                <c:pt idx="888">
                  <c:v>78.8</c:v>
                </c:pt>
                <c:pt idx="889">
                  <c:v>78.900000000000006</c:v>
                </c:pt>
                <c:pt idx="890">
                  <c:v>79</c:v>
                </c:pt>
                <c:pt idx="891">
                  <c:v>79.099999999999994</c:v>
                </c:pt>
                <c:pt idx="892">
                  <c:v>79.2</c:v>
                </c:pt>
                <c:pt idx="893">
                  <c:v>79.3</c:v>
                </c:pt>
                <c:pt idx="894">
                  <c:v>79.400000000000006</c:v>
                </c:pt>
                <c:pt idx="895">
                  <c:v>79.5</c:v>
                </c:pt>
                <c:pt idx="896">
                  <c:v>79.599999999999994</c:v>
                </c:pt>
                <c:pt idx="897">
                  <c:v>79.7</c:v>
                </c:pt>
                <c:pt idx="898">
                  <c:v>79.8</c:v>
                </c:pt>
                <c:pt idx="899">
                  <c:v>79.900000000000006</c:v>
                </c:pt>
                <c:pt idx="900">
                  <c:v>80</c:v>
                </c:pt>
                <c:pt idx="901">
                  <c:v>80.099999999999994</c:v>
                </c:pt>
                <c:pt idx="902">
                  <c:v>80.2</c:v>
                </c:pt>
                <c:pt idx="903">
                  <c:v>80.3</c:v>
                </c:pt>
                <c:pt idx="904">
                  <c:v>80.400000000000006</c:v>
                </c:pt>
                <c:pt idx="905">
                  <c:v>80.5</c:v>
                </c:pt>
                <c:pt idx="906">
                  <c:v>80.599999999999994</c:v>
                </c:pt>
                <c:pt idx="907">
                  <c:v>80.7</c:v>
                </c:pt>
                <c:pt idx="908">
                  <c:v>80.8</c:v>
                </c:pt>
                <c:pt idx="909">
                  <c:v>80.900000000000006</c:v>
                </c:pt>
                <c:pt idx="910">
                  <c:v>81</c:v>
                </c:pt>
                <c:pt idx="911">
                  <c:v>81.099999999999994</c:v>
                </c:pt>
                <c:pt idx="912">
                  <c:v>81.2</c:v>
                </c:pt>
                <c:pt idx="913">
                  <c:v>81.3</c:v>
                </c:pt>
                <c:pt idx="914">
                  <c:v>81.400000000000006</c:v>
                </c:pt>
                <c:pt idx="915">
                  <c:v>81.5</c:v>
                </c:pt>
                <c:pt idx="916">
                  <c:v>81.599999999999994</c:v>
                </c:pt>
                <c:pt idx="917">
                  <c:v>81.7</c:v>
                </c:pt>
                <c:pt idx="918">
                  <c:v>81.8</c:v>
                </c:pt>
                <c:pt idx="919">
                  <c:v>81.900000000000006</c:v>
                </c:pt>
                <c:pt idx="920">
                  <c:v>82</c:v>
                </c:pt>
                <c:pt idx="921">
                  <c:v>82.1</c:v>
                </c:pt>
                <c:pt idx="922">
                  <c:v>82.2</c:v>
                </c:pt>
                <c:pt idx="923">
                  <c:v>82.3</c:v>
                </c:pt>
                <c:pt idx="924">
                  <c:v>82.4</c:v>
                </c:pt>
                <c:pt idx="925">
                  <c:v>82.5</c:v>
                </c:pt>
                <c:pt idx="926">
                  <c:v>82.6</c:v>
                </c:pt>
                <c:pt idx="927">
                  <c:v>82.7</c:v>
                </c:pt>
                <c:pt idx="928">
                  <c:v>82.8</c:v>
                </c:pt>
                <c:pt idx="929">
                  <c:v>82.9</c:v>
                </c:pt>
                <c:pt idx="930">
                  <c:v>83</c:v>
                </c:pt>
                <c:pt idx="931">
                  <c:v>83.1</c:v>
                </c:pt>
                <c:pt idx="932">
                  <c:v>83.2</c:v>
                </c:pt>
                <c:pt idx="933">
                  <c:v>83.3</c:v>
                </c:pt>
                <c:pt idx="934">
                  <c:v>83.4</c:v>
                </c:pt>
                <c:pt idx="935">
                  <c:v>83.5</c:v>
                </c:pt>
                <c:pt idx="936">
                  <c:v>83.6</c:v>
                </c:pt>
                <c:pt idx="937">
                  <c:v>83.7</c:v>
                </c:pt>
                <c:pt idx="938">
                  <c:v>83.8</c:v>
                </c:pt>
                <c:pt idx="939">
                  <c:v>83.9</c:v>
                </c:pt>
                <c:pt idx="940">
                  <c:v>84</c:v>
                </c:pt>
                <c:pt idx="941">
                  <c:v>84.1</c:v>
                </c:pt>
                <c:pt idx="942">
                  <c:v>84.2</c:v>
                </c:pt>
                <c:pt idx="943">
                  <c:v>84.3</c:v>
                </c:pt>
                <c:pt idx="944">
                  <c:v>84.4</c:v>
                </c:pt>
                <c:pt idx="945">
                  <c:v>84.5</c:v>
                </c:pt>
                <c:pt idx="946">
                  <c:v>84.6</c:v>
                </c:pt>
                <c:pt idx="947">
                  <c:v>84.7</c:v>
                </c:pt>
                <c:pt idx="948">
                  <c:v>84.8</c:v>
                </c:pt>
                <c:pt idx="949">
                  <c:v>84.9</c:v>
                </c:pt>
                <c:pt idx="950">
                  <c:v>85</c:v>
                </c:pt>
                <c:pt idx="951">
                  <c:v>85.1</c:v>
                </c:pt>
                <c:pt idx="952">
                  <c:v>85.2</c:v>
                </c:pt>
                <c:pt idx="953">
                  <c:v>85.3</c:v>
                </c:pt>
                <c:pt idx="954">
                  <c:v>85.4</c:v>
                </c:pt>
                <c:pt idx="955">
                  <c:v>85.5</c:v>
                </c:pt>
                <c:pt idx="956">
                  <c:v>85.6</c:v>
                </c:pt>
                <c:pt idx="957">
                  <c:v>85.7</c:v>
                </c:pt>
                <c:pt idx="958">
                  <c:v>85.8</c:v>
                </c:pt>
                <c:pt idx="959">
                  <c:v>85.9</c:v>
                </c:pt>
                <c:pt idx="960">
                  <c:v>86</c:v>
                </c:pt>
                <c:pt idx="961">
                  <c:v>86.1</c:v>
                </c:pt>
                <c:pt idx="962">
                  <c:v>86.2</c:v>
                </c:pt>
                <c:pt idx="963">
                  <c:v>86.3</c:v>
                </c:pt>
                <c:pt idx="964">
                  <c:v>86.4</c:v>
                </c:pt>
                <c:pt idx="965">
                  <c:v>86.5</c:v>
                </c:pt>
                <c:pt idx="966">
                  <c:v>86.6</c:v>
                </c:pt>
                <c:pt idx="967">
                  <c:v>86.7</c:v>
                </c:pt>
                <c:pt idx="968">
                  <c:v>86.8</c:v>
                </c:pt>
                <c:pt idx="969">
                  <c:v>86.9</c:v>
                </c:pt>
                <c:pt idx="970">
                  <c:v>87</c:v>
                </c:pt>
                <c:pt idx="971">
                  <c:v>87.1</c:v>
                </c:pt>
                <c:pt idx="972">
                  <c:v>87.2</c:v>
                </c:pt>
                <c:pt idx="973">
                  <c:v>87.3</c:v>
                </c:pt>
                <c:pt idx="974">
                  <c:v>87.4</c:v>
                </c:pt>
                <c:pt idx="975">
                  <c:v>87.5</c:v>
                </c:pt>
                <c:pt idx="976">
                  <c:v>87.6</c:v>
                </c:pt>
                <c:pt idx="977">
                  <c:v>87.7</c:v>
                </c:pt>
                <c:pt idx="978">
                  <c:v>87.8</c:v>
                </c:pt>
                <c:pt idx="979">
                  <c:v>87.9</c:v>
                </c:pt>
                <c:pt idx="980">
                  <c:v>88</c:v>
                </c:pt>
                <c:pt idx="981">
                  <c:v>88.1</c:v>
                </c:pt>
                <c:pt idx="982">
                  <c:v>88.2</c:v>
                </c:pt>
                <c:pt idx="983">
                  <c:v>88.3</c:v>
                </c:pt>
                <c:pt idx="984">
                  <c:v>88.4</c:v>
                </c:pt>
                <c:pt idx="985">
                  <c:v>88.5</c:v>
                </c:pt>
                <c:pt idx="986">
                  <c:v>88.6</c:v>
                </c:pt>
                <c:pt idx="987">
                  <c:v>88.7</c:v>
                </c:pt>
                <c:pt idx="988">
                  <c:v>88.8</c:v>
                </c:pt>
                <c:pt idx="989">
                  <c:v>88.9</c:v>
                </c:pt>
                <c:pt idx="990">
                  <c:v>89</c:v>
                </c:pt>
                <c:pt idx="991">
                  <c:v>89.1</c:v>
                </c:pt>
                <c:pt idx="992">
                  <c:v>89.2</c:v>
                </c:pt>
                <c:pt idx="993">
                  <c:v>89.3</c:v>
                </c:pt>
                <c:pt idx="994">
                  <c:v>89.4</c:v>
                </c:pt>
                <c:pt idx="995">
                  <c:v>89.5</c:v>
                </c:pt>
                <c:pt idx="996">
                  <c:v>89.6</c:v>
                </c:pt>
                <c:pt idx="997">
                  <c:v>89.7</c:v>
                </c:pt>
                <c:pt idx="998">
                  <c:v>89.8</c:v>
                </c:pt>
                <c:pt idx="999">
                  <c:v>89.9</c:v>
                </c:pt>
                <c:pt idx="1000">
                  <c:v>90</c:v>
                </c:pt>
                <c:pt idx="1001">
                  <c:v>90.1</c:v>
                </c:pt>
                <c:pt idx="1002">
                  <c:v>90.2</c:v>
                </c:pt>
                <c:pt idx="1003">
                  <c:v>90.3</c:v>
                </c:pt>
                <c:pt idx="1004">
                  <c:v>90.4</c:v>
                </c:pt>
                <c:pt idx="1005">
                  <c:v>90.5</c:v>
                </c:pt>
                <c:pt idx="1006">
                  <c:v>90.6</c:v>
                </c:pt>
                <c:pt idx="1007">
                  <c:v>90.7</c:v>
                </c:pt>
                <c:pt idx="1008">
                  <c:v>90.8</c:v>
                </c:pt>
                <c:pt idx="1009">
                  <c:v>90.9</c:v>
                </c:pt>
                <c:pt idx="1010">
                  <c:v>91</c:v>
                </c:pt>
                <c:pt idx="1011">
                  <c:v>91.1</c:v>
                </c:pt>
                <c:pt idx="1012">
                  <c:v>91.2</c:v>
                </c:pt>
                <c:pt idx="1013">
                  <c:v>91.3</c:v>
                </c:pt>
                <c:pt idx="1014">
                  <c:v>91.4</c:v>
                </c:pt>
                <c:pt idx="1015">
                  <c:v>91.5</c:v>
                </c:pt>
                <c:pt idx="1016">
                  <c:v>91.6</c:v>
                </c:pt>
                <c:pt idx="1017">
                  <c:v>91.7</c:v>
                </c:pt>
                <c:pt idx="1018">
                  <c:v>91.8</c:v>
                </c:pt>
                <c:pt idx="1019">
                  <c:v>91.9</c:v>
                </c:pt>
                <c:pt idx="1020">
                  <c:v>92</c:v>
                </c:pt>
                <c:pt idx="1021">
                  <c:v>92.1</c:v>
                </c:pt>
                <c:pt idx="1022">
                  <c:v>92.2</c:v>
                </c:pt>
                <c:pt idx="1023">
                  <c:v>92.3</c:v>
                </c:pt>
                <c:pt idx="1024">
                  <c:v>92.4</c:v>
                </c:pt>
                <c:pt idx="1025">
                  <c:v>92.5</c:v>
                </c:pt>
                <c:pt idx="1026">
                  <c:v>92.6</c:v>
                </c:pt>
                <c:pt idx="1027">
                  <c:v>92.7</c:v>
                </c:pt>
                <c:pt idx="1028">
                  <c:v>92.8</c:v>
                </c:pt>
                <c:pt idx="1029">
                  <c:v>92.9</c:v>
                </c:pt>
                <c:pt idx="1030">
                  <c:v>93</c:v>
                </c:pt>
                <c:pt idx="1031">
                  <c:v>93.1</c:v>
                </c:pt>
                <c:pt idx="1032">
                  <c:v>93.2</c:v>
                </c:pt>
                <c:pt idx="1033">
                  <c:v>93.3</c:v>
                </c:pt>
                <c:pt idx="1034">
                  <c:v>93.4</c:v>
                </c:pt>
                <c:pt idx="1035">
                  <c:v>93.5</c:v>
                </c:pt>
                <c:pt idx="1036">
                  <c:v>93.6</c:v>
                </c:pt>
                <c:pt idx="1037">
                  <c:v>93.7</c:v>
                </c:pt>
                <c:pt idx="1038">
                  <c:v>93.8</c:v>
                </c:pt>
                <c:pt idx="1039">
                  <c:v>93.9</c:v>
                </c:pt>
                <c:pt idx="1040">
                  <c:v>94</c:v>
                </c:pt>
                <c:pt idx="1041">
                  <c:v>94.1</c:v>
                </c:pt>
                <c:pt idx="1042">
                  <c:v>94.2</c:v>
                </c:pt>
                <c:pt idx="1043">
                  <c:v>94.3</c:v>
                </c:pt>
                <c:pt idx="1044">
                  <c:v>94.4</c:v>
                </c:pt>
                <c:pt idx="1045">
                  <c:v>94.5</c:v>
                </c:pt>
                <c:pt idx="1046">
                  <c:v>94.6</c:v>
                </c:pt>
                <c:pt idx="1047">
                  <c:v>94.7</c:v>
                </c:pt>
                <c:pt idx="1048">
                  <c:v>94.8</c:v>
                </c:pt>
                <c:pt idx="1049">
                  <c:v>94.9</c:v>
                </c:pt>
                <c:pt idx="1050">
                  <c:v>95</c:v>
                </c:pt>
                <c:pt idx="1051">
                  <c:v>95.1</c:v>
                </c:pt>
                <c:pt idx="1052">
                  <c:v>95.2</c:v>
                </c:pt>
                <c:pt idx="1053">
                  <c:v>95.3</c:v>
                </c:pt>
                <c:pt idx="1054">
                  <c:v>95.4</c:v>
                </c:pt>
                <c:pt idx="1055">
                  <c:v>95.5</c:v>
                </c:pt>
                <c:pt idx="1056">
                  <c:v>95.6</c:v>
                </c:pt>
                <c:pt idx="1057">
                  <c:v>95.7</c:v>
                </c:pt>
                <c:pt idx="1058">
                  <c:v>95.8</c:v>
                </c:pt>
                <c:pt idx="1059">
                  <c:v>95.9</c:v>
                </c:pt>
                <c:pt idx="1060">
                  <c:v>96</c:v>
                </c:pt>
                <c:pt idx="1061">
                  <c:v>96.1</c:v>
                </c:pt>
                <c:pt idx="1062">
                  <c:v>96.2</c:v>
                </c:pt>
                <c:pt idx="1063">
                  <c:v>96.3</c:v>
                </c:pt>
                <c:pt idx="1064">
                  <c:v>96.4</c:v>
                </c:pt>
                <c:pt idx="1065">
                  <c:v>96.5</c:v>
                </c:pt>
                <c:pt idx="1066">
                  <c:v>96.6</c:v>
                </c:pt>
                <c:pt idx="1067">
                  <c:v>96.7</c:v>
                </c:pt>
                <c:pt idx="1068">
                  <c:v>96.8</c:v>
                </c:pt>
                <c:pt idx="1069">
                  <c:v>96.9</c:v>
                </c:pt>
                <c:pt idx="1070">
                  <c:v>97</c:v>
                </c:pt>
                <c:pt idx="1071">
                  <c:v>97.1</c:v>
                </c:pt>
                <c:pt idx="1072">
                  <c:v>97.2</c:v>
                </c:pt>
                <c:pt idx="1073">
                  <c:v>97.3</c:v>
                </c:pt>
                <c:pt idx="1074">
                  <c:v>97.4</c:v>
                </c:pt>
                <c:pt idx="1075">
                  <c:v>97.5</c:v>
                </c:pt>
                <c:pt idx="1076">
                  <c:v>97.6</c:v>
                </c:pt>
                <c:pt idx="1077">
                  <c:v>97.7</c:v>
                </c:pt>
                <c:pt idx="1078">
                  <c:v>97.8</c:v>
                </c:pt>
                <c:pt idx="1079">
                  <c:v>97.9</c:v>
                </c:pt>
                <c:pt idx="1080">
                  <c:v>98</c:v>
                </c:pt>
                <c:pt idx="1081">
                  <c:v>98.1</c:v>
                </c:pt>
                <c:pt idx="1082">
                  <c:v>98.2</c:v>
                </c:pt>
                <c:pt idx="1083">
                  <c:v>98.3</c:v>
                </c:pt>
                <c:pt idx="1084">
                  <c:v>98.4</c:v>
                </c:pt>
                <c:pt idx="1085">
                  <c:v>98.5</c:v>
                </c:pt>
                <c:pt idx="1086">
                  <c:v>98.6</c:v>
                </c:pt>
                <c:pt idx="1087">
                  <c:v>98.7</c:v>
                </c:pt>
                <c:pt idx="1088">
                  <c:v>98.8</c:v>
                </c:pt>
                <c:pt idx="1089">
                  <c:v>98.9</c:v>
                </c:pt>
                <c:pt idx="1090">
                  <c:v>99</c:v>
                </c:pt>
                <c:pt idx="1091">
                  <c:v>99.1</c:v>
                </c:pt>
                <c:pt idx="1092">
                  <c:v>99.2</c:v>
                </c:pt>
                <c:pt idx="1093">
                  <c:v>99.3</c:v>
                </c:pt>
                <c:pt idx="1094">
                  <c:v>99.4</c:v>
                </c:pt>
                <c:pt idx="1095">
                  <c:v>99.5</c:v>
                </c:pt>
                <c:pt idx="1096">
                  <c:v>99.6</c:v>
                </c:pt>
                <c:pt idx="1097">
                  <c:v>99.7</c:v>
                </c:pt>
                <c:pt idx="1098">
                  <c:v>99.8</c:v>
                </c:pt>
                <c:pt idx="1099">
                  <c:v>99.9</c:v>
                </c:pt>
                <c:pt idx="1100">
                  <c:v>100</c:v>
                </c:pt>
              </c:numCache>
            </c:numRef>
          </c:cat>
          <c:val>
            <c:numRef>
              <c:f>Sheet9!$E$2:$E$1102</c:f>
              <c:numCache>
                <c:formatCode>0.00E+00</c:formatCode>
                <c:ptCount val="1101"/>
                <c:pt idx="0">
                  <c:v>6536420000</c:v>
                </c:pt>
                <c:pt idx="1">
                  <c:v>6536420000</c:v>
                </c:pt>
                <c:pt idx="2">
                  <c:v>6536420000</c:v>
                </c:pt>
                <c:pt idx="3">
                  <c:v>6536420000</c:v>
                </c:pt>
                <c:pt idx="4">
                  <c:v>6536420000</c:v>
                </c:pt>
                <c:pt idx="5">
                  <c:v>6536420000</c:v>
                </c:pt>
                <c:pt idx="6">
                  <c:v>6536420000</c:v>
                </c:pt>
                <c:pt idx="7">
                  <c:v>6536420000</c:v>
                </c:pt>
                <c:pt idx="8">
                  <c:v>6536420000</c:v>
                </c:pt>
                <c:pt idx="9">
                  <c:v>6536420000</c:v>
                </c:pt>
                <c:pt idx="10">
                  <c:v>6536420000</c:v>
                </c:pt>
                <c:pt idx="11">
                  <c:v>6536420000</c:v>
                </c:pt>
                <c:pt idx="12">
                  <c:v>6536420000</c:v>
                </c:pt>
                <c:pt idx="13">
                  <c:v>6536420000</c:v>
                </c:pt>
                <c:pt idx="14">
                  <c:v>6536420000</c:v>
                </c:pt>
                <c:pt idx="15">
                  <c:v>6536420000</c:v>
                </c:pt>
                <c:pt idx="16">
                  <c:v>6536420000</c:v>
                </c:pt>
                <c:pt idx="17">
                  <c:v>6536420000</c:v>
                </c:pt>
                <c:pt idx="18">
                  <c:v>6536420000</c:v>
                </c:pt>
                <c:pt idx="19">
                  <c:v>6536420000</c:v>
                </c:pt>
                <c:pt idx="20">
                  <c:v>6536420000</c:v>
                </c:pt>
                <c:pt idx="21">
                  <c:v>6536420000</c:v>
                </c:pt>
                <c:pt idx="22">
                  <c:v>6536420000</c:v>
                </c:pt>
                <c:pt idx="23">
                  <c:v>6536420000</c:v>
                </c:pt>
                <c:pt idx="24">
                  <c:v>6536420000</c:v>
                </c:pt>
                <c:pt idx="25">
                  <c:v>6536420000</c:v>
                </c:pt>
                <c:pt idx="26">
                  <c:v>6536420000</c:v>
                </c:pt>
                <c:pt idx="27">
                  <c:v>6536420000</c:v>
                </c:pt>
                <c:pt idx="28">
                  <c:v>6536420000</c:v>
                </c:pt>
                <c:pt idx="29">
                  <c:v>6536420000</c:v>
                </c:pt>
                <c:pt idx="30">
                  <c:v>6536420000</c:v>
                </c:pt>
                <c:pt idx="31">
                  <c:v>6536420000</c:v>
                </c:pt>
                <c:pt idx="32">
                  <c:v>6536420000</c:v>
                </c:pt>
                <c:pt idx="33">
                  <c:v>6536420000</c:v>
                </c:pt>
                <c:pt idx="34">
                  <c:v>6536420000</c:v>
                </c:pt>
                <c:pt idx="35">
                  <c:v>6536420000</c:v>
                </c:pt>
                <c:pt idx="36">
                  <c:v>6536420000</c:v>
                </c:pt>
                <c:pt idx="37">
                  <c:v>6536420000</c:v>
                </c:pt>
                <c:pt idx="38">
                  <c:v>6536420000</c:v>
                </c:pt>
                <c:pt idx="39">
                  <c:v>6536420000</c:v>
                </c:pt>
                <c:pt idx="40">
                  <c:v>6536420000</c:v>
                </c:pt>
                <c:pt idx="41">
                  <c:v>6536420000</c:v>
                </c:pt>
                <c:pt idx="42">
                  <c:v>6536420000</c:v>
                </c:pt>
                <c:pt idx="43">
                  <c:v>6536420000</c:v>
                </c:pt>
                <c:pt idx="44">
                  <c:v>6536420000</c:v>
                </c:pt>
                <c:pt idx="45">
                  <c:v>6536420000</c:v>
                </c:pt>
                <c:pt idx="46">
                  <c:v>6536420000</c:v>
                </c:pt>
                <c:pt idx="47">
                  <c:v>6536420000</c:v>
                </c:pt>
                <c:pt idx="48">
                  <c:v>6536420000</c:v>
                </c:pt>
                <c:pt idx="49">
                  <c:v>6536420000</c:v>
                </c:pt>
                <c:pt idx="50">
                  <c:v>6536420000</c:v>
                </c:pt>
                <c:pt idx="51">
                  <c:v>6536420000</c:v>
                </c:pt>
                <c:pt idx="52">
                  <c:v>6536420000</c:v>
                </c:pt>
                <c:pt idx="53">
                  <c:v>6536420000</c:v>
                </c:pt>
                <c:pt idx="54">
                  <c:v>6536420000</c:v>
                </c:pt>
                <c:pt idx="55">
                  <c:v>6536420000</c:v>
                </c:pt>
                <c:pt idx="56">
                  <c:v>6536420000</c:v>
                </c:pt>
                <c:pt idx="57">
                  <c:v>6536420000</c:v>
                </c:pt>
                <c:pt idx="58">
                  <c:v>6536420000</c:v>
                </c:pt>
                <c:pt idx="59">
                  <c:v>6536420000</c:v>
                </c:pt>
                <c:pt idx="60">
                  <c:v>6536420000</c:v>
                </c:pt>
                <c:pt idx="61">
                  <c:v>6536420000</c:v>
                </c:pt>
                <c:pt idx="62">
                  <c:v>6536420000</c:v>
                </c:pt>
                <c:pt idx="63">
                  <c:v>6536420000</c:v>
                </c:pt>
                <c:pt idx="64">
                  <c:v>6536420000</c:v>
                </c:pt>
                <c:pt idx="65">
                  <c:v>6536420000</c:v>
                </c:pt>
                <c:pt idx="66">
                  <c:v>6536420000</c:v>
                </c:pt>
                <c:pt idx="67">
                  <c:v>6536420000</c:v>
                </c:pt>
                <c:pt idx="68">
                  <c:v>6536420000</c:v>
                </c:pt>
                <c:pt idx="69">
                  <c:v>6536420000</c:v>
                </c:pt>
                <c:pt idx="70">
                  <c:v>6536420000</c:v>
                </c:pt>
                <c:pt idx="71">
                  <c:v>6536420000</c:v>
                </c:pt>
                <c:pt idx="72">
                  <c:v>6536420000</c:v>
                </c:pt>
                <c:pt idx="73">
                  <c:v>6536420000</c:v>
                </c:pt>
                <c:pt idx="74">
                  <c:v>6536420000</c:v>
                </c:pt>
                <c:pt idx="75">
                  <c:v>6536420000</c:v>
                </c:pt>
                <c:pt idx="76">
                  <c:v>6536420000</c:v>
                </c:pt>
                <c:pt idx="77">
                  <c:v>6536420000</c:v>
                </c:pt>
                <c:pt idx="78">
                  <c:v>6536420000</c:v>
                </c:pt>
                <c:pt idx="79">
                  <c:v>6536420000</c:v>
                </c:pt>
                <c:pt idx="80">
                  <c:v>6536420000</c:v>
                </c:pt>
                <c:pt idx="81">
                  <c:v>6536420000</c:v>
                </c:pt>
                <c:pt idx="82">
                  <c:v>6536420000</c:v>
                </c:pt>
                <c:pt idx="83">
                  <c:v>6536420000</c:v>
                </c:pt>
                <c:pt idx="84">
                  <c:v>6536420000</c:v>
                </c:pt>
                <c:pt idx="85">
                  <c:v>6536420000</c:v>
                </c:pt>
                <c:pt idx="86">
                  <c:v>6536420000</c:v>
                </c:pt>
                <c:pt idx="87">
                  <c:v>6536420000</c:v>
                </c:pt>
                <c:pt idx="88">
                  <c:v>6536420000</c:v>
                </c:pt>
                <c:pt idx="89">
                  <c:v>6536420000</c:v>
                </c:pt>
                <c:pt idx="90">
                  <c:v>6536420000</c:v>
                </c:pt>
                <c:pt idx="91">
                  <c:v>6536420000</c:v>
                </c:pt>
                <c:pt idx="92">
                  <c:v>6536420000</c:v>
                </c:pt>
                <c:pt idx="93">
                  <c:v>6536420000</c:v>
                </c:pt>
                <c:pt idx="94">
                  <c:v>6536420000</c:v>
                </c:pt>
                <c:pt idx="95">
                  <c:v>6536420000</c:v>
                </c:pt>
                <c:pt idx="96">
                  <c:v>6536420000</c:v>
                </c:pt>
                <c:pt idx="97">
                  <c:v>6536420000</c:v>
                </c:pt>
                <c:pt idx="98">
                  <c:v>6536420000</c:v>
                </c:pt>
                <c:pt idx="99">
                  <c:v>6536420000</c:v>
                </c:pt>
                <c:pt idx="100">
                  <c:v>6536420000</c:v>
                </c:pt>
                <c:pt idx="101">
                  <c:v>6536420000</c:v>
                </c:pt>
                <c:pt idx="102">
                  <c:v>6536420000</c:v>
                </c:pt>
                <c:pt idx="103">
                  <c:v>6536420000</c:v>
                </c:pt>
                <c:pt idx="104">
                  <c:v>6536420000</c:v>
                </c:pt>
                <c:pt idx="105">
                  <c:v>6536420000</c:v>
                </c:pt>
                <c:pt idx="106">
                  <c:v>6536420000</c:v>
                </c:pt>
                <c:pt idx="107">
                  <c:v>6536420000</c:v>
                </c:pt>
                <c:pt idx="108">
                  <c:v>6536420000</c:v>
                </c:pt>
                <c:pt idx="109">
                  <c:v>6536420000</c:v>
                </c:pt>
                <c:pt idx="110">
                  <c:v>6536420000</c:v>
                </c:pt>
                <c:pt idx="111">
                  <c:v>6536420000</c:v>
                </c:pt>
                <c:pt idx="112">
                  <c:v>6536420000</c:v>
                </c:pt>
                <c:pt idx="113">
                  <c:v>6536420000</c:v>
                </c:pt>
                <c:pt idx="114">
                  <c:v>6536420000</c:v>
                </c:pt>
                <c:pt idx="115">
                  <c:v>6536420000</c:v>
                </c:pt>
                <c:pt idx="116">
                  <c:v>6536420000</c:v>
                </c:pt>
                <c:pt idx="117">
                  <c:v>6536420000</c:v>
                </c:pt>
                <c:pt idx="118">
                  <c:v>6536420000</c:v>
                </c:pt>
                <c:pt idx="119">
                  <c:v>6536420000</c:v>
                </c:pt>
                <c:pt idx="120">
                  <c:v>6536420000</c:v>
                </c:pt>
                <c:pt idx="121">
                  <c:v>6536420000</c:v>
                </c:pt>
                <c:pt idx="122">
                  <c:v>6536420000</c:v>
                </c:pt>
                <c:pt idx="123">
                  <c:v>6536420000</c:v>
                </c:pt>
                <c:pt idx="124">
                  <c:v>6536420000</c:v>
                </c:pt>
                <c:pt idx="125">
                  <c:v>6536420000</c:v>
                </c:pt>
                <c:pt idx="126">
                  <c:v>6536420000</c:v>
                </c:pt>
                <c:pt idx="127">
                  <c:v>6536420000</c:v>
                </c:pt>
                <c:pt idx="128">
                  <c:v>6536420000</c:v>
                </c:pt>
                <c:pt idx="129">
                  <c:v>6536420000</c:v>
                </c:pt>
                <c:pt idx="130">
                  <c:v>6536420000</c:v>
                </c:pt>
                <c:pt idx="131">
                  <c:v>6536420000</c:v>
                </c:pt>
                <c:pt idx="132">
                  <c:v>6536420000</c:v>
                </c:pt>
                <c:pt idx="133">
                  <c:v>6536420000</c:v>
                </c:pt>
                <c:pt idx="134">
                  <c:v>6536420000</c:v>
                </c:pt>
                <c:pt idx="135">
                  <c:v>6536420000</c:v>
                </c:pt>
                <c:pt idx="136">
                  <c:v>6536420000</c:v>
                </c:pt>
                <c:pt idx="137">
                  <c:v>6536420000</c:v>
                </c:pt>
                <c:pt idx="138">
                  <c:v>6536420000</c:v>
                </c:pt>
                <c:pt idx="139">
                  <c:v>6536420000</c:v>
                </c:pt>
                <c:pt idx="140">
                  <c:v>6536420000</c:v>
                </c:pt>
                <c:pt idx="141">
                  <c:v>6536420000</c:v>
                </c:pt>
                <c:pt idx="142">
                  <c:v>6536420000</c:v>
                </c:pt>
                <c:pt idx="143">
                  <c:v>6536420000</c:v>
                </c:pt>
                <c:pt idx="144">
                  <c:v>6536420000</c:v>
                </c:pt>
                <c:pt idx="145">
                  <c:v>6536420000</c:v>
                </c:pt>
                <c:pt idx="146">
                  <c:v>6536420000</c:v>
                </c:pt>
                <c:pt idx="147">
                  <c:v>6536420000</c:v>
                </c:pt>
                <c:pt idx="148">
                  <c:v>6536420000</c:v>
                </c:pt>
                <c:pt idx="149">
                  <c:v>6536420000</c:v>
                </c:pt>
                <c:pt idx="150">
                  <c:v>6536420000</c:v>
                </c:pt>
                <c:pt idx="151">
                  <c:v>6536420000</c:v>
                </c:pt>
                <c:pt idx="152">
                  <c:v>6536420000</c:v>
                </c:pt>
                <c:pt idx="153">
                  <c:v>6536420000</c:v>
                </c:pt>
                <c:pt idx="154">
                  <c:v>6536420000</c:v>
                </c:pt>
                <c:pt idx="155">
                  <c:v>6536420000</c:v>
                </c:pt>
                <c:pt idx="156">
                  <c:v>6536420000</c:v>
                </c:pt>
                <c:pt idx="157">
                  <c:v>6536420000</c:v>
                </c:pt>
                <c:pt idx="158">
                  <c:v>6536420000</c:v>
                </c:pt>
                <c:pt idx="159">
                  <c:v>6536420000</c:v>
                </c:pt>
                <c:pt idx="160">
                  <c:v>6536420000</c:v>
                </c:pt>
                <c:pt idx="161">
                  <c:v>6536420000</c:v>
                </c:pt>
                <c:pt idx="162">
                  <c:v>6536420000</c:v>
                </c:pt>
                <c:pt idx="163">
                  <c:v>6536420000</c:v>
                </c:pt>
                <c:pt idx="164">
                  <c:v>6536420000</c:v>
                </c:pt>
                <c:pt idx="165">
                  <c:v>6536420000</c:v>
                </c:pt>
                <c:pt idx="166">
                  <c:v>6536420000</c:v>
                </c:pt>
                <c:pt idx="167">
                  <c:v>6536420000</c:v>
                </c:pt>
                <c:pt idx="168">
                  <c:v>6536420000</c:v>
                </c:pt>
                <c:pt idx="169">
                  <c:v>6536420000</c:v>
                </c:pt>
                <c:pt idx="170">
                  <c:v>6536420000</c:v>
                </c:pt>
                <c:pt idx="171">
                  <c:v>6536420000</c:v>
                </c:pt>
                <c:pt idx="172">
                  <c:v>6536420000</c:v>
                </c:pt>
                <c:pt idx="173">
                  <c:v>6536420000</c:v>
                </c:pt>
                <c:pt idx="174">
                  <c:v>6536420000</c:v>
                </c:pt>
                <c:pt idx="175">
                  <c:v>6536420000</c:v>
                </c:pt>
                <c:pt idx="176">
                  <c:v>6536420000</c:v>
                </c:pt>
                <c:pt idx="177">
                  <c:v>6536420000</c:v>
                </c:pt>
                <c:pt idx="178">
                  <c:v>6536420000</c:v>
                </c:pt>
                <c:pt idx="179">
                  <c:v>6536420000</c:v>
                </c:pt>
                <c:pt idx="180">
                  <c:v>6536420000</c:v>
                </c:pt>
                <c:pt idx="181">
                  <c:v>6536420000</c:v>
                </c:pt>
                <c:pt idx="182">
                  <c:v>6536420000</c:v>
                </c:pt>
                <c:pt idx="183">
                  <c:v>6536420000</c:v>
                </c:pt>
                <c:pt idx="184">
                  <c:v>6536420000</c:v>
                </c:pt>
                <c:pt idx="185">
                  <c:v>6536420000</c:v>
                </c:pt>
                <c:pt idx="186">
                  <c:v>6536420000</c:v>
                </c:pt>
                <c:pt idx="187">
                  <c:v>6536420000</c:v>
                </c:pt>
                <c:pt idx="188">
                  <c:v>6536420000</c:v>
                </c:pt>
                <c:pt idx="189">
                  <c:v>6536420000</c:v>
                </c:pt>
                <c:pt idx="190">
                  <c:v>6536420000</c:v>
                </c:pt>
                <c:pt idx="191">
                  <c:v>6536420000</c:v>
                </c:pt>
                <c:pt idx="192">
                  <c:v>6536420000</c:v>
                </c:pt>
                <c:pt idx="193">
                  <c:v>6536420000</c:v>
                </c:pt>
                <c:pt idx="194">
                  <c:v>6536420000</c:v>
                </c:pt>
                <c:pt idx="195">
                  <c:v>6536420000</c:v>
                </c:pt>
                <c:pt idx="196">
                  <c:v>6536420000</c:v>
                </c:pt>
                <c:pt idx="197">
                  <c:v>6536420000</c:v>
                </c:pt>
                <c:pt idx="198">
                  <c:v>6536420000</c:v>
                </c:pt>
                <c:pt idx="199">
                  <c:v>6536420000</c:v>
                </c:pt>
                <c:pt idx="200">
                  <c:v>6536420000</c:v>
                </c:pt>
                <c:pt idx="201">
                  <c:v>6536420000</c:v>
                </c:pt>
                <c:pt idx="202">
                  <c:v>6536420000</c:v>
                </c:pt>
                <c:pt idx="203">
                  <c:v>6536420000</c:v>
                </c:pt>
                <c:pt idx="204">
                  <c:v>6536420000</c:v>
                </c:pt>
                <c:pt idx="205">
                  <c:v>6536420000</c:v>
                </c:pt>
                <c:pt idx="206">
                  <c:v>6536420000</c:v>
                </c:pt>
                <c:pt idx="207">
                  <c:v>6536420000</c:v>
                </c:pt>
                <c:pt idx="208">
                  <c:v>6536420000</c:v>
                </c:pt>
                <c:pt idx="209">
                  <c:v>6536420000</c:v>
                </c:pt>
                <c:pt idx="210">
                  <c:v>6536420000</c:v>
                </c:pt>
                <c:pt idx="211">
                  <c:v>6536420000</c:v>
                </c:pt>
                <c:pt idx="212">
                  <c:v>6536420000</c:v>
                </c:pt>
                <c:pt idx="213">
                  <c:v>6536420000</c:v>
                </c:pt>
                <c:pt idx="214">
                  <c:v>6536420000</c:v>
                </c:pt>
                <c:pt idx="215">
                  <c:v>6536420000</c:v>
                </c:pt>
                <c:pt idx="216">
                  <c:v>6536420000</c:v>
                </c:pt>
                <c:pt idx="217">
                  <c:v>6536420000</c:v>
                </c:pt>
                <c:pt idx="218">
                  <c:v>6536420000</c:v>
                </c:pt>
                <c:pt idx="219">
                  <c:v>6536420000</c:v>
                </c:pt>
                <c:pt idx="220">
                  <c:v>6536420000</c:v>
                </c:pt>
                <c:pt idx="221">
                  <c:v>6536420000</c:v>
                </c:pt>
                <c:pt idx="222">
                  <c:v>6536420000</c:v>
                </c:pt>
                <c:pt idx="223">
                  <c:v>6536420000</c:v>
                </c:pt>
                <c:pt idx="224">
                  <c:v>6536420000</c:v>
                </c:pt>
                <c:pt idx="225">
                  <c:v>6536420000</c:v>
                </c:pt>
                <c:pt idx="226">
                  <c:v>6536420000</c:v>
                </c:pt>
                <c:pt idx="227">
                  <c:v>6536420000</c:v>
                </c:pt>
                <c:pt idx="228">
                  <c:v>6536420000</c:v>
                </c:pt>
                <c:pt idx="229">
                  <c:v>6536420000</c:v>
                </c:pt>
                <c:pt idx="230">
                  <c:v>6536420000</c:v>
                </c:pt>
                <c:pt idx="231">
                  <c:v>6536420000</c:v>
                </c:pt>
                <c:pt idx="232">
                  <c:v>6536420000</c:v>
                </c:pt>
                <c:pt idx="233">
                  <c:v>6536420000</c:v>
                </c:pt>
                <c:pt idx="234">
                  <c:v>6536420000</c:v>
                </c:pt>
                <c:pt idx="235">
                  <c:v>6536420000</c:v>
                </c:pt>
                <c:pt idx="236">
                  <c:v>6536420000</c:v>
                </c:pt>
                <c:pt idx="237">
                  <c:v>6536420000</c:v>
                </c:pt>
                <c:pt idx="238">
                  <c:v>6536420000</c:v>
                </c:pt>
                <c:pt idx="239">
                  <c:v>6536420000</c:v>
                </c:pt>
                <c:pt idx="240">
                  <c:v>6536420000</c:v>
                </c:pt>
                <c:pt idx="241">
                  <c:v>6536420000</c:v>
                </c:pt>
                <c:pt idx="242">
                  <c:v>6536420000</c:v>
                </c:pt>
                <c:pt idx="243">
                  <c:v>6536420000</c:v>
                </c:pt>
                <c:pt idx="244">
                  <c:v>6536420000</c:v>
                </c:pt>
                <c:pt idx="245">
                  <c:v>6536420000</c:v>
                </c:pt>
                <c:pt idx="246">
                  <c:v>6536420000</c:v>
                </c:pt>
                <c:pt idx="247">
                  <c:v>6536420000</c:v>
                </c:pt>
                <c:pt idx="248">
                  <c:v>6536420000</c:v>
                </c:pt>
                <c:pt idx="249">
                  <c:v>6536420000</c:v>
                </c:pt>
                <c:pt idx="250">
                  <c:v>6536420000</c:v>
                </c:pt>
                <c:pt idx="251">
                  <c:v>6536420000</c:v>
                </c:pt>
                <c:pt idx="252">
                  <c:v>6536420000</c:v>
                </c:pt>
                <c:pt idx="253">
                  <c:v>6536420000</c:v>
                </c:pt>
                <c:pt idx="254">
                  <c:v>6536420000</c:v>
                </c:pt>
                <c:pt idx="255">
                  <c:v>6536420000</c:v>
                </c:pt>
                <c:pt idx="256">
                  <c:v>6536420000</c:v>
                </c:pt>
                <c:pt idx="257">
                  <c:v>6536420000</c:v>
                </c:pt>
                <c:pt idx="258">
                  <c:v>6536420000</c:v>
                </c:pt>
                <c:pt idx="259">
                  <c:v>6536420000</c:v>
                </c:pt>
                <c:pt idx="260">
                  <c:v>6536420000</c:v>
                </c:pt>
                <c:pt idx="261">
                  <c:v>6536420000</c:v>
                </c:pt>
                <c:pt idx="262">
                  <c:v>6536420000</c:v>
                </c:pt>
                <c:pt idx="263">
                  <c:v>6536420000</c:v>
                </c:pt>
                <c:pt idx="264">
                  <c:v>6536420000</c:v>
                </c:pt>
                <c:pt idx="265">
                  <c:v>6536420000</c:v>
                </c:pt>
                <c:pt idx="266">
                  <c:v>6536420000</c:v>
                </c:pt>
                <c:pt idx="267">
                  <c:v>6536420000</c:v>
                </c:pt>
                <c:pt idx="268">
                  <c:v>6536420000</c:v>
                </c:pt>
                <c:pt idx="269">
                  <c:v>6536420000</c:v>
                </c:pt>
                <c:pt idx="270">
                  <c:v>6536420000</c:v>
                </c:pt>
                <c:pt idx="271">
                  <c:v>6536420000</c:v>
                </c:pt>
                <c:pt idx="272">
                  <c:v>6536420000</c:v>
                </c:pt>
                <c:pt idx="273">
                  <c:v>6536420000</c:v>
                </c:pt>
                <c:pt idx="274">
                  <c:v>6536420000</c:v>
                </c:pt>
                <c:pt idx="275">
                  <c:v>6536420000</c:v>
                </c:pt>
                <c:pt idx="276">
                  <c:v>6536420000</c:v>
                </c:pt>
                <c:pt idx="277">
                  <c:v>6536420000</c:v>
                </c:pt>
                <c:pt idx="278">
                  <c:v>6536420000</c:v>
                </c:pt>
                <c:pt idx="279">
                  <c:v>6536420000</c:v>
                </c:pt>
                <c:pt idx="280">
                  <c:v>6536420000</c:v>
                </c:pt>
                <c:pt idx="281">
                  <c:v>6536420000</c:v>
                </c:pt>
                <c:pt idx="282">
                  <c:v>6536420000</c:v>
                </c:pt>
                <c:pt idx="283">
                  <c:v>6536420000</c:v>
                </c:pt>
                <c:pt idx="284">
                  <c:v>6536420000</c:v>
                </c:pt>
                <c:pt idx="285">
                  <c:v>6536420000</c:v>
                </c:pt>
                <c:pt idx="286">
                  <c:v>6536420000</c:v>
                </c:pt>
                <c:pt idx="287">
                  <c:v>6536420000</c:v>
                </c:pt>
                <c:pt idx="288">
                  <c:v>6536420000</c:v>
                </c:pt>
                <c:pt idx="289">
                  <c:v>6536420000</c:v>
                </c:pt>
                <c:pt idx="290">
                  <c:v>6536420000</c:v>
                </c:pt>
                <c:pt idx="291">
                  <c:v>6536420000</c:v>
                </c:pt>
                <c:pt idx="292">
                  <c:v>6536420000</c:v>
                </c:pt>
                <c:pt idx="293">
                  <c:v>6536420000</c:v>
                </c:pt>
                <c:pt idx="294">
                  <c:v>6536420000</c:v>
                </c:pt>
                <c:pt idx="295">
                  <c:v>6536420000</c:v>
                </c:pt>
                <c:pt idx="296">
                  <c:v>6536420000</c:v>
                </c:pt>
                <c:pt idx="297">
                  <c:v>6536420000</c:v>
                </c:pt>
                <c:pt idx="298">
                  <c:v>6536420000</c:v>
                </c:pt>
                <c:pt idx="299">
                  <c:v>6536420000</c:v>
                </c:pt>
                <c:pt idx="300">
                  <c:v>6536420000</c:v>
                </c:pt>
                <c:pt idx="301">
                  <c:v>6536420000</c:v>
                </c:pt>
                <c:pt idx="302">
                  <c:v>6536420000</c:v>
                </c:pt>
                <c:pt idx="303">
                  <c:v>6536420000</c:v>
                </c:pt>
                <c:pt idx="304">
                  <c:v>6536420000</c:v>
                </c:pt>
                <c:pt idx="305">
                  <c:v>6536420000</c:v>
                </c:pt>
                <c:pt idx="306">
                  <c:v>6536420000</c:v>
                </c:pt>
                <c:pt idx="307">
                  <c:v>6536420000</c:v>
                </c:pt>
                <c:pt idx="308">
                  <c:v>6536420000</c:v>
                </c:pt>
                <c:pt idx="309">
                  <c:v>6536420000</c:v>
                </c:pt>
                <c:pt idx="310">
                  <c:v>6536420000</c:v>
                </c:pt>
                <c:pt idx="311">
                  <c:v>6536420000</c:v>
                </c:pt>
                <c:pt idx="312">
                  <c:v>6536420000</c:v>
                </c:pt>
                <c:pt idx="313">
                  <c:v>6536420000</c:v>
                </c:pt>
                <c:pt idx="314">
                  <c:v>6536420000</c:v>
                </c:pt>
                <c:pt idx="315">
                  <c:v>6536420000</c:v>
                </c:pt>
                <c:pt idx="316">
                  <c:v>6536420000</c:v>
                </c:pt>
                <c:pt idx="317">
                  <c:v>6536420000</c:v>
                </c:pt>
                <c:pt idx="318">
                  <c:v>6536420000</c:v>
                </c:pt>
                <c:pt idx="319">
                  <c:v>6536420000</c:v>
                </c:pt>
                <c:pt idx="320">
                  <c:v>6536420000</c:v>
                </c:pt>
                <c:pt idx="321">
                  <c:v>6536420000</c:v>
                </c:pt>
                <c:pt idx="322">
                  <c:v>6536420000</c:v>
                </c:pt>
                <c:pt idx="323">
                  <c:v>6536420000</c:v>
                </c:pt>
                <c:pt idx="324">
                  <c:v>6536420000</c:v>
                </c:pt>
                <c:pt idx="325">
                  <c:v>6536420000</c:v>
                </c:pt>
                <c:pt idx="326">
                  <c:v>6536420000</c:v>
                </c:pt>
                <c:pt idx="327">
                  <c:v>6536420000</c:v>
                </c:pt>
                <c:pt idx="328">
                  <c:v>6536420000</c:v>
                </c:pt>
                <c:pt idx="329">
                  <c:v>6536420000</c:v>
                </c:pt>
                <c:pt idx="330">
                  <c:v>6536420000</c:v>
                </c:pt>
                <c:pt idx="331">
                  <c:v>6536420000</c:v>
                </c:pt>
                <c:pt idx="332">
                  <c:v>6536420000</c:v>
                </c:pt>
                <c:pt idx="333">
                  <c:v>6536420000</c:v>
                </c:pt>
                <c:pt idx="334">
                  <c:v>6536420000</c:v>
                </c:pt>
                <c:pt idx="335">
                  <c:v>6536420000</c:v>
                </c:pt>
                <c:pt idx="336">
                  <c:v>6536420000</c:v>
                </c:pt>
                <c:pt idx="337">
                  <c:v>6536420000</c:v>
                </c:pt>
                <c:pt idx="338">
                  <c:v>6536420000</c:v>
                </c:pt>
                <c:pt idx="339">
                  <c:v>6536420000</c:v>
                </c:pt>
                <c:pt idx="340">
                  <c:v>6536420000</c:v>
                </c:pt>
                <c:pt idx="341">
                  <c:v>6536420000</c:v>
                </c:pt>
                <c:pt idx="342">
                  <c:v>6536420000</c:v>
                </c:pt>
                <c:pt idx="343">
                  <c:v>6536420000</c:v>
                </c:pt>
                <c:pt idx="344">
                  <c:v>6536420000</c:v>
                </c:pt>
                <c:pt idx="345">
                  <c:v>6536420000</c:v>
                </c:pt>
                <c:pt idx="346">
                  <c:v>6536420000</c:v>
                </c:pt>
                <c:pt idx="347">
                  <c:v>6536420000</c:v>
                </c:pt>
                <c:pt idx="348">
                  <c:v>6536420000</c:v>
                </c:pt>
                <c:pt idx="349">
                  <c:v>6536420000</c:v>
                </c:pt>
                <c:pt idx="350">
                  <c:v>6536420000</c:v>
                </c:pt>
                <c:pt idx="351">
                  <c:v>6536420000</c:v>
                </c:pt>
                <c:pt idx="352">
                  <c:v>6536420000</c:v>
                </c:pt>
                <c:pt idx="353">
                  <c:v>6536420000</c:v>
                </c:pt>
                <c:pt idx="354">
                  <c:v>6536420000</c:v>
                </c:pt>
                <c:pt idx="355">
                  <c:v>6536420000</c:v>
                </c:pt>
                <c:pt idx="356">
                  <c:v>6536420000</c:v>
                </c:pt>
                <c:pt idx="357">
                  <c:v>6536420000</c:v>
                </c:pt>
                <c:pt idx="358">
                  <c:v>6536420000</c:v>
                </c:pt>
                <c:pt idx="359">
                  <c:v>6536420000</c:v>
                </c:pt>
                <c:pt idx="360">
                  <c:v>6536420000</c:v>
                </c:pt>
                <c:pt idx="361">
                  <c:v>6536420000</c:v>
                </c:pt>
                <c:pt idx="362">
                  <c:v>6536420000</c:v>
                </c:pt>
                <c:pt idx="363">
                  <c:v>6536420000</c:v>
                </c:pt>
                <c:pt idx="364">
                  <c:v>6536420000</c:v>
                </c:pt>
                <c:pt idx="365">
                  <c:v>6536420000</c:v>
                </c:pt>
                <c:pt idx="366">
                  <c:v>6536420000</c:v>
                </c:pt>
                <c:pt idx="367">
                  <c:v>6536420000</c:v>
                </c:pt>
                <c:pt idx="368">
                  <c:v>6536420000</c:v>
                </c:pt>
                <c:pt idx="369">
                  <c:v>6536420000</c:v>
                </c:pt>
                <c:pt idx="370">
                  <c:v>6536410000</c:v>
                </c:pt>
                <c:pt idx="371">
                  <c:v>6536410000</c:v>
                </c:pt>
                <c:pt idx="372">
                  <c:v>6536410000</c:v>
                </c:pt>
                <c:pt idx="373">
                  <c:v>6536410000</c:v>
                </c:pt>
                <c:pt idx="374">
                  <c:v>6536410000</c:v>
                </c:pt>
                <c:pt idx="375">
                  <c:v>6536410000</c:v>
                </c:pt>
                <c:pt idx="376">
                  <c:v>6536410000</c:v>
                </c:pt>
                <c:pt idx="377">
                  <c:v>6536410000</c:v>
                </c:pt>
                <c:pt idx="378">
                  <c:v>6536410000</c:v>
                </c:pt>
                <c:pt idx="379">
                  <c:v>6536410000</c:v>
                </c:pt>
                <c:pt idx="380">
                  <c:v>6536410000</c:v>
                </c:pt>
                <c:pt idx="381">
                  <c:v>6536410000</c:v>
                </c:pt>
                <c:pt idx="382">
                  <c:v>6536410000</c:v>
                </c:pt>
                <c:pt idx="383">
                  <c:v>6536410000</c:v>
                </c:pt>
                <c:pt idx="384">
                  <c:v>6536410000</c:v>
                </c:pt>
                <c:pt idx="385">
                  <c:v>6536410000</c:v>
                </c:pt>
                <c:pt idx="386">
                  <c:v>6536410000</c:v>
                </c:pt>
                <c:pt idx="387">
                  <c:v>6536410000</c:v>
                </c:pt>
                <c:pt idx="388">
                  <c:v>6536410000</c:v>
                </c:pt>
                <c:pt idx="389">
                  <c:v>6536410000</c:v>
                </c:pt>
                <c:pt idx="390">
                  <c:v>6536410000</c:v>
                </c:pt>
                <c:pt idx="391">
                  <c:v>6536410000</c:v>
                </c:pt>
                <c:pt idx="392">
                  <c:v>6536410000</c:v>
                </c:pt>
                <c:pt idx="393">
                  <c:v>6536410000</c:v>
                </c:pt>
                <c:pt idx="394">
                  <c:v>6536410000</c:v>
                </c:pt>
                <c:pt idx="395">
                  <c:v>6536410000</c:v>
                </c:pt>
                <c:pt idx="396">
                  <c:v>6536410000</c:v>
                </c:pt>
                <c:pt idx="397">
                  <c:v>6536410000</c:v>
                </c:pt>
                <c:pt idx="398">
                  <c:v>6536400000</c:v>
                </c:pt>
                <c:pt idx="399">
                  <c:v>6536400000</c:v>
                </c:pt>
                <c:pt idx="400">
                  <c:v>6536400000</c:v>
                </c:pt>
                <c:pt idx="401">
                  <c:v>6536400000</c:v>
                </c:pt>
                <c:pt idx="402">
                  <c:v>6536400000</c:v>
                </c:pt>
                <c:pt idx="403">
                  <c:v>6536400000</c:v>
                </c:pt>
                <c:pt idx="404">
                  <c:v>6536400000</c:v>
                </c:pt>
                <c:pt idx="405">
                  <c:v>6536400000</c:v>
                </c:pt>
                <c:pt idx="406">
                  <c:v>6536400000</c:v>
                </c:pt>
                <c:pt idx="407">
                  <c:v>6536400000</c:v>
                </c:pt>
                <c:pt idx="408">
                  <c:v>6536400000</c:v>
                </c:pt>
                <c:pt idx="409">
                  <c:v>6536400000</c:v>
                </c:pt>
                <c:pt idx="410">
                  <c:v>6536400000</c:v>
                </c:pt>
                <c:pt idx="411">
                  <c:v>6536400000</c:v>
                </c:pt>
                <c:pt idx="412">
                  <c:v>6536390000</c:v>
                </c:pt>
                <c:pt idx="413">
                  <c:v>6536390000</c:v>
                </c:pt>
                <c:pt idx="414">
                  <c:v>6536390000</c:v>
                </c:pt>
                <c:pt idx="415">
                  <c:v>6536390000</c:v>
                </c:pt>
                <c:pt idx="416">
                  <c:v>6536390000</c:v>
                </c:pt>
                <c:pt idx="417">
                  <c:v>6536390000</c:v>
                </c:pt>
                <c:pt idx="418">
                  <c:v>6536390000</c:v>
                </c:pt>
                <c:pt idx="419">
                  <c:v>6536390000</c:v>
                </c:pt>
                <c:pt idx="420">
                  <c:v>6536390000</c:v>
                </c:pt>
                <c:pt idx="421">
                  <c:v>6536380000</c:v>
                </c:pt>
                <c:pt idx="422">
                  <c:v>6536380000</c:v>
                </c:pt>
                <c:pt idx="423">
                  <c:v>6536380000</c:v>
                </c:pt>
                <c:pt idx="424">
                  <c:v>6536380000</c:v>
                </c:pt>
                <c:pt idx="425">
                  <c:v>6536380000</c:v>
                </c:pt>
                <c:pt idx="426">
                  <c:v>6536380000</c:v>
                </c:pt>
                <c:pt idx="427">
                  <c:v>6536380000</c:v>
                </c:pt>
                <c:pt idx="428">
                  <c:v>6536370000</c:v>
                </c:pt>
                <c:pt idx="429">
                  <c:v>6536370000</c:v>
                </c:pt>
                <c:pt idx="430">
                  <c:v>6536370000</c:v>
                </c:pt>
                <c:pt idx="431">
                  <c:v>6536370000</c:v>
                </c:pt>
                <c:pt idx="432">
                  <c:v>6536370000</c:v>
                </c:pt>
                <c:pt idx="433">
                  <c:v>6536370000</c:v>
                </c:pt>
                <c:pt idx="434">
                  <c:v>6536360000</c:v>
                </c:pt>
                <c:pt idx="435">
                  <c:v>6536360000</c:v>
                </c:pt>
                <c:pt idx="436">
                  <c:v>6536360000</c:v>
                </c:pt>
                <c:pt idx="437">
                  <c:v>6536360000</c:v>
                </c:pt>
                <c:pt idx="438">
                  <c:v>6536350000</c:v>
                </c:pt>
                <c:pt idx="439">
                  <c:v>6536350000</c:v>
                </c:pt>
                <c:pt idx="440">
                  <c:v>6536350000</c:v>
                </c:pt>
                <c:pt idx="441">
                  <c:v>6536350000</c:v>
                </c:pt>
                <c:pt idx="442">
                  <c:v>6536340000</c:v>
                </c:pt>
                <c:pt idx="443">
                  <c:v>6536340000</c:v>
                </c:pt>
                <c:pt idx="444">
                  <c:v>6536340000</c:v>
                </c:pt>
                <c:pt idx="445">
                  <c:v>6536340000</c:v>
                </c:pt>
                <c:pt idx="446">
                  <c:v>6536330000</c:v>
                </c:pt>
                <c:pt idx="447">
                  <c:v>6536330000</c:v>
                </c:pt>
                <c:pt idx="448">
                  <c:v>6536330000</c:v>
                </c:pt>
                <c:pt idx="449">
                  <c:v>6536320000</c:v>
                </c:pt>
                <c:pt idx="450">
                  <c:v>6536320000</c:v>
                </c:pt>
                <c:pt idx="451">
                  <c:v>6536320000</c:v>
                </c:pt>
                <c:pt idx="452">
                  <c:v>6536310000</c:v>
                </c:pt>
                <c:pt idx="453">
                  <c:v>6536310000</c:v>
                </c:pt>
                <c:pt idx="454">
                  <c:v>6536300000</c:v>
                </c:pt>
                <c:pt idx="455">
                  <c:v>6536300000</c:v>
                </c:pt>
                <c:pt idx="456">
                  <c:v>6536300000</c:v>
                </c:pt>
                <c:pt idx="457">
                  <c:v>6536290000</c:v>
                </c:pt>
                <c:pt idx="458">
                  <c:v>6536290000</c:v>
                </c:pt>
                <c:pt idx="459">
                  <c:v>6536280000</c:v>
                </c:pt>
                <c:pt idx="460">
                  <c:v>6536280000</c:v>
                </c:pt>
                <c:pt idx="461">
                  <c:v>6536270000</c:v>
                </c:pt>
                <c:pt idx="462">
                  <c:v>6536270000</c:v>
                </c:pt>
                <c:pt idx="463">
                  <c:v>6536260000</c:v>
                </c:pt>
                <c:pt idx="464">
                  <c:v>6536250000</c:v>
                </c:pt>
                <c:pt idx="465">
                  <c:v>6536250000</c:v>
                </c:pt>
                <c:pt idx="466">
                  <c:v>6536240000</c:v>
                </c:pt>
                <c:pt idx="467">
                  <c:v>6536240000</c:v>
                </c:pt>
                <c:pt idx="468">
                  <c:v>6536230000</c:v>
                </c:pt>
                <c:pt idx="469">
                  <c:v>6536220000</c:v>
                </c:pt>
                <c:pt idx="470">
                  <c:v>6536220000</c:v>
                </c:pt>
                <c:pt idx="471">
                  <c:v>6536210000</c:v>
                </c:pt>
                <c:pt idx="472">
                  <c:v>6536200000</c:v>
                </c:pt>
                <c:pt idx="473">
                  <c:v>6536190000</c:v>
                </c:pt>
                <c:pt idx="474">
                  <c:v>6536180000</c:v>
                </c:pt>
                <c:pt idx="475">
                  <c:v>6536180000</c:v>
                </c:pt>
                <c:pt idx="476">
                  <c:v>6536170000</c:v>
                </c:pt>
                <c:pt idx="477">
                  <c:v>6536160000</c:v>
                </c:pt>
                <c:pt idx="478">
                  <c:v>6536150000</c:v>
                </c:pt>
                <c:pt idx="479">
                  <c:v>6536140000</c:v>
                </c:pt>
                <c:pt idx="480">
                  <c:v>6536130000</c:v>
                </c:pt>
                <c:pt idx="481">
                  <c:v>6536120000</c:v>
                </c:pt>
                <c:pt idx="482">
                  <c:v>6536110000</c:v>
                </c:pt>
                <c:pt idx="483">
                  <c:v>6536100000</c:v>
                </c:pt>
                <c:pt idx="484">
                  <c:v>6536080000</c:v>
                </c:pt>
                <c:pt idx="485">
                  <c:v>6536070000</c:v>
                </c:pt>
                <c:pt idx="486">
                  <c:v>6536060000</c:v>
                </c:pt>
                <c:pt idx="487">
                  <c:v>6536050000</c:v>
                </c:pt>
                <c:pt idx="488">
                  <c:v>6536030000</c:v>
                </c:pt>
                <c:pt idx="489">
                  <c:v>6536020000</c:v>
                </c:pt>
                <c:pt idx="490">
                  <c:v>6536000000</c:v>
                </c:pt>
                <c:pt idx="491">
                  <c:v>6535990000</c:v>
                </c:pt>
                <c:pt idx="492">
                  <c:v>6535970000</c:v>
                </c:pt>
                <c:pt idx="493">
                  <c:v>6535960000</c:v>
                </c:pt>
                <c:pt idx="494">
                  <c:v>6535940000</c:v>
                </c:pt>
                <c:pt idx="495">
                  <c:v>6535920000</c:v>
                </c:pt>
                <c:pt idx="496">
                  <c:v>6535910000</c:v>
                </c:pt>
                <c:pt idx="497">
                  <c:v>6535890000</c:v>
                </c:pt>
                <c:pt idx="498">
                  <c:v>6535870000</c:v>
                </c:pt>
                <c:pt idx="499">
                  <c:v>6535850000</c:v>
                </c:pt>
                <c:pt idx="500">
                  <c:v>6535830000</c:v>
                </c:pt>
                <c:pt idx="501">
                  <c:v>6535810000</c:v>
                </c:pt>
                <c:pt idx="502">
                  <c:v>6535790000</c:v>
                </c:pt>
                <c:pt idx="503">
                  <c:v>6535760000</c:v>
                </c:pt>
                <c:pt idx="504">
                  <c:v>6535740000</c:v>
                </c:pt>
                <c:pt idx="505">
                  <c:v>6535720000</c:v>
                </c:pt>
                <c:pt idx="506">
                  <c:v>6535690000</c:v>
                </c:pt>
                <c:pt idx="507">
                  <c:v>6535670000</c:v>
                </c:pt>
                <c:pt idx="508">
                  <c:v>6535640000</c:v>
                </c:pt>
                <c:pt idx="509">
                  <c:v>6535610000</c:v>
                </c:pt>
                <c:pt idx="510">
                  <c:v>6535580000</c:v>
                </c:pt>
                <c:pt idx="511">
                  <c:v>6535550000</c:v>
                </c:pt>
                <c:pt idx="512">
                  <c:v>6535520000</c:v>
                </c:pt>
                <c:pt idx="513">
                  <c:v>6535490000</c:v>
                </c:pt>
                <c:pt idx="514">
                  <c:v>6535460000</c:v>
                </c:pt>
                <c:pt idx="515">
                  <c:v>6535430000</c:v>
                </c:pt>
                <c:pt idx="516">
                  <c:v>6535390000</c:v>
                </c:pt>
                <c:pt idx="517">
                  <c:v>6535350000</c:v>
                </c:pt>
                <c:pt idx="518">
                  <c:v>6535320000</c:v>
                </c:pt>
                <c:pt idx="519">
                  <c:v>6535280000</c:v>
                </c:pt>
                <c:pt idx="520">
                  <c:v>6535240000</c:v>
                </c:pt>
                <c:pt idx="521">
                  <c:v>6535200000</c:v>
                </c:pt>
                <c:pt idx="522">
                  <c:v>6535150000</c:v>
                </c:pt>
                <c:pt idx="523">
                  <c:v>6535110000</c:v>
                </c:pt>
                <c:pt idx="524">
                  <c:v>6535060000</c:v>
                </c:pt>
                <c:pt idx="525">
                  <c:v>6535020000</c:v>
                </c:pt>
                <c:pt idx="526">
                  <c:v>6534970000</c:v>
                </c:pt>
                <c:pt idx="527">
                  <c:v>6534910000</c:v>
                </c:pt>
                <c:pt idx="528">
                  <c:v>6534860000</c:v>
                </c:pt>
                <c:pt idx="529">
                  <c:v>6534810000</c:v>
                </c:pt>
                <c:pt idx="530">
                  <c:v>6534750000</c:v>
                </c:pt>
                <c:pt idx="531">
                  <c:v>6534690000</c:v>
                </c:pt>
                <c:pt idx="532">
                  <c:v>6534630000</c:v>
                </c:pt>
                <c:pt idx="533">
                  <c:v>6534570000</c:v>
                </c:pt>
                <c:pt idx="534">
                  <c:v>6534510000</c:v>
                </c:pt>
                <c:pt idx="535">
                  <c:v>6534440000</c:v>
                </c:pt>
                <c:pt idx="536">
                  <c:v>6534370000</c:v>
                </c:pt>
                <c:pt idx="537">
                  <c:v>6534300000</c:v>
                </c:pt>
                <c:pt idx="538">
                  <c:v>6534230000</c:v>
                </c:pt>
                <c:pt idx="539">
                  <c:v>6534160000</c:v>
                </c:pt>
                <c:pt idx="540">
                  <c:v>6534080000</c:v>
                </c:pt>
                <c:pt idx="541">
                  <c:v>6534000000</c:v>
                </c:pt>
                <c:pt idx="542">
                  <c:v>6533910000</c:v>
                </c:pt>
                <c:pt idx="543">
                  <c:v>6533830000</c:v>
                </c:pt>
                <c:pt idx="544">
                  <c:v>6533740000</c:v>
                </c:pt>
                <c:pt idx="545">
                  <c:v>6533650000</c:v>
                </c:pt>
                <c:pt idx="546">
                  <c:v>6533560000</c:v>
                </c:pt>
                <c:pt idx="547">
                  <c:v>6533460000</c:v>
                </c:pt>
                <c:pt idx="548">
                  <c:v>6533360000</c:v>
                </c:pt>
                <c:pt idx="549">
                  <c:v>6533250000</c:v>
                </c:pt>
                <c:pt idx="550">
                  <c:v>6533150000</c:v>
                </c:pt>
                <c:pt idx="551">
                  <c:v>6533040000</c:v>
                </c:pt>
                <c:pt idx="552">
                  <c:v>6532920000</c:v>
                </c:pt>
                <c:pt idx="553">
                  <c:v>6532810000</c:v>
                </c:pt>
                <c:pt idx="554">
                  <c:v>6532690000</c:v>
                </c:pt>
                <c:pt idx="555">
                  <c:v>6532560000</c:v>
                </c:pt>
                <c:pt idx="556">
                  <c:v>6532430000</c:v>
                </c:pt>
                <c:pt idx="557">
                  <c:v>6532300000</c:v>
                </c:pt>
                <c:pt idx="558">
                  <c:v>6532170000</c:v>
                </c:pt>
                <c:pt idx="559">
                  <c:v>6532030000</c:v>
                </c:pt>
                <c:pt idx="560">
                  <c:v>6531880000</c:v>
                </c:pt>
                <c:pt idx="561">
                  <c:v>6531730000</c:v>
                </c:pt>
                <c:pt idx="562">
                  <c:v>6531580000</c:v>
                </c:pt>
                <c:pt idx="563">
                  <c:v>6531430000</c:v>
                </c:pt>
                <c:pt idx="564">
                  <c:v>6531260000</c:v>
                </c:pt>
                <c:pt idx="565">
                  <c:v>6531100000</c:v>
                </c:pt>
                <c:pt idx="566">
                  <c:v>6530930000</c:v>
                </c:pt>
                <c:pt idx="567">
                  <c:v>6530750000</c:v>
                </c:pt>
                <c:pt idx="568">
                  <c:v>6530570000</c:v>
                </c:pt>
                <c:pt idx="569">
                  <c:v>6530380000</c:v>
                </c:pt>
                <c:pt idx="570">
                  <c:v>6530190000</c:v>
                </c:pt>
                <c:pt idx="571">
                  <c:v>6530000000</c:v>
                </c:pt>
                <c:pt idx="572">
                  <c:v>6529800000</c:v>
                </c:pt>
                <c:pt idx="573">
                  <c:v>6529590000</c:v>
                </c:pt>
                <c:pt idx="574">
                  <c:v>6529380000</c:v>
                </c:pt>
                <c:pt idx="575">
                  <c:v>6529160000</c:v>
                </c:pt>
                <c:pt idx="576">
                  <c:v>6528940000</c:v>
                </c:pt>
                <c:pt idx="577">
                  <c:v>6528710000</c:v>
                </c:pt>
                <c:pt idx="578">
                  <c:v>6528480000</c:v>
                </c:pt>
                <c:pt idx="579">
                  <c:v>6528240000</c:v>
                </c:pt>
                <c:pt idx="580">
                  <c:v>6527990000</c:v>
                </c:pt>
                <c:pt idx="581">
                  <c:v>6527740000</c:v>
                </c:pt>
                <c:pt idx="582">
                  <c:v>6527480000</c:v>
                </c:pt>
                <c:pt idx="583">
                  <c:v>6527220000</c:v>
                </c:pt>
                <c:pt idx="584">
                  <c:v>6526950000</c:v>
                </c:pt>
                <c:pt idx="585">
                  <c:v>6526670000</c:v>
                </c:pt>
                <c:pt idx="586">
                  <c:v>6526390000</c:v>
                </c:pt>
                <c:pt idx="587">
                  <c:v>6526100000</c:v>
                </c:pt>
                <c:pt idx="588">
                  <c:v>6525810000</c:v>
                </c:pt>
                <c:pt idx="589">
                  <c:v>6525510000</c:v>
                </c:pt>
                <c:pt idx="590">
                  <c:v>6525200000</c:v>
                </c:pt>
                <c:pt idx="591">
                  <c:v>6524890000</c:v>
                </c:pt>
                <c:pt idx="592">
                  <c:v>6524570000</c:v>
                </c:pt>
                <c:pt idx="593">
                  <c:v>6524250000</c:v>
                </c:pt>
                <c:pt idx="594">
                  <c:v>6523920000</c:v>
                </c:pt>
                <c:pt idx="595">
                  <c:v>6523580000</c:v>
                </c:pt>
                <c:pt idx="596">
                  <c:v>6523240000</c:v>
                </c:pt>
                <c:pt idx="597">
                  <c:v>6522900000</c:v>
                </c:pt>
                <c:pt idx="598">
                  <c:v>6522540000</c:v>
                </c:pt>
                <c:pt idx="599">
                  <c:v>6522180000</c:v>
                </c:pt>
                <c:pt idx="600">
                  <c:v>6521820000</c:v>
                </c:pt>
                <c:pt idx="601">
                  <c:v>6521450000</c:v>
                </c:pt>
                <c:pt idx="602">
                  <c:v>6521070000</c:v>
                </c:pt>
                <c:pt idx="603">
                  <c:v>6520690000</c:v>
                </c:pt>
                <c:pt idx="604">
                  <c:v>6520310000</c:v>
                </c:pt>
                <c:pt idx="605">
                  <c:v>6519920000</c:v>
                </c:pt>
                <c:pt idx="606">
                  <c:v>6519520000</c:v>
                </c:pt>
                <c:pt idx="607">
                  <c:v>6519120000</c:v>
                </c:pt>
                <c:pt idx="608">
                  <c:v>6518710000</c:v>
                </c:pt>
                <c:pt idx="609">
                  <c:v>6518300000</c:v>
                </c:pt>
                <c:pt idx="610">
                  <c:v>6517890000</c:v>
                </c:pt>
                <c:pt idx="611">
                  <c:v>6517470000</c:v>
                </c:pt>
                <c:pt idx="612">
                  <c:v>6517050000</c:v>
                </c:pt>
                <c:pt idx="613">
                  <c:v>6516630000</c:v>
                </c:pt>
                <c:pt idx="614">
                  <c:v>6516200000</c:v>
                </c:pt>
                <c:pt idx="615">
                  <c:v>6515770000</c:v>
                </c:pt>
                <c:pt idx="616">
                  <c:v>6515340000</c:v>
                </c:pt>
                <c:pt idx="617">
                  <c:v>6514900000</c:v>
                </c:pt>
                <c:pt idx="618">
                  <c:v>6514460000</c:v>
                </c:pt>
                <c:pt idx="619">
                  <c:v>6514020000</c:v>
                </c:pt>
                <c:pt idx="620">
                  <c:v>6513580000</c:v>
                </c:pt>
                <c:pt idx="621">
                  <c:v>6513130000</c:v>
                </c:pt>
                <c:pt idx="622">
                  <c:v>6512690000</c:v>
                </c:pt>
                <c:pt idx="623">
                  <c:v>6512240000</c:v>
                </c:pt>
                <c:pt idx="624">
                  <c:v>6511790000</c:v>
                </c:pt>
                <c:pt idx="625">
                  <c:v>6511350000</c:v>
                </c:pt>
                <c:pt idx="626">
                  <c:v>6510900000</c:v>
                </c:pt>
                <c:pt idx="627">
                  <c:v>6510450000</c:v>
                </c:pt>
                <c:pt idx="628">
                  <c:v>6510000000</c:v>
                </c:pt>
                <c:pt idx="629">
                  <c:v>6509560000</c:v>
                </c:pt>
                <c:pt idx="630">
                  <c:v>6509110000</c:v>
                </c:pt>
                <c:pt idx="631">
                  <c:v>6508670000</c:v>
                </c:pt>
                <c:pt idx="632">
                  <c:v>6508230000</c:v>
                </c:pt>
                <c:pt idx="633">
                  <c:v>6507790000</c:v>
                </c:pt>
                <c:pt idx="634">
                  <c:v>6507350000</c:v>
                </c:pt>
                <c:pt idx="635">
                  <c:v>6506910000</c:v>
                </c:pt>
                <c:pt idx="636">
                  <c:v>6506480000</c:v>
                </c:pt>
                <c:pt idx="637">
                  <c:v>6506050000</c:v>
                </c:pt>
                <c:pt idx="638">
                  <c:v>6505620000</c:v>
                </c:pt>
                <c:pt idx="639">
                  <c:v>6505190000</c:v>
                </c:pt>
                <c:pt idx="640">
                  <c:v>6504770000</c:v>
                </c:pt>
                <c:pt idx="641">
                  <c:v>6504360000</c:v>
                </c:pt>
                <c:pt idx="642">
                  <c:v>6503950000</c:v>
                </c:pt>
                <c:pt idx="643">
                  <c:v>6503540000</c:v>
                </c:pt>
                <c:pt idx="644">
                  <c:v>6503130000</c:v>
                </c:pt>
                <c:pt idx="645">
                  <c:v>6502740000</c:v>
                </c:pt>
                <c:pt idx="646">
                  <c:v>6502340000</c:v>
                </c:pt>
                <c:pt idx="647">
                  <c:v>6501950000</c:v>
                </c:pt>
                <c:pt idx="648">
                  <c:v>6501570000</c:v>
                </c:pt>
                <c:pt idx="649">
                  <c:v>6501190000</c:v>
                </c:pt>
                <c:pt idx="650">
                  <c:v>6500810000</c:v>
                </c:pt>
                <c:pt idx="651">
                  <c:v>6500440000</c:v>
                </c:pt>
                <c:pt idx="652">
                  <c:v>6500080000</c:v>
                </c:pt>
                <c:pt idx="653">
                  <c:v>6499720000</c:v>
                </c:pt>
                <c:pt idx="654">
                  <c:v>6499360000</c:v>
                </c:pt>
                <c:pt idx="655">
                  <c:v>6499020000</c:v>
                </c:pt>
                <c:pt idx="656">
                  <c:v>6498680000</c:v>
                </c:pt>
                <c:pt idx="657">
                  <c:v>6498340000</c:v>
                </c:pt>
                <c:pt idx="658">
                  <c:v>6498010000</c:v>
                </c:pt>
                <c:pt idx="659">
                  <c:v>6497690000</c:v>
                </c:pt>
                <c:pt idx="660">
                  <c:v>6497380000</c:v>
                </c:pt>
                <c:pt idx="661">
                  <c:v>6497060000</c:v>
                </c:pt>
                <c:pt idx="662">
                  <c:v>6496760000</c:v>
                </c:pt>
                <c:pt idx="663">
                  <c:v>6496460000</c:v>
                </c:pt>
                <c:pt idx="664">
                  <c:v>6496170000</c:v>
                </c:pt>
                <c:pt idx="665">
                  <c:v>6495880000</c:v>
                </c:pt>
                <c:pt idx="666">
                  <c:v>6495600000</c:v>
                </c:pt>
                <c:pt idx="667">
                  <c:v>6495330000</c:v>
                </c:pt>
                <c:pt idx="668">
                  <c:v>6495060000</c:v>
                </c:pt>
                <c:pt idx="669">
                  <c:v>6494790000</c:v>
                </c:pt>
                <c:pt idx="670">
                  <c:v>6494540000</c:v>
                </c:pt>
                <c:pt idx="671">
                  <c:v>6494280000</c:v>
                </c:pt>
                <c:pt idx="672">
                  <c:v>6494040000</c:v>
                </c:pt>
                <c:pt idx="673">
                  <c:v>6493800000</c:v>
                </c:pt>
                <c:pt idx="674">
                  <c:v>6493570000</c:v>
                </c:pt>
                <c:pt idx="675">
                  <c:v>6493340000</c:v>
                </c:pt>
                <c:pt idx="676">
                  <c:v>6493120000</c:v>
                </c:pt>
                <c:pt idx="677">
                  <c:v>6492900000</c:v>
                </c:pt>
                <c:pt idx="678">
                  <c:v>6492690000</c:v>
                </c:pt>
                <c:pt idx="679">
                  <c:v>6492490000</c:v>
                </c:pt>
                <c:pt idx="680">
                  <c:v>6492290000</c:v>
                </c:pt>
                <c:pt idx="681">
                  <c:v>6492100000</c:v>
                </c:pt>
                <c:pt idx="682">
                  <c:v>6491900000</c:v>
                </c:pt>
                <c:pt idx="683">
                  <c:v>6491720000</c:v>
                </c:pt>
                <c:pt idx="684">
                  <c:v>6491540000</c:v>
                </c:pt>
                <c:pt idx="685">
                  <c:v>6491370000</c:v>
                </c:pt>
                <c:pt idx="686">
                  <c:v>6491200000</c:v>
                </c:pt>
                <c:pt idx="687">
                  <c:v>6491030000</c:v>
                </c:pt>
                <c:pt idx="688">
                  <c:v>6490870000</c:v>
                </c:pt>
                <c:pt idx="689">
                  <c:v>6490710000</c:v>
                </c:pt>
                <c:pt idx="690">
                  <c:v>6490560000</c:v>
                </c:pt>
                <c:pt idx="691">
                  <c:v>6490410000</c:v>
                </c:pt>
                <c:pt idx="692">
                  <c:v>6490270000</c:v>
                </c:pt>
                <c:pt idx="693">
                  <c:v>6490130000</c:v>
                </c:pt>
                <c:pt idx="694">
                  <c:v>6489990000</c:v>
                </c:pt>
                <c:pt idx="695">
                  <c:v>6489870000</c:v>
                </c:pt>
                <c:pt idx="696">
                  <c:v>6489740000</c:v>
                </c:pt>
                <c:pt idx="697">
                  <c:v>6489610000</c:v>
                </c:pt>
                <c:pt idx="698">
                  <c:v>6489500000</c:v>
                </c:pt>
                <c:pt idx="699">
                  <c:v>6489380000</c:v>
                </c:pt>
                <c:pt idx="700">
                  <c:v>6489270000</c:v>
                </c:pt>
                <c:pt idx="701">
                  <c:v>6489160000</c:v>
                </c:pt>
                <c:pt idx="702">
                  <c:v>6489050000</c:v>
                </c:pt>
                <c:pt idx="703">
                  <c:v>6488950000</c:v>
                </c:pt>
                <c:pt idx="704">
                  <c:v>6488840000</c:v>
                </c:pt>
                <c:pt idx="705">
                  <c:v>6488750000</c:v>
                </c:pt>
                <c:pt idx="706">
                  <c:v>6488660000</c:v>
                </c:pt>
                <c:pt idx="707">
                  <c:v>6488570000</c:v>
                </c:pt>
                <c:pt idx="708">
                  <c:v>6488480000</c:v>
                </c:pt>
                <c:pt idx="709">
                  <c:v>6488390000</c:v>
                </c:pt>
                <c:pt idx="710">
                  <c:v>6488310000</c:v>
                </c:pt>
                <c:pt idx="711">
                  <c:v>6488220000</c:v>
                </c:pt>
                <c:pt idx="712">
                  <c:v>6488150000</c:v>
                </c:pt>
                <c:pt idx="713">
                  <c:v>6488070000</c:v>
                </c:pt>
                <c:pt idx="714">
                  <c:v>6488000000</c:v>
                </c:pt>
                <c:pt idx="715">
                  <c:v>6487930000</c:v>
                </c:pt>
                <c:pt idx="716">
                  <c:v>6487860000</c:v>
                </c:pt>
                <c:pt idx="717">
                  <c:v>6487790000</c:v>
                </c:pt>
                <c:pt idx="718">
                  <c:v>6487720000</c:v>
                </c:pt>
                <c:pt idx="719">
                  <c:v>6487660000</c:v>
                </c:pt>
                <c:pt idx="720">
                  <c:v>6487600000</c:v>
                </c:pt>
                <c:pt idx="721">
                  <c:v>6487540000</c:v>
                </c:pt>
                <c:pt idx="722">
                  <c:v>6487490000</c:v>
                </c:pt>
                <c:pt idx="723">
                  <c:v>6487430000</c:v>
                </c:pt>
                <c:pt idx="724">
                  <c:v>6487370000</c:v>
                </c:pt>
                <c:pt idx="725">
                  <c:v>6487320000</c:v>
                </c:pt>
                <c:pt idx="726">
                  <c:v>6487270000</c:v>
                </c:pt>
                <c:pt idx="727">
                  <c:v>6487220000</c:v>
                </c:pt>
                <c:pt idx="728">
                  <c:v>6487170000</c:v>
                </c:pt>
                <c:pt idx="729">
                  <c:v>6487120000</c:v>
                </c:pt>
                <c:pt idx="730">
                  <c:v>6487080000</c:v>
                </c:pt>
                <c:pt idx="731">
                  <c:v>6487040000</c:v>
                </c:pt>
                <c:pt idx="732">
                  <c:v>6487000000</c:v>
                </c:pt>
                <c:pt idx="733">
                  <c:v>6486960000</c:v>
                </c:pt>
                <c:pt idx="734">
                  <c:v>6486920000</c:v>
                </c:pt>
                <c:pt idx="735">
                  <c:v>6486880000</c:v>
                </c:pt>
                <c:pt idx="736">
                  <c:v>6486840000</c:v>
                </c:pt>
                <c:pt idx="737">
                  <c:v>6486800000</c:v>
                </c:pt>
                <c:pt idx="738">
                  <c:v>6486770000</c:v>
                </c:pt>
                <c:pt idx="739">
                  <c:v>6486730000</c:v>
                </c:pt>
                <c:pt idx="740">
                  <c:v>6486700000</c:v>
                </c:pt>
                <c:pt idx="741">
                  <c:v>6486670000</c:v>
                </c:pt>
                <c:pt idx="742">
                  <c:v>6486640000</c:v>
                </c:pt>
                <c:pt idx="743">
                  <c:v>6486610000</c:v>
                </c:pt>
                <c:pt idx="744">
                  <c:v>6486580000</c:v>
                </c:pt>
                <c:pt idx="745">
                  <c:v>6486550000</c:v>
                </c:pt>
                <c:pt idx="746">
                  <c:v>6486520000</c:v>
                </c:pt>
                <c:pt idx="747">
                  <c:v>6486490000</c:v>
                </c:pt>
                <c:pt idx="748">
                  <c:v>6486470000</c:v>
                </c:pt>
                <c:pt idx="749">
                  <c:v>6486440000</c:v>
                </c:pt>
                <c:pt idx="750">
                  <c:v>6486410000</c:v>
                </c:pt>
                <c:pt idx="751">
                  <c:v>6486390000</c:v>
                </c:pt>
                <c:pt idx="752">
                  <c:v>6486360000</c:v>
                </c:pt>
                <c:pt idx="753">
                  <c:v>6486340000</c:v>
                </c:pt>
                <c:pt idx="754">
                  <c:v>6486310000</c:v>
                </c:pt>
                <c:pt idx="755">
                  <c:v>6486290000</c:v>
                </c:pt>
                <c:pt idx="756">
                  <c:v>6486270000</c:v>
                </c:pt>
                <c:pt idx="757">
                  <c:v>6486250000</c:v>
                </c:pt>
                <c:pt idx="758">
                  <c:v>6486230000</c:v>
                </c:pt>
                <c:pt idx="759">
                  <c:v>6486210000</c:v>
                </c:pt>
                <c:pt idx="760">
                  <c:v>6486190000</c:v>
                </c:pt>
                <c:pt idx="761">
                  <c:v>6486170000</c:v>
                </c:pt>
                <c:pt idx="762">
                  <c:v>6486150000</c:v>
                </c:pt>
                <c:pt idx="763">
                  <c:v>6486120000</c:v>
                </c:pt>
                <c:pt idx="764">
                  <c:v>6486100000</c:v>
                </c:pt>
                <c:pt idx="765">
                  <c:v>6486080000</c:v>
                </c:pt>
                <c:pt idx="766">
                  <c:v>6486060000</c:v>
                </c:pt>
                <c:pt idx="767">
                  <c:v>6486040000</c:v>
                </c:pt>
                <c:pt idx="768">
                  <c:v>6486020000</c:v>
                </c:pt>
                <c:pt idx="769">
                  <c:v>6486000000</c:v>
                </c:pt>
                <c:pt idx="770">
                  <c:v>6485980000</c:v>
                </c:pt>
                <c:pt idx="771">
                  <c:v>6485960000</c:v>
                </c:pt>
                <c:pt idx="772">
                  <c:v>6485940000</c:v>
                </c:pt>
                <c:pt idx="773">
                  <c:v>6485930000</c:v>
                </c:pt>
                <c:pt idx="774">
                  <c:v>6485900000</c:v>
                </c:pt>
                <c:pt idx="775">
                  <c:v>6485880000</c:v>
                </c:pt>
                <c:pt idx="776">
                  <c:v>6485860000</c:v>
                </c:pt>
                <c:pt idx="777">
                  <c:v>6485840000</c:v>
                </c:pt>
                <c:pt idx="778">
                  <c:v>6485830000</c:v>
                </c:pt>
                <c:pt idx="779">
                  <c:v>6485810000</c:v>
                </c:pt>
                <c:pt idx="780">
                  <c:v>6485790000</c:v>
                </c:pt>
                <c:pt idx="781">
                  <c:v>6485760000</c:v>
                </c:pt>
                <c:pt idx="782">
                  <c:v>6485750000</c:v>
                </c:pt>
                <c:pt idx="783">
                  <c:v>6485730000</c:v>
                </c:pt>
                <c:pt idx="784">
                  <c:v>6485710000</c:v>
                </c:pt>
                <c:pt idx="785">
                  <c:v>6485690000</c:v>
                </c:pt>
                <c:pt idx="786">
                  <c:v>6485670000</c:v>
                </c:pt>
                <c:pt idx="787">
                  <c:v>6485650000</c:v>
                </c:pt>
                <c:pt idx="788">
                  <c:v>6485630000</c:v>
                </c:pt>
                <c:pt idx="789">
                  <c:v>6485610000</c:v>
                </c:pt>
                <c:pt idx="790">
                  <c:v>6485590000</c:v>
                </c:pt>
                <c:pt idx="791">
                  <c:v>6485560000</c:v>
                </c:pt>
                <c:pt idx="792">
                  <c:v>6485540000</c:v>
                </c:pt>
                <c:pt idx="793">
                  <c:v>6485520000</c:v>
                </c:pt>
                <c:pt idx="794">
                  <c:v>6485500000</c:v>
                </c:pt>
                <c:pt idx="795">
                  <c:v>6485480000</c:v>
                </c:pt>
                <c:pt idx="796">
                  <c:v>6485460000</c:v>
                </c:pt>
                <c:pt idx="797">
                  <c:v>6485440000</c:v>
                </c:pt>
                <c:pt idx="798">
                  <c:v>6485410000</c:v>
                </c:pt>
                <c:pt idx="799">
                  <c:v>6485390000</c:v>
                </c:pt>
                <c:pt idx="800">
                  <c:v>6485360000</c:v>
                </c:pt>
                <c:pt idx="801">
                  <c:v>6485340000</c:v>
                </c:pt>
                <c:pt idx="802">
                  <c:v>6485310000</c:v>
                </c:pt>
                <c:pt idx="803">
                  <c:v>6485290000</c:v>
                </c:pt>
                <c:pt idx="804">
                  <c:v>6485260000</c:v>
                </c:pt>
                <c:pt idx="805">
                  <c:v>6485230000</c:v>
                </c:pt>
                <c:pt idx="806">
                  <c:v>6485200000</c:v>
                </c:pt>
                <c:pt idx="807">
                  <c:v>6485170000</c:v>
                </c:pt>
                <c:pt idx="808">
                  <c:v>6485150000</c:v>
                </c:pt>
                <c:pt idx="809">
                  <c:v>6485120000</c:v>
                </c:pt>
                <c:pt idx="810">
                  <c:v>6485090000</c:v>
                </c:pt>
                <c:pt idx="811">
                  <c:v>6485060000</c:v>
                </c:pt>
                <c:pt idx="812">
                  <c:v>6485030000</c:v>
                </c:pt>
                <c:pt idx="813">
                  <c:v>6484990000</c:v>
                </c:pt>
                <c:pt idx="814">
                  <c:v>6484960000</c:v>
                </c:pt>
                <c:pt idx="815">
                  <c:v>6484930000</c:v>
                </c:pt>
                <c:pt idx="816">
                  <c:v>6484890000</c:v>
                </c:pt>
                <c:pt idx="817">
                  <c:v>6484860000</c:v>
                </c:pt>
                <c:pt idx="818">
                  <c:v>6484820000</c:v>
                </c:pt>
                <c:pt idx="819">
                  <c:v>6484790000</c:v>
                </c:pt>
                <c:pt idx="820">
                  <c:v>6484750000</c:v>
                </c:pt>
                <c:pt idx="821">
                  <c:v>6484710000</c:v>
                </c:pt>
                <c:pt idx="822">
                  <c:v>6484670000</c:v>
                </c:pt>
                <c:pt idx="823">
                  <c:v>6484630000</c:v>
                </c:pt>
                <c:pt idx="824">
                  <c:v>6484590000</c:v>
                </c:pt>
                <c:pt idx="825">
                  <c:v>6484550000</c:v>
                </c:pt>
                <c:pt idx="826">
                  <c:v>6484510000</c:v>
                </c:pt>
                <c:pt idx="827">
                  <c:v>6484460000</c:v>
                </c:pt>
                <c:pt idx="828">
                  <c:v>6484420000</c:v>
                </c:pt>
                <c:pt idx="829">
                  <c:v>6484370000</c:v>
                </c:pt>
                <c:pt idx="830">
                  <c:v>6484320000</c:v>
                </c:pt>
                <c:pt idx="831">
                  <c:v>6484270000</c:v>
                </c:pt>
                <c:pt idx="832">
                  <c:v>6484230000</c:v>
                </c:pt>
                <c:pt idx="833">
                  <c:v>6484180000</c:v>
                </c:pt>
                <c:pt idx="834">
                  <c:v>6484130000</c:v>
                </c:pt>
                <c:pt idx="835">
                  <c:v>6484070000</c:v>
                </c:pt>
                <c:pt idx="836">
                  <c:v>6484020000</c:v>
                </c:pt>
                <c:pt idx="837">
                  <c:v>6483970000</c:v>
                </c:pt>
                <c:pt idx="838">
                  <c:v>6483920000</c:v>
                </c:pt>
                <c:pt idx="839">
                  <c:v>6483860000</c:v>
                </c:pt>
                <c:pt idx="840">
                  <c:v>6483800000</c:v>
                </c:pt>
                <c:pt idx="841">
                  <c:v>6483750000</c:v>
                </c:pt>
                <c:pt idx="842">
                  <c:v>6483700000</c:v>
                </c:pt>
                <c:pt idx="843">
                  <c:v>6483640000</c:v>
                </c:pt>
                <c:pt idx="844">
                  <c:v>6483580000</c:v>
                </c:pt>
                <c:pt idx="845">
                  <c:v>6483530000</c:v>
                </c:pt>
                <c:pt idx="846">
                  <c:v>6483460000</c:v>
                </c:pt>
                <c:pt idx="847">
                  <c:v>6483400000</c:v>
                </c:pt>
                <c:pt idx="848">
                  <c:v>6483340000</c:v>
                </c:pt>
                <c:pt idx="849">
                  <c:v>6483280000</c:v>
                </c:pt>
                <c:pt idx="850">
                  <c:v>6483220000</c:v>
                </c:pt>
                <c:pt idx="851">
                  <c:v>6483150000</c:v>
                </c:pt>
                <c:pt idx="852">
                  <c:v>6483090000</c:v>
                </c:pt>
                <c:pt idx="853">
                  <c:v>6483030000</c:v>
                </c:pt>
                <c:pt idx="854">
                  <c:v>6482960000</c:v>
                </c:pt>
                <c:pt idx="855">
                  <c:v>6482900000</c:v>
                </c:pt>
                <c:pt idx="856">
                  <c:v>6482830000</c:v>
                </c:pt>
                <c:pt idx="857">
                  <c:v>6482770000</c:v>
                </c:pt>
                <c:pt idx="858">
                  <c:v>6482700000</c:v>
                </c:pt>
                <c:pt idx="859">
                  <c:v>6482630000</c:v>
                </c:pt>
                <c:pt idx="860">
                  <c:v>6482560000</c:v>
                </c:pt>
                <c:pt idx="861">
                  <c:v>6482500000</c:v>
                </c:pt>
                <c:pt idx="862">
                  <c:v>6482430000</c:v>
                </c:pt>
                <c:pt idx="863">
                  <c:v>6482350000</c:v>
                </c:pt>
                <c:pt idx="864">
                  <c:v>6482290000</c:v>
                </c:pt>
                <c:pt idx="865">
                  <c:v>6482220000</c:v>
                </c:pt>
                <c:pt idx="866">
                  <c:v>6482150000</c:v>
                </c:pt>
                <c:pt idx="867">
                  <c:v>6482080000</c:v>
                </c:pt>
                <c:pt idx="868">
                  <c:v>6482010000</c:v>
                </c:pt>
                <c:pt idx="869">
                  <c:v>6481940000</c:v>
                </c:pt>
                <c:pt idx="870">
                  <c:v>6481870000</c:v>
                </c:pt>
                <c:pt idx="871">
                  <c:v>6481790000</c:v>
                </c:pt>
                <c:pt idx="872">
                  <c:v>6481720000</c:v>
                </c:pt>
                <c:pt idx="873">
                  <c:v>6481650000</c:v>
                </c:pt>
                <c:pt idx="874">
                  <c:v>6481580000</c:v>
                </c:pt>
                <c:pt idx="875">
                  <c:v>6481510000</c:v>
                </c:pt>
                <c:pt idx="876">
                  <c:v>6481440000</c:v>
                </c:pt>
                <c:pt idx="877">
                  <c:v>6481360000</c:v>
                </c:pt>
                <c:pt idx="878">
                  <c:v>6481290000</c:v>
                </c:pt>
                <c:pt idx="879">
                  <c:v>6481220000</c:v>
                </c:pt>
                <c:pt idx="880">
                  <c:v>6481150000</c:v>
                </c:pt>
                <c:pt idx="881">
                  <c:v>6481090000</c:v>
                </c:pt>
                <c:pt idx="882">
                  <c:v>6481020000</c:v>
                </c:pt>
                <c:pt idx="883">
                  <c:v>6480950000</c:v>
                </c:pt>
                <c:pt idx="884">
                  <c:v>6480880000</c:v>
                </c:pt>
                <c:pt idx="885">
                  <c:v>6480810000</c:v>
                </c:pt>
                <c:pt idx="886">
                  <c:v>6480750000</c:v>
                </c:pt>
                <c:pt idx="887">
                  <c:v>6480680000</c:v>
                </c:pt>
                <c:pt idx="888">
                  <c:v>6480620000</c:v>
                </c:pt>
                <c:pt idx="889">
                  <c:v>6480550000</c:v>
                </c:pt>
                <c:pt idx="890">
                  <c:v>6480490000</c:v>
                </c:pt>
                <c:pt idx="891">
                  <c:v>6480420000</c:v>
                </c:pt>
                <c:pt idx="892">
                  <c:v>6480360000</c:v>
                </c:pt>
                <c:pt idx="893">
                  <c:v>6480300000</c:v>
                </c:pt>
                <c:pt idx="894">
                  <c:v>6480240000</c:v>
                </c:pt>
                <c:pt idx="895">
                  <c:v>6480180000</c:v>
                </c:pt>
                <c:pt idx="896">
                  <c:v>6480120000</c:v>
                </c:pt>
                <c:pt idx="897">
                  <c:v>6480060000</c:v>
                </c:pt>
                <c:pt idx="898">
                  <c:v>6480000000</c:v>
                </c:pt>
                <c:pt idx="899">
                  <c:v>6479950000</c:v>
                </c:pt>
                <c:pt idx="900">
                  <c:v>6479890000</c:v>
                </c:pt>
                <c:pt idx="901">
                  <c:v>6479830000</c:v>
                </c:pt>
                <c:pt idx="902">
                  <c:v>6479780000</c:v>
                </c:pt>
                <c:pt idx="903">
                  <c:v>6479720000</c:v>
                </c:pt>
                <c:pt idx="904">
                  <c:v>6479670000</c:v>
                </c:pt>
                <c:pt idx="905">
                  <c:v>6479620000</c:v>
                </c:pt>
                <c:pt idx="906">
                  <c:v>6479570000</c:v>
                </c:pt>
                <c:pt idx="907">
                  <c:v>6479520000</c:v>
                </c:pt>
                <c:pt idx="908">
                  <c:v>6479470000</c:v>
                </c:pt>
                <c:pt idx="909">
                  <c:v>6479420000</c:v>
                </c:pt>
                <c:pt idx="910">
                  <c:v>6479380000</c:v>
                </c:pt>
                <c:pt idx="911">
                  <c:v>6479330000</c:v>
                </c:pt>
                <c:pt idx="912">
                  <c:v>6479290000</c:v>
                </c:pt>
                <c:pt idx="913">
                  <c:v>6479240000</c:v>
                </c:pt>
                <c:pt idx="914">
                  <c:v>6479200000</c:v>
                </c:pt>
                <c:pt idx="915">
                  <c:v>6479160000</c:v>
                </c:pt>
                <c:pt idx="916">
                  <c:v>6479120000</c:v>
                </c:pt>
                <c:pt idx="917">
                  <c:v>6479080000</c:v>
                </c:pt>
                <c:pt idx="918">
                  <c:v>6479050000</c:v>
                </c:pt>
                <c:pt idx="919">
                  <c:v>6479010000</c:v>
                </c:pt>
                <c:pt idx="920">
                  <c:v>6478980000</c:v>
                </c:pt>
                <c:pt idx="921">
                  <c:v>6478940000</c:v>
                </c:pt>
                <c:pt idx="922">
                  <c:v>6478910000</c:v>
                </c:pt>
                <c:pt idx="923">
                  <c:v>6478880000</c:v>
                </c:pt>
                <c:pt idx="924">
                  <c:v>6478850000</c:v>
                </c:pt>
                <c:pt idx="925">
                  <c:v>6478820000</c:v>
                </c:pt>
                <c:pt idx="926">
                  <c:v>6478790000</c:v>
                </c:pt>
                <c:pt idx="927">
                  <c:v>6478770000</c:v>
                </c:pt>
                <c:pt idx="928">
                  <c:v>6478740000</c:v>
                </c:pt>
                <c:pt idx="929">
                  <c:v>6478720000</c:v>
                </c:pt>
                <c:pt idx="930">
                  <c:v>6478700000</c:v>
                </c:pt>
                <c:pt idx="931">
                  <c:v>6478680000</c:v>
                </c:pt>
                <c:pt idx="932">
                  <c:v>6478660000</c:v>
                </c:pt>
                <c:pt idx="933">
                  <c:v>6478640000</c:v>
                </c:pt>
                <c:pt idx="934">
                  <c:v>6478630000</c:v>
                </c:pt>
                <c:pt idx="935">
                  <c:v>6478610000</c:v>
                </c:pt>
                <c:pt idx="936">
                  <c:v>6478600000</c:v>
                </c:pt>
                <c:pt idx="937">
                  <c:v>6478590000</c:v>
                </c:pt>
                <c:pt idx="938">
                  <c:v>6478580000</c:v>
                </c:pt>
                <c:pt idx="939">
                  <c:v>6478570000</c:v>
                </c:pt>
                <c:pt idx="940">
                  <c:v>6478560000</c:v>
                </c:pt>
                <c:pt idx="941">
                  <c:v>6478550000</c:v>
                </c:pt>
                <c:pt idx="942">
                  <c:v>6478550000</c:v>
                </c:pt>
                <c:pt idx="943">
                  <c:v>6478540000</c:v>
                </c:pt>
                <c:pt idx="944">
                  <c:v>6478540000</c:v>
                </c:pt>
                <c:pt idx="945">
                  <c:v>6478540000</c:v>
                </c:pt>
                <c:pt idx="946">
                  <c:v>6478540000</c:v>
                </c:pt>
                <c:pt idx="947">
                  <c:v>6478550000</c:v>
                </c:pt>
                <c:pt idx="948">
                  <c:v>6478540000</c:v>
                </c:pt>
                <c:pt idx="949">
                  <c:v>6478560000</c:v>
                </c:pt>
                <c:pt idx="950">
                  <c:v>6478570000</c:v>
                </c:pt>
                <c:pt idx="951">
                  <c:v>6478570000</c:v>
                </c:pt>
                <c:pt idx="952">
                  <c:v>6478580000</c:v>
                </c:pt>
                <c:pt idx="953">
                  <c:v>6478590000</c:v>
                </c:pt>
                <c:pt idx="954">
                  <c:v>6478600000</c:v>
                </c:pt>
                <c:pt idx="955">
                  <c:v>6478620000</c:v>
                </c:pt>
                <c:pt idx="956">
                  <c:v>6478640000</c:v>
                </c:pt>
                <c:pt idx="957">
                  <c:v>6478660000</c:v>
                </c:pt>
                <c:pt idx="958">
                  <c:v>6478680000</c:v>
                </c:pt>
                <c:pt idx="959">
                  <c:v>6478690000</c:v>
                </c:pt>
                <c:pt idx="960">
                  <c:v>6478720000</c:v>
                </c:pt>
                <c:pt idx="961">
                  <c:v>6478740000</c:v>
                </c:pt>
                <c:pt idx="962">
                  <c:v>6478770000</c:v>
                </c:pt>
                <c:pt idx="963">
                  <c:v>6478790000</c:v>
                </c:pt>
                <c:pt idx="964">
                  <c:v>6478820000</c:v>
                </c:pt>
                <c:pt idx="965">
                  <c:v>6478860000</c:v>
                </c:pt>
                <c:pt idx="966">
                  <c:v>6478890000</c:v>
                </c:pt>
                <c:pt idx="967">
                  <c:v>6478930000</c:v>
                </c:pt>
                <c:pt idx="968">
                  <c:v>6478960000</c:v>
                </c:pt>
                <c:pt idx="969">
                  <c:v>6479000000</c:v>
                </c:pt>
                <c:pt idx="970">
                  <c:v>6479030000</c:v>
                </c:pt>
                <c:pt idx="971">
                  <c:v>6479070000</c:v>
                </c:pt>
                <c:pt idx="972">
                  <c:v>6479130000</c:v>
                </c:pt>
                <c:pt idx="973">
                  <c:v>6479170000</c:v>
                </c:pt>
                <c:pt idx="974">
                  <c:v>6479220000</c:v>
                </c:pt>
                <c:pt idx="975">
                  <c:v>6479270000</c:v>
                </c:pt>
                <c:pt idx="976">
                  <c:v>6479320000</c:v>
                </c:pt>
                <c:pt idx="977">
                  <c:v>6479370000</c:v>
                </c:pt>
                <c:pt idx="978">
                  <c:v>6479420000</c:v>
                </c:pt>
                <c:pt idx="979">
                  <c:v>6479480000</c:v>
                </c:pt>
                <c:pt idx="980">
                  <c:v>6479530000</c:v>
                </c:pt>
                <c:pt idx="981">
                  <c:v>6479590000</c:v>
                </c:pt>
                <c:pt idx="982">
                  <c:v>6479650000</c:v>
                </c:pt>
                <c:pt idx="983">
                  <c:v>6479710000</c:v>
                </c:pt>
                <c:pt idx="984">
                  <c:v>6479770000</c:v>
                </c:pt>
                <c:pt idx="985">
                  <c:v>6479840000</c:v>
                </c:pt>
                <c:pt idx="986">
                  <c:v>6479900000</c:v>
                </c:pt>
                <c:pt idx="987">
                  <c:v>6479980000</c:v>
                </c:pt>
                <c:pt idx="988">
                  <c:v>6480050000</c:v>
                </c:pt>
                <c:pt idx="989">
                  <c:v>6480120000</c:v>
                </c:pt>
                <c:pt idx="990">
                  <c:v>6480200000</c:v>
                </c:pt>
                <c:pt idx="991">
                  <c:v>6480270000</c:v>
                </c:pt>
                <c:pt idx="992">
                  <c:v>6480350000</c:v>
                </c:pt>
                <c:pt idx="993">
                  <c:v>6480430000</c:v>
                </c:pt>
                <c:pt idx="994">
                  <c:v>6480510000</c:v>
                </c:pt>
                <c:pt idx="995">
                  <c:v>6480600000</c:v>
                </c:pt>
                <c:pt idx="996">
                  <c:v>6480680000</c:v>
                </c:pt>
                <c:pt idx="997">
                  <c:v>6480780000</c:v>
                </c:pt>
                <c:pt idx="998">
                  <c:v>6480870000</c:v>
                </c:pt>
                <c:pt idx="999">
                  <c:v>6480970000</c:v>
                </c:pt>
                <c:pt idx="1000">
                  <c:v>6481060000</c:v>
                </c:pt>
                <c:pt idx="1001">
                  <c:v>6481170000</c:v>
                </c:pt>
                <c:pt idx="1002">
                  <c:v>6481270000</c:v>
                </c:pt>
                <c:pt idx="1003">
                  <c:v>6481370000</c:v>
                </c:pt>
                <c:pt idx="1004">
                  <c:v>6481480000</c:v>
                </c:pt>
                <c:pt idx="1005">
                  <c:v>6481590000</c:v>
                </c:pt>
                <c:pt idx="1006">
                  <c:v>6481700000</c:v>
                </c:pt>
                <c:pt idx="1007">
                  <c:v>6481820000</c:v>
                </c:pt>
                <c:pt idx="1008">
                  <c:v>6481940000</c:v>
                </c:pt>
                <c:pt idx="1009">
                  <c:v>6482060000</c:v>
                </c:pt>
                <c:pt idx="1010">
                  <c:v>6482180000</c:v>
                </c:pt>
                <c:pt idx="1011">
                  <c:v>6482300000</c:v>
                </c:pt>
                <c:pt idx="1012">
                  <c:v>6482430000</c:v>
                </c:pt>
                <c:pt idx="1013">
                  <c:v>6482550000</c:v>
                </c:pt>
                <c:pt idx="1014">
                  <c:v>6482690000</c:v>
                </c:pt>
                <c:pt idx="1015">
                  <c:v>6482820000</c:v>
                </c:pt>
                <c:pt idx="1016">
                  <c:v>6482960000</c:v>
                </c:pt>
                <c:pt idx="1017">
                  <c:v>6483100000</c:v>
                </c:pt>
                <c:pt idx="1018">
                  <c:v>6483250000</c:v>
                </c:pt>
                <c:pt idx="1019">
                  <c:v>6483390000</c:v>
                </c:pt>
                <c:pt idx="1020">
                  <c:v>6483550000</c:v>
                </c:pt>
                <c:pt idx="1021">
                  <c:v>6483700000</c:v>
                </c:pt>
                <c:pt idx="1022">
                  <c:v>6483850000</c:v>
                </c:pt>
                <c:pt idx="1023">
                  <c:v>6484020000</c:v>
                </c:pt>
                <c:pt idx="1024">
                  <c:v>6484180000</c:v>
                </c:pt>
                <c:pt idx="1025">
                  <c:v>6484350000</c:v>
                </c:pt>
                <c:pt idx="1026">
                  <c:v>6484510000</c:v>
                </c:pt>
                <c:pt idx="1027">
                  <c:v>6484680000</c:v>
                </c:pt>
                <c:pt idx="1028">
                  <c:v>6484860000</c:v>
                </c:pt>
                <c:pt idx="1029">
                  <c:v>6485040000</c:v>
                </c:pt>
                <c:pt idx="1030">
                  <c:v>6485220000</c:v>
                </c:pt>
                <c:pt idx="1031">
                  <c:v>6485400000</c:v>
                </c:pt>
                <c:pt idx="1032">
                  <c:v>6485590000</c:v>
                </c:pt>
                <c:pt idx="1033">
                  <c:v>6485780000</c:v>
                </c:pt>
                <c:pt idx="1034">
                  <c:v>6485980000</c:v>
                </c:pt>
                <c:pt idx="1035">
                  <c:v>6486170000</c:v>
                </c:pt>
                <c:pt idx="1036">
                  <c:v>6486380000</c:v>
                </c:pt>
                <c:pt idx="1037">
                  <c:v>6486590000</c:v>
                </c:pt>
                <c:pt idx="1038">
                  <c:v>6486800000</c:v>
                </c:pt>
                <c:pt idx="1039">
                  <c:v>6487020000</c:v>
                </c:pt>
                <c:pt idx="1040">
                  <c:v>6487240000</c:v>
                </c:pt>
                <c:pt idx="1041">
                  <c:v>6487460000</c:v>
                </c:pt>
                <c:pt idx="1042">
                  <c:v>6487690000</c:v>
                </c:pt>
                <c:pt idx="1043">
                  <c:v>6487920000</c:v>
                </c:pt>
                <c:pt idx="1044">
                  <c:v>6488150000</c:v>
                </c:pt>
                <c:pt idx="1045">
                  <c:v>6488390000</c:v>
                </c:pt>
                <c:pt idx="1046">
                  <c:v>6488640000</c:v>
                </c:pt>
                <c:pt idx="1047">
                  <c:v>6488880000</c:v>
                </c:pt>
                <c:pt idx="1048">
                  <c:v>6489140000</c:v>
                </c:pt>
                <c:pt idx="1049">
                  <c:v>6489390000</c:v>
                </c:pt>
                <c:pt idx="1050">
                  <c:v>6489660000</c:v>
                </c:pt>
                <c:pt idx="1051">
                  <c:v>6489920000</c:v>
                </c:pt>
                <c:pt idx="1052">
                  <c:v>6490190000</c:v>
                </c:pt>
                <c:pt idx="1053">
                  <c:v>6490470000</c:v>
                </c:pt>
                <c:pt idx="1054">
                  <c:v>6490750000</c:v>
                </c:pt>
                <c:pt idx="1055">
                  <c:v>6491030000</c:v>
                </c:pt>
                <c:pt idx="1056">
                  <c:v>6491320000</c:v>
                </c:pt>
                <c:pt idx="1057">
                  <c:v>6491620000</c:v>
                </c:pt>
                <c:pt idx="1058">
                  <c:v>6491920000</c:v>
                </c:pt>
                <c:pt idx="1059">
                  <c:v>6492220000</c:v>
                </c:pt>
                <c:pt idx="1060">
                  <c:v>6492530000</c:v>
                </c:pt>
                <c:pt idx="1061">
                  <c:v>6492850000</c:v>
                </c:pt>
                <c:pt idx="1062">
                  <c:v>6493170000</c:v>
                </c:pt>
                <c:pt idx="1063">
                  <c:v>6493490000</c:v>
                </c:pt>
                <c:pt idx="1064">
                  <c:v>6493820000</c:v>
                </c:pt>
                <c:pt idx="1065">
                  <c:v>6494160000</c:v>
                </c:pt>
                <c:pt idx="1066">
                  <c:v>6494500000</c:v>
                </c:pt>
                <c:pt idx="1067">
                  <c:v>6494840000</c:v>
                </c:pt>
                <c:pt idx="1068">
                  <c:v>6495200000</c:v>
                </c:pt>
                <c:pt idx="1069">
                  <c:v>6495560000</c:v>
                </c:pt>
                <c:pt idx="1070">
                  <c:v>6495920000</c:v>
                </c:pt>
                <c:pt idx="1071">
                  <c:v>6496290000</c:v>
                </c:pt>
                <c:pt idx="1072">
                  <c:v>6496660000</c:v>
                </c:pt>
                <c:pt idx="1073">
                  <c:v>6497050000</c:v>
                </c:pt>
                <c:pt idx="1074">
                  <c:v>6497440000</c:v>
                </c:pt>
                <c:pt idx="1075">
                  <c:v>6497840000</c:v>
                </c:pt>
                <c:pt idx="1076">
                  <c:v>6498240000</c:v>
                </c:pt>
                <c:pt idx="1077">
                  <c:v>6498640000</c:v>
                </c:pt>
                <c:pt idx="1078">
                  <c:v>6499060000</c:v>
                </c:pt>
                <c:pt idx="1079">
                  <c:v>6499470000</c:v>
                </c:pt>
                <c:pt idx="1080">
                  <c:v>6499900000</c:v>
                </c:pt>
                <c:pt idx="1081">
                  <c:v>6500340000</c:v>
                </c:pt>
                <c:pt idx="1082">
                  <c:v>6500780000</c:v>
                </c:pt>
                <c:pt idx="1083">
                  <c:v>6501220000</c:v>
                </c:pt>
                <c:pt idx="1084">
                  <c:v>6501670000</c:v>
                </c:pt>
                <c:pt idx="1085">
                  <c:v>6502130000</c:v>
                </c:pt>
                <c:pt idx="1086">
                  <c:v>6502600000</c:v>
                </c:pt>
                <c:pt idx="1087">
                  <c:v>6503070000</c:v>
                </c:pt>
                <c:pt idx="1088">
                  <c:v>6503550000</c:v>
                </c:pt>
                <c:pt idx="1089">
                  <c:v>6504030000</c:v>
                </c:pt>
                <c:pt idx="1090">
                  <c:v>6504530000</c:v>
                </c:pt>
                <c:pt idx="1091">
                  <c:v>6505030000</c:v>
                </c:pt>
                <c:pt idx="1092">
                  <c:v>6505540000</c:v>
                </c:pt>
                <c:pt idx="1093">
                  <c:v>6506060000</c:v>
                </c:pt>
                <c:pt idx="1094">
                  <c:v>6506590000</c:v>
                </c:pt>
                <c:pt idx="1095">
                  <c:v>6507110000</c:v>
                </c:pt>
                <c:pt idx="1096">
                  <c:v>6507650000</c:v>
                </c:pt>
                <c:pt idx="1097">
                  <c:v>6508190000</c:v>
                </c:pt>
                <c:pt idx="1098">
                  <c:v>6508750000</c:v>
                </c:pt>
                <c:pt idx="1099">
                  <c:v>6509310000</c:v>
                </c:pt>
                <c:pt idx="1100">
                  <c:v>6509870000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633-4122-94A6-B620CBEC3733}"/>
            </c:ext>
          </c:extLst>
        </c:ser>
        <c:ser>
          <c:idx val="4"/>
          <c:order val="4"/>
          <c:tx>
            <c:strRef>
              <c:f>Sheet9!$F$1</c:f>
              <c:strCache>
                <c:ptCount val="1"/>
                <c:pt idx="0">
                  <c:v>beta=3.0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Sheet9!$A$2:$A$1102</c:f>
              <c:numCache>
                <c:formatCode>General</c:formatCode>
                <c:ptCount val="1101"/>
                <c:pt idx="0">
                  <c:v>-10</c:v>
                </c:pt>
                <c:pt idx="1">
                  <c:v>-9.9</c:v>
                </c:pt>
                <c:pt idx="2">
                  <c:v>-9.8000000000000007</c:v>
                </c:pt>
                <c:pt idx="3">
                  <c:v>-9.6999999999999993</c:v>
                </c:pt>
                <c:pt idx="4">
                  <c:v>-9.6</c:v>
                </c:pt>
                <c:pt idx="5">
                  <c:v>-9.5</c:v>
                </c:pt>
                <c:pt idx="6">
                  <c:v>-9.4</c:v>
                </c:pt>
                <c:pt idx="7">
                  <c:v>-9.3000000000000007</c:v>
                </c:pt>
                <c:pt idx="8">
                  <c:v>-9.1999999999999993</c:v>
                </c:pt>
                <c:pt idx="9">
                  <c:v>-9.1</c:v>
                </c:pt>
                <c:pt idx="10">
                  <c:v>-9</c:v>
                </c:pt>
                <c:pt idx="11">
                  <c:v>-8.9</c:v>
                </c:pt>
                <c:pt idx="12">
                  <c:v>-8.8000000000000007</c:v>
                </c:pt>
                <c:pt idx="13">
                  <c:v>-8.6999999999999993</c:v>
                </c:pt>
                <c:pt idx="14">
                  <c:v>-8.6</c:v>
                </c:pt>
                <c:pt idx="15">
                  <c:v>-8.5</c:v>
                </c:pt>
                <c:pt idx="16">
                  <c:v>-8.4</c:v>
                </c:pt>
                <c:pt idx="17">
                  <c:v>-8.3000000000000007</c:v>
                </c:pt>
                <c:pt idx="18">
                  <c:v>-8.1999999999999993</c:v>
                </c:pt>
                <c:pt idx="19">
                  <c:v>-8.1</c:v>
                </c:pt>
                <c:pt idx="20">
                  <c:v>-8</c:v>
                </c:pt>
                <c:pt idx="21">
                  <c:v>-7.9</c:v>
                </c:pt>
                <c:pt idx="22">
                  <c:v>-7.8</c:v>
                </c:pt>
                <c:pt idx="23">
                  <c:v>-7.7</c:v>
                </c:pt>
                <c:pt idx="24">
                  <c:v>-7.6</c:v>
                </c:pt>
                <c:pt idx="25">
                  <c:v>-7.5</c:v>
                </c:pt>
                <c:pt idx="26">
                  <c:v>-7.4</c:v>
                </c:pt>
                <c:pt idx="27">
                  <c:v>-7.3</c:v>
                </c:pt>
                <c:pt idx="28">
                  <c:v>-7.2</c:v>
                </c:pt>
                <c:pt idx="29">
                  <c:v>-7.1</c:v>
                </c:pt>
                <c:pt idx="30">
                  <c:v>-7</c:v>
                </c:pt>
                <c:pt idx="31">
                  <c:v>-6.9</c:v>
                </c:pt>
                <c:pt idx="32">
                  <c:v>-6.8</c:v>
                </c:pt>
                <c:pt idx="33">
                  <c:v>-6.7</c:v>
                </c:pt>
                <c:pt idx="34">
                  <c:v>-6.6</c:v>
                </c:pt>
                <c:pt idx="35">
                  <c:v>-6.5</c:v>
                </c:pt>
                <c:pt idx="36">
                  <c:v>-6.4</c:v>
                </c:pt>
                <c:pt idx="37">
                  <c:v>-6.3</c:v>
                </c:pt>
                <c:pt idx="38">
                  <c:v>-6.2</c:v>
                </c:pt>
                <c:pt idx="39">
                  <c:v>-6.1</c:v>
                </c:pt>
                <c:pt idx="40">
                  <c:v>-6</c:v>
                </c:pt>
                <c:pt idx="41">
                  <c:v>-5.9</c:v>
                </c:pt>
                <c:pt idx="42">
                  <c:v>-5.8</c:v>
                </c:pt>
                <c:pt idx="43">
                  <c:v>-5.7</c:v>
                </c:pt>
                <c:pt idx="44">
                  <c:v>-5.6</c:v>
                </c:pt>
                <c:pt idx="45">
                  <c:v>-5.5</c:v>
                </c:pt>
                <c:pt idx="46">
                  <c:v>-5.4</c:v>
                </c:pt>
                <c:pt idx="47">
                  <c:v>-5.3</c:v>
                </c:pt>
                <c:pt idx="48">
                  <c:v>-5.2</c:v>
                </c:pt>
                <c:pt idx="49">
                  <c:v>-5.0999999999999996</c:v>
                </c:pt>
                <c:pt idx="50">
                  <c:v>-5</c:v>
                </c:pt>
                <c:pt idx="51">
                  <c:v>-4.9000000000000004</c:v>
                </c:pt>
                <c:pt idx="52">
                  <c:v>-4.8</c:v>
                </c:pt>
                <c:pt idx="53">
                  <c:v>-4.7</c:v>
                </c:pt>
                <c:pt idx="54">
                  <c:v>-4.5999999999999996</c:v>
                </c:pt>
                <c:pt idx="55">
                  <c:v>-4.5</c:v>
                </c:pt>
                <c:pt idx="56">
                  <c:v>-4.4000000000000004</c:v>
                </c:pt>
                <c:pt idx="57">
                  <c:v>-4.3</c:v>
                </c:pt>
                <c:pt idx="58">
                  <c:v>-4.2</c:v>
                </c:pt>
                <c:pt idx="59">
                  <c:v>-4.0999999999999996</c:v>
                </c:pt>
                <c:pt idx="60">
                  <c:v>-4</c:v>
                </c:pt>
                <c:pt idx="61">
                  <c:v>-3.9</c:v>
                </c:pt>
                <c:pt idx="62">
                  <c:v>-3.8</c:v>
                </c:pt>
                <c:pt idx="63">
                  <c:v>-3.7</c:v>
                </c:pt>
                <c:pt idx="64">
                  <c:v>-3.6</c:v>
                </c:pt>
                <c:pt idx="65">
                  <c:v>-3.5</c:v>
                </c:pt>
                <c:pt idx="66">
                  <c:v>-3.4</c:v>
                </c:pt>
                <c:pt idx="67">
                  <c:v>-3.3</c:v>
                </c:pt>
                <c:pt idx="68">
                  <c:v>-3.2</c:v>
                </c:pt>
                <c:pt idx="69">
                  <c:v>-3.1</c:v>
                </c:pt>
                <c:pt idx="70">
                  <c:v>-3</c:v>
                </c:pt>
                <c:pt idx="71">
                  <c:v>-2.9</c:v>
                </c:pt>
                <c:pt idx="72">
                  <c:v>-2.8</c:v>
                </c:pt>
                <c:pt idx="73">
                  <c:v>-2.7</c:v>
                </c:pt>
                <c:pt idx="74">
                  <c:v>-2.6</c:v>
                </c:pt>
                <c:pt idx="75">
                  <c:v>-2.5</c:v>
                </c:pt>
                <c:pt idx="76">
                  <c:v>-2.4</c:v>
                </c:pt>
                <c:pt idx="77">
                  <c:v>-2.2999999999999998</c:v>
                </c:pt>
                <c:pt idx="78">
                  <c:v>-2.2000000000000002</c:v>
                </c:pt>
                <c:pt idx="79">
                  <c:v>-2.1</c:v>
                </c:pt>
                <c:pt idx="80">
                  <c:v>-2</c:v>
                </c:pt>
                <c:pt idx="81">
                  <c:v>-1.9</c:v>
                </c:pt>
                <c:pt idx="82">
                  <c:v>-1.8</c:v>
                </c:pt>
                <c:pt idx="83">
                  <c:v>-1.7</c:v>
                </c:pt>
                <c:pt idx="84">
                  <c:v>-1.6</c:v>
                </c:pt>
                <c:pt idx="85">
                  <c:v>-1.5</c:v>
                </c:pt>
                <c:pt idx="86">
                  <c:v>-1.4</c:v>
                </c:pt>
                <c:pt idx="87">
                  <c:v>-1.3</c:v>
                </c:pt>
                <c:pt idx="88">
                  <c:v>-1.2</c:v>
                </c:pt>
                <c:pt idx="89">
                  <c:v>-1.1000000000000001</c:v>
                </c:pt>
                <c:pt idx="90">
                  <c:v>-1</c:v>
                </c:pt>
                <c:pt idx="91">
                  <c:v>-0.9</c:v>
                </c:pt>
                <c:pt idx="92">
                  <c:v>-0.8</c:v>
                </c:pt>
                <c:pt idx="93">
                  <c:v>-0.7</c:v>
                </c:pt>
                <c:pt idx="94">
                  <c:v>-0.6</c:v>
                </c:pt>
                <c:pt idx="95">
                  <c:v>-0.5</c:v>
                </c:pt>
                <c:pt idx="96">
                  <c:v>-0.4</c:v>
                </c:pt>
                <c:pt idx="97">
                  <c:v>-0.3</c:v>
                </c:pt>
                <c:pt idx="98">
                  <c:v>-0.2</c:v>
                </c:pt>
                <c:pt idx="99">
                  <c:v>-0.1</c:v>
                </c:pt>
                <c:pt idx="100" formatCode="0.00E+00">
                  <c:v>-1.87905E-14</c:v>
                </c:pt>
                <c:pt idx="101">
                  <c:v>0.1</c:v>
                </c:pt>
                <c:pt idx="102">
                  <c:v>0.2</c:v>
                </c:pt>
                <c:pt idx="103">
                  <c:v>0.3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0.8</c:v>
                </c:pt>
                <c:pt idx="109">
                  <c:v>0.9</c:v>
                </c:pt>
                <c:pt idx="110">
                  <c:v>1</c:v>
                </c:pt>
                <c:pt idx="111">
                  <c:v>1.1000000000000001</c:v>
                </c:pt>
                <c:pt idx="112">
                  <c:v>1.2</c:v>
                </c:pt>
                <c:pt idx="113">
                  <c:v>1.3</c:v>
                </c:pt>
                <c:pt idx="114">
                  <c:v>1.4</c:v>
                </c:pt>
                <c:pt idx="115">
                  <c:v>1.5</c:v>
                </c:pt>
                <c:pt idx="116">
                  <c:v>1.6</c:v>
                </c:pt>
                <c:pt idx="117">
                  <c:v>1.7</c:v>
                </c:pt>
                <c:pt idx="118">
                  <c:v>1.8</c:v>
                </c:pt>
                <c:pt idx="119">
                  <c:v>1.9</c:v>
                </c:pt>
                <c:pt idx="120">
                  <c:v>2</c:v>
                </c:pt>
                <c:pt idx="121">
                  <c:v>2.1</c:v>
                </c:pt>
                <c:pt idx="122">
                  <c:v>2.2000000000000002</c:v>
                </c:pt>
                <c:pt idx="123">
                  <c:v>2.2999999999999998</c:v>
                </c:pt>
                <c:pt idx="124">
                  <c:v>2.4</c:v>
                </c:pt>
                <c:pt idx="125">
                  <c:v>2.5</c:v>
                </c:pt>
                <c:pt idx="126">
                  <c:v>2.6</c:v>
                </c:pt>
                <c:pt idx="127">
                  <c:v>2.7</c:v>
                </c:pt>
                <c:pt idx="128">
                  <c:v>2.8</c:v>
                </c:pt>
                <c:pt idx="129">
                  <c:v>2.9</c:v>
                </c:pt>
                <c:pt idx="130">
                  <c:v>3</c:v>
                </c:pt>
                <c:pt idx="131">
                  <c:v>3.1</c:v>
                </c:pt>
                <c:pt idx="132">
                  <c:v>3.2</c:v>
                </c:pt>
                <c:pt idx="133">
                  <c:v>3.3</c:v>
                </c:pt>
                <c:pt idx="134">
                  <c:v>3.4</c:v>
                </c:pt>
                <c:pt idx="135">
                  <c:v>3.5</c:v>
                </c:pt>
                <c:pt idx="136">
                  <c:v>3.6</c:v>
                </c:pt>
                <c:pt idx="137">
                  <c:v>3.7</c:v>
                </c:pt>
                <c:pt idx="138">
                  <c:v>3.8</c:v>
                </c:pt>
                <c:pt idx="139">
                  <c:v>3.9</c:v>
                </c:pt>
                <c:pt idx="140">
                  <c:v>4</c:v>
                </c:pt>
                <c:pt idx="141">
                  <c:v>4.0999999999999996</c:v>
                </c:pt>
                <c:pt idx="142">
                  <c:v>4.2</c:v>
                </c:pt>
                <c:pt idx="143">
                  <c:v>4.3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4.7</c:v>
                </c:pt>
                <c:pt idx="148">
                  <c:v>4.8</c:v>
                </c:pt>
                <c:pt idx="149">
                  <c:v>4.9000000000000004</c:v>
                </c:pt>
                <c:pt idx="150">
                  <c:v>5</c:v>
                </c:pt>
                <c:pt idx="151">
                  <c:v>5.0999999999999996</c:v>
                </c:pt>
                <c:pt idx="152">
                  <c:v>5.2</c:v>
                </c:pt>
                <c:pt idx="153">
                  <c:v>5.3</c:v>
                </c:pt>
                <c:pt idx="154">
                  <c:v>5.4</c:v>
                </c:pt>
                <c:pt idx="155">
                  <c:v>5.5</c:v>
                </c:pt>
                <c:pt idx="156">
                  <c:v>5.6</c:v>
                </c:pt>
                <c:pt idx="157">
                  <c:v>5.7</c:v>
                </c:pt>
                <c:pt idx="158">
                  <c:v>5.8</c:v>
                </c:pt>
                <c:pt idx="159">
                  <c:v>5.9</c:v>
                </c:pt>
                <c:pt idx="160">
                  <c:v>6</c:v>
                </c:pt>
                <c:pt idx="161">
                  <c:v>6.1</c:v>
                </c:pt>
                <c:pt idx="162">
                  <c:v>6.2</c:v>
                </c:pt>
                <c:pt idx="163">
                  <c:v>6.3</c:v>
                </c:pt>
                <c:pt idx="164">
                  <c:v>6.4</c:v>
                </c:pt>
                <c:pt idx="165">
                  <c:v>6.5</c:v>
                </c:pt>
                <c:pt idx="166">
                  <c:v>6.6</c:v>
                </c:pt>
                <c:pt idx="167">
                  <c:v>6.7</c:v>
                </c:pt>
                <c:pt idx="168">
                  <c:v>6.8</c:v>
                </c:pt>
                <c:pt idx="169">
                  <c:v>6.9</c:v>
                </c:pt>
                <c:pt idx="170">
                  <c:v>7</c:v>
                </c:pt>
                <c:pt idx="171">
                  <c:v>7.1</c:v>
                </c:pt>
                <c:pt idx="172">
                  <c:v>7.2</c:v>
                </c:pt>
                <c:pt idx="173">
                  <c:v>7.3</c:v>
                </c:pt>
                <c:pt idx="174">
                  <c:v>7.4</c:v>
                </c:pt>
                <c:pt idx="175">
                  <c:v>7.5</c:v>
                </c:pt>
                <c:pt idx="176">
                  <c:v>7.6</c:v>
                </c:pt>
                <c:pt idx="177">
                  <c:v>7.7</c:v>
                </c:pt>
                <c:pt idx="178">
                  <c:v>7.8</c:v>
                </c:pt>
                <c:pt idx="179">
                  <c:v>7.9</c:v>
                </c:pt>
                <c:pt idx="180">
                  <c:v>8</c:v>
                </c:pt>
                <c:pt idx="181">
                  <c:v>8.1</c:v>
                </c:pt>
                <c:pt idx="182">
                  <c:v>8.1999999999999993</c:v>
                </c:pt>
                <c:pt idx="183">
                  <c:v>8.3000000000000007</c:v>
                </c:pt>
                <c:pt idx="184">
                  <c:v>8.4</c:v>
                </c:pt>
                <c:pt idx="185">
                  <c:v>8.5</c:v>
                </c:pt>
                <c:pt idx="186">
                  <c:v>8.6</c:v>
                </c:pt>
                <c:pt idx="187">
                  <c:v>8.6999999999999993</c:v>
                </c:pt>
                <c:pt idx="188">
                  <c:v>8.8000000000000007</c:v>
                </c:pt>
                <c:pt idx="189">
                  <c:v>8.9</c:v>
                </c:pt>
                <c:pt idx="190">
                  <c:v>9</c:v>
                </c:pt>
                <c:pt idx="191">
                  <c:v>9.1</c:v>
                </c:pt>
                <c:pt idx="192">
                  <c:v>9.1999999999999993</c:v>
                </c:pt>
                <c:pt idx="193">
                  <c:v>9.3000000000000007</c:v>
                </c:pt>
                <c:pt idx="194">
                  <c:v>9.4</c:v>
                </c:pt>
                <c:pt idx="195">
                  <c:v>9.5</c:v>
                </c:pt>
                <c:pt idx="196">
                  <c:v>9.6</c:v>
                </c:pt>
                <c:pt idx="197">
                  <c:v>9.6999999999999993</c:v>
                </c:pt>
                <c:pt idx="198">
                  <c:v>9.8000000000000007</c:v>
                </c:pt>
                <c:pt idx="199">
                  <c:v>9.9</c:v>
                </c:pt>
                <c:pt idx="200">
                  <c:v>10</c:v>
                </c:pt>
                <c:pt idx="201">
                  <c:v>10.1</c:v>
                </c:pt>
                <c:pt idx="202">
                  <c:v>10.199999999999999</c:v>
                </c:pt>
                <c:pt idx="203">
                  <c:v>10.3</c:v>
                </c:pt>
                <c:pt idx="204">
                  <c:v>10.4</c:v>
                </c:pt>
                <c:pt idx="205">
                  <c:v>10.5</c:v>
                </c:pt>
                <c:pt idx="206">
                  <c:v>10.6</c:v>
                </c:pt>
                <c:pt idx="207">
                  <c:v>10.7</c:v>
                </c:pt>
                <c:pt idx="208">
                  <c:v>10.8</c:v>
                </c:pt>
                <c:pt idx="209">
                  <c:v>10.9</c:v>
                </c:pt>
                <c:pt idx="210">
                  <c:v>11</c:v>
                </c:pt>
                <c:pt idx="211">
                  <c:v>11.1</c:v>
                </c:pt>
                <c:pt idx="212">
                  <c:v>11.2</c:v>
                </c:pt>
                <c:pt idx="213">
                  <c:v>11.3</c:v>
                </c:pt>
                <c:pt idx="214">
                  <c:v>11.4</c:v>
                </c:pt>
                <c:pt idx="215">
                  <c:v>11.5</c:v>
                </c:pt>
                <c:pt idx="216">
                  <c:v>11.6</c:v>
                </c:pt>
                <c:pt idx="217">
                  <c:v>11.7</c:v>
                </c:pt>
                <c:pt idx="218">
                  <c:v>11.8</c:v>
                </c:pt>
                <c:pt idx="219">
                  <c:v>11.9</c:v>
                </c:pt>
                <c:pt idx="220">
                  <c:v>12</c:v>
                </c:pt>
                <c:pt idx="221">
                  <c:v>12.1</c:v>
                </c:pt>
                <c:pt idx="222">
                  <c:v>12.2</c:v>
                </c:pt>
                <c:pt idx="223">
                  <c:v>12.3</c:v>
                </c:pt>
                <c:pt idx="224">
                  <c:v>12.4</c:v>
                </c:pt>
                <c:pt idx="225">
                  <c:v>12.5</c:v>
                </c:pt>
                <c:pt idx="226">
                  <c:v>12.6</c:v>
                </c:pt>
                <c:pt idx="227">
                  <c:v>12.7</c:v>
                </c:pt>
                <c:pt idx="228">
                  <c:v>12.8</c:v>
                </c:pt>
                <c:pt idx="229">
                  <c:v>12.9</c:v>
                </c:pt>
                <c:pt idx="230">
                  <c:v>13</c:v>
                </c:pt>
                <c:pt idx="231">
                  <c:v>13.1</c:v>
                </c:pt>
                <c:pt idx="232">
                  <c:v>13.2</c:v>
                </c:pt>
                <c:pt idx="233">
                  <c:v>13.3</c:v>
                </c:pt>
                <c:pt idx="234">
                  <c:v>13.4</c:v>
                </c:pt>
                <c:pt idx="235">
                  <c:v>13.5</c:v>
                </c:pt>
                <c:pt idx="236">
                  <c:v>13.6</c:v>
                </c:pt>
                <c:pt idx="237">
                  <c:v>13.7</c:v>
                </c:pt>
                <c:pt idx="238">
                  <c:v>13.8</c:v>
                </c:pt>
                <c:pt idx="239">
                  <c:v>13.9</c:v>
                </c:pt>
                <c:pt idx="240">
                  <c:v>14</c:v>
                </c:pt>
                <c:pt idx="241">
                  <c:v>14.1</c:v>
                </c:pt>
                <c:pt idx="242">
                  <c:v>14.2</c:v>
                </c:pt>
                <c:pt idx="243">
                  <c:v>14.3</c:v>
                </c:pt>
                <c:pt idx="244">
                  <c:v>14.4</c:v>
                </c:pt>
                <c:pt idx="245">
                  <c:v>14.5</c:v>
                </c:pt>
                <c:pt idx="246">
                  <c:v>14.6</c:v>
                </c:pt>
                <c:pt idx="247">
                  <c:v>14.7</c:v>
                </c:pt>
                <c:pt idx="248">
                  <c:v>14.8</c:v>
                </c:pt>
                <c:pt idx="249">
                  <c:v>14.9</c:v>
                </c:pt>
                <c:pt idx="250">
                  <c:v>15</c:v>
                </c:pt>
                <c:pt idx="251">
                  <c:v>15.1</c:v>
                </c:pt>
                <c:pt idx="252">
                  <c:v>15.2</c:v>
                </c:pt>
                <c:pt idx="253">
                  <c:v>15.3</c:v>
                </c:pt>
                <c:pt idx="254">
                  <c:v>15.4</c:v>
                </c:pt>
                <c:pt idx="255">
                  <c:v>15.5</c:v>
                </c:pt>
                <c:pt idx="256">
                  <c:v>15.6</c:v>
                </c:pt>
                <c:pt idx="257">
                  <c:v>15.7</c:v>
                </c:pt>
                <c:pt idx="258">
                  <c:v>15.8</c:v>
                </c:pt>
                <c:pt idx="259">
                  <c:v>15.9</c:v>
                </c:pt>
                <c:pt idx="260">
                  <c:v>16</c:v>
                </c:pt>
                <c:pt idx="261">
                  <c:v>16.100000000000001</c:v>
                </c:pt>
                <c:pt idx="262">
                  <c:v>16.2</c:v>
                </c:pt>
                <c:pt idx="263">
                  <c:v>16.3</c:v>
                </c:pt>
                <c:pt idx="264">
                  <c:v>16.399999999999999</c:v>
                </c:pt>
                <c:pt idx="265">
                  <c:v>16.5</c:v>
                </c:pt>
                <c:pt idx="266">
                  <c:v>16.600000000000001</c:v>
                </c:pt>
                <c:pt idx="267">
                  <c:v>16.7</c:v>
                </c:pt>
                <c:pt idx="268">
                  <c:v>16.8</c:v>
                </c:pt>
                <c:pt idx="269">
                  <c:v>16.899999999999999</c:v>
                </c:pt>
                <c:pt idx="270">
                  <c:v>17</c:v>
                </c:pt>
                <c:pt idx="271">
                  <c:v>17.100000000000001</c:v>
                </c:pt>
                <c:pt idx="272">
                  <c:v>17.2</c:v>
                </c:pt>
                <c:pt idx="273">
                  <c:v>17.3</c:v>
                </c:pt>
                <c:pt idx="274">
                  <c:v>17.399999999999999</c:v>
                </c:pt>
                <c:pt idx="275">
                  <c:v>17.5</c:v>
                </c:pt>
                <c:pt idx="276">
                  <c:v>17.600000000000001</c:v>
                </c:pt>
                <c:pt idx="277">
                  <c:v>17.7</c:v>
                </c:pt>
                <c:pt idx="278">
                  <c:v>17.8</c:v>
                </c:pt>
                <c:pt idx="279">
                  <c:v>17.899999999999999</c:v>
                </c:pt>
                <c:pt idx="280">
                  <c:v>18</c:v>
                </c:pt>
                <c:pt idx="281">
                  <c:v>18.100000000000001</c:v>
                </c:pt>
                <c:pt idx="282">
                  <c:v>18.2</c:v>
                </c:pt>
                <c:pt idx="283">
                  <c:v>18.3</c:v>
                </c:pt>
                <c:pt idx="284">
                  <c:v>18.399999999999999</c:v>
                </c:pt>
                <c:pt idx="285">
                  <c:v>18.5</c:v>
                </c:pt>
                <c:pt idx="286">
                  <c:v>18.600000000000001</c:v>
                </c:pt>
                <c:pt idx="287">
                  <c:v>18.7</c:v>
                </c:pt>
                <c:pt idx="288">
                  <c:v>18.8</c:v>
                </c:pt>
                <c:pt idx="289">
                  <c:v>18.899999999999999</c:v>
                </c:pt>
                <c:pt idx="290">
                  <c:v>19</c:v>
                </c:pt>
                <c:pt idx="291">
                  <c:v>19.100000000000001</c:v>
                </c:pt>
                <c:pt idx="292">
                  <c:v>19.2</c:v>
                </c:pt>
                <c:pt idx="293">
                  <c:v>19.3</c:v>
                </c:pt>
                <c:pt idx="294">
                  <c:v>19.399999999999999</c:v>
                </c:pt>
                <c:pt idx="295">
                  <c:v>19.5</c:v>
                </c:pt>
                <c:pt idx="296">
                  <c:v>19.600000000000001</c:v>
                </c:pt>
                <c:pt idx="297">
                  <c:v>19.7</c:v>
                </c:pt>
                <c:pt idx="298">
                  <c:v>19.8</c:v>
                </c:pt>
                <c:pt idx="299">
                  <c:v>19.899999999999999</c:v>
                </c:pt>
                <c:pt idx="300">
                  <c:v>20</c:v>
                </c:pt>
                <c:pt idx="301">
                  <c:v>20.100000000000001</c:v>
                </c:pt>
                <c:pt idx="302">
                  <c:v>20.2</c:v>
                </c:pt>
                <c:pt idx="303">
                  <c:v>20.3</c:v>
                </c:pt>
                <c:pt idx="304">
                  <c:v>20.399999999999999</c:v>
                </c:pt>
                <c:pt idx="305">
                  <c:v>20.5</c:v>
                </c:pt>
                <c:pt idx="306">
                  <c:v>20.6</c:v>
                </c:pt>
                <c:pt idx="307">
                  <c:v>20.7</c:v>
                </c:pt>
                <c:pt idx="308">
                  <c:v>20.8</c:v>
                </c:pt>
                <c:pt idx="309">
                  <c:v>20.9</c:v>
                </c:pt>
                <c:pt idx="310">
                  <c:v>21</c:v>
                </c:pt>
                <c:pt idx="311">
                  <c:v>21.1</c:v>
                </c:pt>
                <c:pt idx="312">
                  <c:v>21.2</c:v>
                </c:pt>
                <c:pt idx="313">
                  <c:v>21.3</c:v>
                </c:pt>
                <c:pt idx="314">
                  <c:v>21.4</c:v>
                </c:pt>
                <c:pt idx="315">
                  <c:v>21.5</c:v>
                </c:pt>
                <c:pt idx="316">
                  <c:v>21.6</c:v>
                </c:pt>
                <c:pt idx="317">
                  <c:v>21.7</c:v>
                </c:pt>
                <c:pt idx="318">
                  <c:v>21.8</c:v>
                </c:pt>
                <c:pt idx="319">
                  <c:v>21.9</c:v>
                </c:pt>
                <c:pt idx="320">
                  <c:v>22</c:v>
                </c:pt>
                <c:pt idx="321">
                  <c:v>22.1</c:v>
                </c:pt>
                <c:pt idx="322">
                  <c:v>22.2</c:v>
                </c:pt>
                <c:pt idx="323">
                  <c:v>22.3</c:v>
                </c:pt>
                <c:pt idx="324">
                  <c:v>22.4</c:v>
                </c:pt>
                <c:pt idx="325">
                  <c:v>22.5</c:v>
                </c:pt>
                <c:pt idx="326">
                  <c:v>22.6</c:v>
                </c:pt>
                <c:pt idx="327">
                  <c:v>22.7</c:v>
                </c:pt>
                <c:pt idx="328">
                  <c:v>22.8</c:v>
                </c:pt>
                <c:pt idx="329">
                  <c:v>22.9</c:v>
                </c:pt>
                <c:pt idx="330">
                  <c:v>23</c:v>
                </c:pt>
                <c:pt idx="331">
                  <c:v>23.1</c:v>
                </c:pt>
                <c:pt idx="332">
                  <c:v>23.2</c:v>
                </c:pt>
                <c:pt idx="333">
                  <c:v>23.3</c:v>
                </c:pt>
                <c:pt idx="334">
                  <c:v>23.4</c:v>
                </c:pt>
                <c:pt idx="335">
                  <c:v>23.5</c:v>
                </c:pt>
                <c:pt idx="336">
                  <c:v>23.6</c:v>
                </c:pt>
                <c:pt idx="337">
                  <c:v>23.7</c:v>
                </c:pt>
                <c:pt idx="338">
                  <c:v>23.8</c:v>
                </c:pt>
                <c:pt idx="339">
                  <c:v>23.9</c:v>
                </c:pt>
                <c:pt idx="340">
                  <c:v>24</c:v>
                </c:pt>
                <c:pt idx="341">
                  <c:v>24.1</c:v>
                </c:pt>
                <c:pt idx="342">
                  <c:v>24.2</c:v>
                </c:pt>
                <c:pt idx="343">
                  <c:v>24.3</c:v>
                </c:pt>
                <c:pt idx="344">
                  <c:v>24.4</c:v>
                </c:pt>
                <c:pt idx="345">
                  <c:v>24.5</c:v>
                </c:pt>
                <c:pt idx="346">
                  <c:v>24.6</c:v>
                </c:pt>
                <c:pt idx="347">
                  <c:v>24.7</c:v>
                </c:pt>
                <c:pt idx="348">
                  <c:v>24.8</c:v>
                </c:pt>
                <c:pt idx="349">
                  <c:v>24.9</c:v>
                </c:pt>
                <c:pt idx="350">
                  <c:v>25</c:v>
                </c:pt>
                <c:pt idx="351">
                  <c:v>25.1</c:v>
                </c:pt>
                <c:pt idx="352">
                  <c:v>25.2</c:v>
                </c:pt>
                <c:pt idx="353">
                  <c:v>25.3</c:v>
                </c:pt>
                <c:pt idx="354">
                  <c:v>25.4</c:v>
                </c:pt>
                <c:pt idx="355">
                  <c:v>25.5</c:v>
                </c:pt>
                <c:pt idx="356">
                  <c:v>25.6</c:v>
                </c:pt>
                <c:pt idx="357">
                  <c:v>25.7</c:v>
                </c:pt>
                <c:pt idx="358">
                  <c:v>25.8</c:v>
                </c:pt>
                <c:pt idx="359">
                  <c:v>25.9</c:v>
                </c:pt>
                <c:pt idx="360">
                  <c:v>26</c:v>
                </c:pt>
                <c:pt idx="361">
                  <c:v>26.1</c:v>
                </c:pt>
                <c:pt idx="362">
                  <c:v>26.2</c:v>
                </c:pt>
                <c:pt idx="363">
                  <c:v>26.3</c:v>
                </c:pt>
                <c:pt idx="364">
                  <c:v>26.4</c:v>
                </c:pt>
                <c:pt idx="365">
                  <c:v>26.5</c:v>
                </c:pt>
                <c:pt idx="366">
                  <c:v>26.6</c:v>
                </c:pt>
                <c:pt idx="367">
                  <c:v>26.7</c:v>
                </c:pt>
                <c:pt idx="368">
                  <c:v>26.8</c:v>
                </c:pt>
                <c:pt idx="369">
                  <c:v>26.9</c:v>
                </c:pt>
                <c:pt idx="370">
                  <c:v>27</c:v>
                </c:pt>
                <c:pt idx="371">
                  <c:v>27.1</c:v>
                </c:pt>
                <c:pt idx="372">
                  <c:v>27.2</c:v>
                </c:pt>
                <c:pt idx="373">
                  <c:v>27.3</c:v>
                </c:pt>
                <c:pt idx="374">
                  <c:v>27.4</c:v>
                </c:pt>
                <c:pt idx="375">
                  <c:v>27.5</c:v>
                </c:pt>
                <c:pt idx="376">
                  <c:v>27.6</c:v>
                </c:pt>
                <c:pt idx="377">
                  <c:v>27.7</c:v>
                </c:pt>
                <c:pt idx="378">
                  <c:v>27.8</c:v>
                </c:pt>
                <c:pt idx="379">
                  <c:v>27.9</c:v>
                </c:pt>
                <c:pt idx="380">
                  <c:v>28</c:v>
                </c:pt>
                <c:pt idx="381">
                  <c:v>28.1</c:v>
                </c:pt>
                <c:pt idx="382">
                  <c:v>28.2</c:v>
                </c:pt>
                <c:pt idx="383">
                  <c:v>28.3</c:v>
                </c:pt>
                <c:pt idx="384">
                  <c:v>28.4</c:v>
                </c:pt>
                <c:pt idx="385">
                  <c:v>28.5</c:v>
                </c:pt>
                <c:pt idx="386">
                  <c:v>28.6</c:v>
                </c:pt>
                <c:pt idx="387">
                  <c:v>28.7</c:v>
                </c:pt>
                <c:pt idx="388">
                  <c:v>28.8</c:v>
                </c:pt>
                <c:pt idx="389">
                  <c:v>28.9</c:v>
                </c:pt>
                <c:pt idx="390">
                  <c:v>29</c:v>
                </c:pt>
                <c:pt idx="391">
                  <c:v>29.1</c:v>
                </c:pt>
                <c:pt idx="392">
                  <c:v>29.2</c:v>
                </c:pt>
                <c:pt idx="393">
                  <c:v>29.3</c:v>
                </c:pt>
                <c:pt idx="394">
                  <c:v>29.4</c:v>
                </c:pt>
                <c:pt idx="395">
                  <c:v>29.5</c:v>
                </c:pt>
                <c:pt idx="396">
                  <c:v>29.6</c:v>
                </c:pt>
                <c:pt idx="397">
                  <c:v>29.7</c:v>
                </c:pt>
                <c:pt idx="398">
                  <c:v>29.8</c:v>
                </c:pt>
                <c:pt idx="399">
                  <c:v>29.9</c:v>
                </c:pt>
                <c:pt idx="400">
                  <c:v>30</c:v>
                </c:pt>
                <c:pt idx="401">
                  <c:v>30.1</c:v>
                </c:pt>
                <c:pt idx="402">
                  <c:v>30.2</c:v>
                </c:pt>
                <c:pt idx="403">
                  <c:v>30.3</c:v>
                </c:pt>
                <c:pt idx="404">
                  <c:v>30.4</c:v>
                </c:pt>
                <c:pt idx="405">
                  <c:v>30.5</c:v>
                </c:pt>
                <c:pt idx="406">
                  <c:v>30.6</c:v>
                </c:pt>
                <c:pt idx="407">
                  <c:v>30.7</c:v>
                </c:pt>
                <c:pt idx="408">
                  <c:v>30.8</c:v>
                </c:pt>
                <c:pt idx="409">
                  <c:v>30.9</c:v>
                </c:pt>
                <c:pt idx="410">
                  <c:v>31</c:v>
                </c:pt>
                <c:pt idx="411">
                  <c:v>31.1</c:v>
                </c:pt>
                <c:pt idx="412">
                  <c:v>31.2</c:v>
                </c:pt>
                <c:pt idx="413">
                  <c:v>31.3</c:v>
                </c:pt>
                <c:pt idx="414">
                  <c:v>31.4</c:v>
                </c:pt>
                <c:pt idx="415">
                  <c:v>31.5</c:v>
                </c:pt>
                <c:pt idx="416">
                  <c:v>31.6</c:v>
                </c:pt>
                <c:pt idx="417">
                  <c:v>31.7</c:v>
                </c:pt>
                <c:pt idx="418">
                  <c:v>31.8</c:v>
                </c:pt>
                <c:pt idx="419">
                  <c:v>31.9</c:v>
                </c:pt>
                <c:pt idx="420">
                  <c:v>32</c:v>
                </c:pt>
                <c:pt idx="421">
                  <c:v>32.1</c:v>
                </c:pt>
                <c:pt idx="422">
                  <c:v>32.200000000000003</c:v>
                </c:pt>
                <c:pt idx="423">
                  <c:v>32.299999999999997</c:v>
                </c:pt>
                <c:pt idx="424">
                  <c:v>32.4</c:v>
                </c:pt>
                <c:pt idx="425">
                  <c:v>32.5</c:v>
                </c:pt>
                <c:pt idx="426">
                  <c:v>32.6</c:v>
                </c:pt>
                <c:pt idx="427">
                  <c:v>32.700000000000003</c:v>
                </c:pt>
                <c:pt idx="428">
                  <c:v>32.799999999999997</c:v>
                </c:pt>
                <c:pt idx="429">
                  <c:v>32.9</c:v>
                </c:pt>
                <c:pt idx="430">
                  <c:v>33</c:v>
                </c:pt>
                <c:pt idx="431">
                  <c:v>33.1</c:v>
                </c:pt>
                <c:pt idx="432">
                  <c:v>33.200000000000003</c:v>
                </c:pt>
                <c:pt idx="433">
                  <c:v>33.299999999999997</c:v>
                </c:pt>
                <c:pt idx="434">
                  <c:v>33.4</c:v>
                </c:pt>
                <c:pt idx="435">
                  <c:v>33.5</c:v>
                </c:pt>
                <c:pt idx="436">
                  <c:v>33.6</c:v>
                </c:pt>
                <c:pt idx="437">
                  <c:v>33.700000000000003</c:v>
                </c:pt>
                <c:pt idx="438">
                  <c:v>33.799999999999997</c:v>
                </c:pt>
                <c:pt idx="439">
                  <c:v>33.9</c:v>
                </c:pt>
                <c:pt idx="440">
                  <c:v>34</c:v>
                </c:pt>
                <c:pt idx="441">
                  <c:v>34.1</c:v>
                </c:pt>
                <c:pt idx="442">
                  <c:v>34.200000000000003</c:v>
                </c:pt>
                <c:pt idx="443">
                  <c:v>34.299999999999997</c:v>
                </c:pt>
                <c:pt idx="444">
                  <c:v>34.4</c:v>
                </c:pt>
                <c:pt idx="445">
                  <c:v>34.5</c:v>
                </c:pt>
                <c:pt idx="446">
                  <c:v>34.6</c:v>
                </c:pt>
                <c:pt idx="447">
                  <c:v>34.700000000000003</c:v>
                </c:pt>
                <c:pt idx="448">
                  <c:v>34.799999999999997</c:v>
                </c:pt>
                <c:pt idx="449">
                  <c:v>34.9</c:v>
                </c:pt>
                <c:pt idx="450">
                  <c:v>35</c:v>
                </c:pt>
                <c:pt idx="451">
                  <c:v>35.1</c:v>
                </c:pt>
                <c:pt idx="452">
                  <c:v>35.200000000000003</c:v>
                </c:pt>
                <c:pt idx="453">
                  <c:v>35.299999999999997</c:v>
                </c:pt>
                <c:pt idx="454">
                  <c:v>35.4</c:v>
                </c:pt>
                <c:pt idx="455">
                  <c:v>35.5</c:v>
                </c:pt>
                <c:pt idx="456">
                  <c:v>35.6</c:v>
                </c:pt>
                <c:pt idx="457">
                  <c:v>35.700000000000003</c:v>
                </c:pt>
                <c:pt idx="458">
                  <c:v>35.799999999999997</c:v>
                </c:pt>
                <c:pt idx="459">
                  <c:v>35.9</c:v>
                </c:pt>
                <c:pt idx="460">
                  <c:v>36</c:v>
                </c:pt>
                <c:pt idx="461">
                  <c:v>36.1</c:v>
                </c:pt>
                <c:pt idx="462">
                  <c:v>36.200000000000003</c:v>
                </c:pt>
                <c:pt idx="463">
                  <c:v>36.299999999999997</c:v>
                </c:pt>
                <c:pt idx="464">
                  <c:v>36.4</c:v>
                </c:pt>
                <c:pt idx="465">
                  <c:v>36.5</c:v>
                </c:pt>
                <c:pt idx="466">
                  <c:v>36.6</c:v>
                </c:pt>
                <c:pt idx="467">
                  <c:v>36.700000000000003</c:v>
                </c:pt>
                <c:pt idx="468">
                  <c:v>36.799999999999997</c:v>
                </c:pt>
                <c:pt idx="469">
                  <c:v>36.9</c:v>
                </c:pt>
                <c:pt idx="470">
                  <c:v>37</c:v>
                </c:pt>
                <c:pt idx="471">
                  <c:v>37.1</c:v>
                </c:pt>
                <c:pt idx="472">
                  <c:v>37.200000000000003</c:v>
                </c:pt>
                <c:pt idx="473">
                  <c:v>37.299999999999997</c:v>
                </c:pt>
                <c:pt idx="474">
                  <c:v>37.4</c:v>
                </c:pt>
                <c:pt idx="475">
                  <c:v>37.5</c:v>
                </c:pt>
                <c:pt idx="476">
                  <c:v>37.6</c:v>
                </c:pt>
                <c:pt idx="477">
                  <c:v>37.700000000000003</c:v>
                </c:pt>
                <c:pt idx="478">
                  <c:v>37.799999999999997</c:v>
                </c:pt>
                <c:pt idx="479">
                  <c:v>37.9</c:v>
                </c:pt>
                <c:pt idx="480">
                  <c:v>38</c:v>
                </c:pt>
                <c:pt idx="481">
                  <c:v>38.1</c:v>
                </c:pt>
                <c:pt idx="482">
                  <c:v>38.200000000000003</c:v>
                </c:pt>
                <c:pt idx="483">
                  <c:v>38.299999999999997</c:v>
                </c:pt>
                <c:pt idx="484">
                  <c:v>38.4</c:v>
                </c:pt>
                <c:pt idx="485">
                  <c:v>38.5</c:v>
                </c:pt>
                <c:pt idx="486">
                  <c:v>38.6</c:v>
                </c:pt>
                <c:pt idx="487">
                  <c:v>38.700000000000003</c:v>
                </c:pt>
                <c:pt idx="488">
                  <c:v>38.799999999999997</c:v>
                </c:pt>
                <c:pt idx="489">
                  <c:v>38.9</c:v>
                </c:pt>
                <c:pt idx="490">
                  <c:v>39</c:v>
                </c:pt>
                <c:pt idx="491">
                  <c:v>39.1</c:v>
                </c:pt>
                <c:pt idx="492">
                  <c:v>39.200000000000003</c:v>
                </c:pt>
                <c:pt idx="493">
                  <c:v>39.299999999999997</c:v>
                </c:pt>
                <c:pt idx="494">
                  <c:v>39.4</c:v>
                </c:pt>
                <c:pt idx="495">
                  <c:v>39.5</c:v>
                </c:pt>
                <c:pt idx="496">
                  <c:v>39.6</c:v>
                </c:pt>
                <c:pt idx="497">
                  <c:v>39.700000000000003</c:v>
                </c:pt>
                <c:pt idx="498">
                  <c:v>39.799999999999997</c:v>
                </c:pt>
                <c:pt idx="499">
                  <c:v>39.9</c:v>
                </c:pt>
                <c:pt idx="500">
                  <c:v>40</c:v>
                </c:pt>
                <c:pt idx="501">
                  <c:v>40.1</c:v>
                </c:pt>
                <c:pt idx="502">
                  <c:v>40.200000000000003</c:v>
                </c:pt>
                <c:pt idx="503">
                  <c:v>40.299999999999997</c:v>
                </c:pt>
                <c:pt idx="504">
                  <c:v>40.4</c:v>
                </c:pt>
                <c:pt idx="505">
                  <c:v>40.5</c:v>
                </c:pt>
                <c:pt idx="506">
                  <c:v>40.6</c:v>
                </c:pt>
                <c:pt idx="507">
                  <c:v>40.700000000000003</c:v>
                </c:pt>
                <c:pt idx="508">
                  <c:v>40.799999999999997</c:v>
                </c:pt>
                <c:pt idx="509">
                  <c:v>40.9</c:v>
                </c:pt>
                <c:pt idx="510">
                  <c:v>41</c:v>
                </c:pt>
                <c:pt idx="511">
                  <c:v>41.1</c:v>
                </c:pt>
                <c:pt idx="512">
                  <c:v>41.2</c:v>
                </c:pt>
                <c:pt idx="513">
                  <c:v>41.3</c:v>
                </c:pt>
                <c:pt idx="514">
                  <c:v>41.4</c:v>
                </c:pt>
                <c:pt idx="515">
                  <c:v>41.5</c:v>
                </c:pt>
                <c:pt idx="516">
                  <c:v>41.6</c:v>
                </c:pt>
                <c:pt idx="517">
                  <c:v>41.7</c:v>
                </c:pt>
                <c:pt idx="518">
                  <c:v>41.8</c:v>
                </c:pt>
                <c:pt idx="519">
                  <c:v>41.9</c:v>
                </c:pt>
                <c:pt idx="520">
                  <c:v>42</c:v>
                </c:pt>
                <c:pt idx="521">
                  <c:v>42.1</c:v>
                </c:pt>
                <c:pt idx="522">
                  <c:v>42.2</c:v>
                </c:pt>
                <c:pt idx="523">
                  <c:v>42.3</c:v>
                </c:pt>
                <c:pt idx="524">
                  <c:v>42.4</c:v>
                </c:pt>
                <c:pt idx="525">
                  <c:v>42.5</c:v>
                </c:pt>
                <c:pt idx="526">
                  <c:v>42.6</c:v>
                </c:pt>
                <c:pt idx="527">
                  <c:v>42.7</c:v>
                </c:pt>
                <c:pt idx="528">
                  <c:v>42.8</c:v>
                </c:pt>
                <c:pt idx="529">
                  <c:v>42.9</c:v>
                </c:pt>
                <c:pt idx="530">
                  <c:v>43</c:v>
                </c:pt>
                <c:pt idx="531">
                  <c:v>43.1</c:v>
                </c:pt>
                <c:pt idx="532">
                  <c:v>43.2</c:v>
                </c:pt>
                <c:pt idx="533">
                  <c:v>43.3</c:v>
                </c:pt>
                <c:pt idx="534">
                  <c:v>43.4</c:v>
                </c:pt>
                <c:pt idx="535">
                  <c:v>43.5</c:v>
                </c:pt>
                <c:pt idx="536">
                  <c:v>43.6</c:v>
                </c:pt>
                <c:pt idx="537">
                  <c:v>43.7</c:v>
                </c:pt>
                <c:pt idx="538">
                  <c:v>43.8</c:v>
                </c:pt>
                <c:pt idx="539">
                  <c:v>43.9</c:v>
                </c:pt>
                <c:pt idx="540">
                  <c:v>44</c:v>
                </c:pt>
                <c:pt idx="541">
                  <c:v>44.1</c:v>
                </c:pt>
                <c:pt idx="542">
                  <c:v>44.2</c:v>
                </c:pt>
                <c:pt idx="543">
                  <c:v>44.3</c:v>
                </c:pt>
                <c:pt idx="544">
                  <c:v>44.4</c:v>
                </c:pt>
                <c:pt idx="545">
                  <c:v>44.5</c:v>
                </c:pt>
                <c:pt idx="546">
                  <c:v>44.6</c:v>
                </c:pt>
                <c:pt idx="547">
                  <c:v>44.7</c:v>
                </c:pt>
                <c:pt idx="548">
                  <c:v>44.8</c:v>
                </c:pt>
                <c:pt idx="549">
                  <c:v>44.9</c:v>
                </c:pt>
                <c:pt idx="550">
                  <c:v>45</c:v>
                </c:pt>
                <c:pt idx="551">
                  <c:v>45.1</c:v>
                </c:pt>
                <c:pt idx="552">
                  <c:v>45.2</c:v>
                </c:pt>
                <c:pt idx="553">
                  <c:v>45.3</c:v>
                </c:pt>
                <c:pt idx="554">
                  <c:v>45.4</c:v>
                </c:pt>
                <c:pt idx="555">
                  <c:v>45.5</c:v>
                </c:pt>
                <c:pt idx="556">
                  <c:v>45.6</c:v>
                </c:pt>
                <c:pt idx="557">
                  <c:v>45.7</c:v>
                </c:pt>
                <c:pt idx="558">
                  <c:v>45.8</c:v>
                </c:pt>
                <c:pt idx="559">
                  <c:v>45.9</c:v>
                </c:pt>
                <c:pt idx="560">
                  <c:v>46</c:v>
                </c:pt>
                <c:pt idx="561">
                  <c:v>46.1</c:v>
                </c:pt>
                <c:pt idx="562">
                  <c:v>46.2</c:v>
                </c:pt>
                <c:pt idx="563">
                  <c:v>46.3</c:v>
                </c:pt>
                <c:pt idx="564">
                  <c:v>46.4</c:v>
                </c:pt>
                <c:pt idx="565">
                  <c:v>46.5</c:v>
                </c:pt>
                <c:pt idx="566">
                  <c:v>46.6</c:v>
                </c:pt>
                <c:pt idx="567">
                  <c:v>46.7</c:v>
                </c:pt>
                <c:pt idx="568">
                  <c:v>46.8</c:v>
                </c:pt>
                <c:pt idx="569">
                  <c:v>46.9</c:v>
                </c:pt>
                <c:pt idx="570">
                  <c:v>47</c:v>
                </c:pt>
                <c:pt idx="571">
                  <c:v>47.1</c:v>
                </c:pt>
                <c:pt idx="572">
                  <c:v>47.2</c:v>
                </c:pt>
                <c:pt idx="573">
                  <c:v>47.3</c:v>
                </c:pt>
                <c:pt idx="574">
                  <c:v>47.4</c:v>
                </c:pt>
                <c:pt idx="575">
                  <c:v>47.5</c:v>
                </c:pt>
                <c:pt idx="576">
                  <c:v>47.6</c:v>
                </c:pt>
                <c:pt idx="577">
                  <c:v>47.7</c:v>
                </c:pt>
                <c:pt idx="578">
                  <c:v>47.8</c:v>
                </c:pt>
                <c:pt idx="579">
                  <c:v>47.9</c:v>
                </c:pt>
                <c:pt idx="580">
                  <c:v>48</c:v>
                </c:pt>
                <c:pt idx="581">
                  <c:v>48.1</c:v>
                </c:pt>
                <c:pt idx="582">
                  <c:v>48.2</c:v>
                </c:pt>
                <c:pt idx="583">
                  <c:v>48.3</c:v>
                </c:pt>
                <c:pt idx="584">
                  <c:v>48.4</c:v>
                </c:pt>
                <c:pt idx="585">
                  <c:v>48.5</c:v>
                </c:pt>
                <c:pt idx="586">
                  <c:v>48.6</c:v>
                </c:pt>
                <c:pt idx="587">
                  <c:v>48.7</c:v>
                </c:pt>
                <c:pt idx="588">
                  <c:v>48.8</c:v>
                </c:pt>
                <c:pt idx="589">
                  <c:v>48.9</c:v>
                </c:pt>
                <c:pt idx="590">
                  <c:v>49</c:v>
                </c:pt>
                <c:pt idx="591">
                  <c:v>49.1</c:v>
                </c:pt>
                <c:pt idx="592">
                  <c:v>49.2</c:v>
                </c:pt>
                <c:pt idx="593">
                  <c:v>49.3</c:v>
                </c:pt>
                <c:pt idx="594">
                  <c:v>49.4</c:v>
                </c:pt>
                <c:pt idx="595">
                  <c:v>49.5</c:v>
                </c:pt>
                <c:pt idx="596">
                  <c:v>49.6</c:v>
                </c:pt>
                <c:pt idx="597">
                  <c:v>49.7</c:v>
                </c:pt>
                <c:pt idx="598">
                  <c:v>49.8</c:v>
                </c:pt>
                <c:pt idx="599">
                  <c:v>49.9</c:v>
                </c:pt>
                <c:pt idx="600">
                  <c:v>50</c:v>
                </c:pt>
                <c:pt idx="601">
                  <c:v>50.1</c:v>
                </c:pt>
                <c:pt idx="602">
                  <c:v>50.2</c:v>
                </c:pt>
                <c:pt idx="603">
                  <c:v>50.3</c:v>
                </c:pt>
                <c:pt idx="604">
                  <c:v>50.4</c:v>
                </c:pt>
                <c:pt idx="605">
                  <c:v>50.5</c:v>
                </c:pt>
                <c:pt idx="606">
                  <c:v>50.6</c:v>
                </c:pt>
                <c:pt idx="607">
                  <c:v>50.7</c:v>
                </c:pt>
                <c:pt idx="608">
                  <c:v>50.8</c:v>
                </c:pt>
                <c:pt idx="609">
                  <c:v>50.9</c:v>
                </c:pt>
                <c:pt idx="610">
                  <c:v>51</c:v>
                </c:pt>
                <c:pt idx="611">
                  <c:v>51.1</c:v>
                </c:pt>
                <c:pt idx="612">
                  <c:v>51.2</c:v>
                </c:pt>
                <c:pt idx="613">
                  <c:v>51.3</c:v>
                </c:pt>
                <c:pt idx="614">
                  <c:v>51.4</c:v>
                </c:pt>
                <c:pt idx="615">
                  <c:v>51.5</c:v>
                </c:pt>
                <c:pt idx="616">
                  <c:v>51.6</c:v>
                </c:pt>
                <c:pt idx="617">
                  <c:v>51.7</c:v>
                </c:pt>
                <c:pt idx="618">
                  <c:v>51.8</c:v>
                </c:pt>
                <c:pt idx="619">
                  <c:v>51.9</c:v>
                </c:pt>
                <c:pt idx="620">
                  <c:v>52</c:v>
                </c:pt>
                <c:pt idx="621">
                  <c:v>52.1</c:v>
                </c:pt>
                <c:pt idx="622">
                  <c:v>52.2</c:v>
                </c:pt>
                <c:pt idx="623">
                  <c:v>52.3</c:v>
                </c:pt>
                <c:pt idx="624">
                  <c:v>52.4</c:v>
                </c:pt>
                <c:pt idx="625">
                  <c:v>52.5</c:v>
                </c:pt>
                <c:pt idx="626">
                  <c:v>52.6</c:v>
                </c:pt>
                <c:pt idx="627">
                  <c:v>52.7</c:v>
                </c:pt>
                <c:pt idx="628">
                  <c:v>52.8</c:v>
                </c:pt>
                <c:pt idx="629">
                  <c:v>52.9</c:v>
                </c:pt>
                <c:pt idx="630">
                  <c:v>53</c:v>
                </c:pt>
                <c:pt idx="631">
                  <c:v>53.1</c:v>
                </c:pt>
                <c:pt idx="632">
                  <c:v>53.2</c:v>
                </c:pt>
                <c:pt idx="633">
                  <c:v>53.3</c:v>
                </c:pt>
                <c:pt idx="634">
                  <c:v>53.4</c:v>
                </c:pt>
                <c:pt idx="635">
                  <c:v>53.5</c:v>
                </c:pt>
                <c:pt idx="636">
                  <c:v>53.6</c:v>
                </c:pt>
                <c:pt idx="637">
                  <c:v>53.7</c:v>
                </c:pt>
                <c:pt idx="638">
                  <c:v>53.8</c:v>
                </c:pt>
                <c:pt idx="639">
                  <c:v>53.9</c:v>
                </c:pt>
                <c:pt idx="640">
                  <c:v>54</c:v>
                </c:pt>
                <c:pt idx="641">
                  <c:v>54.1</c:v>
                </c:pt>
                <c:pt idx="642">
                  <c:v>54.2</c:v>
                </c:pt>
                <c:pt idx="643">
                  <c:v>54.3</c:v>
                </c:pt>
                <c:pt idx="644">
                  <c:v>54.4</c:v>
                </c:pt>
                <c:pt idx="645">
                  <c:v>54.5</c:v>
                </c:pt>
                <c:pt idx="646">
                  <c:v>54.6</c:v>
                </c:pt>
                <c:pt idx="647">
                  <c:v>54.7</c:v>
                </c:pt>
                <c:pt idx="648">
                  <c:v>54.8</c:v>
                </c:pt>
                <c:pt idx="649">
                  <c:v>54.9</c:v>
                </c:pt>
                <c:pt idx="650">
                  <c:v>55</c:v>
                </c:pt>
                <c:pt idx="651">
                  <c:v>55.1</c:v>
                </c:pt>
                <c:pt idx="652">
                  <c:v>55.2</c:v>
                </c:pt>
                <c:pt idx="653">
                  <c:v>55.3</c:v>
                </c:pt>
                <c:pt idx="654">
                  <c:v>55.4</c:v>
                </c:pt>
                <c:pt idx="655">
                  <c:v>55.5</c:v>
                </c:pt>
                <c:pt idx="656">
                  <c:v>55.6</c:v>
                </c:pt>
                <c:pt idx="657">
                  <c:v>55.7</c:v>
                </c:pt>
                <c:pt idx="658">
                  <c:v>55.8</c:v>
                </c:pt>
                <c:pt idx="659">
                  <c:v>55.9</c:v>
                </c:pt>
                <c:pt idx="660">
                  <c:v>56</c:v>
                </c:pt>
                <c:pt idx="661">
                  <c:v>56.1</c:v>
                </c:pt>
                <c:pt idx="662">
                  <c:v>56.2</c:v>
                </c:pt>
                <c:pt idx="663">
                  <c:v>56.3</c:v>
                </c:pt>
                <c:pt idx="664">
                  <c:v>56.4</c:v>
                </c:pt>
                <c:pt idx="665">
                  <c:v>56.5</c:v>
                </c:pt>
                <c:pt idx="666">
                  <c:v>56.6</c:v>
                </c:pt>
                <c:pt idx="667">
                  <c:v>56.7</c:v>
                </c:pt>
                <c:pt idx="668">
                  <c:v>56.8</c:v>
                </c:pt>
                <c:pt idx="669">
                  <c:v>56.9</c:v>
                </c:pt>
                <c:pt idx="670">
                  <c:v>57</c:v>
                </c:pt>
                <c:pt idx="671">
                  <c:v>57.1</c:v>
                </c:pt>
                <c:pt idx="672">
                  <c:v>57.2</c:v>
                </c:pt>
                <c:pt idx="673">
                  <c:v>57.3</c:v>
                </c:pt>
                <c:pt idx="674">
                  <c:v>57.4</c:v>
                </c:pt>
                <c:pt idx="675">
                  <c:v>57.5</c:v>
                </c:pt>
                <c:pt idx="676">
                  <c:v>57.6</c:v>
                </c:pt>
                <c:pt idx="677">
                  <c:v>57.7</c:v>
                </c:pt>
                <c:pt idx="678">
                  <c:v>57.8</c:v>
                </c:pt>
                <c:pt idx="679">
                  <c:v>57.9</c:v>
                </c:pt>
                <c:pt idx="680">
                  <c:v>58</c:v>
                </c:pt>
                <c:pt idx="681">
                  <c:v>58.1</c:v>
                </c:pt>
                <c:pt idx="682">
                  <c:v>58.2</c:v>
                </c:pt>
                <c:pt idx="683">
                  <c:v>58.3</c:v>
                </c:pt>
                <c:pt idx="684">
                  <c:v>58.4</c:v>
                </c:pt>
                <c:pt idx="685">
                  <c:v>58.5</c:v>
                </c:pt>
                <c:pt idx="686">
                  <c:v>58.6</c:v>
                </c:pt>
                <c:pt idx="687">
                  <c:v>58.7</c:v>
                </c:pt>
                <c:pt idx="688">
                  <c:v>58.8</c:v>
                </c:pt>
                <c:pt idx="689">
                  <c:v>58.9</c:v>
                </c:pt>
                <c:pt idx="690">
                  <c:v>59</c:v>
                </c:pt>
                <c:pt idx="691">
                  <c:v>59.1</c:v>
                </c:pt>
                <c:pt idx="692">
                  <c:v>59.2</c:v>
                </c:pt>
                <c:pt idx="693">
                  <c:v>59.3</c:v>
                </c:pt>
                <c:pt idx="694">
                  <c:v>59.4</c:v>
                </c:pt>
                <c:pt idx="695">
                  <c:v>59.5</c:v>
                </c:pt>
                <c:pt idx="696">
                  <c:v>59.6</c:v>
                </c:pt>
                <c:pt idx="697">
                  <c:v>59.7</c:v>
                </c:pt>
                <c:pt idx="698">
                  <c:v>59.8</c:v>
                </c:pt>
                <c:pt idx="699">
                  <c:v>59.9</c:v>
                </c:pt>
                <c:pt idx="700">
                  <c:v>60</c:v>
                </c:pt>
                <c:pt idx="701">
                  <c:v>60.1</c:v>
                </c:pt>
                <c:pt idx="702">
                  <c:v>60.2</c:v>
                </c:pt>
                <c:pt idx="703">
                  <c:v>60.3</c:v>
                </c:pt>
                <c:pt idx="704">
                  <c:v>60.4</c:v>
                </c:pt>
                <c:pt idx="705">
                  <c:v>60.5</c:v>
                </c:pt>
                <c:pt idx="706">
                  <c:v>60.6</c:v>
                </c:pt>
                <c:pt idx="707">
                  <c:v>60.7</c:v>
                </c:pt>
                <c:pt idx="708">
                  <c:v>60.8</c:v>
                </c:pt>
                <c:pt idx="709">
                  <c:v>60.9</c:v>
                </c:pt>
                <c:pt idx="710">
                  <c:v>61</c:v>
                </c:pt>
                <c:pt idx="711">
                  <c:v>61.1</c:v>
                </c:pt>
                <c:pt idx="712">
                  <c:v>61.2</c:v>
                </c:pt>
                <c:pt idx="713">
                  <c:v>61.3</c:v>
                </c:pt>
                <c:pt idx="714">
                  <c:v>61.4</c:v>
                </c:pt>
                <c:pt idx="715">
                  <c:v>61.5</c:v>
                </c:pt>
                <c:pt idx="716">
                  <c:v>61.6</c:v>
                </c:pt>
                <c:pt idx="717">
                  <c:v>61.7</c:v>
                </c:pt>
                <c:pt idx="718">
                  <c:v>61.8</c:v>
                </c:pt>
                <c:pt idx="719">
                  <c:v>61.9</c:v>
                </c:pt>
                <c:pt idx="720">
                  <c:v>62</c:v>
                </c:pt>
                <c:pt idx="721">
                  <c:v>62.1</c:v>
                </c:pt>
                <c:pt idx="722">
                  <c:v>62.2</c:v>
                </c:pt>
                <c:pt idx="723">
                  <c:v>62.3</c:v>
                </c:pt>
                <c:pt idx="724">
                  <c:v>62.4</c:v>
                </c:pt>
                <c:pt idx="725">
                  <c:v>62.5</c:v>
                </c:pt>
                <c:pt idx="726">
                  <c:v>62.6</c:v>
                </c:pt>
                <c:pt idx="727">
                  <c:v>62.7</c:v>
                </c:pt>
                <c:pt idx="728">
                  <c:v>62.8</c:v>
                </c:pt>
                <c:pt idx="729">
                  <c:v>62.9</c:v>
                </c:pt>
                <c:pt idx="730">
                  <c:v>63</c:v>
                </c:pt>
                <c:pt idx="731">
                  <c:v>63.1</c:v>
                </c:pt>
                <c:pt idx="732">
                  <c:v>63.2</c:v>
                </c:pt>
                <c:pt idx="733">
                  <c:v>63.3</c:v>
                </c:pt>
                <c:pt idx="734">
                  <c:v>63.4</c:v>
                </c:pt>
                <c:pt idx="735">
                  <c:v>63.5</c:v>
                </c:pt>
                <c:pt idx="736">
                  <c:v>63.6</c:v>
                </c:pt>
                <c:pt idx="737">
                  <c:v>63.7</c:v>
                </c:pt>
                <c:pt idx="738">
                  <c:v>63.8</c:v>
                </c:pt>
                <c:pt idx="739">
                  <c:v>63.9</c:v>
                </c:pt>
                <c:pt idx="740">
                  <c:v>64</c:v>
                </c:pt>
                <c:pt idx="741">
                  <c:v>64.099999999999994</c:v>
                </c:pt>
                <c:pt idx="742">
                  <c:v>64.2</c:v>
                </c:pt>
                <c:pt idx="743">
                  <c:v>64.3</c:v>
                </c:pt>
                <c:pt idx="744">
                  <c:v>64.400000000000006</c:v>
                </c:pt>
                <c:pt idx="745">
                  <c:v>64.5</c:v>
                </c:pt>
                <c:pt idx="746">
                  <c:v>64.599999999999994</c:v>
                </c:pt>
                <c:pt idx="747">
                  <c:v>64.7</c:v>
                </c:pt>
                <c:pt idx="748">
                  <c:v>64.8</c:v>
                </c:pt>
                <c:pt idx="749">
                  <c:v>64.900000000000006</c:v>
                </c:pt>
                <c:pt idx="750">
                  <c:v>65</c:v>
                </c:pt>
                <c:pt idx="751">
                  <c:v>65.099999999999994</c:v>
                </c:pt>
                <c:pt idx="752">
                  <c:v>65.2</c:v>
                </c:pt>
                <c:pt idx="753">
                  <c:v>65.3</c:v>
                </c:pt>
                <c:pt idx="754">
                  <c:v>65.400000000000006</c:v>
                </c:pt>
                <c:pt idx="755">
                  <c:v>65.5</c:v>
                </c:pt>
                <c:pt idx="756">
                  <c:v>65.599999999999994</c:v>
                </c:pt>
                <c:pt idx="757">
                  <c:v>65.7</c:v>
                </c:pt>
                <c:pt idx="758">
                  <c:v>65.8</c:v>
                </c:pt>
                <c:pt idx="759">
                  <c:v>65.900000000000006</c:v>
                </c:pt>
                <c:pt idx="760">
                  <c:v>66</c:v>
                </c:pt>
                <c:pt idx="761">
                  <c:v>66.099999999999994</c:v>
                </c:pt>
                <c:pt idx="762">
                  <c:v>66.2</c:v>
                </c:pt>
                <c:pt idx="763">
                  <c:v>66.3</c:v>
                </c:pt>
                <c:pt idx="764">
                  <c:v>66.400000000000006</c:v>
                </c:pt>
                <c:pt idx="765">
                  <c:v>66.5</c:v>
                </c:pt>
                <c:pt idx="766">
                  <c:v>66.599999999999994</c:v>
                </c:pt>
                <c:pt idx="767">
                  <c:v>66.7</c:v>
                </c:pt>
                <c:pt idx="768">
                  <c:v>66.8</c:v>
                </c:pt>
                <c:pt idx="769">
                  <c:v>66.900000000000006</c:v>
                </c:pt>
                <c:pt idx="770">
                  <c:v>67</c:v>
                </c:pt>
                <c:pt idx="771">
                  <c:v>67.099999999999994</c:v>
                </c:pt>
                <c:pt idx="772">
                  <c:v>67.2</c:v>
                </c:pt>
                <c:pt idx="773">
                  <c:v>67.3</c:v>
                </c:pt>
                <c:pt idx="774">
                  <c:v>67.400000000000006</c:v>
                </c:pt>
                <c:pt idx="775">
                  <c:v>67.5</c:v>
                </c:pt>
                <c:pt idx="776">
                  <c:v>67.599999999999994</c:v>
                </c:pt>
                <c:pt idx="777">
                  <c:v>67.7</c:v>
                </c:pt>
                <c:pt idx="778">
                  <c:v>67.8</c:v>
                </c:pt>
                <c:pt idx="779">
                  <c:v>67.900000000000006</c:v>
                </c:pt>
                <c:pt idx="780">
                  <c:v>68</c:v>
                </c:pt>
                <c:pt idx="781">
                  <c:v>68.099999999999994</c:v>
                </c:pt>
                <c:pt idx="782">
                  <c:v>68.2</c:v>
                </c:pt>
                <c:pt idx="783">
                  <c:v>68.3</c:v>
                </c:pt>
                <c:pt idx="784">
                  <c:v>68.400000000000006</c:v>
                </c:pt>
                <c:pt idx="785">
                  <c:v>68.5</c:v>
                </c:pt>
                <c:pt idx="786">
                  <c:v>68.599999999999994</c:v>
                </c:pt>
                <c:pt idx="787">
                  <c:v>68.7</c:v>
                </c:pt>
                <c:pt idx="788">
                  <c:v>68.8</c:v>
                </c:pt>
                <c:pt idx="789">
                  <c:v>68.900000000000006</c:v>
                </c:pt>
                <c:pt idx="790">
                  <c:v>69</c:v>
                </c:pt>
                <c:pt idx="791">
                  <c:v>69.099999999999994</c:v>
                </c:pt>
                <c:pt idx="792">
                  <c:v>69.2</c:v>
                </c:pt>
                <c:pt idx="793">
                  <c:v>69.3</c:v>
                </c:pt>
                <c:pt idx="794">
                  <c:v>69.400000000000006</c:v>
                </c:pt>
                <c:pt idx="795">
                  <c:v>69.5</c:v>
                </c:pt>
                <c:pt idx="796">
                  <c:v>69.599999999999994</c:v>
                </c:pt>
                <c:pt idx="797">
                  <c:v>69.7</c:v>
                </c:pt>
                <c:pt idx="798">
                  <c:v>69.8</c:v>
                </c:pt>
                <c:pt idx="799">
                  <c:v>69.900000000000006</c:v>
                </c:pt>
                <c:pt idx="800">
                  <c:v>70</c:v>
                </c:pt>
                <c:pt idx="801">
                  <c:v>70.099999999999994</c:v>
                </c:pt>
                <c:pt idx="802">
                  <c:v>70.2</c:v>
                </c:pt>
                <c:pt idx="803">
                  <c:v>70.3</c:v>
                </c:pt>
                <c:pt idx="804">
                  <c:v>70.400000000000006</c:v>
                </c:pt>
                <c:pt idx="805">
                  <c:v>70.5</c:v>
                </c:pt>
                <c:pt idx="806">
                  <c:v>70.599999999999994</c:v>
                </c:pt>
                <c:pt idx="807">
                  <c:v>70.7</c:v>
                </c:pt>
                <c:pt idx="808">
                  <c:v>70.8</c:v>
                </c:pt>
                <c:pt idx="809">
                  <c:v>70.900000000000006</c:v>
                </c:pt>
                <c:pt idx="810">
                  <c:v>71</c:v>
                </c:pt>
                <c:pt idx="811">
                  <c:v>71.099999999999994</c:v>
                </c:pt>
                <c:pt idx="812">
                  <c:v>71.2</c:v>
                </c:pt>
                <c:pt idx="813">
                  <c:v>71.3</c:v>
                </c:pt>
                <c:pt idx="814">
                  <c:v>71.400000000000006</c:v>
                </c:pt>
                <c:pt idx="815">
                  <c:v>71.5</c:v>
                </c:pt>
                <c:pt idx="816">
                  <c:v>71.599999999999994</c:v>
                </c:pt>
                <c:pt idx="817">
                  <c:v>71.7</c:v>
                </c:pt>
                <c:pt idx="818">
                  <c:v>71.8</c:v>
                </c:pt>
                <c:pt idx="819">
                  <c:v>71.900000000000006</c:v>
                </c:pt>
                <c:pt idx="820">
                  <c:v>72</c:v>
                </c:pt>
                <c:pt idx="821">
                  <c:v>72.099999999999994</c:v>
                </c:pt>
                <c:pt idx="822">
                  <c:v>72.2</c:v>
                </c:pt>
                <c:pt idx="823">
                  <c:v>72.3</c:v>
                </c:pt>
                <c:pt idx="824">
                  <c:v>72.400000000000006</c:v>
                </c:pt>
                <c:pt idx="825">
                  <c:v>72.5</c:v>
                </c:pt>
                <c:pt idx="826">
                  <c:v>72.599999999999994</c:v>
                </c:pt>
                <c:pt idx="827">
                  <c:v>72.7</c:v>
                </c:pt>
                <c:pt idx="828">
                  <c:v>72.8</c:v>
                </c:pt>
                <c:pt idx="829">
                  <c:v>72.900000000000006</c:v>
                </c:pt>
                <c:pt idx="830">
                  <c:v>73</c:v>
                </c:pt>
                <c:pt idx="831">
                  <c:v>73.099999999999994</c:v>
                </c:pt>
                <c:pt idx="832">
                  <c:v>73.2</c:v>
                </c:pt>
                <c:pt idx="833">
                  <c:v>73.3</c:v>
                </c:pt>
                <c:pt idx="834">
                  <c:v>73.400000000000006</c:v>
                </c:pt>
                <c:pt idx="835">
                  <c:v>73.5</c:v>
                </c:pt>
                <c:pt idx="836">
                  <c:v>73.599999999999994</c:v>
                </c:pt>
                <c:pt idx="837">
                  <c:v>73.7</c:v>
                </c:pt>
                <c:pt idx="838">
                  <c:v>73.8</c:v>
                </c:pt>
                <c:pt idx="839">
                  <c:v>73.900000000000006</c:v>
                </c:pt>
                <c:pt idx="840">
                  <c:v>74</c:v>
                </c:pt>
                <c:pt idx="841">
                  <c:v>74.099999999999994</c:v>
                </c:pt>
                <c:pt idx="842">
                  <c:v>74.2</c:v>
                </c:pt>
                <c:pt idx="843">
                  <c:v>74.3</c:v>
                </c:pt>
                <c:pt idx="844">
                  <c:v>74.400000000000006</c:v>
                </c:pt>
                <c:pt idx="845">
                  <c:v>74.5</c:v>
                </c:pt>
                <c:pt idx="846">
                  <c:v>74.599999999999994</c:v>
                </c:pt>
                <c:pt idx="847">
                  <c:v>74.7</c:v>
                </c:pt>
                <c:pt idx="848">
                  <c:v>74.8</c:v>
                </c:pt>
                <c:pt idx="849">
                  <c:v>74.900000000000006</c:v>
                </c:pt>
                <c:pt idx="850">
                  <c:v>75</c:v>
                </c:pt>
                <c:pt idx="851">
                  <c:v>75.099999999999994</c:v>
                </c:pt>
                <c:pt idx="852">
                  <c:v>75.2</c:v>
                </c:pt>
                <c:pt idx="853">
                  <c:v>75.3</c:v>
                </c:pt>
                <c:pt idx="854">
                  <c:v>75.400000000000006</c:v>
                </c:pt>
                <c:pt idx="855">
                  <c:v>75.5</c:v>
                </c:pt>
                <c:pt idx="856">
                  <c:v>75.599999999999994</c:v>
                </c:pt>
                <c:pt idx="857">
                  <c:v>75.7</c:v>
                </c:pt>
                <c:pt idx="858">
                  <c:v>75.8</c:v>
                </c:pt>
                <c:pt idx="859">
                  <c:v>75.900000000000006</c:v>
                </c:pt>
                <c:pt idx="860">
                  <c:v>76</c:v>
                </c:pt>
                <c:pt idx="861">
                  <c:v>76.099999999999994</c:v>
                </c:pt>
                <c:pt idx="862">
                  <c:v>76.2</c:v>
                </c:pt>
                <c:pt idx="863">
                  <c:v>76.3</c:v>
                </c:pt>
                <c:pt idx="864">
                  <c:v>76.400000000000006</c:v>
                </c:pt>
                <c:pt idx="865">
                  <c:v>76.5</c:v>
                </c:pt>
                <c:pt idx="866">
                  <c:v>76.599999999999994</c:v>
                </c:pt>
                <c:pt idx="867">
                  <c:v>76.7</c:v>
                </c:pt>
                <c:pt idx="868">
                  <c:v>76.8</c:v>
                </c:pt>
                <c:pt idx="869">
                  <c:v>76.900000000000006</c:v>
                </c:pt>
                <c:pt idx="870">
                  <c:v>77</c:v>
                </c:pt>
                <c:pt idx="871">
                  <c:v>77.099999999999994</c:v>
                </c:pt>
                <c:pt idx="872">
                  <c:v>77.2</c:v>
                </c:pt>
                <c:pt idx="873">
                  <c:v>77.3</c:v>
                </c:pt>
                <c:pt idx="874">
                  <c:v>77.400000000000006</c:v>
                </c:pt>
                <c:pt idx="875">
                  <c:v>77.5</c:v>
                </c:pt>
                <c:pt idx="876">
                  <c:v>77.599999999999994</c:v>
                </c:pt>
                <c:pt idx="877">
                  <c:v>77.7</c:v>
                </c:pt>
                <c:pt idx="878">
                  <c:v>77.8</c:v>
                </c:pt>
                <c:pt idx="879">
                  <c:v>77.900000000000006</c:v>
                </c:pt>
                <c:pt idx="880">
                  <c:v>78</c:v>
                </c:pt>
                <c:pt idx="881">
                  <c:v>78.099999999999994</c:v>
                </c:pt>
                <c:pt idx="882">
                  <c:v>78.2</c:v>
                </c:pt>
                <c:pt idx="883">
                  <c:v>78.3</c:v>
                </c:pt>
                <c:pt idx="884">
                  <c:v>78.400000000000006</c:v>
                </c:pt>
                <c:pt idx="885">
                  <c:v>78.5</c:v>
                </c:pt>
                <c:pt idx="886">
                  <c:v>78.599999999999994</c:v>
                </c:pt>
                <c:pt idx="887">
                  <c:v>78.7</c:v>
                </c:pt>
                <c:pt idx="888">
                  <c:v>78.8</c:v>
                </c:pt>
                <c:pt idx="889">
                  <c:v>78.900000000000006</c:v>
                </c:pt>
                <c:pt idx="890">
                  <c:v>79</c:v>
                </c:pt>
                <c:pt idx="891">
                  <c:v>79.099999999999994</c:v>
                </c:pt>
                <c:pt idx="892">
                  <c:v>79.2</c:v>
                </c:pt>
                <c:pt idx="893">
                  <c:v>79.3</c:v>
                </c:pt>
                <c:pt idx="894">
                  <c:v>79.400000000000006</c:v>
                </c:pt>
                <c:pt idx="895">
                  <c:v>79.5</c:v>
                </c:pt>
                <c:pt idx="896">
                  <c:v>79.599999999999994</c:v>
                </c:pt>
                <c:pt idx="897">
                  <c:v>79.7</c:v>
                </c:pt>
                <c:pt idx="898">
                  <c:v>79.8</c:v>
                </c:pt>
                <c:pt idx="899">
                  <c:v>79.900000000000006</c:v>
                </c:pt>
                <c:pt idx="900">
                  <c:v>80</c:v>
                </c:pt>
                <c:pt idx="901">
                  <c:v>80.099999999999994</c:v>
                </c:pt>
                <c:pt idx="902">
                  <c:v>80.2</c:v>
                </c:pt>
                <c:pt idx="903">
                  <c:v>80.3</c:v>
                </c:pt>
                <c:pt idx="904">
                  <c:v>80.400000000000006</c:v>
                </c:pt>
                <c:pt idx="905">
                  <c:v>80.5</c:v>
                </c:pt>
                <c:pt idx="906">
                  <c:v>80.599999999999994</c:v>
                </c:pt>
                <c:pt idx="907">
                  <c:v>80.7</c:v>
                </c:pt>
                <c:pt idx="908">
                  <c:v>80.8</c:v>
                </c:pt>
                <c:pt idx="909">
                  <c:v>80.900000000000006</c:v>
                </c:pt>
                <c:pt idx="910">
                  <c:v>81</c:v>
                </c:pt>
                <c:pt idx="911">
                  <c:v>81.099999999999994</c:v>
                </c:pt>
                <c:pt idx="912">
                  <c:v>81.2</c:v>
                </c:pt>
                <c:pt idx="913">
                  <c:v>81.3</c:v>
                </c:pt>
                <c:pt idx="914">
                  <c:v>81.400000000000006</c:v>
                </c:pt>
                <c:pt idx="915">
                  <c:v>81.5</c:v>
                </c:pt>
                <c:pt idx="916">
                  <c:v>81.599999999999994</c:v>
                </c:pt>
                <c:pt idx="917">
                  <c:v>81.7</c:v>
                </c:pt>
                <c:pt idx="918">
                  <c:v>81.8</c:v>
                </c:pt>
                <c:pt idx="919">
                  <c:v>81.900000000000006</c:v>
                </c:pt>
                <c:pt idx="920">
                  <c:v>82</c:v>
                </c:pt>
                <c:pt idx="921">
                  <c:v>82.1</c:v>
                </c:pt>
                <c:pt idx="922">
                  <c:v>82.2</c:v>
                </c:pt>
                <c:pt idx="923">
                  <c:v>82.3</c:v>
                </c:pt>
                <c:pt idx="924">
                  <c:v>82.4</c:v>
                </c:pt>
                <c:pt idx="925">
                  <c:v>82.5</c:v>
                </c:pt>
                <c:pt idx="926">
                  <c:v>82.6</c:v>
                </c:pt>
                <c:pt idx="927">
                  <c:v>82.7</c:v>
                </c:pt>
                <c:pt idx="928">
                  <c:v>82.8</c:v>
                </c:pt>
                <c:pt idx="929">
                  <c:v>82.9</c:v>
                </c:pt>
                <c:pt idx="930">
                  <c:v>83</c:v>
                </c:pt>
                <c:pt idx="931">
                  <c:v>83.1</c:v>
                </c:pt>
                <c:pt idx="932">
                  <c:v>83.2</c:v>
                </c:pt>
                <c:pt idx="933">
                  <c:v>83.3</c:v>
                </c:pt>
                <c:pt idx="934">
                  <c:v>83.4</c:v>
                </c:pt>
                <c:pt idx="935">
                  <c:v>83.5</c:v>
                </c:pt>
                <c:pt idx="936">
                  <c:v>83.6</c:v>
                </c:pt>
                <c:pt idx="937">
                  <c:v>83.7</c:v>
                </c:pt>
                <c:pt idx="938">
                  <c:v>83.8</c:v>
                </c:pt>
                <c:pt idx="939">
                  <c:v>83.9</c:v>
                </c:pt>
                <c:pt idx="940">
                  <c:v>84</c:v>
                </c:pt>
                <c:pt idx="941">
                  <c:v>84.1</c:v>
                </c:pt>
                <c:pt idx="942">
                  <c:v>84.2</c:v>
                </c:pt>
                <c:pt idx="943">
                  <c:v>84.3</c:v>
                </c:pt>
                <c:pt idx="944">
                  <c:v>84.4</c:v>
                </c:pt>
                <c:pt idx="945">
                  <c:v>84.5</c:v>
                </c:pt>
                <c:pt idx="946">
                  <c:v>84.6</c:v>
                </c:pt>
                <c:pt idx="947">
                  <c:v>84.7</c:v>
                </c:pt>
                <c:pt idx="948">
                  <c:v>84.8</c:v>
                </c:pt>
                <c:pt idx="949">
                  <c:v>84.9</c:v>
                </c:pt>
                <c:pt idx="950">
                  <c:v>85</c:v>
                </c:pt>
                <c:pt idx="951">
                  <c:v>85.1</c:v>
                </c:pt>
                <c:pt idx="952">
                  <c:v>85.2</c:v>
                </c:pt>
                <c:pt idx="953">
                  <c:v>85.3</c:v>
                </c:pt>
                <c:pt idx="954">
                  <c:v>85.4</c:v>
                </c:pt>
                <c:pt idx="955">
                  <c:v>85.5</c:v>
                </c:pt>
                <c:pt idx="956">
                  <c:v>85.6</c:v>
                </c:pt>
                <c:pt idx="957">
                  <c:v>85.7</c:v>
                </c:pt>
                <c:pt idx="958">
                  <c:v>85.8</c:v>
                </c:pt>
                <c:pt idx="959">
                  <c:v>85.9</c:v>
                </c:pt>
                <c:pt idx="960">
                  <c:v>86</c:v>
                </c:pt>
                <c:pt idx="961">
                  <c:v>86.1</c:v>
                </c:pt>
                <c:pt idx="962">
                  <c:v>86.2</c:v>
                </c:pt>
                <c:pt idx="963">
                  <c:v>86.3</c:v>
                </c:pt>
                <c:pt idx="964">
                  <c:v>86.4</c:v>
                </c:pt>
                <c:pt idx="965">
                  <c:v>86.5</c:v>
                </c:pt>
                <c:pt idx="966">
                  <c:v>86.6</c:v>
                </c:pt>
                <c:pt idx="967">
                  <c:v>86.7</c:v>
                </c:pt>
                <c:pt idx="968">
                  <c:v>86.8</c:v>
                </c:pt>
                <c:pt idx="969">
                  <c:v>86.9</c:v>
                </c:pt>
                <c:pt idx="970">
                  <c:v>87</c:v>
                </c:pt>
                <c:pt idx="971">
                  <c:v>87.1</c:v>
                </c:pt>
                <c:pt idx="972">
                  <c:v>87.2</c:v>
                </c:pt>
                <c:pt idx="973">
                  <c:v>87.3</c:v>
                </c:pt>
                <c:pt idx="974">
                  <c:v>87.4</c:v>
                </c:pt>
                <c:pt idx="975">
                  <c:v>87.5</c:v>
                </c:pt>
                <c:pt idx="976">
                  <c:v>87.6</c:v>
                </c:pt>
                <c:pt idx="977">
                  <c:v>87.7</c:v>
                </c:pt>
                <c:pt idx="978">
                  <c:v>87.8</c:v>
                </c:pt>
                <c:pt idx="979">
                  <c:v>87.9</c:v>
                </c:pt>
                <c:pt idx="980">
                  <c:v>88</c:v>
                </c:pt>
                <c:pt idx="981">
                  <c:v>88.1</c:v>
                </c:pt>
                <c:pt idx="982">
                  <c:v>88.2</c:v>
                </c:pt>
                <c:pt idx="983">
                  <c:v>88.3</c:v>
                </c:pt>
                <c:pt idx="984">
                  <c:v>88.4</c:v>
                </c:pt>
                <c:pt idx="985">
                  <c:v>88.5</c:v>
                </c:pt>
                <c:pt idx="986">
                  <c:v>88.6</c:v>
                </c:pt>
                <c:pt idx="987">
                  <c:v>88.7</c:v>
                </c:pt>
                <c:pt idx="988">
                  <c:v>88.8</c:v>
                </c:pt>
                <c:pt idx="989">
                  <c:v>88.9</c:v>
                </c:pt>
                <c:pt idx="990">
                  <c:v>89</c:v>
                </c:pt>
                <c:pt idx="991">
                  <c:v>89.1</c:v>
                </c:pt>
                <c:pt idx="992">
                  <c:v>89.2</c:v>
                </c:pt>
                <c:pt idx="993">
                  <c:v>89.3</c:v>
                </c:pt>
                <c:pt idx="994">
                  <c:v>89.4</c:v>
                </c:pt>
                <c:pt idx="995">
                  <c:v>89.5</c:v>
                </c:pt>
                <c:pt idx="996">
                  <c:v>89.6</c:v>
                </c:pt>
                <c:pt idx="997">
                  <c:v>89.7</c:v>
                </c:pt>
                <c:pt idx="998">
                  <c:v>89.8</c:v>
                </c:pt>
                <c:pt idx="999">
                  <c:v>89.9</c:v>
                </c:pt>
                <c:pt idx="1000">
                  <c:v>90</c:v>
                </c:pt>
                <c:pt idx="1001">
                  <c:v>90.1</c:v>
                </c:pt>
                <c:pt idx="1002">
                  <c:v>90.2</c:v>
                </c:pt>
                <c:pt idx="1003">
                  <c:v>90.3</c:v>
                </c:pt>
                <c:pt idx="1004">
                  <c:v>90.4</c:v>
                </c:pt>
                <c:pt idx="1005">
                  <c:v>90.5</c:v>
                </c:pt>
                <c:pt idx="1006">
                  <c:v>90.6</c:v>
                </c:pt>
                <c:pt idx="1007">
                  <c:v>90.7</c:v>
                </c:pt>
                <c:pt idx="1008">
                  <c:v>90.8</c:v>
                </c:pt>
                <c:pt idx="1009">
                  <c:v>90.9</c:v>
                </c:pt>
                <c:pt idx="1010">
                  <c:v>91</c:v>
                </c:pt>
                <c:pt idx="1011">
                  <c:v>91.1</c:v>
                </c:pt>
                <c:pt idx="1012">
                  <c:v>91.2</c:v>
                </c:pt>
                <c:pt idx="1013">
                  <c:v>91.3</c:v>
                </c:pt>
                <c:pt idx="1014">
                  <c:v>91.4</c:v>
                </c:pt>
                <c:pt idx="1015">
                  <c:v>91.5</c:v>
                </c:pt>
                <c:pt idx="1016">
                  <c:v>91.6</c:v>
                </c:pt>
                <c:pt idx="1017">
                  <c:v>91.7</c:v>
                </c:pt>
                <c:pt idx="1018">
                  <c:v>91.8</c:v>
                </c:pt>
                <c:pt idx="1019">
                  <c:v>91.9</c:v>
                </c:pt>
                <c:pt idx="1020">
                  <c:v>92</c:v>
                </c:pt>
                <c:pt idx="1021">
                  <c:v>92.1</c:v>
                </c:pt>
                <c:pt idx="1022">
                  <c:v>92.2</c:v>
                </c:pt>
                <c:pt idx="1023">
                  <c:v>92.3</c:v>
                </c:pt>
                <c:pt idx="1024">
                  <c:v>92.4</c:v>
                </c:pt>
                <c:pt idx="1025">
                  <c:v>92.5</c:v>
                </c:pt>
                <c:pt idx="1026">
                  <c:v>92.6</c:v>
                </c:pt>
                <c:pt idx="1027">
                  <c:v>92.7</c:v>
                </c:pt>
                <c:pt idx="1028">
                  <c:v>92.8</c:v>
                </c:pt>
                <c:pt idx="1029">
                  <c:v>92.9</c:v>
                </c:pt>
                <c:pt idx="1030">
                  <c:v>93</c:v>
                </c:pt>
                <c:pt idx="1031">
                  <c:v>93.1</c:v>
                </c:pt>
                <c:pt idx="1032">
                  <c:v>93.2</c:v>
                </c:pt>
                <c:pt idx="1033">
                  <c:v>93.3</c:v>
                </c:pt>
                <c:pt idx="1034">
                  <c:v>93.4</c:v>
                </c:pt>
                <c:pt idx="1035">
                  <c:v>93.5</c:v>
                </c:pt>
                <c:pt idx="1036">
                  <c:v>93.6</c:v>
                </c:pt>
                <c:pt idx="1037">
                  <c:v>93.7</c:v>
                </c:pt>
                <c:pt idx="1038">
                  <c:v>93.8</c:v>
                </c:pt>
                <c:pt idx="1039">
                  <c:v>93.9</c:v>
                </c:pt>
                <c:pt idx="1040">
                  <c:v>94</c:v>
                </c:pt>
                <c:pt idx="1041">
                  <c:v>94.1</c:v>
                </c:pt>
                <c:pt idx="1042">
                  <c:v>94.2</c:v>
                </c:pt>
                <c:pt idx="1043">
                  <c:v>94.3</c:v>
                </c:pt>
                <c:pt idx="1044">
                  <c:v>94.4</c:v>
                </c:pt>
                <c:pt idx="1045">
                  <c:v>94.5</c:v>
                </c:pt>
                <c:pt idx="1046">
                  <c:v>94.6</c:v>
                </c:pt>
                <c:pt idx="1047">
                  <c:v>94.7</c:v>
                </c:pt>
                <c:pt idx="1048">
                  <c:v>94.8</c:v>
                </c:pt>
                <c:pt idx="1049">
                  <c:v>94.9</c:v>
                </c:pt>
                <c:pt idx="1050">
                  <c:v>95</c:v>
                </c:pt>
                <c:pt idx="1051">
                  <c:v>95.1</c:v>
                </c:pt>
                <c:pt idx="1052">
                  <c:v>95.2</c:v>
                </c:pt>
                <c:pt idx="1053">
                  <c:v>95.3</c:v>
                </c:pt>
                <c:pt idx="1054">
                  <c:v>95.4</c:v>
                </c:pt>
                <c:pt idx="1055">
                  <c:v>95.5</c:v>
                </c:pt>
                <c:pt idx="1056">
                  <c:v>95.6</c:v>
                </c:pt>
                <c:pt idx="1057">
                  <c:v>95.7</c:v>
                </c:pt>
                <c:pt idx="1058">
                  <c:v>95.8</c:v>
                </c:pt>
                <c:pt idx="1059">
                  <c:v>95.9</c:v>
                </c:pt>
                <c:pt idx="1060">
                  <c:v>96</c:v>
                </c:pt>
                <c:pt idx="1061">
                  <c:v>96.1</c:v>
                </c:pt>
                <c:pt idx="1062">
                  <c:v>96.2</c:v>
                </c:pt>
                <c:pt idx="1063">
                  <c:v>96.3</c:v>
                </c:pt>
                <c:pt idx="1064">
                  <c:v>96.4</c:v>
                </c:pt>
                <c:pt idx="1065">
                  <c:v>96.5</c:v>
                </c:pt>
                <c:pt idx="1066">
                  <c:v>96.6</c:v>
                </c:pt>
                <c:pt idx="1067">
                  <c:v>96.7</c:v>
                </c:pt>
                <c:pt idx="1068">
                  <c:v>96.8</c:v>
                </c:pt>
                <c:pt idx="1069">
                  <c:v>96.9</c:v>
                </c:pt>
                <c:pt idx="1070">
                  <c:v>97</c:v>
                </c:pt>
                <c:pt idx="1071">
                  <c:v>97.1</c:v>
                </c:pt>
                <c:pt idx="1072">
                  <c:v>97.2</c:v>
                </c:pt>
                <c:pt idx="1073">
                  <c:v>97.3</c:v>
                </c:pt>
                <c:pt idx="1074">
                  <c:v>97.4</c:v>
                </c:pt>
                <c:pt idx="1075">
                  <c:v>97.5</c:v>
                </c:pt>
                <c:pt idx="1076">
                  <c:v>97.6</c:v>
                </c:pt>
                <c:pt idx="1077">
                  <c:v>97.7</c:v>
                </c:pt>
                <c:pt idx="1078">
                  <c:v>97.8</c:v>
                </c:pt>
                <c:pt idx="1079">
                  <c:v>97.9</c:v>
                </c:pt>
                <c:pt idx="1080">
                  <c:v>98</c:v>
                </c:pt>
                <c:pt idx="1081">
                  <c:v>98.1</c:v>
                </c:pt>
                <c:pt idx="1082">
                  <c:v>98.2</c:v>
                </c:pt>
                <c:pt idx="1083">
                  <c:v>98.3</c:v>
                </c:pt>
                <c:pt idx="1084">
                  <c:v>98.4</c:v>
                </c:pt>
                <c:pt idx="1085">
                  <c:v>98.5</c:v>
                </c:pt>
                <c:pt idx="1086">
                  <c:v>98.6</c:v>
                </c:pt>
                <c:pt idx="1087">
                  <c:v>98.7</c:v>
                </c:pt>
                <c:pt idx="1088">
                  <c:v>98.8</c:v>
                </c:pt>
                <c:pt idx="1089">
                  <c:v>98.9</c:v>
                </c:pt>
                <c:pt idx="1090">
                  <c:v>99</c:v>
                </c:pt>
                <c:pt idx="1091">
                  <c:v>99.1</c:v>
                </c:pt>
                <c:pt idx="1092">
                  <c:v>99.2</c:v>
                </c:pt>
                <c:pt idx="1093">
                  <c:v>99.3</c:v>
                </c:pt>
                <c:pt idx="1094">
                  <c:v>99.4</c:v>
                </c:pt>
                <c:pt idx="1095">
                  <c:v>99.5</c:v>
                </c:pt>
                <c:pt idx="1096">
                  <c:v>99.6</c:v>
                </c:pt>
                <c:pt idx="1097">
                  <c:v>99.7</c:v>
                </c:pt>
                <c:pt idx="1098">
                  <c:v>99.8</c:v>
                </c:pt>
                <c:pt idx="1099">
                  <c:v>99.9</c:v>
                </c:pt>
                <c:pt idx="1100">
                  <c:v>100</c:v>
                </c:pt>
              </c:numCache>
            </c:numRef>
          </c:cat>
          <c:val>
            <c:numRef>
              <c:f>Sheet9!$F$2:$F$1102</c:f>
              <c:numCache>
                <c:formatCode>0.00E+00</c:formatCode>
                <c:ptCount val="1101"/>
                <c:pt idx="0">
                  <c:v>6569110000</c:v>
                </c:pt>
                <c:pt idx="1">
                  <c:v>6569110000</c:v>
                </c:pt>
                <c:pt idx="2">
                  <c:v>6569110000</c:v>
                </c:pt>
                <c:pt idx="3">
                  <c:v>6569110000</c:v>
                </c:pt>
                <c:pt idx="4">
                  <c:v>6569110000</c:v>
                </c:pt>
                <c:pt idx="5">
                  <c:v>6569110000</c:v>
                </c:pt>
                <c:pt idx="6">
                  <c:v>6569110000</c:v>
                </c:pt>
                <c:pt idx="7">
                  <c:v>6569110000</c:v>
                </c:pt>
                <c:pt idx="8">
                  <c:v>6569110000</c:v>
                </c:pt>
                <c:pt idx="9">
                  <c:v>6569110000</c:v>
                </c:pt>
                <c:pt idx="10">
                  <c:v>6569110000</c:v>
                </c:pt>
                <c:pt idx="11">
                  <c:v>6569110000</c:v>
                </c:pt>
                <c:pt idx="12">
                  <c:v>6569110000</c:v>
                </c:pt>
                <c:pt idx="13">
                  <c:v>6569110000</c:v>
                </c:pt>
                <c:pt idx="14">
                  <c:v>6569110000</c:v>
                </c:pt>
                <c:pt idx="15">
                  <c:v>6569110000</c:v>
                </c:pt>
                <c:pt idx="16">
                  <c:v>6569110000</c:v>
                </c:pt>
                <c:pt idx="17">
                  <c:v>6569110000</c:v>
                </c:pt>
                <c:pt idx="18">
                  <c:v>6569110000</c:v>
                </c:pt>
                <c:pt idx="19">
                  <c:v>6569110000</c:v>
                </c:pt>
                <c:pt idx="20">
                  <c:v>6569110000</c:v>
                </c:pt>
                <c:pt idx="21">
                  <c:v>6569110000</c:v>
                </c:pt>
                <c:pt idx="22">
                  <c:v>6569110000</c:v>
                </c:pt>
                <c:pt idx="23">
                  <c:v>6569110000</c:v>
                </c:pt>
                <c:pt idx="24">
                  <c:v>6569110000</c:v>
                </c:pt>
                <c:pt idx="25">
                  <c:v>6569110000</c:v>
                </c:pt>
                <c:pt idx="26">
                  <c:v>6569110000</c:v>
                </c:pt>
                <c:pt idx="27">
                  <c:v>6569110000</c:v>
                </c:pt>
                <c:pt idx="28">
                  <c:v>6569110000</c:v>
                </c:pt>
                <c:pt idx="29">
                  <c:v>6569110000</c:v>
                </c:pt>
                <c:pt idx="30">
                  <c:v>6569110000</c:v>
                </c:pt>
                <c:pt idx="31">
                  <c:v>6569110000</c:v>
                </c:pt>
                <c:pt idx="32">
                  <c:v>6569110000</c:v>
                </c:pt>
                <c:pt idx="33">
                  <c:v>6569110000</c:v>
                </c:pt>
                <c:pt idx="34">
                  <c:v>6569110000</c:v>
                </c:pt>
                <c:pt idx="35">
                  <c:v>6569110000</c:v>
                </c:pt>
                <c:pt idx="36">
                  <c:v>6569110000</c:v>
                </c:pt>
                <c:pt idx="37">
                  <c:v>6569110000</c:v>
                </c:pt>
                <c:pt idx="38">
                  <c:v>6569110000</c:v>
                </c:pt>
                <c:pt idx="39">
                  <c:v>6569110000</c:v>
                </c:pt>
                <c:pt idx="40">
                  <c:v>6569110000</c:v>
                </c:pt>
                <c:pt idx="41">
                  <c:v>6569110000</c:v>
                </c:pt>
                <c:pt idx="42">
                  <c:v>6569110000</c:v>
                </c:pt>
                <c:pt idx="43">
                  <c:v>6569110000</c:v>
                </c:pt>
                <c:pt idx="44">
                  <c:v>6569110000</c:v>
                </c:pt>
                <c:pt idx="45">
                  <c:v>6569110000</c:v>
                </c:pt>
                <c:pt idx="46">
                  <c:v>6569110000</c:v>
                </c:pt>
                <c:pt idx="47">
                  <c:v>6569110000</c:v>
                </c:pt>
                <c:pt idx="48">
                  <c:v>6569110000</c:v>
                </c:pt>
                <c:pt idx="49">
                  <c:v>6569110000</c:v>
                </c:pt>
                <c:pt idx="50">
                  <c:v>6569110000</c:v>
                </c:pt>
                <c:pt idx="51">
                  <c:v>6569110000</c:v>
                </c:pt>
                <c:pt idx="52">
                  <c:v>6569110000</c:v>
                </c:pt>
                <c:pt idx="53">
                  <c:v>6569110000</c:v>
                </c:pt>
                <c:pt idx="54">
                  <c:v>6569110000</c:v>
                </c:pt>
                <c:pt idx="55">
                  <c:v>6569110000</c:v>
                </c:pt>
                <c:pt idx="56">
                  <c:v>6569110000</c:v>
                </c:pt>
                <c:pt idx="57">
                  <c:v>6569110000</c:v>
                </c:pt>
                <c:pt idx="58">
                  <c:v>6569110000</c:v>
                </c:pt>
                <c:pt idx="59">
                  <c:v>6569110000</c:v>
                </c:pt>
                <c:pt idx="60">
                  <c:v>6569110000</c:v>
                </c:pt>
                <c:pt idx="61">
                  <c:v>6569110000</c:v>
                </c:pt>
                <c:pt idx="62">
                  <c:v>6569110000</c:v>
                </c:pt>
                <c:pt idx="63">
                  <c:v>6569110000</c:v>
                </c:pt>
                <c:pt idx="64">
                  <c:v>6569110000</c:v>
                </c:pt>
                <c:pt idx="65">
                  <c:v>6569110000</c:v>
                </c:pt>
                <c:pt idx="66">
                  <c:v>6569110000</c:v>
                </c:pt>
                <c:pt idx="67">
                  <c:v>6569110000</c:v>
                </c:pt>
                <c:pt idx="68">
                  <c:v>6569110000</c:v>
                </c:pt>
                <c:pt idx="69">
                  <c:v>6569110000</c:v>
                </c:pt>
                <c:pt idx="70">
                  <c:v>6569110000</c:v>
                </c:pt>
                <c:pt idx="71">
                  <c:v>6569110000</c:v>
                </c:pt>
                <c:pt idx="72">
                  <c:v>6569110000</c:v>
                </c:pt>
                <c:pt idx="73">
                  <c:v>6569110000</c:v>
                </c:pt>
                <c:pt idx="74">
                  <c:v>6569110000</c:v>
                </c:pt>
                <c:pt idx="75">
                  <c:v>6569110000</c:v>
                </c:pt>
                <c:pt idx="76">
                  <c:v>6569110000</c:v>
                </c:pt>
                <c:pt idx="77">
                  <c:v>6569110000</c:v>
                </c:pt>
                <c:pt idx="78">
                  <c:v>6569110000</c:v>
                </c:pt>
                <c:pt idx="79">
                  <c:v>6569110000</c:v>
                </c:pt>
                <c:pt idx="80">
                  <c:v>6569110000</c:v>
                </c:pt>
                <c:pt idx="81">
                  <c:v>6569110000</c:v>
                </c:pt>
                <c:pt idx="82">
                  <c:v>6569110000</c:v>
                </c:pt>
                <c:pt idx="83">
                  <c:v>6569110000</c:v>
                </c:pt>
                <c:pt idx="84">
                  <c:v>6569110000</c:v>
                </c:pt>
                <c:pt idx="85">
                  <c:v>6569110000</c:v>
                </c:pt>
                <c:pt idx="86">
                  <c:v>6569110000</c:v>
                </c:pt>
                <c:pt idx="87">
                  <c:v>6569110000</c:v>
                </c:pt>
                <c:pt idx="88">
                  <c:v>6569110000</c:v>
                </c:pt>
                <c:pt idx="89">
                  <c:v>6569110000</c:v>
                </c:pt>
                <c:pt idx="90">
                  <c:v>6569110000</c:v>
                </c:pt>
                <c:pt idx="91">
                  <c:v>6569110000</c:v>
                </c:pt>
                <c:pt idx="92">
                  <c:v>6569110000</c:v>
                </c:pt>
                <c:pt idx="93">
                  <c:v>6569110000</c:v>
                </c:pt>
                <c:pt idx="94">
                  <c:v>6569110000</c:v>
                </c:pt>
                <c:pt idx="95">
                  <c:v>6569110000</c:v>
                </c:pt>
                <c:pt idx="96">
                  <c:v>6569110000</c:v>
                </c:pt>
                <c:pt idx="97">
                  <c:v>6569110000</c:v>
                </c:pt>
                <c:pt idx="98">
                  <c:v>6569110000</c:v>
                </c:pt>
                <c:pt idx="99">
                  <c:v>6569110000</c:v>
                </c:pt>
                <c:pt idx="100">
                  <c:v>6569110000</c:v>
                </c:pt>
                <c:pt idx="101">
                  <c:v>6569110000</c:v>
                </c:pt>
                <c:pt idx="102">
                  <c:v>6569110000</c:v>
                </c:pt>
                <c:pt idx="103">
                  <c:v>6569110000</c:v>
                </c:pt>
                <c:pt idx="104">
                  <c:v>6569110000</c:v>
                </c:pt>
                <c:pt idx="105">
                  <c:v>6569110000</c:v>
                </c:pt>
                <c:pt idx="106">
                  <c:v>6569110000</c:v>
                </c:pt>
                <c:pt idx="107">
                  <c:v>6569110000</c:v>
                </c:pt>
                <c:pt idx="108">
                  <c:v>6569110000</c:v>
                </c:pt>
                <c:pt idx="109">
                  <c:v>6569110000</c:v>
                </c:pt>
                <c:pt idx="110">
                  <c:v>6569110000</c:v>
                </c:pt>
                <c:pt idx="111">
                  <c:v>6569110000</c:v>
                </c:pt>
                <c:pt idx="112">
                  <c:v>6569110000</c:v>
                </c:pt>
                <c:pt idx="113">
                  <c:v>6569110000</c:v>
                </c:pt>
                <c:pt idx="114">
                  <c:v>6569110000</c:v>
                </c:pt>
                <c:pt idx="115">
                  <c:v>6569110000</c:v>
                </c:pt>
                <c:pt idx="116">
                  <c:v>6569110000</c:v>
                </c:pt>
                <c:pt idx="117">
                  <c:v>6569110000</c:v>
                </c:pt>
                <c:pt idx="118">
                  <c:v>6569110000</c:v>
                </c:pt>
                <c:pt idx="119">
                  <c:v>6569110000</c:v>
                </c:pt>
                <c:pt idx="120">
                  <c:v>6569110000</c:v>
                </c:pt>
                <c:pt idx="121">
                  <c:v>6569110000</c:v>
                </c:pt>
                <c:pt idx="122">
                  <c:v>6569110000</c:v>
                </c:pt>
                <c:pt idx="123">
                  <c:v>6569110000</c:v>
                </c:pt>
                <c:pt idx="124">
                  <c:v>6569110000</c:v>
                </c:pt>
                <c:pt idx="125">
                  <c:v>6569110000</c:v>
                </c:pt>
                <c:pt idx="126">
                  <c:v>6569110000</c:v>
                </c:pt>
                <c:pt idx="127">
                  <c:v>6569110000</c:v>
                </c:pt>
                <c:pt idx="128">
                  <c:v>6569110000</c:v>
                </c:pt>
                <c:pt idx="129">
                  <c:v>6569110000</c:v>
                </c:pt>
                <c:pt idx="130">
                  <c:v>6569110000</c:v>
                </c:pt>
                <c:pt idx="131">
                  <c:v>6569110000</c:v>
                </c:pt>
                <c:pt idx="132">
                  <c:v>6569110000</c:v>
                </c:pt>
                <c:pt idx="133">
                  <c:v>6569110000</c:v>
                </c:pt>
                <c:pt idx="134">
                  <c:v>6569110000</c:v>
                </c:pt>
                <c:pt idx="135">
                  <c:v>6569110000</c:v>
                </c:pt>
                <c:pt idx="136">
                  <c:v>6569110000</c:v>
                </c:pt>
                <c:pt idx="137">
                  <c:v>6569110000</c:v>
                </c:pt>
                <c:pt idx="138">
                  <c:v>6569110000</c:v>
                </c:pt>
                <c:pt idx="139">
                  <c:v>6569110000</c:v>
                </c:pt>
                <c:pt idx="140">
                  <c:v>6569110000</c:v>
                </c:pt>
                <c:pt idx="141">
                  <c:v>6569110000</c:v>
                </c:pt>
                <c:pt idx="142">
                  <c:v>6569110000</c:v>
                </c:pt>
                <c:pt idx="143">
                  <c:v>6569110000</c:v>
                </c:pt>
                <c:pt idx="144">
                  <c:v>6569110000</c:v>
                </c:pt>
                <c:pt idx="145">
                  <c:v>6569110000</c:v>
                </c:pt>
                <c:pt idx="146">
                  <c:v>6569110000</c:v>
                </c:pt>
                <c:pt idx="147">
                  <c:v>6569110000</c:v>
                </c:pt>
                <c:pt idx="148">
                  <c:v>6569110000</c:v>
                </c:pt>
                <c:pt idx="149">
                  <c:v>6569110000</c:v>
                </c:pt>
                <c:pt idx="150">
                  <c:v>6569110000</c:v>
                </c:pt>
                <c:pt idx="151">
                  <c:v>6569110000</c:v>
                </c:pt>
                <c:pt idx="152">
                  <c:v>6569110000</c:v>
                </c:pt>
                <c:pt idx="153">
                  <c:v>6569110000</c:v>
                </c:pt>
                <c:pt idx="154">
                  <c:v>6569110000</c:v>
                </c:pt>
                <c:pt idx="155">
                  <c:v>6569110000</c:v>
                </c:pt>
                <c:pt idx="156">
                  <c:v>6569110000</c:v>
                </c:pt>
                <c:pt idx="157">
                  <c:v>6569110000</c:v>
                </c:pt>
                <c:pt idx="158">
                  <c:v>6569110000</c:v>
                </c:pt>
                <c:pt idx="159">
                  <c:v>6569110000</c:v>
                </c:pt>
                <c:pt idx="160">
                  <c:v>6569110000</c:v>
                </c:pt>
                <c:pt idx="161">
                  <c:v>6569110000</c:v>
                </c:pt>
                <c:pt idx="162">
                  <c:v>6569110000</c:v>
                </c:pt>
                <c:pt idx="163">
                  <c:v>6569110000</c:v>
                </c:pt>
                <c:pt idx="164">
                  <c:v>6569110000</c:v>
                </c:pt>
                <c:pt idx="165">
                  <c:v>6569110000</c:v>
                </c:pt>
                <c:pt idx="166">
                  <c:v>6569110000</c:v>
                </c:pt>
                <c:pt idx="167">
                  <c:v>6569110000</c:v>
                </c:pt>
                <c:pt idx="168">
                  <c:v>6569110000</c:v>
                </c:pt>
                <c:pt idx="169">
                  <c:v>6569110000</c:v>
                </c:pt>
                <c:pt idx="170">
                  <c:v>6569110000</c:v>
                </c:pt>
                <c:pt idx="171">
                  <c:v>6569110000</c:v>
                </c:pt>
                <c:pt idx="172">
                  <c:v>6569110000</c:v>
                </c:pt>
                <c:pt idx="173">
                  <c:v>6569110000</c:v>
                </c:pt>
                <c:pt idx="174">
                  <c:v>6569110000</c:v>
                </c:pt>
                <c:pt idx="175">
                  <c:v>6569110000</c:v>
                </c:pt>
                <c:pt idx="176">
                  <c:v>6569110000</c:v>
                </c:pt>
                <c:pt idx="177">
                  <c:v>6569110000</c:v>
                </c:pt>
                <c:pt idx="178">
                  <c:v>6569110000</c:v>
                </c:pt>
                <c:pt idx="179">
                  <c:v>6569110000</c:v>
                </c:pt>
                <c:pt idx="180">
                  <c:v>6569110000</c:v>
                </c:pt>
                <c:pt idx="181">
                  <c:v>6569110000</c:v>
                </c:pt>
                <c:pt idx="182">
                  <c:v>6569110000</c:v>
                </c:pt>
                <c:pt idx="183">
                  <c:v>6569110000</c:v>
                </c:pt>
                <c:pt idx="184">
                  <c:v>6569110000</c:v>
                </c:pt>
                <c:pt idx="185">
                  <c:v>6569110000</c:v>
                </c:pt>
                <c:pt idx="186">
                  <c:v>6569110000</c:v>
                </c:pt>
                <c:pt idx="187">
                  <c:v>6569110000</c:v>
                </c:pt>
                <c:pt idx="188">
                  <c:v>6569110000</c:v>
                </c:pt>
                <c:pt idx="189">
                  <c:v>6569110000</c:v>
                </c:pt>
                <c:pt idx="190">
                  <c:v>6569110000</c:v>
                </c:pt>
                <c:pt idx="191">
                  <c:v>6569110000</c:v>
                </c:pt>
                <c:pt idx="192">
                  <c:v>6569110000</c:v>
                </c:pt>
                <c:pt idx="193">
                  <c:v>6569110000</c:v>
                </c:pt>
                <c:pt idx="194">
                  <c:v>6569120000</c:v>
                </c:pt>
                <c:pt idx="195">
                  <c:v>6569110000</c:v>
                </c:pt>
                <c:pt idx="196">
                  <c:v>6569110000</c:v>
                </c:pt>
                <c:pt idx="197">
                  <c:v>6569120000</c:v>
                </c:pt>
                <c:pt idx="198">
                  <c:v>6569120000</c:v>
                </c:pt>
                <c:pt idx="199">
                  <c:v>6569110000</c:v>
                </c:pt>
                <c:pt idx="200">
                  <c:v>6569120000</c:v>
                </c:pt>
                <c:pt idx="201">
                  <c:v>6569120000</c:v>
                </c:pt>
                <c:pt idx="202">
                  <c:v>6569120000</c:v>
                </c:pt>
                <c:pt idx="203">
                  <c:v>6569120000</c:v>
                </c:pt>
                <c:pt idx="204">
                  <c:v>6569120000</c:v>
                </c:pt>
                <c:pt idx="205">
                  <c:v>6569120000</c:v>
                </c:pt>
                <c:pt idx="206">
                  <c:v>6569120000</c:v>
                </c:pt>
                <c:pt idx="207">
                  <c:v>6569120000</c:v>
                </c:pt>
                <c:pt idx="208">
                  <c:v>6569120000</c:v>
                </c:pt>
                <c:pt idx="209">
                  <c:v>6569120000</c:v>
                </c:pt>
                <c:pt idx="210">
                  <c:v>6569120000</c:v>
                </c:pt>
                <c:pt idx="211">
                  <c:v>6569120000</c:v>
                </c:pt>
                <c:pt idx="212">
                  <c:v>6569120000</c:v>
                </c:pt>
                <c:pt idx="213">
                  <c:v>6569120000</c:v>
                </c:pt>
                <c:pt idx="214">
                  <c:v>6569120000</c:v>
                </c:pt>
                <c:pt idx="215">
                  <c:v>6569120000</c:v>
                </c:pt>
                <c:pt idx="216">
                  <c:v>6569120000</c:v>
                </c:pt>
                <c:pt idx="217">
                  <c:v>6569120000</c:v>
                </c:pt>
                <c:pt idx="218">
                  <c:v>6569120000</c:v>
                </c:pt>
                <c:pt idx="219">
                  <c:v>6569120000</c:v>
                </c:pt>
                <c:pt idx="220">
                  <c:v>6569120000</c:v>
                </c:pt>
                <c:pt idx="221">
                  <c:v>6569120000</c:v>
                </c:pt>
                <c:pt idx="222">
                  <c:v>6569120000</c:v>
                </c:pt>
                <c:pt idx="223">
                  <c:v>6569120000</c:v>
                </c:pt>
                <c:pt idx="224">
                  <c:v>6569120000</c:v>
                </c:pt>
                <c:pt idx="225">
                  <c:v>6569120000</c:v>
                </c:pt>
                <c:pt idx="226">
                  <c:v>6569120000</c:v>
                </c:pt>
                <c:pt idx="227">
                  <c:v>6569120000</c:v>
                </c:pt>
                <c:pt idx="228">
                  <c:v>6569120000</c:v>
                </c:pt>
                <c:pt idx="229">
                  <c:v>6569120000</c:v>
                </c:pt>
                <c:pt idx="230">
                  <c:v>6569120000</c:v>
                </c:pt>
                <c:pt idx="231">
                  <c:v>6569120000</c:v>
                </c:pt>
                <c:pt idx="232">
                  <c:v>6569120000</c:v>
                </c:pt>
                <c:pt idx="233">
                  <c:v>6569120000</c:v>
                </c:pt>
                <c:pt idx="234">
                  <c:v>6569120000</c:v>
                </c:pt>
                <c:pt idx="235">
                  <c:v>6569120000</c:v>
                </c:pt>
                <c:pt idx="236">
                  <c:v>6569120000</c:v>
                </c:pt>
                <c:pt idx="237">
                  <c:v>6569120000</c:v>
                </c:pt>
                <c:pt idx="238">
                  <c:v>6569120000</c:v>
                </c:pt>
                <c:pt idx="239">
                  <c:v>6569120000</c:v>
                </c:pt>
                <c:pt idx="240">
                  <c:v>6569120000</c:v>
                </c:pt>
                <c:pt idx="241">
                  <c:v>6569120000</c:v>
                </c:pt>
                <c:pt idx="242">
                  <c:v>6569120000</c:v>
                </c:pt>
                <c:pt idx="243">
                  <c:v>6569120000</c:v>
                </c:pt>
                <c:pt idx="244">
                  <c:v>6569130000</c:v>
                </c:pt>
                <c:pt idx="245">
                  <c:v>6569130000</c:v>
                </c:pt>
                <c:pt idx="246">
                  <c:v>6569130000</c:v>
                </c:pt>
                <c:pt idx="247">
                  <c:v>6569130000</c:v>
                </c:pt>
                <c:pt idx="248">
                  <c:v>6569130000</c:v>
                </c:pt>
                <c:pt idx="249">
                  <c:v>6569130000</c:v>
                </c:pt>
                <c:pt idx="250">
                  <c:v>6569130000</c:v>
                </c:pt>
                <c:pt idx="251">
                  <c:v>6569130000</c:v>
                </c:pt>
                <c:pt idx="252">
                  <c:v>6569130000</c:v>
                </c:pt>
                <c:pt idx="253">
                  <c:v>6569130000</c:v>
                </c:pt>
                <c:pt idx="254">
                  <c:v>6569130000</c:v>
                </c:pt>
                <c:pt idx="255">
                  <c:v>6569130000</c:v>
                </c:pt>
                <c:pt idx="256">
                  <c:v>6569130000</c:v>
                </c:pt>
                <c:pt idx="257">
                  <c:v>6569130000</c:v>
                </c:pt>
                <c:pt idx="258">
                  <c:v>6569130000</c:v>
                </c:pt>
                <c:pt idx="259">
                  <c:v>6569130000</c:v>
                </c:pt>
                <c:pt idx="260">
                  <c:v>6569130000</c:v>
                </c:pt>
                <c:pt idx="261">
                  <c:v>6569130000</c:v>
                </c:pt>
                <c:pt idx="262">
                  <c:v>6569130000</c:v>
                </c:pt>
                <c:pt idx="263">
                  <c:v>6569130000</c:v>
                </c:pt>
                <c:pt idx="264">
                  <c:v>6569130000</c:v>
                </c:pt>
                <c:pt idx="265">
                  <c:v>6569130000</c:v>
                </c:pt>
                <c:pt idx="266">
                  <c:v>6569130000</c:v>
                </c:pt>
                <c:pt idx="267">
                  <c:v>6569130000</c:v>
                </c:pt>
                <c:pt idx="268">
                  <c:v>6569130000</c:v>
                </c:pt>
                <c:pt idx="269">
                  <c:v>6569130000</c:v>
                </c:pt>
                <c:pt idx="270">
                  <c:v>6569130000</c:v>
                </c:pt>
                <c:pt idx="271">
                  <c:v>6569130000</c:v>
                </c:pt>
                <c:pt idx="272">
                  <c:v>6569130000</c:v>
                </c:pt>
                <c:pt idx="273">
                  <c:v>6569130000</c:v>
                </c:pt>
                <c:pt idx="274">
                  <c:v>6569130000</c:v>
                </c:pt>
                <c:pt idx="275">
                  <c:v>6569130000</c:v>
                </c:pt>
                <c:pt idx="276">
                  <c:v>6569130000</c:v>
                </c:pt>
                <c:pt idx="277">
                  <c:v>6569130000</c:v>
                </c:pt>
                <c:pt idx="278">
                  <c:v>6569130000</c:v>
                </c:pt>
                <c:pt idx="279">
                  <c:v>6569130000</c:v>
                </c:pt>
                <c:pt idx="280">
                  <c:v>6569130000</c:v>
                </c:pt>
                <c:pt idx="281">
                  <c:v>6569130000</c:v>
                </c:pt>
                <c:pt idx="282">
                  <c:v>6569130000</c:v>
                </c:pt>
                <c:pt idx="283">
                  <c:v>6569130000</c:v>
                </c:pt>
                <c:pt idx="284">
                  <c:v>6569130000</c:v>
                </c:pt>
                <c:pt idx="285">
                  <c:v>6569130000</c:v>
                </c:pt>
                <c:pt idx="286">
                  <c:v>6569130000</c:v>
                </c:pt>
                <c:pt idx="287">
                  <c:v>6569130000</c:v>
                </c:pt>
                <c:pt idx="288">
                  <c:v>6569130000</c:v>
                </c:pt>
                <c:pt idx="289">
                  <c:v>6569130000</c:v>
                </c:pt>
                <c:pt idx="290">
                  <c:v>6569130000</c:v>
                </c:pt>
                <c:pt idx="291">
                  <c:v>6569130000</c:v>
                </c:pt>
                <c:pt idx="292">
                  <c:v>6569130000</c:v>
                </c:pt>
                <c:pt idx="293">
                  <c:v>6569130000</c:v>
                </c:pt>
                <c:pt idx="294">
                  <c:v>6569130000</c:v>
                </c:pt>
                <c:pt idx="295">
                  <c:v>6569130000</c:v>
                </c:pt>
                <c:pt idx="296">
                  <c:v>6569130000</c:v>
                </c:pt>
                <c:pt idx="297">
                  <c:v>6569130000</c:v>
                </c:pt>
                <c:pt idx="298">
                  <c:v>6569130000</c:v>
                </c:pt>
                <c:pt idx="299">
                  <c:v>6569130000</c:v>
                </c:pt>
                <c:pt idx="300">
                  <c:v>6569130000</c:v>
                </c:pt>
                <c:pt idx="301">
                  <c:v>6569130000</c:v>
                </c:pt>
                <c:pt idx="302">
                  <c:v>6569130000</c:v>
                </c:pt>
                <c:pt idx="303">
                  <c:v>6569130000</c:v>
                </c:pt>
                <c:pt idx="304">
                  <c:v>6569130000</c:v>
                </c:pt>
                <c:pt idx="305">
                  <c:v>6569130000</c:v>
                </c:pt>
                <c:pt idx="306">
                  <c:v>6569130000</c:v>
                </c:pt>
                <c:pt idx="307">
                  <c:v>6569130000</c:v>
                </c:pt>
                <c:pt idx="308">
                  <c:v>6569130000</c:v>
                </c:pt>
                <c:pt idx="309">
                  <c:v>6569130000</c:v>
                </c:pt>
                <c:pt idx="310">
                  <c:v>6569130000</c:v>
                </c:pt>
                <c:pt idx="311">
                  <c:v>6569130000</c:v>
                </c:pt>
                <c:pt idx="312">
                  <c:v>6569130000</c:v>
                </c:pt>
                <c:pt idx="313">
                  <c:v>6569130000</c:v>
                </c:pt>
                <c:pt idx="314">
                  <c:v>6569130000</c:v>
                </c:pt>
                <c:pt idx="315">
                  <c:v>6569130000</c:v>
                </c:pt>
                <c:pt idx="316">
                  <c:v>6569130000</c:v>
                </c:pt>
                <c:pt idx="317">
                  <c:v>6569130000</c:v>
                </c:pt>
                <c:pt idx="318">
                  <c:v>6569130000</c:v>
                </c:pt>
                <c:pt idx="319">
                  <c:v>6569130000</c:v>
                </c:pt>
                <c:pt idx="320">
                  <c:v>6569120000</c:v>
                </c:pt>
                <c:pt idx="321">
                  <c:v>6569120000</c:v>
                </c:pt>
                <c:pt idx="322">
                  <c:v>6569120000</c:v>
                </c:pt>
                <c:pt idx="323">
                  <c:v>6569120000</c:v>
                </c:pt>
                <c:pt idx="324">
                  <c:v>6569120000</c:v>
                </c:pt>
                <c:pt idx="325">
                  <c:v>6569120000</c:v>
                </c:pt>
                <c:pt idx="326">
                  <c:v>6569120000</c:v>
                </c:pt>
                <c:pt idx="327">
                  <c:v>6569120000</c:v>
                </c:pt>
                <c:pt idx="328">
                  <c:v>6569120000</c:v>
                </c:pt>
                <c:pt idx="329">
                  <c:v>6569120000</c:v>
                </c:pt>
                <c:pt idx="330">
                  <c:v>6569120000</c:v>
                </c:pt>
                <c:pt idx="331">
                  <c:v>6569120000</c:v>
                </c:pt>
                <c:pt idx="332">
                  <c:v>6569120000</c:v>
                </c:pt>
                <c:pt idx="333">
                  <c:v>6569120000</c:v>
                </c:pt>
                <c:pt idx="334">
                  <c:v>6569120000</c:v>
                </c:pt>
                <c:pt idx="335">
                  <c:v>6569120000</c:v>
                </c:pt>
                <c:pt idx="336">
                  <c:v>6569120000</c:v>
                </c:pt>
                <c:pt idx="337">
                  <c:v>6569120000</c:v>
                </c:pt>
                <c:pt idx="338">
                  <c:v>6569120000</c:v>
                </c:pt>
                <c:pt idx="339">
                  <c:v>6569110000</c:v>
                </c:pt>
                <c:pt idx="340">
                  <c:v>6569110000</c:v>
                </c:pt>
                <c:pt idx="341">
                  <c:v>6569110000</c:v>
                </c:pt>
                <c:pt idx="342">
                  <c:v>6569110000</c:v>
                </c:pt>
                <c:pt idx="343">
                  <c:v>6569110000</c:v>
                </c:pt>
                <c:pt idx="344">
                  <c:v>6569110000</c:v>
                </c:pt>
                <c:pt idx="345">
                  <c:v>6569110000</c:v>
                </c:pt>
                <c:pt idx="346">
                  <c:v>6569110000</c:v>
                </c:pt>
                <c:pt idx="347">
                  <c:v>6569110000</c:v>
                </c:pt>
                <c:pt idx="348">
                  <c:v>6569110000</c:v>
                </c:pt>
                <c:pt idx="349">
                  <c:v>6569110000</c:v>
                </c:pt>
                <c:pt idx="350">
                  <c:v>6569100000</c:v>
                </c:pt>
                <c:pt idx="351">
                  <c:v>6569100000</c:v>
                </c:pt>
                <c:pt idx="352">
                  <c:v>6569110000</c:v>
                </c:pt>
                <c:pt idx="353">
                  <c:v>6569110000</c:v>
                </c:pt>
                <c:pt idx="354">
                  <c:v>6569110000</c:v>
                </c:pt>
                <c:pt idx="355">
                  <c:v>6569100000</c:v>
                </c:pt>
                <c:pt idx="356">
                  <c:v>6569100000</c:v>
                </c:pt>
                <c:pt idx="357">
                  <c:v>6569100000</c:v>
                </c:pt>
                <c:pt idx="358">
                  <c:v>6569100000</c:v>
                </c:pt>
                <c:pt idx="359">
                  <c:v>6569100000</c:v>
                </c:pt>
                <c:pt idx="360">
                  <c:v>6569100000</c:v>
                </c:pt>
                <c:pt idx="361">
                  <c:v>6569100000</c:v>
                </c:pt>
                <c:pt idx="362">
                  <c:v>6569100000</c:v>
                </c:pt>
                <c:pt idx="363">
                  <c:v>6569090000</c:v>
                </c:pt>
                <c:pt idx="364">
                  <c:v>6569090000</c:v>
                </c:pt>
                <c:pt idx="365">
                  <c:v>6569090000</c:v>
                </c:pt>
                <c:pt idx="366">
                  <c:v>6569090000</c:v>
                </c:pt>
                <c:pt idx="367">
                  <c:v>6569090000</c:v>
                </c:pt>
                <c:pt idx="368">
                  <c:v>6569080000</c:v>
                </c:pt>
                <c:pt idx="369">
                  <c:v>6569090000</c:v>
                </c:pt>
                <c:pt idx="370">
                  <c:v>6569090000</c:v>
                </c:pt>
                <c:pt idx="371">
                  <c:v>6569090000</c:v>
                </c:pt>
                <c:pt idx="372">
                  <c:v>6569080000</c:v>
                </c:pt>
                <c:pt idx="373">
                  <c:v>6569080000</c:v>
                </c:pt>
                <c:pt idx="374">
                  <c:v>6569080000</c:v>
                </c:pt>
                <c:pt idx="375">
                  <c:v>6569080000</c:v>
                </c:pt>
                <c:pt idx="376">
                  <c:v>6569080000</c:v>
                </c:pt>
                <c:pt idx="377">
                  <c:v>6569080000</c:v>
                </c:pt>
                <c:pt idx="378">
                  <c:v>6569080000</c:v>
                </c:pt>
                <c:pt idx="379">
                  <c:v>6569070000</c:v>
                </c:pt>
                <c:pt idx="380">
                  <c:v>6569070000</c:v>
                </c:pt>
                <c:pt idx="381">
                  <c:v>6569060000</c:v>
                </c:pt>
                <c:pt idx="382">
                  <c:v>6569060000</c:v>
                </c:pt>
                <c:pt idx="383">
                  <c:v>6569070000</c:v>
                </c:pt>
                <c:pt idx="384">
                  <c:v>6569060000</c:v>
                </c:pt>
                <c:pt idx="385">
                  <c:v>6569060000</c:v>
                </c:pt>
                <c:pt idx="386">
                  <c:v>6569050000</c:v>
                </c:pt>
                <c:pt idx="387">
                  <c:v>6569060000</c:v>
                </c:pt>
                <c:pt idx="388">
                  <c:v>6569050000</c:v>
                </c:pt>
                <c:pt idx="389">
                  <c:v>6569040000</c:v>
                </c:pt>
                <c:pt idx="390">
                  <c:v>6569040000</c:v>
                </c:pt>
                <c:pt idx="391">
                  <c:v>6569040000</c:v>
                </c:pt>
                <c:pt idx="392">
                  <c:v>6569030000</c:v>
                </c:pt>
                <c:pt idx="393">
                  <c:v>6569030000</c:v>
                </c:pt>
                <c:pt idx="394">
                  <c:v>6569030000</c:v>
                </c:pt>
                <c:pt idx="395">
                  <c:v>6569030000</c:v>
                </c:pt>
                <c:pt idx="396">
                  <c:v>6569020000</c:v>
                </c:pt>
                <c:pt idx="397">
                  <c:v>6569020000</c:v>
                </c:pt>
                <c:pt idx="398">
                  <c:v>6569020000</c:v>
                </c:pt>
                <c:pt idx="399">
                  <c:v>6569010000</c:v>
                </c:pt>
                <c:pt idx="400">
                  <c:v>6569010000</c:v>
                </c:pt>
                <c:pt idx="401">
                  <c:v>6569020000</c:v>
                </c:pt>
                <c:pt idx="402">
                  <c:v>6569010000</c:v>
                </c:pt>
                <c:pt idx="403">
                  <c:v>6569000000</c:v>
                </c:pt>
                <c:pt idx="404">
                  <c:v>6568990000</c:v>
                </c:pt>
                <c:pt idx="405">
                  <c:v>6568990000</c:v>
                </c:pt>
                <c:pt idx="406">
                  <c:v>6568980000</c:v>
                </c:pt>
                <c:pt idx="407">
                  <c:v>6568980000</c:v>
                </c:pt>
                <c:pt idx="408">
                  <c:v>6568980000</c:v>
                </c:pt>
                <c:pt idx="409">
                  <c:v>6568970000</c:v>
                </c:pt>
                <c:pt idx="410">
                  <c:v>6568970000</c:v>
                </c:pt>
                <c:pt idx="411">
                  <c:v>6568960000</c:v>
                </c:pt>
                <c:pt idx="412">
                  <c:v>6568950000</c:v>
                </c:pt>
                <c:pt idx="413">
                  <c:v>6568940000</c:v>
                </c:pt>
                <c:pt idx="414">
                  <c:v>6568940000</c:v>
                </c:pt>
                <c:pt idx="415">
                  <c:v>6568930000</c:v>
                </c:pt>
                <c:pt idx="416">
                  <c:v>6568920000</c:v>
                </c:pt>
                <c:pt idx="417">
                  <c:v>6568910000</c:v>
                </c:pt>
                <c:pt idx="418">
                  <c:v>6568900000</c:v>
                </c:pt>
                <c:pt idx="419">
                  <c:v>6568900000</c:v>
                </c:pt>
                <c:pt idx="420">
                  <c:v>6568890000</c:v>
                </c:pt>
                <c:pt idx="421">
                  <c:v>6568890000</c:v>
                </c:pt>
                <c:pt idx="422">
                  <c:v>6568880000</c:v>
                </c:pt>
                <c:pt idx="423">
                  <c:v>6568870000</c:v>
                </c:pt>
                <c:pt idx="424">
                  <c:v>6568870000</c:v>
                </c:pt>
                <c:pt idx="425">
                  <c:v>6568860000</c:v>
                </c:pt>
                <c:pt idx="426">
                  <c:v>6568840000</c:v>
                </c:pt>
                <c:pt idx="427">
                  <c:v>6568830000</c:v>
                </c:pt>
                <c:pt idx="428">
                  <c:v>6568820000</c:v>
                </c:pt>
                <c:pt idx="429">
                  <c:v>6568820000</c:v>
                </c:pt>
                <c:pt idx="430">
                  <c:v>6568800000</c:v>
                </c:pt>
                <c:pt idx="431">
                  <c:v>6568790000</c:v>
                </c:pt>
                <c:pt idx="432">
                  <c:v>6568780000</c:v>
                </c:pt>
                <c:pt idx="433">
                  <c:v>6568770000</c:v>
                </c:pt>
                <c:pt idx="434">
                  <c:v>6568760000</c:v>
                </c:pt>
                <c:pt idx="435">
                  <c:v>6568760000</c:v>
                </c:pt>
                <c:pt idx="436">
                  <c:v>6568750000</c:v>
                </c:pt>
                <c:pt idx="437">
                  <c:v>6568730000</c:v>
                </c:pt>
                <c:pt idx="438">
                  <c:v>6568710000</c:v>
                </c:pt>
                <c:pt idx="439">
                  <c:v>6568710000</c:v>
                </c:pt>
                <c:pt idx="440">
                  <c:v>6568700000</c:v>
                </c:pt>
                <c:pt idx="441">
                  <c:v>6568670000</c:v>
                </c:pt>
                <c:pt idx="442">
                  <c:v>6568670000</c:v>
                </c:pt>
                <c:pt idx="443">
                  <c:v>6568660000</c:v>
                </c:pt>
                <c:pt idx="444">
                  <c:v>6568640000</c:v>
                </c:pt>
                <c:pt idx="445">
                  <c:v>6568630000</c:v>
                </c:pt>
                <c:pt idx="446">
                  <c:v>6568620000</c:v>
                </c:pt>
                <c:pt idx="447">
                  <c:v>6568610000</c:v>
                </c:pt>
                <c:pt idx="448">
                  <c:v>6568590000</c:v>
                </c:pt>
                <c:pt idx="449">
                  <c:v>6568580000</c:v>
                </c:pt>
                <c:pt idx="450">
                  <c:v>6568560000</c:v>
                </c:pt>
                <c:pt idx="451">
                  <c:v>6568540000</c:v>
                </c:pt>
                <c:pt idx="452">
                  <c:v>6568530000</c:v>
                </c:pt>
                <c:pt idx="453">
                  <c:v>6568510000</c:v>
                </c:pt>
                <c:pt idx="454">
                  <c:v>6568500000</c:v>
                </c:pt>
                <c:pt idx="455">
                  <c:v>6568500000</c:v>
                </c:pt>
                <c:pt idx="456">
                  <c:v>6568480000</c:v>
                </c:pt>
                <c:pt idx="457">
                  <c:v>6568460000</c:v>
                </c:pt>
                <c:pt idx="458">
                  <c:v>6568440000</c:v>
                </c:pt>
                <c:pt idx="459">
                  <c:v>6568440000</c:v>
                </c:pt>
                <c:pt idx="460">
                  <c:v>6568400000</c:v>
                </c:pt>
                <c:pt idx="461">
                  <c:v>6568390000</c:v>
                </c:pt>
                <c:pt idx="462">
                  <c:v>6568360000</c:v>
                </c:pt>
                <c:pt idx="463">
                  <c:v>6568350000</c:v>
                </c:pt>
                <c:pt idx="464">
                  <c:v>6568330000</c:v>
                </c:pt>
                <c:pt idx="465">
                  <c:v>6568310000</c:v>
                </c:pt>
                <c:pt idx="466">
                  <c:v>6568290000</c:v>
                </c:pt>
                <c:pt idx="467">
                  <c:v>6568260000</c:v>
                </c:pt>
                <c:pt idx="468">
                  <c:v>6568240000</c:v>
                </c:pt>
                <c:pt idx="469">
                  <c:v>6568210000</c:v>
                </c:pt>
                <c:pt idx="470">
                  <c:v>6568180000</c:v>
                </c:pt>
                <c:pt idx="471">
                  <c:v>6568170000</c:v>
                </c:pt>
                <c:pt idx="472">
                  <c:v>6568140000</c:v>
                </c:pt>
                <c:pt idx="473">
                  <c:v>6568120000</c:v>
                </c:pt>
                <c:pt idx="474">
                  <c:v>6568090000</c:v>
                </c:pt>
                <c:pt idx="475">
                  <c:v>6568070000</c:v>
                </c:pt>
                <c:pt idx="476">
                  <c:v>6568040000</c:v>
                </c:pt>
                <c:pt idx="477">
                  <c:v>6568000000</c:v>
                </c:pt>
                <c:pt idx="478">
                  <c:v>6567970000</c:v>
                </c:pt>
                <c:pt idx="479">
                  <c:v>6567950000</c:v>
                </c:pt>
                <c:pt idx="480">
                  <c:v>6567920000</c:v>
                </c:pt>
                <c:pt idx="481">
                  <c:v>6567900000</c:v>
                </c:pt>
                <c:pt idx="482">
                  <c:v>6567860000</c:v>
                </c:pt>
                <c:pt idx="483">
                  <c:v>6567830000</c:v>
                </c:pt>
                <c:pt idx="484">
                  <c:v>6567800000</c:v>
                </c:pt>
                <c:pt idx="485">
                  <c:v>6567770000</c:v>
                </c:pt>
                <c:pt idx="486">
                  <c:v>6567730000</c:v>
                </c:pt>
                <c:pt idx="487">
                  <c:v>6567680000</c:v>
                </c:pt>
                <c:pt idx="488">
                  <c:v>6567640000</c:v>
                </c:pt>
                <c:pt idx="489">
                  <c:v>6567610000</c:v>
                </c:pt>
                <c:pt idx="490">
                  <c:v>6567570000</c:v>
                </c:pt>
                <c:pt idx="491">
                  <c:v>6567540000</c:v>
                </c:pt>
                <c:pt idx="492">
                  <c:v>6567490000</c:v>
                </c:pt>
                <c:pt idx="493">
                  <c:v>6567450000</c:v>
                </c:pt>
                <c:pt idx="494">
                  <c:v>6567400000</c:v>
                </c:pt>
                <c:pt idx="495">
                  <c:v>6567370000</c:v>
                </c:pt>
                <c:pt idx="496">
                  <c:v>6567320000</c:v>
                </c:pt>
                <c:pt idx="497">
                  <c:v>6567260000</c:v>
                </c:pt>
                <c:pt idx="498">
                  <c:v>6567210000</c:v>
                </c:pt>
                <c:pt idx="499">
                  <c:v>6567170000</c:v>
                </c:pt>
                <c:pt idx="500">
                  <c:v>6567140000</c:v>
                </c:pt>
                <c:pt idx="501">
                  <c:v>6567090000</c:v>
                </c:pt>
                <c:pt idx="502">
                  <c:v>6567040000</c:v>
                </c:pt>
                <c:pt idx="503">
                  <c:v>6566990000</c:v>
                </c:pt>
                <c:pt idx="504">
                  <c:v>6566930000</c:v>
                </c:pt>
                <c:pt idx="505">
                  <c:v>6566880000</c:v>
                </c:pt>
                <c:pt idx="506">
                  <c:v>6566820000</c:v>
                </c:pt>
                <c:pt idx="507">
                  <c:v>6566770000</c:v>
                </c:pt>
                <c:pt idx="508">
                  <c:v>6566700000</c:v>
                </c:pt>
                <c:pt idx="509">
                  <c:v>6566630000</c:v>
                </c:pt>
                <c:pt idx="510">
                  <c:v>6566580000</c:v>
                </c:pt>
                <c:pt idx="511">
                  <c:v>6566510000</c:v>
                </c:pt>
                <c:pt idx="512">
                  <c:v>6566450000</c:v>
                </c:pt>
                <c:pt idx="513">
                  <c:v>6566370000</c:v>
                </c:pt>
                <c:pt idx="514">
                  <c:v>6566300000</c:v>
                </c:pt>
                <c:pt idx="515">
                  <c:v>6566240000</c:v>
                </c:pt>
                <c:pt idx="516">
                  <c:v>6566140000</c:v>
                </c:pt>
                <c:pt idx="517">
                  <c:v>6566090000</c:v>
                </c:pt>
                <c:pt idx="518">
                  <c:v>6566010000</c:v>
                </c:pt>
                <c:pt idx="519">
                  <c:v>6565950000</c:v>
                </c:pt>
                <c:pt idx="520">
                  <c:v>6565860000</c:v>
                </c:pt>
                <c:pt idx="521">
                  <c:v>6565770000</c:v>
                </c:pt>
                <c:pt idx="522">
                  <c:v>6565690000</c:v>
                </c:pt>
                <c:pt idx="523">
                  <c:v>6565630000</c:v>
                </c:pt>
                <c:pt idx="524">
                  <c:v>6565580000</c:v>
                </c:pt>
                <c:pt idx="525">
                  <c:v>6565480000</c:v>
                </c:pt>
                <c:pt idx="526">
                  <c:v>6565400000</c:v>
                </c:pt>
                <c:pt idx="527">
                  <c:v>6565320000</c:v>
                </c:pt>
                <c:pt idx="528">
                  <c:v>6565220000</c:v>
                </c:pt>
                <c:pt idx="529">
                  <c:v>6565170000</c:v>
                </c:pt>
                <c:pt idx="530">
                  <c:v>6565040000</c:v>
                </c:pt>
                <c:pt idx="531">
                  <c:v>6564980000</c:v>
                </c:pt>
                <c:pt idx="532">
                  <c:v>6564870000</c:v>
                </c:pt>
                <c:pt idx="533">
                  <c:v>6564760000</c:v>
                </c:pt>
                <c:pt idx="534">
                  <c:v>6564630000</c:v>
                </c:pt>
                <c:pt idx="535">
                  <c:v>6564530000</c:v>
                </c:pt>
                <c:pt idx="536">
                  <c:v>6564470000</c:v>
                </c:pt>
                <c:pt idx="537">
                  <c:v>6564330000</c:v>
                </c:pt>
                <c:pt idx="538">
                  <c:v>6564230000</c:v>
                </c:pt>
                <c:pt idx="539">
                  <c:v>6564120000</c:v>
                </c:pt>
                <c:pt idx="540">
                  <c:v>6564010000</c:v>
                </c:pt>
                <c:pt idx="541">
                  <c:v>6563900000</c:v>
                </c:pt>
                <c:pt idx="542">
                  <c:v>6563790000</c:v>
                </c:pt>
                <c:pt idx="543">
                  <c:v>6563670000</c:v>
                </c:pt>
                <c:pt idx="544">
                  <c:v>6563580000</c:v>
                </c:pt>
                <c:pt idx="545">
                  <c:v>6563430000</c:v>
                </c:pt>
                <c:pt idx="546">
                  <c:v>6563300000</c:v>
                </c:pt>
                <c:pt idx="547">
                  <c:v>6563190000</c:v>
                </c:pt>
                <c:pt idx="548">
                  <c:v>6563050000</c:v>
                </c:pt>
                <c:pt idx="549">
                  <c:v>6563000000</c:v>
                </c:pt>
                <c:pt idx="550">
                  <c:v>6562850000</c:v>
                </c:pt>
                <c:pt idx="551">
                  <c:v>6562730000</c:v>
                </c:pt>
                <c:pt idx="552">
                  <c:v>6562610000</c:v>
                </c:pt>
                <c:pt idx="553">
                  <c:v>6562540000</c:v>
                </c:pt>
                <c:pt idx="554">
                  <c:v>6562400000</c:v>
                </c:pt>
                <c:pt idx="555">
                  <c:v>6562210000</c:v>
                </c:pt>
                <c:pt idx="556">
                  <c:v>6562070000</c:v>
                </c:pt>
                <c:pt idx="557">
                  <c:v>6561900000</c:v>
                </c:pt>
                <c:pt idx="558">
                  <c:v>6561720000</c:v>
                </c:pt>
                <c:pt idx="559">
                  <c:v>6561600000</c:v>
                </c:pt>
                <c:pt idx="560">
                  <c:v>6561450000</c:v>
                </c:pt>
                <c:pt idx="561">
                  <c:v>6561310000</c:v>
                </c:pt>
                <c:pt idx="562">
                  <c:v>6561150000</c:v>
                </c:pt>
                <c:pt idx="563">
                  <c:v>6561040000</c:v>
                </c:pt>
                <c:pt idx="564">
                  <c:v>6560890000</c:v>
                </c:pt>
                <c:pt idx="565">
                  <c:v>6560720000</c:v>
                </c:pt>
                <c:pt idx="566">
                  <c:v>6560520000</c:v>
                </c:pt>
                <c:pt idx="567">
                  <c:v>6560320000</c:v>
                </c:pt>
                <c:pt idx="568">
                  <c:v>6560150000</c:v>
                </c:pt>
                <c:pt idx="569">
                  <c:v>6559980000</c:v>
                </c:pt>
                <c:pt idx="570">
                  <c:v>6559820000</c:v>
                </c:pt>
                <c:pt idx="571">
                  <c:v>6559590000</c:v>
                </c:pt>
                <c:pt idx="572">
                  <c:v>6559450000</c:v>
                </c:pt>
                <c:pt idx="573">
                  <c:v>6559260000</c:v>
                </c:pt>
                <c:pt idx="574">
                  <c:v>6559150000</c:v>
                </c:pt>
                <c:pt idx="575">
                  <c:v>6558950000</c:v>
                </c:pt>
                <c:pt idx="576">
                  <c:v>6558780000</c:v>
                </c:pt>
                <c:pt idx="577">
                  <c:v>6558520000</c:v>
                </c:pt>
                <c:pt idx="578">
                  <c:v>6558360000</c:v>
                </c:pt>
                <c:pt idx="579">
                  <c:v>6558140000</c:v>
                </c:pt>
                <c:pt idx="580">
                  <c:v>6557940000</c:v>
                </c:pt>
                <c:pt idx="581">
                  <c:v>6557740000</c:v>
                </c:pt>
                <c:pt idx="582">
                  <c:v>6557510000</c:v>
                </c:pt>
                <c:pt idx="583">
                  <c:v>6557310000</c:v>
                </c:pt>
                <c:pt idx="584">
                  <c:v>6557090000</c:v>
                </c:pt>
                <c:pt idx="585">
                  <c:v>6556890000</c:v>
                </c:pt>
                <c:pt idx="586">
                  <c:v>6556670000</c:v>
                </c:pt>
                <c:pt idx="587">
                  <c:v>6556460000</c:v>
                </c:pt>
                <c:pt idx="588">
                  <c:v>6556290000</c:v>
                </c:pt>
                <c:pt idx="589">
                  <c:v>6556070000</c:v>
                </c:pt>
                <c:pt idx="590">
                  <c:v>6555800000</c:v>
                </c:pt>
                <c:pt idx="591">
                  <c:v>6555530000</c:v>
                </c:pt>
                <c:pt idx="592">
                  <c:v>6555300000</c:v>
                </c:pt>
                <c:pt idx="593">
                  <c:v>6555030000</c:v>
                </c:pt>
                <c:pt idx="594">
                  <c:v>6554810000</c:v>
                </c:pt>
                <c:pt idx="595">
                  <c:v>6554470000</c:v>
                </c:pt>
                <c:pt idx="596">
                  <c:v>6554240000</c:v>
                </c:pt>
                <c:pt idx="597">
                  <c:v>6554000000</c:v>
                </c:pt>
                <c:pt idx="598">
                  <c:v>6553800000</c:v>
                </c:pt>
                <c:pt idx="599">
                  <c:v>6553490000</c:v>
                </c:pt>
                <c:pt idx="600">
                  <c:v>6553250000</c:v>
                </c:pt>
                <c:pt idx="601">
                  <c:v>6552990000</c:v>
                </c:pt>
                <c:pt idx="602">
                  <c:v>6552750000</c:v>
                </c:pt>
                <c:pt idx="603">
                  <c:v>6552520000</c:v>
                </c:pt>
                <c:pt idx="604">
                  <c:v>6552330000</c:v>
                </c:pt>
                <c:pt idx="605">
                  <c:v>6552060000</c:v>
                </c:pt>
                <c:pt idx="606">
                  <c:v>6551920000</c:v>
                </c:pt>
                <c:pt idx="607">
                  <c:v>6551640000</c:v>
                </c:pt>
                <c:pt idx="608">
                  <c:v>6551430000</c:v>
                </c:pt>
                <c:pt idx="609">
                  <c:v>6551160000</c:v>
                </c:pt>
                <c:pt idx="610">
                  <c:v>6550900000</c:v>
                </c:pt>
                <c:pt idx="611">
                  <c:v>6550710000</c:v>
                </c:pt>
                <c:pt idx="612">
                  <c:v>6550490000</c:v>
                </c:pt>
                <c:pt idx="613">
                  <c:v>6550340000</c:v>
                </c:pt>
                <c:pt idx="614">
                  <c:v>6550000000</c:v>
                </c:pt>
                <c:pt idx="615">
                  <c:v>6549730000</c:v>
                </c:pt>
                <c:pt idx="616">
                  <c:v>6549350000</c:v>
                </c:pt>
                <c:pt idx="617">
                  <c:v>6549120000</c:v>
                </c:pt>
                <c:pt idx="618">
                  <c:v>6548900000</c:v>
                </c:pt>
                <c:pt idx="619">
                  <c:v>6548510000</c:v>
                </c:pt>
                <c:pt idx="620">
                  <c:v>6548100000</c:v>
                </c:pt>
                <c:pt idx="621">
                  <c:v>6547880000</c:v>
                </c:pt>
                <c:pt idx="622">
                  <c:v>6547780000</c:v>
                </c:pt>
                <c:pt idx="623">
                  <c:v>6547520000</c:v>
                </c:pt>
                <c:pt idx="624">
                  <c:v>6547300000</c:v>
                </c:pt>
                <c:pt idx="625">
                  <c:v>6547080000</c:v>
                </c:pt>
                <c:pt idx="626">
                  <c:v>6546830000</c:v>
                </c:pt>
                <c:pt idx="627">
                  <c:v>6546410000</c:v>
                </c:pt>
                <c:pt idx="628">
                  <c:v>6546140000</c:v>
                </c:pt>
                <c:pt idx="629">
                  <c:v>6545860000</c:v>
                </c:pt>
                <c:pt idx="630">
                  <c:v>6545380000</c:v>
                </c:pt>
                <c:pt idx="631">
                  <c:v>6545280000</c:v>
                </c:pt>
                <c:pt idx="632">
                  <c:v>6544890000</c:v>
                </c:pt>
                <c:pt idx="633">
                  <c:v>6544950000</c:v>
                </c:pt>
                <c:pt idx="634">
                  <c:v>6544790000</c:v>
                </c:pt>
                <c:pt idx="635">
                  <c:v>6544440000</c:v>
                </c:pt>
                <c:pt idx="636">
                  <c:v>6543900000</c:v>
                </c:pt>
                <c:pt idx="637">
                  <c:v>6543870000</c:v>
                </c:pt>
                <c:pt idx="638">
                  <c:v>6543560000</c:v>
                </c:pt>
                <c:pt idx="639">
                  <c:v>6543300000</c:v>
                </c:pt>
                <c:pt idx="640">
                  <c:v>6543020000</c:v>
                </c:pt>
                <c:pt idx="641">
                  <c:v>6542800000</c:v>
                </c:pt>
                <c:pt idx="642">
                  <c:v>6542520000</c:v>
                </c:pt>
                <c:pt idx="643">
                  <c:v>6542270000</c:v>
                </c:pt>
                <c:pt idx="644">
                  <c:v>6542010000</c:v>
                </c:pt>
                <c:pt idx="645">
                  <c:v>6541590000</c:v>
                </c:pt>
                <c:pt idx="646">
                  <c:v>6541490000</c:v>
                </c:pt>
                <c:pt idx="647">
                  <c:v>6541240000</c:v>
                </c:pt>
                <c:pt idx="648">
                  <c:v>6540940000</c:v>
                </c:pt>
                <c:pt idx="649">
                  <c:v>6540680000</c:v>
                </c:pt>
                <c:pt idx="650">
                  <c:v>6540590000</c:v>
                </c:pt>
                <c:pt idx="651">
                  <c:v>6540270000</c:v>
                </c:pt>
                <c:pt idx="652">
                  <c:v>6539970000</c:v>
                </c:pt>
                <c:pt idx="653">
                  <c:v>6539770000</c:v>
                </c:pt>
                <c:pt idx="654">
                  <c:v>6539360000</c:v>
                </c:pt>
                <c:pt idx="655">
                  <c:v>6539130000</c:v>
                </c:pt>
                <c:pt idx="656">
                  <c:v>6538750000</c:v>
                </c:pt>
                <c:pt idx="657">
                  <c:v>6538440000</c:v>
                </c:pt>
                <c:pt idx="658">
                  <c:v>6538260000</c:v>
                </c:pt>
                <c:pt idx="659">
                  <c:v>6538050000</c:v>
                </c:pt>
                <c:pt idx="660">
                  <c:v>6537860000</c:v>
                </c:pt>
                <c:pt idx="661">
                  <c:v>6537950000</c:v>
                </c:pt>
                <c:pt idx="662">
                  <c:v>6537680000</c:v>
                </c:pt>
                <c:pt idx="663">
                  <c:v>6537450000</c:v>
                </c:pt>
                <c:pt idx="664">
                  <c:v>6537340000</c:v>
                </c:pt>
                <c:pt idx="665">
                  <c:v>6537110000</c:v>
                </c:pt>
                <c:pt idx="666">
                  <c:v>6537040000</c:v>
                </c:pt>
                <c:pt idx="667">
                  <c:v>6536730000</c:v>
                </c:pt>
                <c:pt idx="668">
                  <c:v>6536590000</c:v>
                </c:pt>
                <c:pt idx="669">
                  <c:v>6536350000</c:v>
                </c:pt>
                <c:pt idx="670">
                  <c:v>6536120000</c:v>
                </c:pt>
                <c:pt idx="671">
                  <c:v>6536110000</c:v>
                </c:pt>
                <c:pt idx="672">
                  <c:v>6535800000</c:v>
                </c:pt>
                <c:pt idx="673">
                  <c:v>6535530000</c:v>
                </c:pt>
                <c:pt idx="674">
                  <c:v>6535450000</c:v>
                </c:pt>
                <c:pt idx="675">
                  <c:v>6535220000</c:v>
                </c:pt>
                <c:pt idx="676">
                  <c:v>6535020000</c:v>
                </c:pt>
                <c:pt idx="677">
                  <c:v>6534870000</c:v>
                </c:pt>
                <c:pt idx="678">
                  <c:v>6534590000</c:v>
                </c:pt>
                <c:pt idx="679">
                  <c:v>6534530000</c:v>
                </c:pt>
                <c:pt idx="680">
                  <c:v>6534180000</c:v>
                </c:pt>
                <c:pt idx="681">
                  <c:v>6534060000</c:v>
                </c:pt>
                <c:pt idx="682">
                  <c:v>6533880000</c:v>
                </c:pt>
                <c:pt idx="683">
                  <c:v>6533920000</c:v>
                </c:pt>
                <c:pt idx="684">
                  <c:v>6533500000</c:v>
                </c:pt>
                <c:pt idx="685">
                  <c:v>6533230000</c:v>
                </c:pt>
                <c:pt idx="686">
                  <c:v>6533100000</c:v>
                </c:pt>
                <c:pt idx="687">
                  <c:v>6533020000</c:v>
                </c:pt>
                <c:pt idx="688">
                  <c:v>6532680000</c:v>
                </c:pt>
                <c:pt idx="689">
                  <c:v>6532500000</c:v>
                </c:pt>
                <c:pt idx="690">
                  <c:v>6532360000</c:v>
                </c:pt>
                <c:pt idx="691">
                  <c:v>6532330000</c:v>
                </c:pt>
                <c:pt idx="692">
                  <c:v>6532080000</c:v>
                </c:pt>
                <c:pt idx="693">
                  <c:v>6532050000</c:v>
                </c:pt>
                <c:pt idx="694">
                  <c:v>6531830000</c:v>
                </c:pt>
                <c:pt idx="695">
                  <c:v>6531820000</c:v>
                </c:pt>
                <c:pt idx="696">
                  <c:v>6531470000</c:v>
                </c:pt>
                <c:pt idx="697">
                  <c:v>6531390000</c:v>
                </c:pt>
                <c:pt idx="698">
                  <c:v>6531170000</c:v>
                </c:pt>
                <c:pt idx="699">
                  <c:v>6531160000</c:v>
                </c:pt>
                <c:pt idx="700">
                  <c:v>6530850000</c:v>
                </c:pt>
                <c:pt idx="701">
                  <c:v>6530650000</c:v>
                </c:pt>
                <c:pt idx="702">
                  <c:v>6530780000</c:v>
                </c:pt>
                <c:pt idx="703">
                  <c:v>6530660000</c:v>
                </c:pt>
                <c:pt idx="704">
                  <c:v>6530400000</c:v>
                </c:pt>
                <c:pt idx="705">
                  <c:v>6530390000</c:v>
                </c:pt>
                <c:pt idx="706">
                  <c:v>6530110000</c:v>
                </c:pt>
                <c:pt idx="707">
                  <c:v>6530110000</c:v>
                </c:pt>
                <c:pt idx="708">
                  <c:v>6529880000</c:v>
                </c:pt>
                <c:pt idx="709">
                  <c:v>6529640000</c:v>
                </c:pt>
                <c:pt idx="710">
                  <c:v>6529680000</c:v>
                </c:pt>
                <c:pt idx="711">
                  <c:v>6529550000</c:v>
                </c:pt>
                <c:pt idx="712">
                  <c:v>6529590000</c:v>
                </c:pt>
                <c:pt idx="713">
                  <c:v>6529300000</c:v>
                </c:pt>
                <c:pt idx="714">
                  <c:v>6529210000</c:v>
                </c:pt>
                <c:pt idx="715">
                  <c:v>6529060000</c:v>
                </c:pt>
                <c:pt idx="716">
                  <c:v>6528860000</c:v>
                </c:pt>
                <c:pt idx="717">
                  <c:v>6528940000</c:v>
                </c:pt>
                <c:pt idx="718">
                  <c:v>6528880000</c:v>
                </c:pt>
                <c:pt idx="719">
                  <c:v>6528830000</c:v>
                </c:pt>
                <c:pt idx="720">
                  <c:v>6528650000</c:v>
                </c:pt>
                <c:pt idx="721">
                  <c:v>6528610000</c:v>
                </c:pt>
                <c:pt idx="722">
                  <c:v>6528540000</c:v>
                </c:pt>
                <c:pt idx="723">
                  <c:v>6528450000</c:v>
                </c:pt>
                <c:pt idx="724">
                  <c:v>6528420000</c:v>
                </c:pt>
                <c:pt idx="725">
                  <c:v>6528320000</c:v>
                </c:pt>
                <c:pt idx="726">
                  <c:v>6528260000</c:v>
                </c:pt>
                <c:pt idx="727">
                  <c:v>6528260000</c:v>
                </c:pt>
                <c:pt idx="728">
                  <c:v>6528140000</c:v>
                </c:pt>
                <c:pt idx="729">
                  <c:v>6528140000</c:v>
                </c:pt>
                <c:pt idx="730">
                  <c:v>6528140000</c:v>
                </c:pt>
                <c:pt idx="731">
                  <c:v>6527940000</c:v>
                </c:pt>
                <c:pt idx="732">
                  <c:v>6528060000</c:v>
                </c:pt>
                <c:pt idx="733">
                  <c:v>6527910000</c:v>
                </c:pt>
                <c:pt idx="734">
                  <c:v>6527980000</c:v>
                </c:pt>
                <c:pt idx="735">
                  <c:v>6527940000</c:v>
                </c:pt>
                <c:pt idx="736">
                  <c:v>6527750000</c:v>
                </c:pt>
                <c:pt idx="737">
                  <c:v>6527710000</c:v>
                </c:pt>
                <c:pt idx="738">
                  <c:v>6527650000</c:v>
                </c:pt>
                <c:pt idx="739">
                  <c:v>6527620000</c:v>
                </c:pt>
                <c:pt idx="740">
                  <c:v>6527340000</c:v>
                </c:pt>
                <c:pt idx="741">
                  <c:v>6527540000</c:v>
                </c:pt>
                <c:pt idx="742">
                  <c:v>6527540000</c:v>
                </c:pt>
                <c:pt idx="743">
                  <c:v>6527340000</c:v>
                </c:pt>
                <c:pt idx="744">
                  <c:v>6527460000</c:v>
                </c:pt>
                <c:pt idx="745">
                  <c:v>6527460000</c:v>
                </c:pt>
                <c:pt idx="746">
                  <c:v>6527340000</c:v>
                </c:pt>
                <c:pt idx="747">
                  <c:v>6527370000</c:v>
                </c:pt>
                <c:pt idx="748">
                  <c:v>6527080000</c:v>
                </c:pt>
                <c:pt idx="749">
                  <c:v>6527210000</c:v>
                </c:pt>
                <c:pt idx="750">
                  <c:v>6527230000</c:v>
                </c:pt>
                <c:pt idx="751">
                  <c:v>6527160000</c:v>
                </c:pt>
                <c:pt idx="752">
                  <c:v>6527070000</c:v>
                </c:pt>
                <c:pt idx="753">
                  <c:v>6526980000</c:v>
                </c:pt>
                <c:pt idx="754">
                  <c:v>6526980000</c:v>
                </c:pt>
                <c:pt idx="755">
                  <c:v>6526980000</c:v>
                </c:pt>
                <c:pt idx="756">
                  <c:v>6526940000</c:v>
                </c:pt>
                <c:pt idx="757">
                  <c:v>6526870000</c:v>
                </c:pt>
                <c:pt idx="758">
                  <c:v>6526990000</c:v>
                </c:pt>
                <c:pt idx="759">
                  <c:v>6526830000</c:v>
                </c:pt>
                <c:pt idx="760">
                  <c:v>6526810000</c:v>
                </c:pt>
                <c:pt idx="761">
                  <c:v>6526840000</c:v>
                </c:pt>
                <c:pt idx="762">
                  <c:v>6526890000</c:v>
                </c:pt>
                <c:pt idx="763">
                  <c:v>6526960000</c:v>
                </c:pt>
                <c:pt idx="764">
                  <c:v>6526970000</c:v>
                </c:pt>
                <c:pt idx="765">
                  <c:v>6526860000</c:v>
                </c:pt>
                <c:pt idx="766">
                  <c:v>6526850000</c:v>
                </c:pt>
                <c:pt idx="767">
                  <c:v>6526820000</c:v>
                </c:pt>
                <c:pt idx="768">
                  <c:v>6526880000</c:v>
                </c:pt>
                <c:pt idx="769">
                  <c:v>6526880000</c:v>
                </c:pt>
                <c:pt idx="770">
                  <c:v>6526890000</c:v>
                </c:pt>
                <c:pt idx="771">
                  <c:v>6526900000</c:v>
                </c:pt>
                <c:pt idx="772">
                  <c:v>6526800000</c:v>
                </c:pt>
                <c:pt idx="773">
                  <c:v>6526830000</c:v>
                </c:pt>
                <c:pt idx="774">
                  <c:v>6526630000</c:v>
                </c:pt>
                <c:pt idx="775">
                  <c:v>6526790000</c:v>
                </c:pt>
                <c:pt idx="776">
                  <c:v>6526780000</c:v>
                </c:pt>
                <c:pt idx="777">
                  <c:v>6526880000</c:v>
                </c:pt>
                <c:pt idx="778">
                  <c:v>6526880000</c:v>
                </c:pt>
                <c:pt idx="779">
                  <c:v>6526770000</c:v>
                </c:pt>
                <c:pt idx="780">
                  <c:v>6526790000</c:v>
                </c:pt>
                <c:pt idx="781">
                  <c:v>6526670000</c:v>
                </c:pt>
                <c:pt idx="782">
                  <c:v>6526690000</c:v>
                </c:pt>
                <c:pt idx="783">
                  <c:v>6526770000</c:v>
                </c:pt>
                <c:pt idx="784">
                  <c:v>6526660000</c:v>
                </c:pt>
                <c:pt idx="785">
                  <c:v>6526660000</c:v>
                </c:pt>
                <c:pt idx="786">
                  <c:v>6526760000</c:v>
                </c:pt>
                <c:pt idx="787">
                  <c:v>6526630000</c:v>
                </c:pt>
                <c:pt idx="788">
                  <c:v>6526570000</c:v>
                </c:pt>
                <c:pt idx="789">
                  <c:v>6526660000</c:v>
                </c:pt>
                <c:pt idx="790">
                  <c:v>6526800000</c:v>
                </c:pt>
                <c:pt idx="791">
                  <c:v>6526830000</c:v>
                </c:pt>
                <c:pt idx="792">
                  <c:v>6526670000</c:v>
                </c:pt>
                <c:pt idx="793">
                  <c:v>6526740000</c:v>
                </c:pt>
                <c:pt idx="794">
                  <c:v>6526940000</c:v>
                </c:pt>
                <c:pt idx="795">
                  <c:v>6526810000</c:v>
                </c:pt>
                <c:pt idx="796">
                  <c:v>6526950000</c:v>
                </c:pt>
                <c:pt idx="797">
                  <c:v>6526840000</c:v>
                </c:pt>
                <c:pt idx="798">
                  <c:v>6526860000</c:v>
                </c:pt>
                <c:pt idx="799">
                  <c:v>6526940000</c:v>
                </c:pt>
                <c:pt idx="800">
                  <c:v>6527010000</c:v>
                </c:pt>
                <c:pt idx="801">
                  <c:v>6527000000</c:v>
                </c:pt>
                <c:pt idx="802">
                  <c:v>6527070000</c:v>
                </c:pt>
                <c:pt idx="803">
                  <c:v>6526970000</c:v>
                </c:pt>
                <c:pt idx="804">
                  <c:v>6527100000</c:v>
                </c:pt>
                <c:pt idx="805">
                  <c:v>6527080000</c:v>
                </c:pt>
                <c:pt idx="806">
                  <c:v>6527090000</c:v>
                </c:pt>
                <c:pt idx="807">
                  <c:v>6527190000</c:v>
                </c:pt>
                <c:pt idx="808">
                  <c:v>6527100000</c:v>
                </c:pt>
                <c:pt idx="809">
                  <c:v>6527100000</c:v>
                </c:pt>
                <c:pt idx="810">
                  <c:v>6527080000</c:v>
                </c:pt>
                <c:pt idx="811">
                  <c:v>6526910000</c:v>
                </c:pt>
                <c:pt idx="812">
                  <c:v>6526930000</c:v>
                </c:pt>
                <c:pt idx="813">
                  <c:v>6527060000</c:v>
                </c:pt>
                <c:pt idx="814">
                  <c:v>6527110000</c:v>
                </c:pt>
                <c:pt idx="815">
                  <c:v>6527240000</c:v>
                </c:pt>
                <c:pt idx="816">
                  <c:v>6527150000</c:v>
                </c:pt>
                <c:pt idx="817">
                  <c:v>6527060000</c:v>
                </c:pt>
                <c:pt idx="818">
                  <c:v>6527270000</c:v>
                </c:pt>
                <c:pt idx="819">
                  <c:v>6527280000</c:v>
                </c:pt>
                <c:pt idx="820">
                  <c:v>6527360000</c:v>
                </c:pt>
                <c:pt idx="821">
                  <c:v>6527340000</c:v>
                </c:pt>
                <c:pt idx="822">
                  <c:v>6527390000</c:v>
                </c:pt>
                <c:pt idx="823">
                  <c:v>6527470000</c:v>
                </c:pt>
                <c:pt idx="824">
                  <c:v>6527600000</c:v>
                </c:pt>
                <c:pt idx="825">
                  <c:v>6527640000</c:v>
                </c:pt>
                <c:pt idx="826">
                  <c:v>6527660000</c:v>
                </c:pt>
                <c:pt idx="827">
                  <c:v>6527650000</c:v>
                </c:pt>
                <c:pt idx="828">
                  <c:v>6527660000</c:v>
                </c:pt>
                <c:pt idx="829">
                  <c:v>6527880000</c:v>
                </c:pt>
                <c:pt idx="830">
                  <c:v>6527840000</c:v>
                </c:pt>
                <c:pt idx="831">
                  <c:v>6527850000</c:v>
                </c:pt>
                <c:pt idx="832">
                  <c:v>6527780000</c:v>
                </c:pt>
                <c:pt idx="833">
                  <c:v>6527890000</c:v>
                </c:pt>
                <c:pt idx="834">
                  <c:v>6527870000</c:v>
                </c:pt>
                <c:pt idx="835">
                  <c:v>6527990000</c:v>
                </c:pt>
                <c:pt idx="836">
                  <c:v>6527910000</c:v>
                </c:pt>
                <c:pt idx="837">
                  <c:v>6527870000</c:v>
                </c:pt>
                <c:pt idx="838">
                  <c:v>6528060000</c:v>
                </c:pt>
                <c:pt idx="839">
                  <c:v>6528030000</c:v>
                </c:pt>
                <c:pt idx="840">
                  <c:v>6528160000</c:v>
                </c:pt>
                <c:pt idx="841">
                  <c:v>6528140000</c:v>
                </c:pt>
                <c:pt idx="842">
                  <c:v>6528030000</c:v>
                </c:pt>
                <c:pt idx="843">
                  <c:v>6528200000</c:v>
                </c:pt>
                <c:pt idx="844">
                  <c:v>6528370000</c:v>
                </c:pt>
                <c:pt idx="845">
                  <c:v>6528250000</c:v>
                </c:pt>
                <c:pt idx="846">
                  <c:v>6528230000</c:v>
                </c:pt>
                <c:pt idx="847">
                  <c:v>6528390000</c:v>
                </c:pt>
                <c:pt idx="848">
                  <c:v>6528400000</c:v>
                </c:pt>
                <c:pt idx="849">
                  <c:v>6528590000</c:v>
                </c:pt>
                <c:pt idx="850">
                  <c:v>6528600000</c:v>
                </c:pt>
                <c:pt idx="851">
                  <c:v>6528680000</c:v>
                </c:pt>
                <c:pt idx="852">
                  <c:v>6528630000</c:v>
                </c:pt>
                <c:pt idx="853">
                  <c:v>6528670000</c:v>
                </c:pt>
                <c:pt idx="854">
                  <c:v>6528640000</c:v>
                </c:pt>
                <c:pt idx="855">
                  <c:v>6528550000</c:v>
                </c:pt>
                <c:pt idx="856">
                  <c:v>6528730000</c:v>
                </c:pt>
                <c:pt idx="857">
                  <c:v>6528500000</c:v>
                </c:pt>
                <c:pt idx="858">
                  <c:v>6528410000</c:v>
                </c:pt>
                <c:pt idx="859">
                  <c:v>6528750000</c:v>
                </c:pt>
                <c:pt idx="860">
                  <c:v>6528680000</c:v>
                </c:pt>
                <c:pt idx="861">
                  <c:v>6528670000</c:v>
                </c:pt>
                <c:pt idx="862">
                  <c:v>6528670000</c:v>
                </c:pt>
                <c:pt idx="863">
                  <c:v>6528780000</c:v>
                </c:pt>
                <c:pt idx="864">
                  <c:v>6528750000</c:v>
                </c:pt>
                <c:pt idx="865">
                  <c:v>6528890000</c:v>
                </c:pt>
                <c:pt idx="866">
                  <c:v>6529130000</c:v>
                </c:pt>
                <c:pt idx="867">
                  <c:v>6529170000</c:v>
                </c:pt>
                <c:pt idx="868">
                  <c:v>6529110000</c:v>
                </c:pt>
                <c:pt idx="869">
                  <c:v>6529260000</c:v>
                </c:pt>
                <c:pt idx="870">
                  <c:v>6529590000</c:v>
                </c:pt>
                <c:pt idx="871">
                  <c:v>6529470000</c:v>
                </c:pt>
                <c:pt idx="872">
                  <c:v>6529410000</c:v>
                </c:pt>
                <c:pt idx="873">
                  <c:v>6529520000</c:v>
                </c:pt>
                <c:pt idx="874">
                  <c:v>6529590000</c:v>
                </c:pt>
                <c:pt idx="875">
                  <c:v>6529530000</c:v>
                </c:pt>
                <c:pt idx="876">
                  <c:v>6529600000</c:v>
                </c:pt>
                <c:pt idx="877">
                  <c:v>6529840000</c:v>
                </c:pt>
                <c:pt idx="878">
                  <c:v>6529880000</c:v>
                </c:pt>
                <c:pt idx="879">
                  <c:v>6529950000</c:v>
                </c:pt>
                <c:pt idx="880">
                  <c:v>6529970000</c:v>
                </c:pt>
                <c:pt idx="881">
                  <c:v>6530140000</c:v>
                </c:pt>
                <c:pt idx="882">
                  <c:v>6530140000</c:v>
                </c:pt>
                <c:pt idx="883">
                  <c:v>6530230000</c:v>
                </c:pt>
                <c:pt idx="884">
                  <c:v>6530270000</c:v>
                </c:pt>
                <c:pt idx="885">
                  <c:v>6530610000</c:v>
                </c:pt>
                <c:pt idx="886">
                  <c:v>6530630000</c:v>
                </c:pt>
                <c:pt idx="887">
                  <c:v>6530560000</c:v>
                </c:pt>
                <c:pt idx="888">
                  <c:v>6530660000</c:v>
                </c:pt>
                <c:pt idx="889">
                  <c:v>6530900000</c:v>
                </c:pt>
                <c:pt idx="890">
                  <c:v>6530930000</c:v>
                </c:pt>
                <c:pt idx="891">
                  <c:v>6530950000</c:v>
                </c:pt>
                <c:pt idx="892">
                  <c:v>6530840000</c:v>
                </c:pt>
                <c:pt idx="893">
                  <c:v>6530980000</c:v>
                </c:pt>
                <c:pt idx="894">
                  <c:v>6531260000</c:v>
                </c:pt>
                <c:pt idx="895">
                  <c:v>6531330000</c:v>
                </c:pt>
                <c:pt idx="896">
                  <c:v>6531400000</c:v>
                </c:pt>
                <c:pt idx="897">
                  <c:v>6531450000</c:v>
                </c:pt>
                <c:pt idx="898">
                  <c:v>6531500000</c:v>
                </c:pt>
                <c:pt idx="899">
                  <c:v>6531700000</c:v>
                </c:pt>
                <c:pt idx="900">
                  <c:v>6531950000</c:v>
                </c:pt>
                <c:pt idx="901">
                  <c:v>6531830000</c:v>
                </c:pt>
                <c:pt idx="902">
                  <c:v>6531880000</c:v>
                </c:pt>
                <c:pt idx="903">
                  <c:v>6532070000</c:v>
                </c:pt>
                <c:pt idx="904">
                  <c:v>6532570000</c:v>
                </c:pt>
                <c:pt idx="905">
                  <c:v>6532600000</c:v>
                </c:pt>
                <c:pt idx="906">
                  <c:v>6532520000</c:v>
                </c:pt>
                <c:pt idx="907">
                  <c:v>6532550000</c:v>
                </c:pt>
                <c:pt idx="908">
                  <c:v>6532430000</c:v>
                </c:pt>
                <c:pt idx="909">
                  <c:v>6532710000</c:v>
                </c:pt>
                <c:pt idx="910">
                  <c:v>6532730000</c:v>
                </c:pt>
                <c:pt idx="911">
                  <c:v>6532880000</c:v>
                </c:pt>
                <c:pt idx="912">
                  <c:v>6533020000</c:v>
                </c:pt>
                <c:pt idx="913">
                  <c:v>6533300000</c:v>
                </c:pt>
                <c:pt idx="914">
                  <c:v>6533470000</c:v>
                </c:pt>
                <c:pt idx="915">
                  <c:v>6533570000</c:v>
                </c:pt>
                <c:pt idx="916">
                  <c:v>6533540000</c:v>
                </c:pt>
                <c:pt idx="917">
                  <c:v>6533920000</c:v>
                </c:pt>
                <c:pt idx="918">
                  <c:v>6534150000</c:v>
                </c:pt>
                <c:pt idx="919">
                  <c:v>6534070000</c:v>
                </c:pt>
                <c:pt idx="920">
                  <c:v>6534200000</c:v>
                </c:pt>
                <c:pt idx="921">
                  <c:v>6534370000</c:v>
                </c:pt>
                <c:pt idx="922">
                  <c:v>6534490000</c:v>
                </c:pt>
                <c:pt idx="923">
                  <c:v>6534650000</c:v>
                </c:pt>
                <c:pt idx="924">
                  <c:v>6534850000</c:v>
                </c:pt>
                <c:pt idx="925">
                  <c:v>6534840000</c:v>
                </c:pt>
                <c:pt idx="926">
                  <c:v>6534980000</c:v>
                </c:pt>
                <c:pt idx="927">
                  <c:v>6535380000</c:v>
                </c:pt>
                <c:pt idx="928">
                  <c:v>6535200000</c:v>
                </c:pt>
                <c:pt idx="929">
                  <c:v>6535490000</c:v>
                </c:pt>
                <c:pt idx="930">
                  <c:v>6535680000</c:v>
                </c:pt>
                <c:pt idx="931">
                  <c:v>6535810000</c:v>
                </c:pt>
                <c:pt idx="932">
                  <c:v>6535850000</c:v>
                </c:pt>
                <c:pt idx="933">
                  <c:v>6535960000</c:v>
                </c:pt>
                <c:pt idx="934">
                  <c:v>6536010000</c:v>
                </c:pt>
                <c:pt idx="935">
                  <c:v>6536170000</c:v>
                </c:pt>
                <c:pt idx="936">
                  <c:v>6536610000</c:v>
                </c:pt>
                <c:pt idx="937">
                  <c:v>6536520000</c:v>
                </c:pt>
                <c:pt idx="938">
                  <c:v>6536610000</c:v>
                </c:pt>
                <c:pt idx="939">
                  <c:v>6536640000</c:v>
                </c:pt>
                <c:pt idx="940">
                  <c:v>6537000000</c:v>
                </c:pt>
                <c:pt idx="941">
                  <c:v>6537080000</c:v>
                </c:pt>
                <c:pt idx="942">
                  <c:v>6537290000</c:v>
                </c:pt>
                <c:pt idx="943">
                  <c:v>6537430000</c:v>
                </c:pt>
                <c:pt idx="944">
                  <c:v>6537550000</c:v>
                </c:pt>
                <c:pt idx="945">
                  <c:v>6537880000</c:v>
                </c:pt>
                <c:pt idx="946">
                  <c:v>6538110000</c:v>
                </c:pt>
                <c:pt idx="947">
                  <c:v>6538140000</c:v>
                </c:pt>
                <c:pt idx="948">
                  <c:v>6538070000</c:v>
                </c:pt>
                <c:pt idx="949">
                  <c:v>6538640000</c:v>
                </c:pt>
                <c:pt idx="950">
                  <c:v>6538600000</c:v>
                </c:pt>
                <c:pt idx="951">
                  <c:v>6538690000</c:v>
                </c:pt>
                <c:pt idx="952">
                  <c:v>6538860000</c:v>
                </c:pt>
                <c:pt idx="953">
                  <c:v>6538930000</c:v>
                </c:pt>
                <c:pt idx="954">
                  <c:v>6539220000</c:v>
                </c:pt>
                <c:pt idx="955">
                  <c:v>6539270000</c:v>
                </c:pt>
                <c:pt idx="956">
                  <c:v>6539720000</c:v>
                </c:pt>
                <c:pt idx="957">
                  <c:v>6539810000</c:v>
                </c:pt>
                <c:pt idx="958">
                  <c:v>6539940000</c:v>
                </c:pt>
                <c:pt idx="959">
                  <c:v>6540160000</c:v>
                </c:pt>
                <c:pt idx="960">
                  <c:v>6540390000</c:v>
                </c:pt>
                <c:pt idx="961">
                  <c:v>6540530000</c:v>
                </c:pt>
                <c:pt idx="962">
                  <c:v>6540740000</c:v>
                </c:pt>
                <c:pt idx="963">
                  <c:v>6540920000</c:v>
                </c:pt>
                <c:pt idx="964">
                  <c:v>6541240000</c:v>
                </c:pt>
                <c:pt idx="965">
                  <c:v>6541270000</c:v>
                </c:pt>
                <c:pt idx="966">
                  <c:v>6541390000</c:v>
                </c:pt>
                <c:pt idx="967">
                  <c:v>6541790000</c:v>
                </c:pt>
                <c:pt idx="968">
                  <c:v>6541740000</c:v>
                </c:pt>
                <c:pt idx="969">
                  <c:v>6541950000</c:v>
                </c:pt>
                <c:pt idx="970">
                  <c:v>6542300000</c:v>
                </c:pt>
                <c:pt idx="971">
                  <c:v>6542530000</c:v>
                </c:pt>
                <c:pt idx="972">
                  <c:v>6542860000</c:v>
                </c:pt>
                <c:pt idx="973">
                  <c:v>6542910000</c:v>
                </c:pt>
                <c:pt idx="974">
                  <c:v>6543240000</c:v>
                </c:pt>
                <c:pt idx="975">
                  <c:v>6543600000</c:v>
                </c:pt>
                <c:pt idx="976">
                  <c:v>6543910000</c:v>
                </c:pt>
                <c:pt idx="977">
                  <c:v>6544170000</c:v>
                </c:pt>
                <c:pt idx="978">
                  <c:v>6544630000</c:v>
                </c:pt>
                <c:pt idx="979">
                  <c:v>6544480000</c:v>
                </c:pt>
                <c:pt idx="980">
                  <c:v>6544890000</c:v>
                </c:pt>
                <c:pt idx="981">
                  <c:v>6544950000</c:v>
                </c:pt>
                <c:pt idx="982">
                  <c:v>6545100000</c:v>
                </c:pt>
                <c:pt idx="983">
                  <c:v>6545460000</c:v>
                </c:pt>
                <c:pt idx="984">
                  <c:v>6545670000</c:v>
                </c:pt>
                <c:pt idx="985">
                  <c:v>6546000000</c:v>
                </c:pt>
                <c:pt idx="986">
                  <c:v>6546070000</c:v>
                </c:pt>
                <c:pt idx="987">
                  <c:v>6546470000</c:v>
                </c:pt>
                <c:pt idx="988">
                  <c:v>6546910000</c:v>
                </c:pt>
                <c:pt idx="989">
                  <c:v>6546850000</c:v>
                </c:pt>
                <c:pt idx="990">
                  <c:v>6547140000</c:v>
                </c:pt>
                <c:pt idx="991">
                  <c:v>6547440000</c:v>
                </c:pt>
                <c:pt idx="992">
                  <c:v>6548050000</c:v>
                </c:pt>
                <c:pt idx="993">
                  <c:v>6548200000</c:v>
                </c:pt>
                <c:pt idx="994">
                  <c:v>6548130000</c:v>
                </c:pt>
                <c:pt idx="995">
                  <c:v>6548690000</c:v>
                </c:pt>
                <c:pt idx="996">
                  <c:v>6548860000</c:v>
                </c:pt>
                <c:pt idx="997">
                  <c:v>6549530000</c:v>
                </c:pt>
                <c:pt idx="998">
                  <c:v>6549570000</c:v>
                </c:pt>
                <c:pt idx="999">
                  <c:v>6549870000</c:v>
                </c:pt>
                <c:pt idx="1000">
                  <c:v>6550020000</c:v>
                </c:pt>
                <c:pt idx="1001">
                  <c:v>6550190000</c:v>
                </c:pt>
                <c:pt idx="1002">
                  <c:v>6550600000</c:v>
                </c:pt>
                <c:pt idx="1003">
                  <c:v>6551170000</c:v>
                </c:pt>
                <c:pt idx="1004">
                  <c:v>6550950000</c:v>
                </c:pt>
                <c:pt idx="1005">
                  <c:v>6551650000</c:v>
                </c:pt>
                <c:pt idx="1006">
                  <c:v>6551540000</c:v>
                </c:pt>
                <c:pt idx="1007">
                  <c:v>6551790000</c:v>
                </c:pt>
                <c:pt idx="1008">
                  <c:v>6552340000</c:v>
                </c:pt>
                <c:pt idx="1009">
                  <c:v>6552560000</c:v>
                </c:pt>
                <c:pt idx="1010">
                  <c:v>6553230000</c:v>
                </c:pt>
                <c:pt idx="1011">
                  <c:v>6553330000</c:v>
                </c:pt>
                <c:pt idx="1012">
                  <c:v>6553500000</c:v>
                </c:pt>
                <c:pt idx="1013">
                  <c:v>6554100000</c:v>
                </c:pt>
                <c:pt idx="1014">
                  <c:v>6554240000</c:v>
                </c:pt>
                <c:pt idx="1015">
                  <c:v>6554630000</c:v>
                </c:pt>
                <c:pt idx="1016">
                  <c:v>6554990000</c:v>
                </c:pt>
                <c:pt idx="1017">
                  <c:v>6555580000</c:v>
                </c:pt>
                <c:pt idx="1018">
                  <c:v>6556120000</c:v>
                </c:pt>
                <c:pt idx="1019">
                  <c:v>6556080000</c:v>
                </c:pt>
                <c:pt idx="1020">
                  <c:v>6556780000</c:v>
                </c:pt>
                <c:pt idx="1021">
                  <c:v>6557110000</c:v>
                </c:pt>
                <c:pt idx="1022">
                  <c:v>6557770000</c:v>
                </c:pt>
                <c:pt idx="1023">
                  <c:v>6558280000</c:v>
                </c:pt>
                <c:pt idx="1024">
                  <c:v>6558410000</c:v>
                </c:pt>
                <c:pt idx="1025">
                  <c:v>6558670000</c:v>
                </c:pt>
                <c:pt idx="1026">
                  <c:v>6559090000</c:v>
                </c:pt>
                <c:pt idx="1027">
                  <c:v>6559780000</c:v>
                </c:pt>
                <c:pt idx="1028">
                  <c:v>6560250000</c:v>
                </c:pt>
                <c:pt idx="1029">
                  <c:v>6560600000</c:v>
                </c:pt>
                <c:pt idx="1030">
                  <c:v>6560850000</c:v>
                </c:pt>
                <c:pt idx="1031">
                  <c:v>6561530000</c:v>
                </c:pt>
                <c:pt idx="1032">
                  <c:v>6561650000</c:v>
                </c:pt>
                <c:pt idx="1033">
                  <c:v>6562360000</c:v>
                </c:pt>
                <c:pt idx="1034">
                  <c:v>6562800000</c:v>
                </c:pt>
                <c:pt idx="1035">
                  <c:v>6563510000</c:v>
                </c:pt>
                <c:pt idx="1036">
                  <c:v>6563780000</c:v>
                </c:pt>
                <c:pt idx="1037">
                  <c:v>6564090000</c:v>
                </c:pt>
                <c:pt idx="1038">
                  <c:v>6564620000</c:v>
                </c:pt>
                <c:pt idx="1039">
                  <c:v>6565160000</c:v>
                </c:pt>
                <c:pt idx="1040">
                  <c:v>6565560000</c:v>
                </c:pt>
                <c:pt idx="1041">
                  <c:v>6565870000</c:v>
                </c:pt>
                <c:pt idx="1042">
                  <c:v>6566380000</c:v>
                </c:pt>
                <c:pt idx="1043">
                  <c:v>6566980000</c:v>
                </c:pt>
                <c:pt idx="1044">
                  <c:v>6567270000</c:v>
                </c:pt>
                <c:pt idx="1045">
                  <c:v>6567700000</c:v>
                </c:pt>
                <c:pt idx="1046">
                  <c:v>6568460000</c:v>
                </c:pt>
                <c:pt idx="1047">
                  <c:v>6568860000</c:v>
                </c:pt>
                <c:pt idx="1048">
                  <c:v>6568890000</c:v>
                </c:pt>
                <c:pt idx="1049">
                  <c:v>6569390000</c:v>
                </c:pt>
                <c:pt idx="1050">
                  <c:v>6569830000</c:v>
                </c:pt>
                <c:pt idx="1051">
                  <c:v>6570880000</c:v>
                </c:pt>
                <c:pt idx="1052">
                  <c:v>6571050000</c:v>
                </c:pt>
                <c:pt idx="1053">
                  <c:v>6571960000</c:v>
                </c:pt>
                <c:pt idx="1054">
                  <c:v>6572410000</c:v>
                </c:pt>
                <c:pt idx="1055">
                  <c:v>6572640000</c:v>
                </c:pt>
                <c:pt idx="1056">
                  <c:v>6573450000</c:v>
                </c:pt>
                <c:pt idx="1057">
                  <c:v>6573950000</c:v>
                </c:pt>
                <c:pt idx="1058">
                  <c:v>6574670000</c:v>
                </c:pt>
                <c:pt idx="1059">
                  <c:v>6574950000</c:v>
                </c:pt>
                <c:pt idx="1060">
                  <c:v>6575370000</c:v>
                </c:pt>
                <c:pt idx="1061">
                  <c:v>6576340000</c:v>
                </c:pt>
                <c:pt idx="1062">
                  <c:v>6576900000</c:v>
                </c:pt>
                <c:pt idx="1063">
                  <c:v>6577660000</c:v>
                </c:pt>
                <c:pt idx="1064">
                  <c:v>6578380000</c:v>
                </c:pt>
                <c:pt idx="1065">
                  <c:v>6578760000</c:v>
                </c:pt>
                <c:pt idx="1066">
                  <c:v>6579420000</c:v>
                </c:pt>
                <c:pt idx="1067">
                  <c:v>6579920000</c:v>
                </c:pt>
                <c:pt idx="1068">
                  <c:v>6580860000</c:v>
                </c:pt>
                <c:pt idx="1069">
                  <c:v>6581050000</c:v>
                </c:pt>
                <c:pt idx="1070">
                  <c:v>6581750000</c:v>
                </c:pt>
                <c:pt idx="1071">
                  <c:v>6582180000</c:v>
                </c:pt>
                <c:pt idx="1072">
                  <c:v>6583220000</c:v>
                </c:pt>
                <c:pt idx="1073">
                  <c:v>6583720000</c:v>
                </c:pt>
                <c:pt idx="1074">
                  <c:v>6584610000</c:v>
                </c:pt>
                <c:pt idx="1075">
                  <c:v>6585310000</c:v>
                </c:pt>
                <c:pt idx="1076">
                  <c:v>6585820000</c:v>
                </c:pt>
                <c:pt idx="1077">
                  <c:v>6586530000</c:v>
                </c:pt>
                <c:pt idx="1078">
                  <c:v>6587260000</c:v>
                </c:pt>
                <c:pt idx="1079">
                  <c:v>6588010000</c:v>
                </c:pt>
                <c:pt idx="1080">
                  <c:v>6588710000</c:v>
                </c:pt>
                <c:pt idx="1081">
                  <c:v>6589290000</c:v>
                </c:pt>
                <c:pt idx="1082">
                  <c:v>6589950000</c:v>
                </c:pt>
                <c:pt idx="1083">
                  <c:v>6590480000</c:v>
                </c:pt>
                <c:pt idx="1084">
                  <c:v>6591520000</c:v>
                </c:pt>
                <c:pt idx="1085">
                  <c:v>6592160000</c:v>
                </c:pt>
                <c:pt idx="1086">
                  <c:v>6592890000</c:v>
                </c:pt>
                <c:pt idx="1087">
                  <c:v>6593740000</c:v>
                </c:pt>
                <c:pt idx="1088">
                  <c:v>6594540000</c:v>
                </c:pt>
                <c:pt idx="1089">
                  <c:v>6595190000</c:v>
                </c:pt>
                <c:pt idx="1090">
                  <c:v>6595830000</c:v>
                </c:pt>
                <c:pt idx="1091">
                  <c:v>6596430000</c:v>
                </c:pt>
                <c:pt idx="1092">
                  <c:v>6597150000</c:v>
                </c:pt>
                <c:pt idx="1093">
                  <c:v>6597990000</c:v>
                </c:pt>
                <c:pt idx="1094">
                  <c:v>6599080000</c:v>
                </c:pt>
                <c:pt idx="1095">
                  <c:v>6599650000</c:v>
                </c:pt>
                <c:pt idx="1096">
                  <c:v>6600510000</c:v>
                </c:pt>
                <c:pt idx="1097">
                  <c:v>6601430000</c:v>
                </c:pt>
                <c:pt idx="1098">
                  <c:v>6602310000</c:v>
                </c:pt>
                <c:pt idx="1099">
                  <c:v>6603200000</c:v>
                </c:pt>
                <c:pt idx="1100">
                  <c:v>6603960000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633-4122-94A6-B620CBEC37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0031752"/>
        <c:axId val="540034104"/>
      </c:lineChart>
      <c:catAx>
        <c:axId val="5400317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TOff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034104"/>
        <c:crosses val="autoZero"/>
        <c:auto val="1"/>
        <c:lblAlgn val="ctr"/>
        <c:lblOffset val="100"/>
        <c:noMultiLvlLbl val="0"/>
      </c:catAx>
      <c:valAx>
        <c:axId val="540034104"/>
        <c:scaling>
          <c:orientation val="minMax"/>
          <c:max val="6580000000"/>
          <c:min val="644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E+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031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801615483576951E-2"/>
          <c:y val="3.9011513074430008E-2"/>
          <c:w val="0.87729330940727623"/>
          <c:h val="0.78016759565157223"/>
        </c:manualLayout>
      </c:layout>
      <c:lineChart>
        <c:grouping val="standard"/>
        <c:varyColors val="0"/>
        <c:ser>
          <c:idx val="1"/>
          <c:order val="0"/>
          <c:tx>
            <c:v>Proved expectation, smooth search on abstraction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Main.csv!$P$490:$P$552</c:f>
              <c:numCache>
                <c:formatCode>General</c:formatCode>
                <c:ptCount val="63"/>
                <c:pt idx="0">
                  <c:v>0.6</c:v>
                </c:pt>
                <c:pt idx="1">
                  <c:v>0.8</c:v>
                </c:pt>
                <c:pt idx="2">
                  <c:v>1</c:v>
                </c:pt>
                <c:pt idx="3">
                  <c:v>1.2</c:v>
                </c:pt>
                <c:pt idx="4">
                  <c:v>1.4</c:v>
                </c:pt>
                <c:pt idx="5">
                  <c:v>1.5999999999999999</c:v>
                </c:pt>
                <c:pt idx="6">
                  <c:v>1.7999999999999998</c:v>
                </c:pt>
                <c:pt idx="7">
                  <c:v>1.9999999999999998</c:v>
                </c:pt>
                <c:pt idx="8">
                  <c:v>2.1999999999999997</c:v>
                </c:pt>
                <c:pt idx="9">
                  <c:v>2.4</c:v>
                </c:pt>
                <c:pt idx="10">
                  <c:v>2.6</c:v>
                </c:pt>
                <c:pt idx="11">
                  <c:v>2.8000000000000003</c:v>
                </c:pt>
                <c:pt idx="12">
                  <c:v>3.0000000000000004</c:v>
                </c:pt>
                <c:pt idx="13">
                  <c:v>3.2000000000000006</c:v>
                </c:pt>
                <c:pt idx="14">
                  <c:v>3.4000000000000008</c:v>
                </c:pt>
                <c:pt idx="15">
                  <c:v>3.600000000000001</c:v>
                </c:pt>
                <c:pt idx="16">
                  <c:v>3.8000000000000012</c:v>
                </c:pt>
                <c:pt idx="17">
                  <c:v>4.0000000000000009</c:v>
                </c:pt>
                <c:pt idx="18">
                  <c:v>4.2000000000000011</c:v>
                </c:pt>
                <c:pt idx="19">
                  <c:v>4.4000000000000012</c:v>
                </c:pt>
                <c:pt idx="20">
                  <c:v>4.6000000000000014</c:v>
                </c:pt>
                <c:pt idx="21">
                  <c:v>4.8000000000000016</c:v>
                </c:pt>
                <c:pt idx="22">
                  <c:v>5.0000000000000018</c:v>
                </c:pt>
                <c:pt idx="23">
                  <c:v>5.200000000000002</c:v>
                </c:pt>
                <c:pt idx="24">
                  <c:v>5.4000000000000021</c:v>
                </c:pt>
                <c:pt idx="25">
                  <c:v>5.6000000000000023</c:v>
                </c:pt>
                <c:pt idx="26">
                  <c:v>5.8000000000000025</c:v>
                </c:pt>
                <c:pt idx="27">
                  <c:v>6.0000000000000027</c:v>
                </c:pt>
                <c:pt idx="28">
                  <c:v>6.2000000000000028</c:v>
                </c:pt>
                <c:pt idx="29">
                  <c:v>6.400000000000003</c:v>
                </c:pt>
                <c:pt idx="30">
                  <c:v>6.6000000000000032</c:v>
                </c:pt>
                <c:pt idx="31">
                  <c:v>6.8000000000000034</c:v>
                </c:pt>
                <c:pt idx="32">
                  <c:v>7.0000000000000036</c:v>
                </c:pt>
                <c:pt idx="33">
                  <c:v>7.2000000000000037</c:v>
                </c:pt>
                <c:pt idx="34">
                  <c:v>7.4000000000000039</c:v>
                </c:pt>
                <c:pt idx="35">
                  <c:v>7.6000000000000041</c:v>
                </c:pt>
                <c:pt idx="36">
                  <c:v>7.8000000000000043</c:v>
                </c:pt>
                <c:pt idx="37">
                  <c:v>8.0000000000000036</c:v>
                </c:pt>
                <c:pt idx="38">
                  <c:v>8.2000000000000028</c:v>
                </c:pt>
                <c:pt idx="39">
                  <c:v>8.4000000000000021</c:v>
                </c:pt>
                <c:pt idx="40">
                  <c:v>8.6000000000000014</c:v>
                </c:pt>
                <c:pt idx="41">
                  <c:v>8.8000000000000007</c:v>
                </c:pt>
                <c:pt idx="42">
                  <c:v>9</c:v>
                </c:pt>
                <c:pt idx="43">
                  <c:v>9.1999999999999993</c:v>
                </c:pt>
                <c:pt idx="44">
                  <c:v>9.3999999999999986</c:v>
                </c:pt>
                <c:pt idx="45">
                  <c:v>9.5999999999999979</c:v>
                </c:pt>
                <c:pt idx="46">
                  <c:v>9.7999999999999972</c:v>
                </c:pt>
                <c:pt idx="47">
                  <c:v>9.9999999999999964</c:v>
                </c:pt>
                <c:pt idx="48">
                  <c:v>10.199999999999996</c:v>
                </c:pt>
                <c:pt idx="49">
                  <c:v>10.399999999999995</c:v>
                </c:pt>
                <c:pt idx="50">
                  <c:v>10.599999999999994</c:v>
                </c:pt>
                <c:pt idx="51">
                  <c:v>10.799999999999994</c:v>
                </c:pt>
                <c:pt idx="52">
                  <c:v>10.999999999999993</c:v>
                </c:pt>
                <c:pt idx="53">
                  <c:v>11.199999999999992</c:v>
                </c:pt>
                <c:pt idx="54">
                  <c:v>11.399999999999991</c:v>
                </c:pt>
                <c:pt idx="55">
                  <c:v>11.599999999999991</c:v>
                </c:pt>
                <c:pt idx="56">
                  <c:v>11.79999999999999</c:v>
                </c:pt>
                <c:pt idx="57">
                  <c:v>11.999999999999989</c:v>
                </c:pt>
                <c:pt idx="58">
                  <c:v>12.199999999999989</c:v>
                </c:pt>
                <c:pt idx="59">
                  <c:v>12.399999999999988</c:v>
                </c:pt>
                <c:pt idx="60">
                  <c:v>12.599999999999987</c:v>
                </c:pt>
                <c:pt idx="61">
                  <c:v>12.799999999999986</c:v>
                </c:pt>
                <c:pt idx="62">
                  <c:v>12.999999999999986</c:v>
                </c:pt>
              </c:numCache>
            </c:numRef>
          </c:cat>
          <c:val>
            <c:numRef>
              <c:f>Main.csv!$N$490:$N$552</c:f>
              <c:numCache>
                <c:formatCode>General</c:formatCode>
                <c:ptCount val="6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30</c:v>
                </c:pt>
                <c:pt idx="25">
                  <c:v>33</c:v>
                </c:pt>
                <c:pt idx="26">
                  <c:v>35</c:v>
                </c:pt>
                <c:pt idx="27">
                  <c:v>35</c:v>
                </c:pt>
                <c:pt idx="28">
                  <c:v>36</c:v>
                </c:pt>
                <c:pt idx="29">
                  <c:v>36</c:v>
                </c:pt>
                <c:pt idx="30">
                  <c:v>36</c:v>
                </c:pt>
                <c:pt idx="31">
                  <c:v>36</c:v>
                </c:pt>
                <c:pt idx="32">
                  <c:v>36</c:v>
                </c:pt>
                <c:pt idx="33">
                  <c:v>36</c:v>
                </c:pt>
                <c:pt idx="34">
                  <c:v>36</c:v>
                </c:pt>
                <c:pt idx="35">
                  <c:v>36</c:v>
                </c:pt>
                <c:pt idx="36">
                  <c:v>36</c:v>
                </c:pt>
                <c:pt idx="37">
                  <c:v>61</c:v>
                </c:pt>
                <c:pt idx="38">
                  <c:v>61</c:v>
                </c:pt>
                <c:pt idx="39">
                  <c:v>61</c:v>
                </c:pt>
                <c:pt idx="40">
                  <c:v>61</c:v>
                </c:pt>
                <c:pt idx="41">
                  <c:v>61</c:v>
                </c:pt>
                <c:pt idx="42">
                  <c:v>61</c:v>
                </c:pt>
                <c:pt idx="43">
                  <c:v>61</c:v>
                </c:pt>
                <c:pt idx="44">
                  <c:v>61</c:v>
                </c:pt>
                <c:pt idx="45">
                  <c:v>62</c:v>
                </c:pt>
                <c:pt idx="46">
                  <c:v>71</c:v>
                </c:pt>
                <c:pt idx="47">
                  <c:v>75</c:v>
                </c:pt>
                <c:pt idx="48">
                  <c:v>76</c:v>
                </c:pt>
                <c:pt idx="49">
                  <c:v>78</c:v>
                </c:pt>
                <c:pt idx="50">
                  <c:v>78</c:v>
                </c:pt>
                <c:pt idx="51">
                  <c:v>78</c:v>
                </c:pt>
                <c:pt idx="52">
                  <c:v>78</c:v>
                </c:pt>
                <c:pt idx="53">
                  <c:v>78</c:v>
                </c:pt>
                <c:pt idx="54">
                  <c:v>80</c:v>
                </c:pt>
                <c:pt idx="55">
                  <c:v>80</c:v>
                </c:pt>
                <c:pt idx="56">
                  <c:v>80</c:v>
                </c:pt>
                <c:pt idx="57">
                  <c:v>80</c:v>
                </c:pt>
                <c:pt idx="58">
                  <c:v>80</c:v>
                </c:pt>
                <c:pt idx="59">
                  <c:v>80</c:v>
                </c:pt>
                <c:pt idx="60">
                  <c:v>80</c:v>
                </c:pt>
                <c:pt idx="61">
                  <c:v>80</c:v>
                </c:pt>
                <c:pt idx="62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C7F-41BD-8991-FA1EDCF64E2B}"/>
            </c:ext>
          </c:extLst>
        </c:ser>
        <c:ser>
          <c:idx val="3"/>
          <c:order val="1"/>
          <c:tx>
            <c:v>Proved expectation, Nelder-Mead on abstraction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Main.csv!$P$490:$P$552</c:f>
              <c:numCache>
                <c:formatCode>General</c:formatCode>
                <c:ptCount val="63"/>
                <c:pt idx="0">
                  <c:v>0.6</c:v>
                </c:pt>
                <c:pt idx="1">
                  <c:v>0.8</c:v>
                </c:pt>
                <c:pt idx="2">
                  <c:v>1</c:v>
                </c:pt>
                <c:pt idx="3">
                  <c:v>1.2</c:v>
                </c:pt>
                <c:pt idx="4">
                  <c:v>1.4</c:v>
                </c:pt>
                <c:pt idx="5">
                  <c:v>1.5999999999999999</c:v>
                </c:pt>
                <c:pt idx="6">
                  <c:v>1.7999999999999998</c:v>
                </c:pt>
                <c:pt idx="7">
                  <c:v>1.9999999999999998</c:v>
                </c:pt>
                <c:pt idx="8">
                  <c:v>2.1999999999999997</c:v>
                </c:pt>
                <c:pt idx="9">
                  <c:v>2.4</c:v>
                </c:pt>
                <c:pt idx="10">
                  <c:v>2.6</c:v>
                </c:pt>
                <c:pt idx="11">
                  <c:v>2.8000000000000003</c:v>
                </c:pt>
                <c:pt idx="12">
                  <c:v>3.0000000000000004</c:v>
                </c:pt>
                <c:pt idx="13">
                  <c:v>3.2000000000000006</c:v>
                </c:pt>
                <c:pt idx="14">
                  <c:v>3.4000000000000008</c:v>
                </c:pt>
                <c:pt idx="15">
                  <c:v>3.600000000000001</c:v>
                </c:pt>
                <c:pt idx="16">
                  <c:v>3.8000000000000012</c:v>
                </c:pt>
                <c:pt idx="17">
                  <c:v>4.0000000000000009</c:v>
                </c:pt>
                <c:pt idx="18">
                  <c:v>4.2000000000000011</c:v>
                </c:pt>
                <c:pt idx="19">
                  <c:v>4.4000000000000012</c:v>
                </c:pt>
                <c:pt idx="20">
                  <c:v>4.6000000000000014</c:v>
                </c:pt>
                <c:pt idx="21">
                  <c:v>4.8000000000000016</c:v>
                </c:pt>
                <c:pt idx="22">
                  <c:v>5.0000000000000018</c:v>
                </c:pt>
                <c:pt idx="23">
                  <c:v>5.200000000000002</c:v>
                </c:pt>
                <c:pt idx="24">
                  <c:v>5.4000000000000021</c:v>
                </c:pt>
                <c:pt idx="25">
                  <c:v>5.6000000000000023</c:v>
                </c:pt>
                <c:pt idx="26">
                  <c:v>5.8000000000000025</c:v>
                </c:pt>
                <c:pt idx="27">
                  <c:v>6.0000000000000027</c:v>
                </c:pt>
                <c:pt idx="28">
                  <c:v>6.2000000000000028</c:v>
                </c:pt>
                <c:pt idx="29">
                  <c:v>6.400000000000003</c:v>
                </c:pt>
                <c:pt idx="30">
                  <c:v>6.6000000000000032</c:v>
                </c:pt>
                <c:pt idx="31">
                  <c:v>6.8000000000000034</c:v>
                </c:pt>
                <c:pt idx="32">
                  <c:v>7.0000000000000036</c:v>
                </c:pt>
                <c:pt idx="33">
                  <c:v>7.2000000000000037</c:v>
                </c:pt>
                <c:pt idx="34">
                  <c:v>7.4000000000000039</c:v>
                </c:pt>
                <c:pt idx="35">
                  <c:v>7.6000000000000041</c:v>
                </c:pt>
                <c:pt idx="36">
                  <c:v>7.8000000000000043</c:v>
                </c:pt>
                <c:pt idx="37">
                  <c:v>8.0000000000000036</c:v>
                </c:pt>
                <c:pt idx="38">
                  <c:v>8.2000000000000028</c:v>
                </c:pt>
                <c:pt idx="39">
                  <c:v>8.4000000000000021</c:v>
                </c:pt>
                <c:pt idx="40">
                  <c:v>8.6000000000000014</c:v>
                </c:pt>
                <c:pt idx="41">
                  <c:v>8.8000000000000007</c:v>
                </c:pt>
                <c:pt idx="42">
                  <c:v>9</c:v>
                </c:pt>
                <c:pt idx="43">
                  <c:v>9.1999999999999993</c:v>
                </c:pt>
                <c:pt idx="44">
                  <c:v>9.3999999999999986</c:v>
                </c:pt>
                <c:pt idx="45">
                  <c:v>9.5999999999999979</c:v>
                </c:pt>
                <c:pt idx="46">
                  <c:v>9.7999999999999972</c:v>
                </c:pt>
                <c:pt idx="47">
                  <c:v>9.9999999999999964</c:v>
                </c:pt>
                <c:pt idx="48">
                  <c:v>10.199999999999996</c:v>
                </c:pt>
                <c:pt idx="49">
                  <c:v>10.399999999999995</c:v>
                </c:pt>
                <c:pt idx="50">
                  <c:v>10.599999999999994</c:v>
                </c:pt>
                <c:pt idx="51">
                  <c:v>10.799999999999994</c:v>
                </c:pt>
                <c:pt idx="52">
                  <c:v>10.999999999999993</c:v>
                </c:pt>
                <c:pt idx="53">
                  <c:v>11.199999999999992</c:v>
                </c:pt>
                <c:pt idx="54">
                  <c:v>11.399999999999991</c:v>
                </c:pt>
                <c:pt idx="55">
                  <c:v>11.599999999999991</c:v>
                </c:pt>
                <c:pt idx="56">
                  <c:v>11.79999999999999</c:v>
                </c:pt>
                <c:pt idx="57">
                  <c:v>11.999999999999989</c:v>
                </c:pt>
                <c:pt idx="58">
                  <c:v>12.199999999999989</c:v>
                </c:pt>
                <c:pt idx="59">
                  <c:v>12.399999999999988</c:v>
                </c:pt>
                <c:pt idx="60">
                  <c:v>12.599999999999987</c:v>
                </c:pt>
                <c:pt idx="61">
                  <c:v>12.799999999999986</c:v>
                </c:pt>
                <c:pt idx="62">
                  <c:v>12.999999999999986</c:v>
                </c:pt>
              </c:numCache>
            </c:numRef>
          </c:cat>
          <c:val>
            <c:numRef>
              <c:f>Main.csv!$O$490:$O$552</c:f>
              <c:numCache>
                <c:formatCode>General</c:formatCode>
                <c:ptCount val="6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8</c:v>
                </c:pt>
                <c:pt idx="25">
                  <c:v>16</c:v>
                </c:pt>
                <c:pt idx="26">
                  <c:v>20</c:v>
                </c:pt>
                <c:pt idx="27">
                  <c:v>22</c:v>
                </c:pt>
                <c:pt idx="28">
                  <c:v>23</c:v>
                </c:pt>
                <c:pt idx="29">
                  <c:v>24</c:v>
                </c:pt>
                <c:pt idx="30">
                  <c:v>25</c:v>
                </c:pt>
                <c:pt idx="31">
                  <c:v>26</c:v>
                </c:pt>
                <c:pt idx="32">
                  <c:v>26</c:v>
                </c:pt>
                <c:pt idx="33">
                  <c:v>26</c:v>
                </c:pt>
                <c:pt idx="34">
                  <c:v>26</c:v>
                </c:pt>
                <c:pt idx="35">
                  <c:v>26</c:v>
                </c:pt>
                <c:pt idx="36">
                  <c:v>26</c:v>
                </c:pt>
                <c:pt idx="37">
                  <c:v>62</c:v>
                </c:pt>
                <c:pt idx="38">
                  <c:v>63</c:v>
                </c:pt>
                <c:pt idx="39">
                  <c:v>64</c:v>
                </c:pt>
                <c:pt idx="40">
                  <c:v>64</c:v>
                </c:pt>
                <c:pt idx="41">
                  <c:v>65</c:v>
                </c:pt>
                <c:pt idx="42">
                  <c:v>65</c:v>
                </c:pt>
                <c:pt idx="43">
                  <c:v>65</c:v>
                </c:pt>
                <c:pt idx="44">
                  <c:v>65</c:v>
                </c:pt>
                <c:pt idx="45">
                  <c:v>65</c:v>
                </c:pt>
                <c:pt idx="46">
                  <c:v>67</c:v>
                </c:pt>
                <c:pt idx="47">
                  <c:v>67</c:v>
                </c:pt>
                <c:pt idx="48">
                  <c:v>67</c:v>
                </c:pt>
                <c:pt idx="49">
                  <c:v>67</c:v>
                </c:pt>
                <c:pt idx="50">
                  <c:v>68</c:v>
                </c:pt>
                <c:pt idx="51">
                  <c:v>68</c:v>
                </c:pt>
                <c:pt idx="52">
                  <c:v>68</c:v>
                </c:pt>
                <c:pt idx="53">
                  <c:v>68</c:v>
                </c:pt>
                <c:pt idx="54">
                  <c:v>69</c:v>
                </c:pt>
                <c:pt idx="55">
                  <c:v>69</c:v>
                </c:pt>
                <c:pt idx="56">
                  <c:v>69</c:v>
                </c:pt>
                <c:pt idx="57">
                  <c:v>70</c:v>
                </c:pt>
                <c:pt idx="58">
                  <c:v>70</c:v>
                </c:pt>
                <c:pt idx="59">
                  <c:v>70</c:v>
                </c:pt>
                <c:pt idx="60">
                  <c:v>70</c:v>
                </c:pt>
                <c:pt idx="61">
                  <c:v>70</c:v>
                </c:pt>
                <c:pt idx="62">
                  <c:v>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C7F-41BD-8991-FA1EDCF64E2B}"/>
            </c:ext>
          </c:extLst>
        </c:ser>
        <c:ser>
          <c:idx val="5"/>
          <c:order val="2"/>
          <c:tx>
            <c:v>Proved expectation, Nelder-Mead on samples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Main.csv!$P$490:$P$552</c:f>
              <c:numCache>
                <c:formatCode>General</c:formatCode>
                <c:ptCount val="63"/>
                <c:pt idx="0">
                  <c:v>0.6</c:v>
                </c:pt>
                <c:pt idx="1">
                  <c:v>0.8</c:v>
                </c:pt>
                <c:pt idx="2">
                  <c:v>1</c:v>
                </c:pt>
                <c:pt idx="3">
                  <c:v>1.2</c:v>
                </c:pt>
                <c:pt idx="4">
                  <c:v>1.4</c:v>
                </c:pt>
                <c:pt idx="5">
                  <c:v>1.5999999999999999</c:v>
                </c:pt>
                <c:pt idx="6">
                  <c:v>1.7999999999999998</c:v>
                </c:pt>
                <c:pt idx="7">
                  <c:v>1.9999999999999998</c:v>
                </c:pt>
                <c:pt idx="8">
                  <c:v>2.1999999999999997</c:v>
                </c:pt>
                <c:pt idx="9">
                  <c:v>2.4</c:v>
                </c:pt>
                <c:pt idx="10">
                  <c:v>2.6</c:v>
                </c:pt>
                <c:pt idx="11">
                  <c:v>2.8000000000000003</c:v>
                </c:pt>
                <c:pt idx="12">
                  <c:v>3.0000000000000004</c:v>
                </c:pt>
                <c:pt idx="13">
                  <c:v>3.2000000000000006</c:v>
                </c:pt>
                <c:pt idx="14">
                  <c:v>3.4000000000000008</c:v>
                </c:pt>
                <c:pt idx="15">
                  <c:v>3.600000000000001</c:v>
                </c:pt>
                <c:pt idx="16">
                  <c:v>3.8000000000000012</c:v>
                </c:pt>
                <c:pt idx="17">
                  <c:v>4.0000000000000009</c:v>
                </c:pt>
                <c:pt idx="18">
                  <c:v>4.2000000000000011</c:v>
                </c:pt>
                <c:pt idx="19">
                  <c:v>4.4000000000000012</c:v>
                </c:pt>
                <c:pt idx="20">
                  <c:v>4.6000000000000014</c:v>
                </c:pt>
                <c:pt idx="21">
                  <c:v>4.8000000000000016</c:v>
                </c:pt>
                <c:pt idx="22">
                  <c:v>5.0000000000000018</c:v>
                </c:pt>
                <c:pt idx="23">
                  <c:v>5.200000000000002</c:v>
                </c:pt>
                <c:pt idx="24">
                  <c:v>5.4000000000000021</c:v>
                </c:pt>
                <c:pt idx="25">
                  <c:v>5.6000000000000023</c:v>
                </c:pt>
                <c:pt idx="26">
                  <c:v>5.8000000000000025</c:v>
                </c:pt>
                <c:pt idx="27">
                  <c:v>6.0000000000000027</c:v>
                </c:pt>
                <c:pt idx="28">
                  <c:v>6.2000000000000028</c:v>
                </c:pt>
                <c:pt idx="29">
                  <c:v>6.400000000000003</c:v>
                </c:pt>
                <c:pt idx="30">
                  <c:v>6.6000000000000032</c:v>
                </c:pt>
                <c:pt idx="31">
                  <c:v>6.8000000000000034</c:v>
                </c:pt>
                <c:pt idx="32">
                  <c:v>7.0000000000000036</c:v>
                </c:pt>
                <c:pt idx="33">
                  <c:v>7.2000000000000037</c:v>
                </c:pt>
                <c:pt idx="34">
                  <c:v>7.4000000000000039</c:v>
                </c:pt>
                <c:pt idx="35">
                  <c:v>7.6000000000000041</c:v>
                </c:pt>
                <c:pt idx="36">
                  <c:v>7.8000000000000043</c:v>
                </c:pt>
                <c:pt idx="37">
                  <c:v>8.0000000000000036</c:v>
                </c:pt>
                <c:pt idx="38">
                  <c:v>8.2000000000000028</c:v>
                </c:pt>
                <c:pt idx="39">
                  <c:v>8.4000000000000021</c:v>
                </c:pt>
                <c:pt idx="40">
                  <c:v>8.6000000000000014</c:v>
                </c:pt>
                <c:pt idx="41">
                  <c:v>8.8000000000000007</c:v>
                </c:pt>
                <c:pt idx="42">
                  <c:v>9</c:v>
                </c:pt>
                <c:pt idx="43">
                  <c:v>9.1999999999999993</c:v>
                </c:pt>
                <c:pt idx="44">
                  <c:v>9.3999999999999986</c:v>
                </c:pt>
                <c:pt idx="45">
                  <c:v>9.5999999999999979</c:v>
                </c:pt>
                <c:pt idx="46">
                  <c:v>9.7999999999999972</c:v>
                </c:pt>
                <c:pt idx="47">
                  <c:v>9.9999999999999964</c:v>
                </c:pt>
                <c:pt idx="48">
                  <c:v>10.199999999999996</c:v>
                </c:pt>
                <c:pt idx="49">
                  <c:v>10.399999999999995</c:v>
                </c:pt>
                <c:pt idx="50">
                  <c:v>10.599999999999994</c:v>
                </c:pt>
                <c:pt idx="51">
                  <c:v>10.799999999999994</c:v>
                </c:pt>
                <c:pt idx="52">
                  <c:v>10.999999999999993</c:v>
                </c:pt>
                <c:pt idx="53">
                  <c:v>11.199999999999992</c:v>
                </c:pt>
                <c:pt idx="54">
                  <c:v>11.399999999999991</c:v>
                </c:pt>
                <c:pt idx="55">
                  <c:v>11.599999999999991</c:v>
                </c:pt>
                <c:pt idx="56">
                  <c:v>11.79999999999999</c:v>
                </c:pt>
                <c:pt idx="57">
                  <c:v>11.999999999999989</c:v>
                </c:pt>
                <c:pt idx="58">
                  <c:v>12.199999999999989</c:v>
                </c:pt>
                <c:pt idx="59">
                  <c:v>12.399999999999988</c:v>
                </c:pt>
                <c:pt idx="60">
                  <c:v>12.599999999999987</c:v>
                </c:pt>
                <c:pt idx="61">
                  <c:v>12.799999999999986</c:v>
                </c:pt>
                <c:pt idx="62">
                  <c:v>12.999999999999986</c:v>
                </c:pt>
              </c:numCache>
            </c:numRef>
          </c:cat>
          <c:val>
            <c:numRef>
              <c:f>Main.csv!$Z$490:$Z$552</c:f>
              <c:numCache>
                <c:formatCode>General</c:formatCode>
                <c:ptCount val="6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1</c:v>
                </c:pt>
                <c:pt idx="48">
                  <c:v>2</c:v>
                </c:pt>
                <c:pt idx="49">
                  <c:v>2</c:v>
                </c:pt>
                <c:pt idx="50">
                  <c:v>2</c:v>
                </c:pt>
                <c:pt idx="51">
                  <c:v>2</c:v>
                </c:pt>
                <c:pt idx="52">
                  <c:v>2</c:v>
                </c:pt>
                <c:pt idx="53">
                  <c:v>2</c:v>
                </c:pt>
                <c:pt idx="54">
                  <c:v>4</c:v>
                </c:pt>
                <c:pt idx="55">
                  <c:v>4</c:v>
                </c:pt>
                <c:pt idx="56">
                  <c:v>5</c:v>
                </c:pt>
                <c:pt idx="57">
                  <c:v>5</c:v>
                </c:pt>
                <c:pt idx="58">
                  <c:v>5</c:v>
                </c:pt>
                <c:pt idx="59">
                  <c:v>5</c:v>
                </c:pt>
                <c:pt idx="60">
                  <c:v>6</c:v>
                </c:pt>
                <c:pt idx="61">
                  <c:v>8</c:v>
                </c:pt>
                <c:pt idx="62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C7F-41BD-8991-FA1EDCF64E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3939880"/>
        <c:axId val="383940664"/>
      </c:lineChart>
      <c:catAx>
        <c:axId val="3839398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7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Expectation Upper Bound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7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3940664"/>
        <c:crosses val="autoZero"/>
        <c:auto val="1"/>
        <c:lblAlgn val="ctr"/>
        <c:lblOffset val="100"/>
        <c:tickLblSkip val="5"/>
        <c:tickMarkSkip val="1"/>
        <c:noMultiLvlLbl val="0"/>
      </c:catAx>
      <c:valAx>
        <c:axId val="383940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7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Number of experiments</a:t>
                </a:r>
              </a:p>
            </c:rich>
          </c:tx>
          <c:layout>
            <c:manualLayout>
              <c:xMode val="edge"/>
              <c:yMode val="edge"/>
              <c:x val="6.987682513086086E-3"/>
              <c:y val="9.141850221002648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7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3939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7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801615483576951E-2"/>
          <c:y val="3.9011513074430008E-2"/>
          <c:w val="0.87729330940727623"/>
          <c:h val="0.78016759565157223"/>
        </c:manualLayout>
      </c:layout>
      <c:lineChart>
        <c:grouping val="standard"/>
        <c:varyColors val="0"/>
        <c:ser>
          <c:idx val="0"/>
          <c:order val="0"/>
          <c:tx>
            <c:v>Sampled expectation, smooth search on abstraction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Main.csv!$P$490:$P$552</c:f>
              <c:numCache>
                <c:formatCode>General</c:formatCode>
                <c:ptCount val="63"/>
                <c:pt idx="0">
                  <c:v>0.6</c:v>
                </c:pt>
                <c:pt idx="1">
                  <c:v>0.8</c:v>
                </c:pt>
                <c:pt idx="2">
                  <c:v>1</c:v>
                </c:pt>
                <c:pt idx="3">
                  <c:v>1.2</c:v>
                </c:pt>
                <c:pt idx="4">
                  <c:v>1.4</c:v>
                </c:pt>
                <c:pt idx="5">
                  <c:v>1.5999999999999999</c:v>
                </c:pt>
                <c:pt idx="6">
                  <c:v>1.7999999999999998</c:v>
                </c:pt>
                <c:pt idx="7">
                  <c:v>1.9999999999999998</c:v>
                </c:pt>
                <c:pt idx="8">
                  <c:v>2.1999999999999997</c:v>
                </c:pt>
                <c:pt idx="9">
                  <c:v>2.4</c:v>
                </c:pt>
                <c:pt idx="10">
                  <c:v>2.6</c:v>
                </c:pt>
                <c:pt idx="11">
                  <c:v>2.8000000000000003</c:v>
                </c:pt>
                <c:pt idx="12">
                  <c:v>3.0000000000000004</c:v>
                </c:pt>
                <c:pt idx="13">
                  <c:v>3.2000000000000006</c:v>
                </c:pt>
                <c:pt idx="14">
                  <c:v>3.4000000000000008</c:v>
                </c:pt>
                <c:pt idx="15">
                  <c:v>3.600000000000001</c:v>
                </c:pt>
                <c:pt idx="16">
                  <c:v>3.8000000000000012</c:v>
                </c:pt>
                <c:pt idx="17">
                  <c:v>4.0000000000000009</c:v>
                </c:pt>
                <c:pt idx="18">
                  <c:v>4.2000000000000011</c:v>
                </c:pt>
                <c:pt idx="19">
                  <c:v>4.4000000000000012</c:v>
                </c:pt>
                <c:pt idx="20">
                  <c:v>4.6000000000000014</c:v>
                </c:pt>
                <c:pt idx="21">
                  <c:v>4.8000000000000016</c:v>
                </c:pt>
                <c:pt idx="22">
                  <c:v>5.0000000000000018</c:v>
                </c:pt>
                <c:pt idx="23">
                  <c:v>5.200000000000002</c:v>
                </c:pt>
                <c:pt idx="24">
                  <c:v>5.4000000000000021</c:v>
                </c:pt>
                <c:pt idx="25">
                  <c:v>5.6000000000000023</c:v>
                </c:pt>
                <c:pt idx="26">
                  <c:v>5.8000000000000025</c:v>
                </c:pt>
                <c:pt idx="27">
                  <c:v>6.0000000000000027</c:v>
                </c:pt>
                <c:pt idx="28">
                  <c:v>6.2000000000000028</c:v>
                </c:pt>
                <c:pt idx="29">
                  <c:v>6.400000000000003</c:v>
                </c:pt>
                <c:pt idx="30">
                  <c:v>6.6000000000000032</c:v>
                </c:pt>
                <c:pt idx="31">
                  <c:v>6.8000000000000034</c:v>
                </c:pt>
                <c:pt idx="32">
                  <c:v>7.0000000000000036</c:v>
                </c:pt>
                <c:pt idx="33">
                  <c:v>7.2000000000000037</c:v>
                </c:pt>
                <c:pt idx="34">
                  <c:v>7.4000000000000039</c:v>
                </c:pt>
                <c:pt idx="35">
                  <c:v>7.6000000000000041</c:v>
                </c:pt>
                <c:pt idx="36">
                  <c:v>7.8000000000000043</c:v>
                </c:pt>
                <c:pt idx="37">
                  <c:v>8.0000000000000036</c:v>
                </c:pt>
                <c:pt idx="38">
                  <c:v>8.2000000000000028</c:v>
                </c:pt>
                <c:pt idx="39">
                  <c:v>8.4000000000000021</c:v>
                </c:pt>
                <c:pt idx="40">
                  <c:v>8.6000000000000014</c:v>
                </c:pt>
                <c:pt idx="41">
                  <c:v>8.8000000000000007</c:v>
                </c:pt>
                <c:pt idx="42">
                  <c:v>9</c:v>
                </c:pt>
                <c:pt idx="43">
                  <c:v>9.1999999999999993</c:v>
                </c:pt>
                <c:pt idx="44">
                  <c:v>9.3999999999999986</c:v>
                </c:pt>
                <c:pt idx="45">
                  <c:v>9.5999999999999979</c:v>
                </c:pt>
                <c:pt idx="46">
                  <c:v>9.7999999999999972</c:v>
                </c:pt>
                <c:pt idx="47">
                  <c:v>9.9999999999999964</c:v>
                </c:pt>
                <c:pt idx="48">
                  <c:v>10.199999999999996</c:v>
                </c:pt>
                <c:pt idx="49">
                  <c:v>10.399999999999995</c:v>
                </c:pt>
                <c:pt idx="50">
                  <c:v>10.599999999999994</c:v>
                </c:pt>
                <c:pt idx="51">
                  <c:v>10.799999999999994</c:v>
                </c:pt>
                <c:pt idx="52">
                  <c:v>10.999999999999993</c:v>
                </c:pt>
                <c:pt idx="53">
                  <c:v>11.199999999999992</c:v>
                </c:pt>
                <c:pt idx="54">
                  <c:v>11.399999999999991</c:v>
                </c:pt>
                <c:pt idx="55">
                  <c:v>11.599999999999991</c:v>
                </c:pt>
                <c:pt idx="56">
                  <c:v>11.79999999999999</c:v>
                </c:pt>
                <c:pt idx="57">
                  <c:v>11.999999999999989</c:v>
                </c:pt>
                <c:pt idx="58">
                  <c:v>12.199999999999989</c:v>
                </c:pt>
                <c:pt idx="59">
                  <c:v>12.399999999999988</c:v>
                </c:pt>
                <c:pt idx="60">
                  <c:v>12.599999999999987</c:v>
                </c:pt>
                <c:pt idx="61">
                  <c:v>12.799999999999986</c:v>
                </c:pt>
                <c:pt idx="62">
                  <c:v>12.999999999999986</c:v>
                </c:pt>
              </c:numCache>
            </c:numRef>
          </c:cat>
          <c:val>
            <c:numRef>
              <c:f>Main.csv!$L$490:$L$552</c:f>
              <c:numCache>
                <c:formatCode>General</c:formatCode>
                <c:ptCount val="6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14</c:v>
                </c:pt>
                <c:pt idx="8">
                  <c:v>22</c:v>
                </c:pt>
                <c:pt idx="9">
                  <c:v>35</c:v>
                </c:pt>
                <c:pt idx="10">
                  <c:v>36</c:v>
                </c:pt>
                <c:pt idx="11">
                  <c:v>41</c:v>
                </c:pt>
                <c:pt idx="12">
                  <c:v>41</c:v>
                </c:pt>
                <c:pt idx="13">
                  <c:v>47</c:v>
                </c:pt>
                <c:pt idx="14">
                  <c:v>51</c:v>
                </c:pt>
                <c:pt idx="15">
                  <c:v>52</c:v>
                </c:pt>
                <c:pt idx="16">
                  <c:v>52</c:v>
                </c:pt>
                <c:pt idx="17">
                  <c:v>52</c:v>
                </c:pt>
                <c:pt idx="18">
                  <c:v>54</c:v>
                </c:pt>
                <c:pt idx="19">
                  <c:v>55</c:v>
                </c:pt>
                <c:pt idx="20">
                  <c:v>55</c:v>
                </c:pt>
                <c:pt idx="21">
                  <c:v>55</c:v>
                </c:pt>
                <c:pt idx="22">
                  <c:v>55</c:v>
                </c:pt>
                <c:pt idx="23">
                  <c:v>55</c:v>
                </c:pt>
                <c:pt idx="24">
                  <c:v>55</c:v>
                </c:pt>
                <c:pt idx="25">
                  <c:v>55</c:v>
                </c:pt>
                <c:pt idx="26">
                  <c:v>55</c:v>
                </c:pt>
                <c:pt idx="27">
                  <c:v>55</c:v>
                </c:pt>
                <c:pt idx="28">
                  <c:v>55</c:v>
                </c:pt>
                <c:pt idx="29">
                  <c:v>55</c:v>
                </c:pt>
                <c:pt idx="30">
                  <c:v>55</c:v>
                </c:pt>
                <c:pt idx="31">
                  <c:v>78</c:v>
                </c:pt>
                <c:pt idx="32">
                  <c:v>80</c:v>
                </c:pt>
                <c:pt idx="33">
                  <c:v>80</c:v>
                </c:pt>
                <c:pt idx="34">
                  <c:v>80</c:v>
                </c:pt>
                <c:pt idx="35">
                  <c:v>80</c:v>
                </c:pt>
                <c:pt idx="36">
                  <c:v>80</c:v>
                </c:pt>
                <c:pt idx="37">
                  <c:v>80</c:v>
                </c:pt>
                <c:pt idx="38">
                  <c:v>80</c:v>
                </c:pt>
                <c:pt idx="39">
                  <c:v>80</c:v>
                </c:pt>
                <c:pt idx="40">
                  <c:v>80</c:v>
                </c:pt>
                <c:pt idx="41">
                  <c:v>80</c:v>
                </c:pt>
                <c:pt idx="42">
                  <c:v>80</c:v>
                </c:pt>
                <c:pt idx="43">
                  <c:v>80</c:v>
                </c:pt>
                <c:pt idx="44">
                  <c:v>80</c:v>
                </c:pt>
                <c:pt idx="45">
                  <c:v>80</c:v>
                </c:pt>
                <c:pt idx="46">
                  <c:v>80</c:v>
                </c:pt>
                <c:pt idx="47">
                  <c:v>80</c:v>
                </c:pt>
                <c:pt idx="48">
                  <c:v>80</c:v>
                </c:pt>
                <c:pt idx="49">
                  <c:v>80</c:v>
                </c:pt>
                <c:pt idx="50">
                  <c:v>80</c:v>
                </c:pt>
                <c:pt idx="51">
                  <c:v>80</c:v>
                </c:pt>
                <c:pt idx="52">
                  <c:v>80</c:v>
                </c:pt>
                <c:pt idx="53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952-49DF-B8D8-BE4591B9B3F2}"/>
            </c:ext>
          </c:extLst>
        </c:ser>
        <c:ser>
          <c:idx val="2"/>
          <c:order val="1"/>
          <c:tx>
            <c:v>Sampled expectation, Nelder-Mead on abstraction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Main.csv!$P$490:$P$552</c:f>
              <c:numCache>
                <c:formatCode>General</c:formatCode>
                <c:ptCount val="63"/>
                <c:pt idx="0">
                  <c:v>0.6</c:v>
                </c:pt>
                <c:pt idx="1">
                  <c:v>0.8</c:v>
                </c:pt>
                <c:pt idx="2">
                  <c:v>1</c:v>
                </c:pt>
                <c:pt idx="3">
                  <c:v>1.2</c:v>
                </c:pt>
                <c:pt idx="4">
                  <c:v>1.4</c:v>
                </c:pt>
                <c:pt idx="5">
                  <c:v>1.5999999999999999</c:v>
                </c:pt>
                <c:pt idx="6">
                  <c:v>1.7999999999999998</c:v>
                </c:pt>
                <c:pt idx="7">
                  <c:v>1.9999999999999998</c:v>
                </c:pt>
                <c:pt idx="8">
                  <c:v>2.1999999999999997</c:v>
                </c:pt>
                <c:pt idx="9">
                  <c:v>2.4</c:v>
                </c:pt>
                <c:pt idx="10">
                  <c:v>2.6</c:v>
                </c:pt>
                <c:pt idx="11">
                  <c:v>2.8000000000000003</c:v>
                </c:pt>
                <c:pt idx="12">
                  <c:v>3.0000000000000004</c:v>
                </c:pt>
                <c:pt idx="13">
                  <c:v>3.2000000000000006</c:v>
                </c:pt>
                <c:pt idx="14">
                  <c:v>3.4000000000000008</c:v>
                </c:pt>
                <c:pt idx="15">
                  <c:v>3.600000000000001</c:v>
                </c:pt>
                <c:pt idx="16">
                  <c:v>3.8000000000000012</c:v>
                </c:pt>
                <c:pt idx="17">
                  <c:v>4.0000000000000009</c:v>
                </c:pt>
                <c:pt idx="18">
                  <c:v>4.2000000000000011</c:v>
                </c:pt>
                <c:pt idx="19">
                  <c:v>4.4000000000000012</c:v>
                </c:pt>
                <c:pt idx="20">
                  <c:v>4.6000000000000014</c:v>
                </c:pt>
                <c:pt idx="21">
                  <c:v>4.8000000000000016</c:v>
                </c:pt>
                <c:pt idx="22">
                  <c:v>5.0000000000000018</c:v>
                </c:pt>
                <c:pt idx="23">
                  <c:v>5.200000000000002</c:v>
                </c:pt>
                <c:pt idx="24">
                  <c:v>5.4000000000000021</c:v>
                </c:pt>
                <c:pt idx="25">
                  <c:v>5.6000000000000023</c:v>
                </c:pt>
                <c:pt idx="26">
                  <c:v>5.8000000000000025</c:v>
                </c:pt>
                <c:pt idx="27">
                  <c:v>6.0000000000000027</c:v>
                </c:pt>
                <c:pt idx="28">
                  <c:v>6.2000000000000028</c:v>
                </c:pt>
                <c:pt idx="29">
                  <c:v>6.400000000000003</c:v>
                </c:pt>
                <c:pt idx="30">
                  <c:v>6.6000000000000032</c:v>
                </c:pt>
                <c:pt idx="31">
                  <c:v>6.8000000000000034</c:v>
                </c:pt>
                <c:pt idx="32">
                  <c:v>7.0000000000000036</c:v>
                </c:pt>
                <c:pt idx="33">
                  <c:v>7.2000000000000037</c:v>
                </c:pt>
                <c:pt idx="34">
                  <c:v>7.4000000000000039</c:v>
                </c:pt>
                <c:pt idx="35">
                  <c:v>7.6000000000000041</c:v>
                </c:pt>
                <c:pt idx="36">
                  <c:v>7.8000000000000043</c:v>
                </c:pt>
                <c:pt idx="37">
                  <c:v>8.0000000000000036</c:v>
                </c:pt>
                <c:pt idx="38">
                  <c:v>8.2000000000000028</c:v>
                </c:pt>
                <c:pt idx="39">
                  <c:v>8.4000000000000021</c:v>
                </c:pt>
                <c:pt idx="40">
                  <c:v>8.6000000000000014</c:v>
                </c:pt>
                <c:pt idx="41">
                  <c:v>8.8000000000000007</c:v>
                </c:pt>
                <c:pt idx="42">
                  <c:v>9</c:v>
                </c:pt>
                <c:pt idx="43">
                  <c:v>9.1999999999999993</c:v>
                </c:pt>
                <c:pt idx="44">
                  <c:v>9.3999999999999986</c:v>
                </c:pt>
                <c:pt idx="45">
                  <c:v>9.5999999999999979</c:v>
                </c:pt>
                <c:pt idx="46">
                  <c:v>9.7999999999999972</c:v>
                </c:pt>
                <c:pt idx="47">
                  <c:v>9.9999999999999964</c:v>
                </c:pt>
                <c:pt idx="48">
                  <c:v>10.199999999999996</c:v>
                </c:pt>
                <c:pt idx="49">
                  <c:v>10.399999999999995</c:v>
                </c:pt>
                <c:pt idx="50">
                  <c:v>10.599999999999994</c:v>
                </c:pt>
                <c:pt idx="51">
                  <c:v>10.799999999999994</c:v>
                </c:pt>
                <c:pt idx="52">
                  <c:v>10.999999999999993</c:v>
                </c:pt>
                <c:pt idx="53">
                  <c:v>11.199999999999992</c:v>
                </c:pt>
                <c:pt idx="54">
                  <c:v>11.399999999999991</c:v>
                </c:pt>
                <c:pt idx="55">
                  <c:v>11.599999999999991</c:v>
                </c:pt>
                <c:pt idx="56">
                  <c:v>11.79999999999999</c:v>
                </c:pt>
                <c:pt idx="57">
                  <c:v>11.999999999999989</c:v>
                </c:pt>
                <c:pt idx="58">
                  <c:v>12.199999999999989</c:v>
                </c:pt>
                <c:pt idx="59">
                  <c:v>12.399999999999988</c:v>
                </c:pt>
                <c:pt idx="60">
                  <c:v>12.599999999999987</c:v>
                </c:pt>
                <c:pt idx="61">
                  <c:v>12.799999999999986</c:v>
                </c:pt>
                <c:pt idx="62">
                  <c:v>12.999999999999986</c:v>
                </c:pt>
              </c:numCache>
            </c:numRef>
          </c:cat>
          <c:val>
            <c:numRef>
              <c:f>Main.csv!$M$490:$M$552</c:f>
              <c:numCache>
                <c:formatCode>General</c:formatCode>
                <c:ptCount val="6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5</c:v>
                </c:pt>
                <c:pt idx="8">
                  <c:v>16</c:v>
                </c:pt>
                <c:pt idx="9">
                  <c:v>22</c:v>
                </c:pt>
                <c:pt idx="10">
                  <c:v>28</c:v>
                </c:pt>
                <c:pt idx="11">
                  <c:v>29</c:v>
                </c:pt>
                <c:pt idx="12">
                  <c:v>31</c:v>
                </c:pt>
                <c:pt idx="13">
                  <c:v>34</c:v>
                </c:pt>
                <c:pt idx="14">
                  <c:v>35</c:v>
                </c:pt>
                <c:pt idx="15">
                  <c:v>37</c:v>
                </c:pt>
                <c:pt idx="16">
                  <c:v>37</c:v>
                </c:pt>
                <c:pt idx="17">
                  <c:v>38</c:v>
                </c:pt>
                <c:pt idx="18">
                  <c:v>38</c:v>
                </c:pt>
                <c:pt idx="19">
                  <c:v>39</c:v>
                </c:pt>
                <c:pt idx="20">
                  <c:v>39</c:v>
                </c:pt>
                <c:pt idx="21">
                  <c:v>39</c:v>
                </c:pt>
                <c:pt idx="22">
                  <c:v>41</c:v>
                </c:pt>
                <c:pt idx="23">
                  <c:v>41</c:v>
                </c:pt>
                <c:pt idx="24">
                  <c:v>41</c:v>
                </c:pt>
                <c:pt idx="25">
                  <c:v>41</c:v>
                </c:pt>
                <c:pt idx="26">
                  <c:v>41</c:v>
                </c:pt>
                <c:pt idx="27">
                  <c:v>42</c:v>
                </c:pt>
                <c:pt idx="28">
                  <c:v>42</c:v>
                </c:pt>
                <c:pt idx="29">
                  <c:v>43</c:v>
                </c:pt>
                <c:pt idx="30">
                  <c:v>43</c:v>
                </c:pt>
                <c:pt idx="31">
                  <c:v>72</c:v>
                </c:pt>
                <c:pt idx="32">
                  <c:v>79</c:v>
                </c:pt>
                <c:pt idx="33">
                  <c:v>79</c:v>
                </c:pt>
                <c:pt idx="34">
                  <c:v>79</c:v>
                </c:pt>
                <c:pt idx="35">
                  <c:v>79</c:v>
                </c:pt>
                <c:pt idx="36">
                  <c:v>80</c:v>
                </c:pt>
                <c:pt idx="37">
                  <c:v>80</c:v>
                </c:pt>
                <c:pt idx="38">
                  <c:v>80</c:v>
                </c:pt>
                <c:pt idx="39">
                  <c:v>80</c:v>
                </c:pt>
                <c:pt idx="40">
                  <c:v>80</c:v>
                </c:pt>
                <c:pt idx="41">
                  <c:v>80</c:v>
                </c:pt>
                <c:pt idx="42">
                  <c:v>80</c:v>
                </c:pt>
                <c:pt idx="43">
                  <c:v>80</c:v>
                </c:pt>
                <c:pt idx="44">
                  <c:v>80</c:v>
                </c:pt>
                <c:pt idx="45">
                  <c:v>80</c:v>
                </c:pt>
                <c:pt idx="46">
                  <c:v>80</c:v>
                </c:pt>
                <c:pt idx="47">
                  <c:v>80</c:v>
                </c:pt>
                <c:pt idx="48">
                  <c:v>80</c:v>
                </c:pt>
                <c:pt idx="49">
                  <c:v>80</c:v>
                </c:pt>
                <c:pt idx="50">
                  <c:v>80</c:v>
                </c:pt>
                <c:pt idx="51">
                  <c:v>80</c:v>
                </c:pt>
                <c:pt idx="52">
                  <c:v>80</c:v>
                </c:pt>
                <c:pt idx="53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952-49DF-B8D8-BE4591B9B3F2}"/>
            </c:ext>
          </c:extLst>
        </c:ser>
        <c:ser>
          <c:idx val="4"/>
          <c:order val="2"/>
          <c:tx>
            <c:v>Sampled expectation, Nelder-Mead on samples</c:v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Main.csv!$P$490:$P$552</c:f>
              <c:numCache>
                <c:formatCode>General</c:formatCode>
                <c:ptCount val="63"/>
                <c:pt idx="0">
                  <c:v>0.6</c:v>
                </c:pt>
                <c:pt idx="1">
                  <c:v>0.8</c:v>
                </c:pt>
                <c:pt idx="2">
                  <c:v>1</c:v>
                </c:pt>
                <c:pt idx="3">
                  <c:v>1.2</c:v>
                </c:pt>
                <c:pt idx="4">
                  <c:v>1.4</c:v>
                </c:pt>
                <c:pt idx="5">
                  <c:v>1.5999999999999999</c:v>
                </c:pt>
                <c:pt idx="6">
                  <c:v>1.7999999999999998</c:v>
                </c:pt>
                <c:pt idx="7">
                  <c:v>1.9999999999999998</c:v>
                </c:pt>
                <c:pt idx="8">
                  <c:v>2.1999999999999997</c:v>
                </c:pt>
                <c:pt idx="9">
                  <c:v>2.4</c:v>
                </c:pt>
                <c:pt idx="10">
                  <c:v>2.6</c:v>
                </c:pt>
                <c:pt idx="11">
                  <c:v>2.8000000000000003</c:v>
                </c:pt>
                <c:pt idx="12">
                  <c:v>3.0000000000000004</c:v>
                </c:pt>
                <c:pt idx="13">
                  <c:v>3.2000000000000006</c:v>
                </c:pt>
                <c:pt idx="14">
                  <c:v>3.4000000000000008</c:v>
                </c:pt>
                <c:pt idx="15">
                  <c:v>3.600000000000001</c:v>
                </c:pt>
                <c:pt idx="16">
                  <c:v>3.8000000000000012</c:v>
                </c:pt>
                <c:pt idx="17">
                  <c:v>4.0000000000000009</c:v>
                </c:pt>
                <c:pt idx="18">
                  <c:v>4.2000000000000011</c:v>
                </c:pt>
                <c:pt idx="19">
                  <c:v>4.4000000000000012</c:v>
                </c:pt>
                <c:pt idx="20">
                  <c:v>4.6000000000000014</c:v>
                </c:pt>
                <c:pt idx="21">
                  <c:v>4.8000000000000016</c:v>
                </c:pt>
                <c:pt idx="22">
                  <c:v>5.0000000000000018</c:v>
                </c:pt>
                <c:pt idx="23">
                  <c:v>5.200000000000002</c:v>
                </c:pt>
                <c:pt idx="24">
                  <c:v>5.4000000000000021</c:v>
                </c:pt>
                <c:pt idx="25">
                  <c:v>5.6000000000000023</c:v>
                </c:pt>
                <c:pt idx="26">
                  <c:v>5.8000000000000025</c:v>
                </c:pt>
                <c:pt idx="27">
                  <c:v>6.0000000000000027</c:v>
                </c:pt>
                <c:pt idx="28">
                  <c:v>6.2000000000000028</c:v>
                </c:pt>
                <c:pt idx="29">
                  <c:v>6.400000000000003</c:v>
                </c:pt>
                <c:pt idx="30">
                  <c:v>6.6000000000000032</c:v>
                </c:pt>
                <c:pt idx="31">
                  <c:v>6.8000000000000034</c:v>
                </c:pt>
                <c:pt idx="32">
                  <c:v>7.0000000000000036</c:v>
                </c:pt>
                <c:pt idx="33">
                  <c:v>7.2000000000000037</c:v>
                </c:pt>
                <c:pt idx="34">
                  <c:v>7.4000000000000039</c:v>
                </c:pt>
                <c:pt idx="35">
                  <c:v>7.6000000000000041</c:v>
                </c:pt>
                <c:pt idx="36">
                  <c:v>7.8000000000000043</c:v>
                </c:pt>
                <c:pt idx="37">
                  <c:v>8.0000000000000036</c:v>
                </c:pt>
                <c:pt idx="38">
                  <c:v>8.2000000000000028</c:v>
                </c:pt>
                <c:pt idx="39">
                  <c:v>8.4000000000000021</c:v>
                </c:pt>
                <c:pt idx="40">
                  <c:v>8.6000000000000014</c:v>
                </c:pt>
                <c:pt idx="41">
                  <c:v>8.8000000000000007</c:v>
                </c:pt>
                <c:pt idx="42">
                  <c:v>9</c:v>
                </c:pt>
                <c:pt idx="43">
                  <c:v>9.1999999999999993</c:v>
                </c:pt>
                <c:pt idx="44">
                  <c:v>9.3999999999999986</c:v>
                </c:pt>
                <c:pt idx="45">
                  <c:v>9.5999999999999979</c:v>
                </c:pt>
                <c:pt idx="46">
                  <c:v>9.7999999999999972</c:v>
                </c:pt>
                <c:pt idx="47">
                  <c:v>9.9999999999999964</c:v>
                </c:pt>
                <c:pt idx="48">
                  <c:v>10.199999999999996</c:v>
                </c:pt>
                <c:pt idx="49">
                  <c:v>10.399999999999995</c:v>
                </c:pt>
                <c:pt idx="50">
                  <c:v>10.599999999999994</c:v>
                </c:pt>
                <c:pt idx="51">
                  <c:v>10.799999999999994</c:v>
                </c:pt>
                <c:pt idx="52">
                  <c:v>10.999999999999993</c:v>
                </c:pt>
                <c:pt idx="53">
                  <c:v>11.199999999999992</c:v>
                </c:pt>
                <c:pt idx="54">
                  <c:v>11.399999999999991</c:v>
                </c:pt>
                <c:pt idx="55">
                  <c:v>11.599999999999991</c:v>
                </c:pt>
                <c:pt idx="56">
                  <c:v>11.79999999999999</c:v>
                </c:pt>
                <c:pt idx="57">
                  <c:v>11.999999999999989</c:v>
                </c:pt>
                <c:pt idx="58">
                  <c:v>12.199999999999989</c:v>
                </c:pt>
                <c:pt idx="59">
                  <c:v>12.399999999999988</c:v>
                </c:pt>
                <c:pt idx="60">
                  <c:v>12.599999999999987</c:v>
                </c:pt>
                <c:pt idx="61">
                  <c:v>12.799999999999986</c:v>
                </c:pt>
                <c:pt idx="62">
                  <c:v>12.999999999999986</c:v>
                </c:pt>
              </c:numCache>
            </c:numRef>
          </c:cat>
          <c:val>
            <c:numRef>
              <c:f>Main.csv!$Y$490:$Y$552</c:f>
              <c:numCache>
                <c:formatCode>General</c:formatCode>
                <c:ptCount val="63"/>
                <c:pt idx="0">
                  <c:v>0</c:v>
                </c:pt>
                <c:pt idx="1">
                  <c:v>3</c:v>
                </c:pt>
                <c:pt idx="2">
                  <c:v>12</c:v>
                </c:pt>
                <c:pt idx="3">
                  <c:v>20</c:v>
                </c:pt>
                <c:pt idx="4">
                  <c:v>36</c:v>
                </c:pt>
                <c:pt idx="5">
                  <c:v>44</c:v>
                </c:pt>
                <c:pt idx="6">
                  <c:v>51</c:v>
                </c:pt>
                <c:pt idx="7">
                  <c:v>61</c:v>
                </c:pt>
                <c:pt idx="8">
                  <c:v>71</c:v>
                </c:pt>
                <c:pt idx="9">
                  <c:v>74</c:v>
                </c:pt>
                <c:pt idx="10">
                  <c:v>76</c:v>
                </c:pt>
                <c:pt idx="11">
                  <c:v>77</c:v>
                </c:pt>
                <c:pt idx="12">
                  <c:v>77</c:v>
                </c:pt>
                <c:pt idx="13">
                  <c:v>78</c:v>
                </c:pt>
                <c:pt idx="14">
                  <c:v>79</c:v>
                </c:pt>
                <c:pt idx="15">
                  <c:v>80</c:v>
                </c:pt>
                <c:pt idx="16">
                  <c:v>80</c:v>
                </c:pt>
                <c:pt idx="17">
                  <c:v>80</c:v>
                </c:pt>
                <c:pt idx="18">
                  <c:v>80</c:v>
                </c:pt>
                <c:pt idx="19">
                  <c:v>80</c:v>
                </c:pt>
                <c:pt idx="20">
                  <c:v>80</c:v>
                </c:pt>
                <c:pt idx="21">
                  <c:v>80</c:v>
                </c:pt>
                <c:pt idx="22">
                  <c:v>80</c:v>
                </c:pt>
                <c:pt idx="23">
                  <c:v>80</c:v>
                </c:pt>
                <c:pt idx="24">
                  <c:v>80</c:v>
                </c:pt>
                <c:pt idx="25">
                  <c:v>80</c:v>
                </c:pt>
                <c:pt idx="26">
                  <c:v>80</c:v>
                </c:pt>
                <c:pt idx="27">
                  <c:v>80</c:v>
                </c:pt>
                <c:pt idx="28">
                  <c:v>80</c:v>
                </c:pt>
                <c:pt idx="29">
                  <c:v>80</c:v>
                </c:pt>
                <c:pt idx="30">
                  <c:v>80</c:v>
                </c:pt>
                <c:pt idx="31">
                  <c:v>80</c:v>
                </c:pt>
                <c:pt idx="32">
                  <c:v>80</c:v>
                </c:pt>
                <c:pt idx="33">
                  <c:v>80</c:v>
                </c:pt>
                <c:pt idx="34">
                  <c:v>80</c:v>
                </c:pt>
                <c:pt idx="35">
                  <c:v>80</c:v>
                </c:pt>
                <c:pt idx="36">
                  <c:v>80</c:v>
                </c:pt>
                <c:pt idx="37">
                  <c:v>80</c:v>
                </c:pt>
                <c:pt idx="38">
                  <c:v>80</c:v>
                </c:pt>
                <c:pt idx="39">
                  <c:v>80</c:v>
                </c:pt>
                <c:pt idx="40">
                  <c:v>80</c:v>
                </c:pt>
                <c:pt idx="41">
                  <c:v>80</c:v>
                </c:pt>
                <c:pt idx="42">
                  <c:v>80</c:v>
                </c:pt>
                <c:pt idx="43">
                  <c:v>80</c:v>
                </c:pt>
                <c:pt idx="44">
                  <c:v>80</c:v>
                </c:pt>
                <c:pt idx="45">
                  <c:v>80</c:v>
                </c:pt>
                <c:pt idx="46">
                  <c:v>80</c:v>
                </c:pt>
                <c:pt idx="47">
                  <c:v>80</c:v>
                </c:pt>
                <c:pt idx="48">
                  <c:v>80</c:v>
                </c:pt>
                <c:pt idx="49">
                  <c:v>80</c:v>
                </c:pt>
                <c:pt idx="50">
                  <c:v>80</c:v>
                </c:pt>
                <c:pt idx="51">
                  <c:v>80</c:v>
                </c:pt>
                <c:pt idx="52">
                  <c:v>80</c:v>
                </c:pt>
                <c:pt idx="53">
                  <c:v>80</c:v>
                </c:pt>
                <c:pt idx="54">
                  <c:v>80</c:v>
                </c:pt>
                <c:pt idx="55">
                  <c:v>80</c:v>
                </c:pt>
                <c:pt idx="56">
                  <c:v>80</c:v>
                </c:pt>
                <c:pt idx="57">
                  <c:v>80</c:v>
                </c:pt>
                <c:pt idx="58">
                  <c:v>80</c:v>
                </c:pt>
                <c:pt idx="59">
                  <c:v>80</c:v>
                </c:pt>
                <c:pt idx="60">
                  <c:v>80</c:v>
                </c:pt>
                <c:pt idx="61">
                  <c:v>80</c:v>
                </c:pt>
                <c:pt idx="62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952-49DF-B8D8-BE4591B9B3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9234872"/>
        <c:axId val="409232520"/>
      </c:lineChart>
      <c:catAx>
        <c:axId val="4092348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7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Expectation Upper Bound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7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232520"/>
        <c:crosses val="autoZero"/>
        <c:auto val="1"/>
        <c:lblAlgn val="ctr"/>
        <c:lblOffset val="100"/>
        <c:tickLblSkip val="5"/>
        <c:tickMarkSkip val="1"/>
        <c:noMultiLvlLbl val="0"/>
      </c:catAx>
      <c:valAx>
        <c:axId val="409232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7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Number of experiments</a:t>
                </a:r>
              </a:p>
            </c:rich>
          </c:tx>
          <c:layout>
            <c:manualLayout>
              <c:xMode val="edge"/>
              <c:yMode val="edge"/>
              <c:x val="6.987682513086086E-3"/>
              <c:y val="9.141850221002648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7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234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7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Smooth search on abstraction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Main.csv!$T$490:$T$531</c:f>
              <c:numCache>
                <c:formatCode>General</c:formatCode>
                <c:ptCount val="42"/>
                <c:pt idx="0">
                  <c:v>0</c:v>
                </c:pt>
                <c:pt idx="1">
                  <c:v>2.5000000000000001E-2</c:v>
                </c:pt>
                <c:pt idx="2">
                  <c:v>0.05</c:v>
                </c:pt>
                <c:pt idx="3">
                  <c:v>7.5000000000000011E-2</c:v>
                </c:pt>
                <c:pt idx="4">
                  <c:v>0.1</c:v>
                </c:pt>
                <c:pt idx="5">
                  <c:v>0.125</c:v>
                </c:pt>
                <c:pt idx="6">
                  <c:v>0.15</c:v>
                </c:pt>
                <c:pt idx="7">
                  <c:v>0.17499999999999999</c:v>
                </c:pt>
                <c:pt idx="8">
                  <c:v>0.19999999999999998</c:v>
                </c:pt>
                <c:pt idx="9">
                  <c:v>0.22499999999999998</c:v>
                </c:pt>
                <c:pt idx="10">
                  <c:v>0.24999999999999997</c:v>
                </c:pt>
                <c:pt idx="11">
                  <c:v>0.27499999999999997</c:v>
                </c:pt>
                <c:pt idx="12">
                  <c:v>0.3</c:v>
                </c:pt>
                <c:pt idx="13">
                  <c:v>0.32500000000000001</c:v>
                </c:pt>
                <c:pt idx="14">
                  <c:v>0.35000000000000003</c:v>
                </c:pt>
                <c:pt idx="15">
                  <c:v>0.37500000000000006</c:v>
                </c:pt>
                <c:pt idx="16">
                  <c:v>0.40000000000000008</c:v>
                </c:pt>
                <c:pt idx="17">
                  <c:v>0.4250000000000001</c:v>
                </c:pt>
                <c:pt idx="18">
                  <c:v>0.45000000000000012</c:v>
                </c:pt>
                <c:pt idx="19">
                  <c:v>0.47500000000000014</c:v>
                </c:pt>
                <c:pt idx="20">
                  <c:v>0.50000000000000011</c:v>
                </c:pt>
                <c:pt idx="21">
                  <c:v>0.52500000000000013</c:v>
                </c:pt>
                <c:pt idx="22">
                  <c:v>0.55000000000000016</c:v>
                </c:pt>
                <c:pt idx="23">
                  <c:v>0.57500000000000018</c:v>
                </c:pt>
                <c:pt idx="24">
                  <c:v>0.6000000000000002</c:v>
                </c:pt>
                <c:pt idx="25">
                  <c:v>0.62500000000000022</c:v>
                </c:pt>
                <c:pt idx="26">
                  <c:v>0.65000000000000024</c:v>
                </c:pt>
                <c:pt idx="27">
                  <c:v>0.67500000000000027</c:v>
                </c:pt>
                <c:pt idx="28">
                  <c:v>0.70000000000000029</c:v>
                </c:pt>
                <c:pt idx="29">
                  <c:v>0.72500000000000031</c:v>
                </c:pt>
                <c:pt idx="30">
                  <c:v>0.75000000000000033</c:v>
                </c:pt>
                <c:pt idx="31">
                  <c:v>0.77500000000000036</c:v>
                </c:pt>
                <c:pt idx="32">
                  <c:v>0.80000000000000038</c:v>
                </c:pt>
                <c:pt idx="33">
                  <c:v>0.8250000000000004</c:v>
                </c:pt>
                <c:pt idx="34">
                  <c:v>0.85000000000000042</c:v>
                </c:pt>
                <c:pt idx="35">
                  <c:v>0.87500000000000044</c:v>
                </c:pt>
                <c:pt idx="36">
                  <c:v>0.90000000000000047</c:v>
                </c:pt>
                <c:pt idx="37">
                  <c:v>0.92500000000000049</c:v>
                </c:pt>
                <c:pt idx="38">
                  <c:v>0.95000000000000051</c:v>
                </c:pt>
                <c:pt idx="39">
                  <c:v>0.97500000000000053</c:v>
                </c:pt>
                <c:pt idx="40">
                  <c:v>1.0000000000000004</c:v>
                </c:pt>
                <c:pt idx="41">
                  <c:v>1.0250000000000004</c:v>
                </c:pt>
              </c:numCache>
            </c:numRef>
          </c:cat>
          <c:val>
            <c:numRef>
              <c:f>Main.csv!$R$490:$R$531</c:f>
              <c:numCache>
                <c:formatCode>General</c:formatCode>
                <c:ptCount val="42"/>
                <c:pt idx="0">
                  <c:v>80</c:v>
                </c:pt>
                <c:pt idx="1">
                  <c:v>80</c:v>
                </c:pt>
                <c:pt idx="2">
                  <c:v>80</c:v>
                </c:pt>
                <c:pt idx="3">
                  <c:v>80</c:v>
                </c:pt>
                <c:pt idx="4">
                  <c:v>80</c:v>
                </c:pt>
                <c:pt idx="5">
                  <c:v>80</c:v>
                </c:pt>
                <c:pt idx="6">
                  <c:v>80</c:v>
                </c:pt>
                <c:pt idx="7">
                  <c:v>80</c:v>
                </c:pt>
                <c:pt idx="8">
                  <c:v>80</c:v>
                </c:pt>
                <c:pt idx="9">
                  <c:v>80</c:v>
                </c:pt>
                <c:pt idx="10">
                  <c:v>80</c:v>
                </c:pt>
                <c:pt idx="11">
                  <c:v>80</c:v>
                </c:pt>
                <c:pt idx="12">
                  <c:v>80</c:v>
                </c:pt>
                <c:pt idx="13">
                  <c:v>80</c:v>
                </c:pt>
                <c:pt idx="14">
                  <c:v>80</c:v>
                </c:pt>
                <c:pt idx="15">
                  <c:v>80</c:v>
                </c:pt>
                <c:pt idx="16">
                  <c:v>80</c:v>
                </c:pt>
                <c:pt idx="17">
                  <c:v>80</c:v>
                </c:pt>
                <c:pt idx="18">
                  <c:v>80</c:v>
                </c:pt>
                <c:pt idx="19">
                  <c:v>80</c:v>
                </c:pt>
                <c:pt idx="20">
                  <c:v>80</c:v>
                </c:pt>
                <c:pt idx="21">
                  <c:v>80</c:v>
                </c:pt>
                <c:pt idx="22">
                  <c:v>80</c:v>
                </c:pt>
                <c:pt idx="23">
                  <c:v>80</c:v>
                </c:pt>
                <c:pt idx="24">
                  <c:v>80</c:v>
                </c:pt>
                <c:pt idx="25">
                  <c:v>80</c:v>
                </c:pt>
                <c:pt idx="26">
                  <c:v>80</c:v>
                </c:pt>
                <c:pt idx="27">
                  <c:v>80</c:v>
                </c:pt>
                <c:pt idx="28">
                  <c:v>80</c:v>
                </c:pt>
                <c:pt idx="29">
                  <c:v>80</c:v>
                </c:pt>
                <c:pt idx="30">
                  <c:v>80</c:v>
                </c:pt>
                <c:pt idx="31">
                  <c:v>80</c:v>
                </c:pt>
                <c:pt idx="32">
                  <c:v>80</c:v>
                </c:pt>
                <c:pt idx="33">
                  <c:v>80</c:v>
                </c:pt>
                <c:pt idx="34">
                  <c:v>80</c:v>
                </c:pt>
                <c:pt idx="35">
                  <c:v>80</c:v>
                </c:pt>
                <c:pt idx="36">
                  <c:v>80</c:v>
                </c:pt>
                <c:pt idx="37">
                  <c:v>80</c:v>
                </c:pt>
                <c:pt idx="38">
                  <c:v>80</c:v>
                </c:pt>
                <c:pt idx="39">
                  <c:v>80</c:v>
                </c:pt>
                <c:pt idx="40">
                  <c:v>80</c:v>
                </c:pt>
                <c:pt idx="41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9A-4996-98F5-ED14DE9D94A7}"/>
            </c:ext>
          </c:extLst>
        </c:ser>
        <c:ser>
          <c:idx val="1"/>
          <c:order val="1"/>
          <c:tx>
            <c:v>Nelder-Mead on abstraction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Main.csv!$T$490:$T$531</c:f>
              <c:numCache>
                <c:formatCode>General</c:formatCode>
                <c:ptCount val="42"/>
                <c:pt idx="0">
                  <c:v>0</c:v>
                </c:pt>
                <c:pt idx="1">
                  <c:v>2.5000000000000001E-2</c:v>
                </c:pt>
                <c:pt idx="2">
                  <c:v>0.05</c:v>
                </c:pt>
                <c:pt idx="3">
                  <c:v>7.5000000000000011E-2</c:v>
                </c:pt>
                <c:pt idx="4">
                  <c:v>0.1</c:v>
                </c:pt>
                <c:pt idx="5">
                  <c:v>0.125</c:v>
                </c:pt>
                <c:pt idx="6">
                  <c:v>0.15</c:v>
                </c:pt>
                <c:pt idx="7">
                  <c:v>0.17499999999999999</c:v>
                </c:pt>
                <c:pt idx="8">
                  <c:v>0.19999999999999998</c:v>
                </c:pt>
                <c:pt idx="9">
                  <c:v>0.22499999999999998</c:v>
                </c:pt>
                <c:pt idx="10">
                  <c:v>0.24999999999999997</c:v>
                </c:pt>
                <c:pt idx="11">
                  <c:v>0.27499999999999997</c:v>
                </c:pt>
                <c:pt idx="12">
                  <c:v>0.3</c:v>
                </c:pt>
                <c:pt idx="13">
                  <c:v>0.32500000000000001</c:v>
                </c:pt>
                <c:pt idx="14">
                  <c:v>0.35000000000000003</c:v>
                </c:pt>
                <c:pt idx="15">
                  <c:v>0.37500000000000006</c:v>
                </c:pt>
                <c:pt idx="16">
                  <c:v>0.40000000000000008</c:v>
                </c:pt>
                <c:pt idx="17">
                  <c:v>0.4250000000000001</c:v>
                </c:pt>
                <c:pt idx="18">
                  <c:v>0.45000000000000012</c:v>
                </c:pt>
                <c:pt idx="19">
                  <c:v>0.47500000000000014</c:v>
                </c:pt>
                <c:pt idx="20">
                  <c:v>0.50000000000000011</c:v>
                </c:pt>
                <c:pt idx="21">
                  <c:v>0.52500000000000013</c:v>
                </c:pt>
                <c:pt idx="22">
                  <c:v>0.55000000000000016</c:v>
                </c:pt>
                <c:pt idx="23">
                  <c:v>0.57500000000000018</c:v>
                </c:pt>
                <c:pt idx="24">
                  <c:v>0.6000000000000002</c:v>
                </c:pt>
                <c:pt idx="25">
                  <c:v>0.62500000000000022</c:v>
                </c:pt>
                <c:pt idx="26">
                  <c:v>0.65000000000000024</c:v>
                </c:pt>
                <c:pt idx="27">
                  <c:v>0.67500000000000027</c:v>
                </c:pt>
                <c:pt idx="28">
                  <c:v>0.70000000000000029</c:v>
                </c:pt>
                <c:pt idx="29">
                  <c:v>0.72500000000000031</c:v>
                </c:pt>
                <c:pt idx="30">
                  <c:v>0.75000000000000033</c:v>
                </c:pt>
                <c:pt idx="31">
                  <c:v>0.77500000000000036</c:v>
                </c:pt>
                <c:pt idx="32">
                  <c:v>0.80000000000000038</c:v>
                </c:pt>
                <c:pt idx="33">
                  <c:v>0.8250000000000004</c:v>
                </c:pt>
                <c:pt idx="34">
                  <c:v>0.85000000000000042</c:v>
                </c:pt>
                <c:pt idx="35">
                  <c:v>0.87500000000000044</c:v>
                </c:pt>
                <c:pt idx="36">
                  <c:v>0.90000000000000047</c:v>
                </c:pt>
                <c:pt idx="37">
                  <c:v>0.92500000000000049</c:v>
                </c:pt>
                <c:pt idx="38">
                  <c:v>0.95000000000000051</c:v>
                </c:pt>
                <c:pt idx="39">
                  <c:v>0.97500000000000053</c:v>
                </c:pt>
                <c:pt idx="40">
                  <c:v>1.0000000000000004</c:v>
                </c:pt>
                <c:pt idx="41">
                  <c:v>1.0250000000000004</c:v>
                </c:pt>
              </c:numCache>
            </c:numRef>
          </c:cat>
          <c:val>
            <c:numRef>
              <c:f>Main.csv!$S$490:$S$531</c:f>
              <c:numCache>
                <c:formatCode>General</c:formatCode>
                <c:ptCount val="42"/>
                <c:pt idx="0">
                  <c:v>75</c:v>
                </c:pt>
                <c:pt idx="1">
                  <c:v>75</c:v>
                </c:pt>
                <c:pt idx="2">
                  <c:v>75</c:v>
                </c:pt>
                <c:pt idx="3">
                  <c:v>75</c:v>
                </c:pt>
                <c:pt idx="4">
                  <c:v>75</c:v>
                </c:pt>
                <c:pt idx="5">
                  <c:v>75</c:v>
                </c:pt>
                <c:pt idx="6">
                  <c:v>75</c:v>
                </c:pt>
                <c:pt idx="7">
                  <c:v>75</c:v>
                </c:pt>
                <c:pt idx="8">
                  <c:v>75</c:v>
                </c:pt>
                <c:pt idx="9">
                  <c:v>75</c:v>
                </c:pt>
                <c:pt idx="10">
                  <c:v>75</c:v>
                </c:pt>
                <c:pt idx="11">
                  <c:v>75</c:v>
                </c:pt>
                <c:pt idx="12">
                  <c:v>75</c:v>
                </c:pt>
                <c:pt idx="13">
                  <c:v>75</c:v>
                </c:pt>
                <c:pt idx="14">
                  <c:v>75</c:v>
                </c:pt>
                <c:pt idx="15">
                  <c:v>75</c:v>
                </c:pt>
                <c:pt idx="16">
                  <c:v>76</c:v>
                </c:pt>
                <c:pt idx="17">
                  <c:v>76</c:v>
                </c:pt>
                <c:pt idx="18">
                  <c:v>76</c:v>
                </c:pt>
                <c:pt idx="19">
                  <c:v>76</c:v>
                </c:pt>
                <c:pt idx="20">
                  <c:v>76</c:v>
                </c:pt>
                <c:pt idx="21">
                  <c:v>76</c:v>
                </c:pt>
                <c:pt idx="22">
                  <c:v>76</c:v>
                </c:pt>
                <c:pt idx="23">
                  <c:v>79</c:v>
                </c:pt>
                <c:pt idx="24">
                  <c:v>79</c:v>
                </c:pt>
                <c:pt idx="25">
                  <c:v>79</c:v>
                </c:pt>
                <c:pt idx="26">
                  <c:v>79</c:v>
                </c:pt>
                <c:pt idx="27">
                  <c:v>79</c:v>
                </c:pt>
                <c:pt idx="28">
                  <c:v>79</c:v>
                </c:pt>
                <c:pt idx="29">
                  <c:v>79</c:v>
                </c:pt>
                <c:pt idx="30">
                  <c:v>80</c:v>
                </c:pt>
                <c:pt idx="31">
                  <c:v>80</c:v>
                </c:pt>
                <c:pt idx="32">
                  <c:v>80</c:v>
                </c:pt>
                <c:pt idx="33">
                  <c:v>80</c:v>
                </c:pt>
                <c:pt idx="34">
                  <c:v>80</c:v>
                </c:pt>
                <c:pt idx="35">
                  <c:v>80</c:v>
                </c:pt>
                <c:pt idx="36">
                  <c:v>80</c:v>
                </c:pt>
                <c:pt idx="37">
                  <c:v>80</c:v>
                </c:pt>
                <c:pt idx="38">
                  <c:v>80</c:v>
                </c:pt>
                <c:pt idx="39">
                  <c:v>80</c:v>
                </c:pt>
                <c:pt idx="40">
                  <c:v>80</c:v>
                </c:pt>
                <c:pt idx="41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89A-4996-98F5-ED14DE9D94A7}"/>
            </c:ext>
          </c:extLst>
        </c:ser>
        <c:ser>
          <c:idx val="2"/>
          <c:order val="2"/>
          <c:tx>
            <c:v>Nelder-Mead on samples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Main.csv!$T$490:$T$531</c:f>
              <c:numCache>
                <c:formatCode>General</c:formatCode>
                <c:ptCount val="42"/>
                <c:pt idx="0">
                  <c:v>0</c:v>
                </c:pt>
                <c:pt idx="1">
                  <c:v>2.5000000000000001E-2</c:v>
                </c:pt>
                <c:pt idx="2">
                  <c:v>0.05</c:v>
                </c:pt>
                <c:pt idx="3">
                  <c:v>7.5000000000000011E-2</c:v>
                </c:pt>
                <c:pt idx="4">
                  <c:v>0.1</c:v>
                </c:pt>
                <c:pt idx="5">
                  <c:v>0.125</c:v>
                </c:pt>
                <c:pt idx="6">
                  <c:v>0.15</c:v>
                </c:pt>
                <c:pt idx="7">
                  <c:v>0.17499999999999999</c:v>
                </c:pt>
                <c:pt idx="8">
                  <c:v>0.19999999999999998</c:v>
                </c:pt>
                <c:pt idx="9">
                  <c:v>0.22499999999999998</c:v>
                </c:pt>
                <c:pt idx="10">
                  <c:v>0.24999999999999997</c:v>
                </c:pt>
                <c:pt idx="11">
                  <c:v>0.27499999999999997</c:v>
                </c:pt>
                <c:pt idx="12">
                  <c:v>0.3</c:v>
                </c:pt>
                <c:pt idx="13">
                  <c:v>0.32500000000000001</c:v>
                </c:pt>
                <c:pt idx="14">
                  <c:v>0.35000000000000003</c:v>
                </c:pt>
                <c:pt idx="15">
                  <c:v>0.37500000000000006</c:v>
                </c:pt>
                <c:pt idx="16">
                  <c:v>0.40000000000000008</c:v>
                </c:pt>
                <c:pt idx="17">
                  <c:v>0.4250000000000001</c:v>
                </c:pt>
                <c:pt idx="18">
                  <c:v>0.45000000000000012</c:v>
                </c:pt>
                <c:pt idx="19">
                  <c:v>0.47500000000000014</c:v>
                </c:pt>
                <c:pt idx="20">
                  <c:v>0.50000000000000011</c:v>
                </c:pt>
                <c:pt idx="21">
                  <c:v>0.52500000000000013</c:v>
                </c:pt>
                <c:pt idx="22">
                  <c:v>0.55000000000000016</c:v>
                </c:pt>
                <c:pt idx="23">
                  <c:v>0.57500000000000018</c:v>
                </c:pt>
                <c:pt idx="24">
                  <c:v>0.6000000000000002</c:v>
                </c:pt>
                <c:pt idx="25">
                  <c:v>0.62500000000000022</c:v>
                </c:pt>
                <c:pt idx="26">
                  <c:v>0.65000000000000024</c:v>
                </c:pt>
                <c:pt idx="27">
                  <c:v>0.67500000000000027</c:v>
                </c:pt>
                <c:pt idx="28">
                  <c:v>0.70000000000000029</c:v>
                </c:pt>
                <c:pt idx="29">
                  <c:v>0.72500000000000031</c:v>
                </c:pt>
                <c:pt idx="30">
                  <c:v>0.75000000000000033</c:v>
                </c:pt>
                <c:pt idx="31">
                  <c:v>0.77500000000000036</c:v>
                </c:pt>
                <c:pt idx="32">
                  <c:v>0.80000000000000038</c:v>
                </c:pt>
                <c:pt idx="33">
                  <c:v>0.8250000000000004</c:v>
                </c:pt>
                <c:pt idx="34">
                  <c:v>0.85000000000000042</c:v>
                </c:pt>
                <c:pt idx="35">
                  <c:v>0.87500000000000044</c:v>
                </c:pt>
                <c:pt idx="36">
                  <c:v>0.90000000000000047</c:v>
                </c:pt>
                <c:pt idx="37">
                  <c:v>0.92500000000000049</c:v>
                </c:pt>
                <c:pt idx="38">
                  <c:v>0.95000000000000051</c:v>
                </c:pt>
                <c:pt idx="39">
                  <c:v>0.97500000000000053</c:v>
                </c:pt>
                <c:pt idx="40">
                  <c:v>1.0000000000000004</c:v>
                </c:pt>
                <c:pt idx="41">
                  <c:v>1.0250000000000004</c:v>
                </c:pt>
              </c:numCache>
            </c:numRef>
          </c:cat>
          <c:val>
            <c:numRef>
              <c:f>Main.csv!$AA$490:$AA$531</c:f>
              <c:numCache>
                <c:formatCode>General</c:formatCode>
                <c:ptCount val="42"/>
                <c:pt idx="0">
                  <c:v>0</c:v>
                </c:pt>
                <c:pt idx="1">
                  <c:v>58</c:v>
                </c:pt>
                <c:pt idx="2">
                  <c:v>61</c:v>
                </c:pt>
                <c:pt idx="3">
                  <c:v>61</c:v>
                </c:pt>
                <c:pt idx="4">
                  <c:v>62</c:v>
                </c:pt>
                <c:pt idx="5">
                  <c:v>62</c:v>
                </c:pt>
                <c:pt idx="6">
                  <c:v>62</c:v>
                </c:pt>
                <c:pt idx="7">
                  <c:v>63</c:v>
                </c:pt>
                <c:pt idx="8">
                  <c:v>63</c:v>
                </c:pt>
                <c:pt idx="9">
                  <c:v>63</c:v>
                </c:pt>
                <c:pt idx="10">
                  <c:v>63</c:v>
                </c:pt>
                <c:pt idx="11">
                  <c:v>63</c:v>
                </c:pt>
                <c:pt idx="12">
                  <c:v>63</c:v>
                </c:pt>
                <c:pt idx="13">
                  <c:v>63</c:v>
                </c:pt>
                <c:pt idx="14">
                  <c:v>65</c:v>
                </c:pt>
                <c:pt idx="15">
                  <c:v>66</c:v>
                </c:pt>
                <c:pt idx="16">
                  <c:v>66</c:v>
                </c:pt>
                <c:pt idx="17">
                  <c:v>66</c:v>
                </c:pt>
                <c:pt idx="18">
                  <c:v>66</c:v>
                </c:pt>
                <c:pt idx="19">
                  <c:v>66</c:v>
                </c:pt>
                <c:pt idx="20">
                  <c:v>69</c:v>
                </c:pt>
                <c:pt idx="21">
                  <c:v>69</c:v>
                </c:pt>
                <c:pt idx="22">
                  <c:v>69</c:v>
                </c:pt>
                <c:pt idx="23">
                  <c:v>69</c:v>
                </c:pt>
                <c:pt idx="24">
                  <c:v>69</c:v>
                </c:pt>
                <c:pt idx="25">
                  <c:v>69</c:v>
                </c:pt>
                <c:pt idx="26">
                  <c:v>69</c:v>
                </c:pt>
                <c:pt idx="27">
                  <c:v>70</c:v>
                </c:pt>
                <c:pt idx="28">
                  <c:v>71</c:v>
                </c:pt>
                <c:pt idx="29">
                  <c:v>71</c:v>
                </c:pt>
                <c:pt idx="30">
                  <c:v>71</c:v>
                </c:pt>
                <c:pt idx="31">
                  <c:v>72</c:v>
                </c:pt>
                <c:pt idx="32">
                  <c:v>72</c:v>
                </c:pt>
                <c:pt idx="33">
                  <c:v>72</c:v>
                </c:pt>
                <c:pt idx="34">
                  <c:v>77</c:v>
                </c:pt>
                <c:pt idx="35">
                  <c:v>77</c:v>
                </c:pt>
                <c:pt idx="36">
                  <c:v>77</c:v>
                </c:pt>
                <c:pt idx="37">
                  <c:v>77</c:v>
                </c:pt>
                <c:pt idx="38">
                  <c:v>77</c:v>
                </c:pt>
                <c:pt idx="39">
                  <c:v>77</c:v>
                </c:pt>
                <c:pt idx="40">
                  <c:v>77</c:v>
                </c:pt>
                <c:pt idx="41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89A-4996-98F5-ED14DE9D94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4920008"/>
        <c:axId val="414920400"/>
      </c:lineChart>
      <c:catAx>
        <c:axId val="4149200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7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Bound on Probability of Assertion Failure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7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4920400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414920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7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Number of experiments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7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4920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7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17:55:10.3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17339 5256 80 0,'0'-9'33'0,"0"6"-26"0,4 3-26 0,-4 0-14 16,0 3 16-16,0 0 8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17:49:29.4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9370 11668 60 0,'-11'3'24'0,"1"-3"-18"0,-1-3-4 15,4 0-2-15,-4 0-16 0,1-3-6 16,-1-4 11-16,-3-2 5 16</inkml:trace>
  <inkml:trace contextRef="#ctx0" brushRef="#br0" timeOffset="28266.144">6184 10906 136 0,'4'-15'52'0,"-4"8"-41"0,3 1 18 0,-3 6 3 15,0-3-11-15,0 3-4 0,-3-3-6 16,-1 3-2-16,4 0-5 15,-3 0-3-15,-1 0 0 0,-3 0-1 16,4 3 2-16,-1 3-1 16,-3 0 2-16,-7 4-2 15,3 2 2-15,1 10-2 16,3 0-1-16,0 3 1 16,3 4 1-16,1-1-3 15,3 0 0-15,3-3 1 16,4-6 2-16,0 0 1 15,4-7 3-15,-1-2 3 16,4-4 5-16,-3-6 14 16,0-3 7-16,3-3-12 15,-4-4-5-15,1 1-9 16,-1-4-4-16,-2-2-2 16,-1-4 0-16,0 6-2 15,-4-2 2-15,-3-1-2 16,0 0 2-16,-3 0-2 0,-4 1-1 15,0-1 1 1,-1 4 1-16,-2-4 1 0,-1 10 1 16,1-1-2-16,-1 1 1 15,4 6-2-15,0 6-1 16,4 4-2-16,-1 2 1 16,8 4 1-16,-1 3 0 15,1 0 0-15,6 3 0 0,1 0-3 16,3-4 2-1,3 1 1 1,1-3 0-16,3-7 0 16,4-6 0-16,-7-3 0 0,3 0 2 0,-4-12 1 15,-2-13 3 1,-5 0-3-16,1-7 0 0,-8 1-1 16,-3 0 1-16,0 2-2 15,-3 1-1-15,-4 6 1 16,0 3 1-16,0 4-1 15,-4 5-1-15,0 1 14 16,1-1 7-16,3 10-26 16,0 0-9-16,0 0 5 15,0 10 4-15,3-1 1 0,1 1 3 16,3 5-1 0,3 4 0-16,4 3 2 0,4 6 0 15,3-6-3 1,3 3 2-16,5-6 1 15,-1-6 0-15,7-4 0 16,-10-6 0-16,-1-3 2 0,1-3 3 16,-8-3 15-1,1-4 7-15,-4-2-16 0,-7-7-5 16,-3 0-3-16,-4 1 2 16,-4-8-4-16,-3 4-1 15,-4 1 0-15,1-1 2 16,-1 3-1-16,-7 3-1 15,1 4 1-15,2 2-1 16,1 7 0-16,0 3 2 0,7 6-3 16,-7 10 0-1,0 6-1-15,6 6 0 0,5 7 0 16,3-1 0-16,3 4 2 16,4-10 0-16,4 3-3 15,-1-6 2 1,4-3 1-16,0-3 0 0,1-9 0 15,-1-1 0-15,3 0-3 16,4-9 2-16,0 0 1 16,-3-9 2-1,-7 0-1-15,3-10-1 0,0 3 1 16,-4-6 1-16,-3 0-1 0,0 0-1 16,-7-3 1-1,0 3 1-15,0-3-1 0,-4 6 2 16,-3 4-2-1,0 2-1-15,4 7-2 0,3 0 1 16,-1 6-1 0,5 0 0-16,-1 9 0 0,4 0 0 15,4 4 2-15,3 3 0 16,0 2 0-16,4 1 0 16,6-6-3-16,4 6 0 15,-3-10-14-15,3 0-4 16,4-9 24-16,-4-3 13 15,-3-12-6-15,3 2-3 16,-10-12-2-16,-1 0-1 16,-6 0-2-16,-8-3 1 15,-3-1-4-15,-4 4 0 16,-10 3 1-16,4 3 2 0,-1 4-1 16,0 5 2-1,1 7-4-15,3 13-2 0,0 8-16 16,3 14-7-1,-3 12 6-15,7 12 4 0,3 4 3 16,4-4 1-16,4-3-37 16,3-9-18-16,7-6 32 15,-3-13 18-15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17:58:45.1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15099 9401 160 0,'-18'-3'63'0,"11"3"-49"0,0-3 7 0,7 3 0 0,0 0-9 16,-3 0-2-16,3 0-1 16,0 0-1-16,3 0-4 15,1 0 2-15,-1 0 0 0,1 0 0 16,-1 3-1-16,1 0 1 15,-1 7 1-15,-3-1-1 16,0 0-1-16,0 1 1 16,0-1 3-16,0-2 5 0,0-4 1 15,0-3-4-15,0 3-1 16,7 0-4-16,0-3-1 16,0 0-3-16,4 0-2 15,0 0 1-15,-1 0-1 16,1-3 0-16,3 3 0 15,-3-3 0-15,3-4 2 16,0 1 1-16,-4 0 1 16,1-4 0-16,-1 7 0 15,1 3-2-15,-4 0-2 16,4 3 1-16,-4 7-1 16,0-4 0-16,0 4 2 15,0-1-1-15,0 0-1 16,-3 1 1-16,-1-1-1 15,1 1 2-15,-1-4 1 0,1 0 1 16,-1 0 2 0,1-2-1-16,-1-1 0 15,1-3-3-15,-1 0 1 0,4-7 0 16,0 1 3-16,4-3-3 16,0-1 0-16,3-2-1 15,0 2 1-15,0 4-4 16,0 0 0-16,0 3 1 15,0 0 0 1,0 3 0-16,-3 3 0 0,-1 3 0 16,1 3 0-16,0 1 0 15,-1-1 0-15,1 4 0 16,-1-4 0-16,5 1 0 16,-5-1 0-16,4 0 0 0,0-6 0 15,0 7 2-15,1-4 3 16,-1-6 0-16,0 3 0 15,0-3-1-15,-4 0 0 16,1 0-2-16,0 0 1 16,-1-3 2-1,-3-3 4-15,0 6-9 16,-3-3-2-16,-1-4-1 0,1 7 1 16,-1-3 5-16,-3-3 6 15,0 3-12-15,0-3-2 16,0 6 2-16,-3-3 1 15,-1 3 2-15,-3 0 2 0,0 0 1 16,0 3 3-16,0-3-8 16,0 6-3-16,4-3-35 15,-1 3-14 1,1-3 26-16</inkml:trace>
  <inkml:trace contextRef="#ctx0" brushRef="#br0" timeOffset="3978.4509">13254 8370 8 0,'-7'-7'5'0,"-4"7"-4"0,1-9 0 0,3 6 0 16</inkml:trace>
  <inkml:trace contextRef="#ctx0" brushRef="#br0" timeOffset="6010.2525">13176 8345 124 0,'-7'-4'46'0,"4"4"-35"0,-1-3 12 0,1 3 2 0,3-3 4 0,0-3 2 16,3 3-14-16,1-3-8 15,3-1-5-15,0 4-1 16,0 0 0-16,0 0 1 0,0 0 2 0,0 0 6 16,-3-1 2-1,-1 1-1-15,1 0 0 16,-4-3 1-16,0 6 2 0,-4-3-5 15,4-4 1 1,0 7-5-16,0 0-2 0,0-3-2 16,0 3-3-1,0 0 1-15,4 0-1 0,3-6 4 16,0 6 2-16,0 0 0 16,3 0 1-16,1 0-2 15,3 0 2-15,0 9-2 16,0-2 0-16,0 2-1 15,0 4 0-15,1-4-2 16,-1 1-2-16,-4-4 1 16,1 0-1-16,-1-3 2 15,1 0 3-15,0 0 0 0,-1-3 2 16,1 0-2 0,-1 0 0-16,1-3-3 15,0 0 1-15,-4 3 7 0,0-3 3 16,0 0-9-1,0 0-1-15,0 3-3 16,0 0 0-16,0 0 0 0,-4 3 0 16,5 0 0-16,-1 0 2 15,0 3-1-15,0 1-1 16,0-1 1-16,0 0-1 16,3 4-3-16,-3-4 2 0,0-3-4 15,4 6-1 1,0-2 7-16,-4-4 4 0,3 6-2 15,1-9-2-15,-1 0-3 16,5 0 1-16,-1 0 1 16,0-9 0-16,0 6 0 15,0-7 0 1,0 1 0-16,0 0 0 0,4 2-3 16,-4 1 2-16,4 0 1 15,-4 3 2-15,0 3-1 16,3 3-1-16,-2 3-2 15,-5 0 1-15,1 1-1 16,-1-4-2-16,1-3 3 16,-4 6 0-16,0-6-2 15,0 0 2-15,4-6 5 0,-1 6 2 16,4-7-7 0,0 1-4-16,1 0 3 0,-1 0 0 15,0-1 2-15,0 1 0 16,-3 3 0-16,-1 0 2 15,1 0-3-15,-4 0 0 16,0 3 1 0,-4 0 0-16,1 0-3 0,-1 0 2 15,1 0 1-15,-1 3 0 16,-3-3 0-16,0 3 2 16,0 0-1-16,0 3-1 15,0 0 1-15,0 1-1 16,-3-1-3-16,-1 0 2 15,1 1 1-15,-1-4 0 16,-3 6 0-16,0-3 0 0,0-3 0 16,4 4 0-16,-1-4-3 15,1-3 2-15,3 0 12 16,0 0 5-16,0 0-19 16,0 0-9-16,0 0 13 15,0 0 10-15,0 0-13 16,0 0-7-16,0 0 10 15,-7 0 8-15,-1 0-2 16,1 0-1-16,0 0-14 16,-3 0-8-16,-1 6 20 15,1-3 8-15,-1-3-5 0,0 10-3 16,1-4-3 0,-1 0-1-16,-3 1 0 15,0-1 0-15,0-3 0 16,0 0 0-16,-4-3 0 15,1 0 0-15,-8-3-3 0,4 0 2 16,0 0 1 0,-1 0 2-16,1-1-1 0,0 1-1 15,0 0-10-15,3 0-6 16,1 0 19-16,-1 0 9 16,0 0-8-16,4-4-1 15,0 7-2-15,0-3 1 16,0-3-3-16,3 6 0 0,1-3 1 15,-1-4 0 1,1 7 0-16,-1 0 0 0,-3 0 0 16,0 7 2-1,0-4-3-15,-1-3 0 16,1 9 1-16,0-2 0 0,0-1 0 16,0 0 0-16,0 4 0 15,0-4 0-15,0 0 0 16,3 0 0-16,1-3 0 15,2-3 0-15,1 0 0 16,0 0 0-16,0-3 0 16,4 0 0-16,-4-3 0 15,3 0 2-15,1-1-1 0,-1 1-1 16,-3 3 1 0,4 0-1-16,-4 0 0 15,3 0 0-15,-3-4 0 16,3 7 0-16,1-3 0 0,-1-3 0 15,1 6-3-15,-1 0 2 16,1 0 1 0,3-3 0-16,0-4-3 15,3 7 2-15,1-3-1 0,3-3 0 16,3 6-3-16,1-3-1 16,3-3 5-16,0 3 5 15,0-4-2-15,0 4-1 16,4 0 0-16,0 3-1 0,-1 0 0 15,5 3 0 1,2-3 0-16,1 3 0 0,3 4 0 16,0-4 2-16,1 6-1 15,-1 0-1-15,0 1-2 16,0-1 1-16,-3 1 1 16,-4-1 0-16,0 1 0 15,-3-4 0-15,-4 0-3 16,0-3 2-16,-3 0-1 15,-1 0-2-15,1 1 5 16,0-4 1-16,-1 0 0 16,1 0 1-16,-1 0-4 15,1 0 0-15,3-4 1 16,-3-2 0-16,-1 0 0 16,4 0 0-16,0-4 0 15,0 1 2-15,4 3-1 0,0-1-1 16,-1 4 1-16,1-3-1 15,3 6 0 1,0 0 0-16,1 6 0 0,-1-3 2 16,0 4-19-16,4-1-6 15,-1 3-109 1,1 4-50-16,-7 2 93 16</inkml:trace>
  <inkml:trace contextRef="#ctx0" brushRef="#br0" timeOffset="18156.1675">19918 7175 80 0,'-21'-19'30'0,"10"10"-24"0,-3-4 15 15,7 4 3-15,-4 6 16 0,1-7 7 16,-1 1-5-16,1 0-2 16,-1-1-17-16,4 4-4 15,0 3-7 1,3 6-7-16,1 6-1 0,-4 1 2 15,0 8 1-15,0 14 3 16,-4-1 1-16,1 4 3 16,-1 2-3-16,0 10-1 15,1-6-2-15,-1 16 0 16,-3 5 0-16,3 7 2 16,4 3-3-16,0 4 1 15,0-1-5-15,4 6 0 16,3 4-1-16,0 0-2 15,0-4 1 1,0-6 1-16,0 1-1 0,0-10 2 0,0-4 2 16,-4-8 4-1,4-7 2-15,0-13 1 0,0 1-11 16,0-10-5-16,0-7 8 16,4-2 4-1,-1-3-3-15,4-4-1 0,0 1-2 16,0-1-2-16,1-3 1 15,2-3 1-15,-3 7-1 16,0-4-1-16,0-3 1 16,0-3-1-16,4 0 2 15,0 0 3-15,-1 0-2 16,4 0 0-16,4-3-1 0,3 3 1 16,4 0-2-1,3 0 2-15,7 0-4 0,4 3 0 16,7 7 1-1,10-4 2-15,15 6-3 0,14-2 0 16,3 5 3-16,7 7 1 16,11 10-4-16,7 2 1 15,0-2 0-15,3-7 2 16,7-3 3-16,1-10 4 16,-8-2 0-16,-3-4 0 15,-3-6-3-15,-15 0-1 16,-10 0-1-16,-11-6 0 0,-11 6-2 15,-10-4 1-15,-11-2-2 16,-6 6-1 0,-8 0 1-16,-7 0 1 15,-7-3 1-15,-3-3 3 16,-8 3-3-16,-6-4 0 16,-1 1-1-16,-3 0-2 0,0 3 1 15,-3-4-1-15,-1 1 0 16,0 0 0-16,1 0 0 15,3-4 0-15,0 1 0 16,0-4 0-16,0-2 0 16,-1-14 0-16,1-8 0 15,-3-26 2-15,-4-19-6 16,-4-30 1-16,0-20-4 16,1-22 2-16,-1-12 1 0,4 6 2 15,0 10 1 1,3 9 3-16,8 12-1 15,3 22-1-15,0 13 1 0,0 10-1 16,0 15 0 0,0 15 0-16,0 11-3 15,-4 8 0-15,1 10 2 0,-4 6 0 16,0 7-2 0,0 5 2-16,-4 4 1 0,4 3 0 15,0 0 0-15,0 0 0 16,0-3 0-16,3 6 0 15,1-3 0-15,-1 3 2 0,1-3-1 16,-1 3-1-16,1-3 1 16,-4 4-1-16,0-4 0 15,-1 3 0 1,-6-3 0-16,0 3 0 16,-7-3 0-16,-14 0 2 15,-15 0-1-15,-24 3-1 0,-14 3-2 16,-21 4 1-16,-25 5 1 15,-7 7 2-15,-18 0 3 16,0 13 4-16,4-4-2 16,0 4 1-16,3-1-7 15,25-3-3-15,18-5-8 16,17-5-2 0,18-11-37-16,17-7-16 0,22-12 34 15,17-13 15-15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17:59:18.6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16919 6902 72 0,'0'-9'27'0,"-3"6"-21"0,-1 0 14 0,1 3 4 15,-1 0-10 1,4 0-5-16,-3 0-4 0,-1 0 1 16,4 0 3-16,-3 3 2 15,-5 0 3-15,1 0 2 16,0 0-5-16,0 0 1 16,0 0-7-16,0 1-3 0,4-1 1 15,3-3-2-15,-4 3 2 16,1 0-2-16,-1 3-1 15,4-3 1-15,0 4-1 16,0-1 0-16,0-3 0 16,0 0 2-16,0 0 1 15,0-3 7-15,0 0 6 16,0 0-2-16,0 3 0 0,0-3-4 16,0 0-1-16,0 0 1 15,0 0 4-15,0 0-4 16,0 0 2-16,0-3-3 15,0 0 0-15,0 0-8 16,0 3 0-16,0 0-1 16,0 0 2-16,0-3-1 15,0 3-1-15,0-3-2 16,0 0 1-16,0 3 1 16,-3-4 2-16,-1 1-1 15,1 3-1-15,3-3 1 16,0 3-1-16,-4 0 0 15,4 0 0-15,-4-3 0 0,4 3 0 16,0 0-3 0,0 3 2-16,0 3-1 0,0 1 0 15,0 2-3-15,4-3 1 16,0 4 6-16,-1-1 4 16,4 1-1-16,0-1 2 15,0-3 0-15,0 1 1 16,0-4 0-16,0-3 0 15,0 0-2-15,0-3 1 16,1-1-2-16,-1-5 0 16,0 6-3-16,0-3-2 15,0-4 1-15,0 7-1 16,0-3 0-16,-4 3 0 16,1-4 0-16,-4 4 2 0,0 0-1 15,-4-3 2-15,1 3-2 16,-4 0-1-16,0-1 1 15,0 4-1-15,0 4-3 16,0 2 2-16,0 3-1 16,-1 4 0-16,5 6 2 15,-4 9 0-15,3-3 0 16,1 0 0-16,3-6 0 16,0 0 0-16,0-1 0 15,0-8 0-15,3 2 0 16,1-8 2-16,-1-8-1 15,4-8 2-15,4 2-51 16,0-2-21-16,-8 3 34 16,-6 2 17-16</inkml:trace>
  <inkml:trace contextRef="#ctx0" brushRef="#br0" timeOffset="71138.2482">15413 3431 56 0,'-7'19'22'0,"0"-16"-18"0,-4 3 7 16,8-2 2-16,-4-4-7 15,0 9-1-15,-1-3-3 16,1 4-2-16,0-1 3 15,0 4 2-15,0-4 13 16,0 0 6-16,0 1 5 16,-3-1 5-16,-1 1 1 15,-3-4 3-15,-4 0-6 0,-3 1 1 16,0-1-19-16,-4 3 1 16,-3 7 1-16,-4-7-4 15,0 16-2-15,-3 4-5 0,0 8-4 16,0 7 0-16,-1 13-1 15,1-1 0-15,-7 10 0 16,-8 15 0-16,-10 17 0 16,-10 11 0-16,-8 23 2 15,1 9-1-15,-8 16-1 16,0 15 5-16,1 4 1 16,2-4 0-16,8 1 1 15,7-4-4-15,7-9 0 16,0 3-1-16,4-9-2 15,-4-16 1-15,-3-7 1 0,6-8 1 16,8-14 3-16,6-15-1 16,8-15 0-16,0-1-1 15,7-21 0-15,6-17-2 16,8-5-2-16,4-10 1 16,3-9-1-16,0-4 0 15,3-2 0-15,4-4 0 16,0-6 2-16,0 0-1 15,0 3-1-15,4 0 1 16,-1-3-1-16,1 0 0 16,-1 0 0-16,1 3 0 15,-1 0 0-15,1-3 0 16,-1 10 0-16,1-4 0 16,-1-3 0-16,1 4 0 0,-1-4 0 15,1 3 0-15,-1-3 0 16,1-3 0-16,0 0 0 15,-1 6 0-15,1-3 2 16,3 4-1-16,0-4-1 16,0 3 1-16,3 0-1 15,1 4 0-15,3 2 0 16,0 4 0-16,4 3 0 16,3 0 0-16,4-1 0 15,-1 8 0-15,5-4 2 16,-1 3 1-16,4 0 3 15,3 0-1-15,11 3 2 16,7 3 5-16,14 4 4 16,14-1-17-16,0 10-6 15,7-3 7-15,11 6 6 16,14 3-2-16,0-3-2 0,3 3-1 16,11-6-1-16,4 0-5 15,-8-3-1-15,8-3-2 16,6-1 2-16,-3-2 15 15,0-7 8-15,11 3-6 16,0-9-1-16,-1-9-6 16,11-10-1-16,1-6 1 15,2-7 0-15,5 1-2 16,-8-4 1-16,-7 1-2 16,4-4-1-16,-1 10 1 0,-9 0 1 15,-5 2-1 1,8-2 2-16,-11 6-2 0,-4-3-1 15,1-3 3-15,3 3 0 16,-11 3 1-16,-6-7 2 16,-36 7-3-1,39 0 0-15,-7 10 3 0,-11-4 3 16,-3-3-4-16,-4 7-1 16,0-4 0-16,-3 0 0 15,-4 0-2-15,-10-6-2 16,-8 0 1-16,-3 0 1 15,-7 0-1-15,-7-3 2 0,-7 3-2 16,-7 0-1-16,-7 0 1 16,-8 0 1-16,-2 0-1 15,-8 0-1 1,-4 3 1-16,1-3 1 16,-4 0-1-16,0 0-1 0,-3 0 1 15,-1 0-1 1,-3 0 0-16,0-3 0 0,0 0-5 15,-3 0 1 1,-4 0 0-16,-1-3-1 0,1-4 1 16,0-2 0-16,-3-4-2 15,-1-3-1-15,4 4 1 16,-3-20 4-16,-1-12 1 16,0-9 3-16,-3-13-1 0,-3-7-1 15,-5-27-2-15,-2-32 1 16,-4-34-6-16,-4-23-3 15,0-11-1-15,0-4 1 16,8 6 4-16,-1 19 3 16,0 19 2-16,8 16 3 15,-1 15-3-15,4 3 0 16,3 10-1-16,1 13 0 16,-1 15 0-16,0 12-2 15,1 10 3-15,-1 13 0 16,1 9 1-16,-1 9 0 15,4 7 0-15,-3 6 2 16,2 6-3-16,1 0 0 0,0 13-12 16,0-3-5-1,0-1 10-15,0 4 6 0,4 0 6 16,-1 3 5-16,1-7-2 16,-1 4 1-16,1-4-16 15,-1 1-7-15,-3-4 19 16,3 1 10-16,-3-4-17 15,0 7-9-15,0-4 3 16,0 1 4-16,4-4 4 16,-4 0 3-16,0 1-3 15,0-1 0-15,3-3 1 16,-3 0 2-16,3-3-1 16,1 1-1-16,-4-8-2 0,0 1 1 15,3-6 1-15,-3 5 2 16,0-5-1-16,0-1-1 15,-4-2-2-15,1 2 1 16,-1 1 1-16,1-4 0 16,-4 4 0-16,-4 2 0 15,0-2 0-15,1 6 2 16,-1 3-1-16,0-1 2 16,4 5-4-16,0 2 0 15,0-3-4-15,4 9 1 16,-1-2 0-16,-3 5-1 15,0 1 1-15,-4-4 3 16,0 4 0-16,-3-4 3 16,-3 4 1-16,-1-4 3 0,0 4-3 15,0-4 0-15,-3 4-1 16,0 0-2-16,0 5 3 16,-4-2 0-16,-3-3-1 15,-4 6-2-15,-7-1 7 16,-3-5 3-16,-4 3-8 15,-4-1 0-15,1 1-7 16,-1 0-1-16,-2 0 9 16,-5 3 5-16,-7-7-12 15,-3 4-4-15,-3 0 12 16,-1-1 6-16,-3-2-2 16,-11-1-2-16,-10 1-1 15,3 0 1-15,-3-4-1 0,-4-6 2 16,-10 1-2-16,-1-1 0 15,4 0-1-15,-10-3 2 16,-4 3-1 0,7 3 0-16,-7-5 1 0,-4-1 1 15,8-4-1-15,7-2-1 16,3 6-3-16,-4 0 1 16,1 7-2-16,6-7-1 15,12 9-2-15,2 7 1 16,12 3-8-16,6-7-2 15,8-2-14-15,13 2-4 16,15 1-86-16,17-4-39 16,25-5 76-16,11 5 41 15</inkml:trace>
  <inkml:trace contextRef="#ctx0" brushRef="#br0" timeOffset="87644.8795">16926 6915 56 0,'7'-3'22'0,"-3"3"-18"0,3 0 0 0,-4 0-2 15,1-3-2-15,0-1 2 16,-1 1 14-16,-3 0 7 16,0 0 2-16,0 0 0 15,-3-3-6-15,-5 2-1 16,1 1-6-16,-3 0-2 15,-1 3 0-15,1 3 1 0,-1 0-5 16,0 1 0-16,1 2 1 0,-1 0-1 16,1 0 1-16,-1-2-2 15,4 2 0 1,0 6-1 0,0 1-2-16,0-4-2 15,3 4 1-15,1-4 1 16,3 1 1-16,0-1 3 15,0 4 3-15,3-4 0 16,4 0 0-16,1-2-3 16,2-1 1-16,1-6-2 15,-1 0 2-15,1-3-2 16,-1-3 2-16,1-4 2 0,0 1 2 16,-4-7-5-1,0 7-2-15,-4-1-2 0,1 1 1 16,-4-1-2-16,0 1 2 15,0 3-2-15,-4 3-1 16,1-1 1-16,-4 4-1 16,0 4-3-16,0 2 0 15,-1 0 2-15,1 0 2 16,0 4 0-16,4-1-1 16,-1 1 1-16,4-1-1 15,0 0 0-15,4-2 2 16,-1-1 1-16,4 0 1 15,4-3 0-15,0 1 0 16,-1-4 0-16,4 0 2 0,0 0-3 16,1-4 0-1,-5 1 1-15,1 0 0 0,-1-3 0 16,-3-4 2-16,-3 1-1 16,-1 0 0-16,-3-1-1 15,0 1 0-15,-3-1-2 16,-4 4-2-16,0 3 1 15,-4-3-1-15,-3 3 0 16,0 3 0-16,0 3 0 16,3 0 0-16,1 0 0 15,-1 0 0-15,4 3-3 16,3 4 0-16,1-4 2 16,6 4 2-16,1-1-2 15,3 0 0-15,0 1 1 0,0-4 0 16,0 0 0-1,0-3 0-15,0 1 2 0,0-4 3 16,0-4 2-16,-3 1 1 16,0 0-2-16,-1 0 1 15,-3 0-4-15,0 0 0 16,-3 0-1-16,-1-4 1 16,-3 1-2-16,-4 3-1 15,1-3 1-15,-1-4 1 16,1 10-1-16,-1-3-1 15,0 3-2-15,4 3 1 16,4 4-4-16,3 2 1 16,3 0-11-16,4 4-3 0,4-1-48 15,7-2-22-15,3-1 46 16,0-3 21-16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18:01:32.0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10806 6946 48 0,'-7'0'19'16,"-1"0"-15"-16,8 0 4 0,0 0-1 0,0 0 10 16,0 0 4-16,0 0-9 15,0 0-2-15,0 0-6 16,0 0-3-16,4 0 0 15,0 0-1-15,-1 0-3 16,1 0 2-16,-1 0 16 16,-3 0 7-16</inkml:trace>
  <inkml:trace contextRef="#ctx0" brushRef="#br0" timeOffset="855.0861">10799 6949 252 0,'-11'3'48'0,"-3"-3"-24"16,0 7-5-16,0-4-5 0,0 6-1 0,-1-2 2 15,1-4-4 1,0 6 1-16,0 7-5 0,3-1 1 15,1 7-5-15,3 3 0 16,3 4-1-16,1-1-2 16,3 3 1-16,3 1-1 15,1-7 0-15,-1-7 0 16,1-8 0-16,3-1 0 16,0-12 2-16,0-13 1 15,0-12 1-15,4-12 0 16,-1-1-2-16,1-3 1 15,-4-3-2-15,0 3-1 16,0 0 1-16,-3 6-1 16,-1 4 0-16,1 6 2 0,-1 3-1 15,-3 12-1-15,0 1-2 16,0 5 1 0,-3 4 1-16,-4 3 0 0,0 3 0 15,-4 4 2-15,0 2-1 16,1 3-1-16,-4 1 1 15,3 6-1-15,4 0-3 16,0 3 2-16,7-4-1 16,3 1-2-16,5 3 3 15,2-6 2-15,4 3 0 16,4-10-1-16,0 7 1 16,-1-7-1-16,4-3 0 15,-3-6 0-15,0-3 4 16,3-3 2-16,-4-3 0 15,1-4 1-15,-4-6-4 0,0-3 0 16,-3 0-1-16,-4 0 1 16,-7 0-2-1,0 1 2-15,-4 2-2 0,-3 3-1 16,-3 3 3-16,-1 7 0 16,-3 6-4-16,0 3 1 15,0 4-5-15,3 2 1 16,1 0-5-16,3 7 1 15,0-3 2-15,7-1 1 16,0-2 0-16,3-1 4 16,4-3-2-16,4 1 1 15,-4-4 2-15,7 0 2 16,0-3-1-16,4 3-1 0,-4 3 1 16,0 0-1-16,0-2 0 15,0-1 0-15,-3 0 0 16,-4 0 0-16,0-3 0 15,-4 0 2-15,-3-3 5 16,-7-3-1 0,-7-4 2-16,-4 1-5 15,1-1 0-15,-4 1-1 16,0 6 1-16,-1 0-4 16,5 3 0-16,-1 6-15 15,4 7-6-15,3 2-64 16,4 1-26-16,4 6 59 15</inkml:trace>
  <inkml:trace contextRef="#ctx0" brushRef="#br0" timeOffset="4322.9182">10294 7163 160 0,'-32'-13'60'0,"22"10"-47"0,-4 0 15 0,7 3 2 0,0 3-15 16,3 0-6-16,0 3-12 16,4 1-4-16,4 2 4 15,0 7-12-15,-4-4-3 0,0 1 5 16,-4 5 5-16,-3-2 5 16,0-3 4-16,-4-1 9 15,1 1 5-15,-1-4 2 16,1 1 1-16,2 2-7 15,5-6-4-15,-1 4-7 16,4-4 0-16,0 4 0 16,4 5 0-16,-1-2 0 15,1-1 2-15,0 1-3 0,-1-1 0 16,1 1 1-16,-1-1 0 16,1 1 2-16,-1 0 3 15,4 5 2-15,0 1 1 16,0 16 0-16,4 5 0 15,0 11 2-15,-1 5 1 16,1 10-1-16,3 15 1 16,-4 17-4-16,4 11-2 15,-3 10 0-15,-4 13-1 16,0 6-2-16,-3 9 1 16,-1 17 2-16,1-1 4 15,3 22-4-15,-4 0-1 16,1 6 0-16,3-3 0 15,-4-12-2-15,1-1 1 0,0-15 2 16,-8-13 2-16,-3-21 1 16,-4-10 2-16,-3-6-1 15,0-10 2-15,0-12-4 16,0-4 1-16,3-12-5 16,1-9-2-16,3-13 0 15,0-3-1-15,3-9-3 16,4-7 2-16,4-6-4 15,-1-6 1-15,1-6 0 16,3-4 2-16,0-6-4 16,3-6 0-16,4-3-15 15,4-7-4-15,3-9-108 16,4-6-47-16,0-6 92 16</inkml:trace>
  <inkml:trace contextRef="#ctx0" brushRef="#br0" timeOffset="5295.9434">11377 6987 80 0,'-3'9'33'0,"-8"-2"-26"0,0 2 20 0,4-3 8 16,-3 7-8-16,-1 2-3 0,1 1-8 15,-5 0-2-15,5 12-8 16,-4-3-2-16,3 3 2 0,1 7 3 16,-1-7 2-16,0 10 1 15,1-1 2-15,-1 1-3 16,4 3 1-16,0 12-5 16,4 7 1-16,-1 2-3 15,4 4 2-15,4 9 0 16,-1 10 1-16,4 12 0 15,4 10 0-15,3 3-4 16,0 9-3-16,0 6 0 16,0 4-1-16,0-1 0 15,0 7 2-15,1 3 1 16,-5-3 3-16,1 6 8 16,-1 13 3-16,-3-1 0 0,0 10 2 15,-3 0-4-15,0-6-1 16,-4 3-6-16,0-13 0 15,-4-15-3-15,0-22 2 16,-3-16-6-16,0-16-1 16,0-12 0-16,0-9 2 15,0-14 5-15,0 1 4 16,0-3-6-16,4-6-3 16,-5-10-10-16,8-6-5 15,0-10 0-15,0 3 2 16,0-12-9-16,8-3-4 15,-5-6-58-15,1-10-26 16,-4 0 56-16,-7 1 26 16</inkml:trace>
  <inkml:trace contextRef="#ctx0" brushRef="#br0" timeOffset="6486.3997">9529 9386 128 0,'-11'-7'49'0,"7"10"-38"0,1 1 1 0,3-4 1 0,0 0-9 15,0 0 0 1,0-4-4-16,0 1-1 0,0 0-6 16,0-6-3-16,0-1 1 15,-4 1 3-15,1-4 3 16,-4-2 2-16,3-1 3 15,4 7 1-15,-3-4 1 16,3 4 2-16,0-1-1 16,0 4 2-16,3 3 0 15,1 3 3-15,-1 3-5 16,1 3 4-16,-1 7 3 0,1 3 0 16,-1 2 3-16,1-2 1 15,-1 6 2-15,-3 3-1 0,0 3-1 16,-3 16-6-1,-1 3-2-15,-3 13-4 0,0 9-1 16,-3 9 3-16,-4 16 1 16,3 10 1-16,4 2 2 15,-4 10-3-15,8 3 1 16,-1-6-5-16,4-12-2 16,0-4 0-16,0-9 1 15,0-7-1-15,0-6 2 16,4-6-2-16,-4-9-1 15,0-4 1-15,0-9-1 16,0-6-5-16,0-9 1 16,0-1-3-16,3-9 0 0,1-3-5 15,3-7-3 1,0-12-55-16,0-6-26 16,4-16 49-16</inkml:trace>
  <inkml:trace contextRef="#ctx0" brushRef="#br0" timeOffset="7232.9341">8424 9812 76 0,'-3'3'30'0,"-4"7"-24"0,-4-1 10 16,4 3 5-16,0-2-1 16,-4-1 3-16,1 4-9 15,3-1-1-15,0 1-7 16,0-4-2-16,0 1-2 15,0-1-2-15,3 1 1 0,1-1 1 0,-1 0 3 16,1 4 4-16,-1-4 5 16,0 4 1-16,1-1 3 15,-1 1-4-15,1 3 0 16,-1 2-4-16,1 4-1 16,-1 0-3-16,1 7 1 15,-1 2 0-15,1 10 3 16,-4 6-1-16,3 15 2 15,1 17-6-15,-1 12-3 16,-3 6 3-16,3 10 4 16,1-4-3-16,3-3-1 15,0-12-11-15,3-9-4 0,1-23-19 16,3-3-7-16,0-15 19 16,4-13 11-16</inkml:trace>
  <inkml:trace contextRef="#ctx0" brushRef="#br0" timeOffset="8271.9322">12517 9937 84 0,'0'0'33'0,"0"-6"-26"0,0 6 11 16,0 0 6-16,-4-3-4 15,1-3 0-15,-1 3 0 16,0-4 0-16,1 1-5 16,-4 0 1-16,3 0-9 15,1 2 7-15,-1 1 3 0,4 0-5 16,0 3-2-16,0 3-5 15,4 4-2-15,-1 5 1 16,1 10 0-16,-1 9 6 0,-3 13 4 16,0 10 4-1,0 21 1-15,-3 25-2 0,3 22 2 16,0 23-4-16,3 21-1 16,4-3-8-16,8 9-4 15,2-24-4-15,1-26-1 16,7-19-7-16,-4-21-4 15,-4-19-8-15,1-16-3 16,-4-13-18-16,0-15-5 16,-3-10 25-16,-4-9 12 15</inkml:trace>
  <inkml:trace contextRef="#ctx0" brushRef="#br0" timeOffset="9141.6886">13540 9912 108 0,'0'-6'41'0,"-4"3"-32"0,1 3 17 0,3 0 6 15,-7 0 0-15,-1 3 3 16,1 0-2-16,0 0 0 16,-3-3-18-16,-1 10 2 0,4-1 1 15,0 1-6-15,0-1-2 16,0 13-5-16,0 3-2 15,0 9 3-15,3 10 3 16,1 16 2-16,3 15 1 16,3 22-2-16,8 16 1 15,3 10-4-15,4 5-2 16,-1-2-2-16,4-10-3 16,-3-4 1-16,0-5-1 15,-1-10 0-15,-3-9 0 0,-3-13-5 16,-4-12-1-16,0-16-8 15,0-6-4-15,-3-10-39 16,3-9-15-16,-4-9 37 16,4 2 18-16</inkml:trace>
  <inkml:trace contextRef="#ctx0" brushRef="#br0" timeOffset="81181.8864">25273 12192 52 0,'-18'-10'19'0,"4"10"-15"0,-3-3-1 0,6 0-1 16</inkml:trace>
  <inkml:trace contextRef="#ctx0" brushRef="#br0" timeOffset="82033.9557">25262 12019 156 0,'7'-9'57'16,"-10"3"-44"-16,-1 6 3 0,4 0-2 0,-7 6-9 0,0-3-1 0,-3-3 0 16,-4 10 2-16,0-4-3 0,-8-3 16 0,5-6 9 15,-4-7-5-15,-4-8-1 16,-3-11-7-16,-1-5 1 16,1-10-11-16,0-9-3 15,0-10 4-15,0-6 4 16,3-3 3-16,0 9 3 15,4 7-1-15,0 2 1 16,0 14-4-16,3 5-2 16,4 10-6-16,3 6-1 15,1 7-1-15,-1 2-2 16,1 4-2-16,-1 3-1 16,4 3 2-16,0 0 2 15,0 0 0-15,0 0 2 16,0 0-2-16,0 0 2 0,0 3-2 15,3-3 2-15,4 0-2 16,0 0-1-16,0 0 1 16,0 0 1-16,-3 0 1 15,-1 0 1 1,4-3-2-16,0 0-2 0,0 0 1 16,0-1 1-16,0 4-3 15,0 0 0-15,-4 7 3 16,-3 2 1-16,0 7-1 15,-3 6-2-15,-1 12 1 16,-3 4-1-16,0 3 0 16,0-4 2-16,3-2 8 0,1-7 5 15,3-9-7-15,3 0-4 16,4-13-8-16,4-12 0 16,3-7-3-16,7-18 0 15,3-7 1-15,1-6 4 16,3 7 10-16,-3-4 4 15,0-6-5-15,-1 12-4 16,1 4 0-16,-4 9 0 16,0 3 1-16,0 16 0 15,4 12-2-15,-1 10 1 16,5 13-2-16,2 15-1 16,4 12-2-16,1 7-1 15,-1 3-3-15,0 0-1 16,-7 3-84-16,-3-9-37 0,-7 3 60 15,-11-16 31-15</inkml:trace>
  <inkml:trace contextRef="#ctx0" brushRef="#br0" timeOffset="83053.9829">22229 14202 96 0,'-18'0'38'0,"11"-3"-29"0,0-4 14 0,3 4 6 16,1-3-5-16,3 3-2 16,0-4-1-16,3-2-1 15,1 0-11-15,-1 2 3 0,4-5 4 16,0-1 1-16,8-2 1 16,2-7 0-16,4-7-2 15,8-11 0-15,2-7 3 16,5-13-7-16,6-9 1 15,4-9-4-15,10-16 2 16,8-10-4-16,-1 1 1 0,11-13-1 16,-3-7 1-16,-1-8 2 15,12-1 4-15,6-9-8 16,0 6-1-16,0-6-3 16,-3 6 1-1,-1 0-2-15,-2 19-1 0,-12 10 1 16,-3 12 1-16,-10 6-1 15,-11 16 2-15,-11 6-2 16,-7 9 2-16,-7 10 11 16,-3 10 6-16,-4 5-10 15,-3 7-6-15,-4 3-5 16,0 4 0-16,-7 8-12 0,3 1-7 16,-3-1-16-16,-3 4-7 15,3 0-13-15,-4 0-4 16,1-4-52-1,-1-2-20-15,4-4 69 16</inkml:trace>
  <inkml:trace contextRef="#ctx0" brushRef="#br0" timeOffset="83668.6262">23883 11242 176 0,'18'-13'66'0,"-15"4"-52"0,8-7 12 0,-11 13 4 0,10-6-12 16,5-4-2-16,-1 1-9 16,0 2-3-16,-4 1-2 15,1 2-2-15,-4 4 1 0,-4 6 3 16,-3 4 2-16,-7 2 11 15,-3 7 4-15,-4 6 4 16,-4 3 2-16,-10-3-1 16,0 9-1-16,-8 4-3 15,-6 2 1-15,-4 4-20 0,0 0-8 16,0-4 13-16,8-8 7 16,6-4-15-16,4-10-8 15,7-2 0-15,3-7 2 16,0-6-1-16,8-3 0 15,3-3 1-15,7-7 4 16,3-2 1 0,4-7 1-16,7 3 0 0,4-3 2 15,7 0-1-15,3 0-1 16,4-3 1-16,6 0 1 16,1 0-1-16,0-4 2 15,-4 1-4-15,-3 3 0 16,-4 3 1-16,-3 3 2 15,-4 4 8-15,-3 5 3 16,-1 4-13-16,1 3-4 0,-4 3 10 16,-3 6 7-1,-1 7-6 1,1 6-1-16,-1 6-4 0,5 9-2 0,-1 13 5 16,0 10 1-16,-4 5-2 15,-3 7-3-15,1-3-3 16,-5-6 1-16,1-4-15 15,-1-12-6-15,1-3-29 16,-1-13-10-16,1-6 32 16,-1-6 15-16</inkml:trace>
  <inkml:trace contextRef="#ctx0" brushRef="#br0" timeOffset="85409.1821">25499 15870 268 0,'-7'-3'101'0,"0"-4"-78"0,0 7 9 0,3 0 0 15,-3 0-9-15,-4 0-1 16,1 7-8-16,-4-4-1 15,0-3-8-15,-4 9-1 0,-3-3 0 16,-11-2 0-16,-7-4 0 16,-7 0 4-16,-10 0 5 15,-11-10-9-15,0 1-5 16,-7-1 1-16,-7 1 1 16,-4-7-2-16,0-3 0 15,1-6 5-15,-1-12 5 16,0-7-3-16,-3-16-1 15,4-15-2-15,6-16 0 16,11-3-2-16,7-3 2 16,11 0-2-16,10-1-1 0,7 11 3 15,4-4 2 1,7 0 0-16,-1 3 0 0,12-12-6 16,6-1 1-16,1-5 0 15,3-4 0-15,0-3 0 16,0 3 2-16,3 4-1 15,-3-1-1-15,4 4 3 16,-1-1 0-16,4 10 3 16,-3-6 1-16,7-1-3 15,-4-8-3-15,3-26-3 16,4 9 1-16,4 7 1 16,0 6 0-16,3 7 0 0,0 9 2 15,-7 28-1-15,7-3-1 16,-3 3 1-16,-4 15-1 15,0 7 0-15,0 6 0 16,0 4 0-16,0 2 0 16,0-2-3-16,4 2 2 15,-4 1-4-15,0 2 1 16,0 4 0-16,-3 6-1 16,0 7 4-16,-4 2 0 15,0 0 1-15,-4 4 2 16,1 3 1-16,-4 0 1 15,-4 2-2-15,4-2 1 16,-3 3-2-16,3-3 2 16,0 6-2-16,-4-3-1 15,1 3 1-15,-4 0-1 0,0 3-3 16,-4 3 2-16,0 7 1 16,-3 5 0-16,-3 11 0 15,-1 8 0-15,-3 7-3 16,-4 6 2-16,0 0 1 15,-3 1 2-15,0-1-1 16,0-6-1-16,3-7 1 16,4-2-1-16,0-7 0 15,0-3 0-15,-1 0 0 16,5-6 0-16,6-7 0 16,4-2 0-16,0-7-3 15,7-6 2-15,7-10 1 0,4-12 0 16,6-12 0-16,15-7 0 15,3-10-3-15,8-2 2 16,3-7 1 0,3-6 2-16,-3 7-1 0,0 5-1 15,-4 7 1-15,-7 6-1 16,-10 13 2-16,0 3 3 16,-4 12 0-16,-4 6 2 15,-2 7-4-15,-1 13-2 16,-4 12-3-16,1 15-1 15,-1 23 2-15,5 15 2 16,-1 7-2-16,3 18 0 16,1 10-32-16,3-7-15 15,4-9 24-15,0-22 12 16</inkml:trace>
  <inkml:trace contextRef="#ctx0" brushRef="#br0" timeOffset="88521.3008">25696 14728 88 0,'4'-6'33'0,"-8"6"-26"0,1 0 14 0,3 0 3 15,-4 0-4-15,-3 0 1 16,4 0-8-16,-1 0-3 16,1 0-5-16,-1 0-2 15,1 0-1-15,-1-3-2 0,4-3 1 16,0 6-4-16,4-3 2 0,-1-4 3 15,1 7 1-15,-1-3 14 16,4-3 6-16,-3 6 4 16,-1-3 3-16,1-3-3 15,-1 2 1-15,1-5-7 16,-4 6-1-16,0 0-5 16,0 0 1-16,0-1-5 15,0 1-1-15,0 0-6 16,0 3-1-16,0 0-3 15,0 6-1-15,3 4 1 16,-3 2 0-16,4 1 0 16,-4 6 2-16,0 6 1 0,0 6 3 15,0 10 1-15,0 6 1 16,0 6 7-16,0 10 4 16,0 9-14-16,3 16-6 15,1 12-1-15,0 7 0 16,-1 18 4-1,-3 1 3-15,0-1 0 0,4-9 0 16,-1 0-6-16,8-3 1 16,-1 6-7-16,4-6 0 15,0-6 3-15,4-1 4 16,-4-5-6-16,4-10-3 16,-4-7-17-16,-3-9-7 15,-4-2 5-15,0-11 1 16,-4-8 5-16,1-7 3 0,-4-10-2 15,0-9 0-15,0-9 12 16,3-16 5-16</inkml:trace>
  <inkml:trace contextRef="#ctx0" brushRef="#br0" timeOffset="89466.0156">26501 14634 116 0,'0'-15'46'0,"0"8"-35"0,3-8 1 16,-3 12-3-16,4-4-5 15,-1-2-1-15,4 0-6 16,-3 5-2-16,-1-2-14 0,-3 3-3 16,0 3 12-16,0 0 7 15,-7 0 25-15,0 3 10 16,4-3 11-16,-1 0 3 15,1 0-7-15,3 0-1 16,0 0-22 0,-4-3-3-16,4 3 1 0,0-3-2 0,-3 3 3 15,-1 0-6-15,4 0-3 16,-3 0 3-16,3 0 2 16,-4 6 0-16,4 0 3 15,0 4-3-15,0 2-1 16,4 4-4-16,-4 3 1 15,0 6-4-15,0 13 0 16,-4 18-1-16,-3 10 1 16,-4 9-2-16,-3 16 2 15,0 16 7-15,0 18 3 0,3 19 0 16,4 19 0-16,4 7 4 16,3 8 1-16,3 1-9 15,4-16-3-15,4-12-6 16,0-20-1-1,-1-15-4-15,1-15 1 0,-1-17-7 16,-6-5-1-16,-8-7 5 16,-3-9 1-16,0-10-1 15,-3-6 2-15,3-9-8 16,0-7-4-16,0-9-16 16,3-10-4-16,4-2-51 0,4-10-20 15,-1-3 56-15,4-4 27 16</inkml:trace>
  <inkml:trace contextRef="#ctx0" brushRef="#br0" timeOffset="90798.745">21495 14907 84 0,'0'-12'33'0,"-7"2"-26"0,3-5 3 0,4 8 1 15,0-2-7-15,0-7-2 16,0 7-1-16,0-4-1 16,0 1 11-16,-3 2 5 15,3 1 11-15,0-1 8 16,0 4-7-16,0 0-4 15,0-3-6-15,3-1-1 16,1-2-9-16,-1-1 1 0,1-3 2 16,-1 7-2-16,-3 0 2 0,-3-1 3 15,3 4 1-15,-4 3-2 16,4 3 0 0,0 0-3-16,0 6 1 0,-3 3-2 15,6 4 2-15,1 3-2 16,-1 6 0-16,1 6-1 15,-1 6 0-15,1 7 0 16,-4 6 0-16,0 10 0 16,0 2 2-16,0 13 1 15,-4 10 1-15,4 6-4 16,0 9 0-16,0 9-1 16,4 4 3-16,3 0-1 0,0-4 0 15,4-5-3-15,-1 5-1 16,4-2-6-16,4-1-1 15,0-5-2-15,-4-8 3 16,0 5-5 0,-4-5 2-16,-3-5-3 0,-3-10 2 15,-1-6 3-15,1-9 1 16,0-13-2-16,-1 3 0 16,1-12-1-16,3-10 0 15,0 6 3-15,3-5 0 16,1-1-8-16,-1 3-4 15,5 1 0-15,-1 2 0 16,-4-6-32-16,1-6-13 16,-4-12-74-1</inkml:trace>
  <inkml:trace contextRef="#ctx0" brushRef="#br0" timeOffset="91565.6497">22426 14217 132 0,'-7'7'49'0,"-4"-4"-38"0,1 0 15 0,3 0 5 0,3 0-6 16,1 0-2-16,-1 4-2 15,1-1-1-15,-1 3-11 16,1 4 8-16,-1 6 3 0,1 6 3 16,-4 3 1-16,-1 10-7 15,1 5-2-15,-3 8-3 16,3 5 0-16,0 16 2 16,0 16 2-16,3 6-5 15,1 13-1-15,-1 18 5 0,1 10 2 16,-4 3-11-16,-4 12-5 15,-3-9-1 1,0-6-1-16,3-3-6 0,1 3-3 16,6-10 17-16,0-6 8 15,4-6-4-15,4 0-3 16,0-6-3 0,3-10-1-16,-4 0-5 0,-3-9 1 15,0 3 0-15,-3-10 0 16,-1 1-3-16,-3-13 2 15,0-10-1-15,3-12-2 16,1-6-8-16,-1-9-3 16,4-7-1-16,0-7 0 15,4-5-20-15,-1 6-7 16,1 0-41-16,3-1-16 16,-3-5 52-16,-1 0 25 0</inkml:trace>
  <inkml:trace contextRef="#ctx0" brushRef="#br0" timeOffset="92459.5275">21075 15553 120 0,'0'-16'46'0,"0"13"-35"0,-4-6 7 0,4 6 2 16,0 3 3-16,0 0 6 15,0 0-1-15,0 0 1 16,0 9-16-16,0 4 1 0,0 2 0 16,0 4-1-16,0 3 0 15,0 3 1 1,0 7 2-16,-3 5-5 0,3 4 1 16,0 15 2-16,0 4 3 15,0 15 4-15,0 13 2 16,3 9-4-16,1 10 1 15,-1-1-11-15,1 1-3 16,3-4-4-16,0 4-2 16,0-7-2-16,-3-2 1 15,-4 2 1-15,0-12 0 16,0-4-7-16,0-15 0 16,-4-9-4-16,4-7 2 15,0-9-4-15,0-3-2 0,0-7-2 16,0-5-3-16,0-4-2 15,0-3-1-15,0-3-14 16,4-1-4-16,-1-5-66 16,-3 3-28-1,0-4 70-15</inkml:trace>
  <inkml:trace contextRef="#ctx0" brushRef="#br0" timeOffset="93149.4697">20560 15992 168 0,'3'0'66'0,"-6"0"-52"0,3 3 12 0,0-3 1 15,0 0-4-15,0 0 0 16,0 6 1-16,0-2 0 16,0 5-13-16,0 10 9 0,0 0 3 15,0 6-5-15,0 6 0 16,0 10-7-16,-4 15 1 15,1 4-1-15,3 15 1 16,-4 3 2-16,1 7 2 16,3 6-7-16,0-3-3 15,0-3-3-15,0 2 0 16,3-2-2-16,1-10-1 16,-1-6-6-16,1-9-4 15,-4-10 1-15,3-6 0 0,-3-13-10 16,0-3-5-16,0-2-16 15,0-11-7-15,0-2-79 32,0-1-32-32,0-2 83 0</inkml:trace>
  <inkml:trace contextRef="#ctx0" brushRef="#br0" timeOffset="94588.783">24345 13634 132 0,'-7'-19'52'0,"7"13"-41"0,0 0 7 0,0 3-2 0,0-4-7 16,-3 1-3-16,3 3-3 16,0 0-3-16,0-3 1 15,0 6 3-15,0-4 2 0,0 4-5 16,0 0-2-16,0 4 11 15,0 2 7-15,0 3 12 16,0 4 4-16,0-1-2 0,0 4 1 16,-4 0-12-16,1-1-2 15,-4 10-4-15,-1 4 1 16,-2 5-4 0,-1 10-1-16,1 6-4 0,-1 4 1 15,4 8-2-15,0-2 2 16,0 3-4-16,0 6 0 15,3 3-3-15,1-3-1 16,-4 0-1-16,3-7 0 16,1-5-7-16,-1-7-4 15,1-12-62-15,3-4-25 16,0-12 51-16,0-9 25 16</inkml:trace>
  <inkml:trace contextRef="#ctx0" brushRef="#br0" timeOffset="95111.4669">24917 13546 212 0,'3'0'79'0,"-3"0"-61"0,4 0 6 0,-4 0-2 16,3 0-12-16,1 0-3 15,-1 10 2-15,1-4 2 16,-4 3-6-16,3 7 8 0,-3 6 4 16,0 6 4-16,0 7 2 15,0 18-1-15,0 16-2 16,0 13-6-16,0 9-1 15,0 6 1-15,0 3 1 16,0-6-8-16,0-6-4 0,0-7-11 16,0-5-5-16,0-10-7 15,0-10 0-15,0-12-84 16,0-10-35-16,4-18 70 16,-1-13 35-16</inkml:trace>
  <inkml:trace contextRef="#ctx0" brushRef="#br0" timeOffset="96605.2846">25781 11869 116 0,'4'9'46'0,"-8"-9"-35"0,4 0 14 0,0 0 6 15,0 0-6-15,0 7-2 16,0-4-5-16,4-3-1 16,-4 9-9-16,0-3 4 0,0 4 3 0,0 2-1 15,0-2 2-15,0 2-7 16,0 1-3-16,0-1-3 16,0 1-3-16,0 3 1 15,0 2 1-15,0 4 3 16,-4 7 4-16,0 11 0 15,1 10 0-15,-8 13 1 16,4 19 1-16,-3 12-3 16,-4 12 0-16,0 10-5 15,-1 10 0-15,1-4 1 16,0 4 0-16,0 2 0 16,7-2 0-16,0-17-2 15,7-2 1-15,0-7 0 0,7-3 1 16,0-6-2-16,0-3-2 15,0 0 1-15,4-7 1 16,-4 1-1 0,0-1-1-16,-4 4 1 0,1-6 1 15,-4-4-1-15,0-3 2 16,0-9-2-16,0-4-1 16,0-9-2-16,3-3 1 15,1-9-1-15,0-7 0 16,-1-6-3-16,1-3 1 15,-1-6-7-15,1-3-1 16,-1-4-4-16,4-3-1 16,0-6-50-16,0-6-22 0,0-3 45 15,0-4 22 1</inkml:trace>
  <inkml:trace contextRef="#ctx0" brushRef="#br0" timeOffset="97364.6467">26511 11725 196 0,'-14'-7'74'0,"7"4"-58"0,4-3 9 0,-1 3 0 0,1-3-13 16,3-1-4-16,0 1-5 15,0 0-3-15,-4-1 1 16,0 7 1-16,-3 10 3 0,-3 2 4 16,-1 10 5-16,1 3 7 15,-1 19 5-15,0 7-6 16,1 5 1-16,3 7-8 16,0 3-3-16,-4 12-5 15,-3 13-2-15,0 9-1 0,0 7 1 16,-4 18 0-16,1 1 3 15,-1-1 3 1,7 0 2-16,1-9-5 0,6-3-2 16,4-12 4-16,4-17 3 15,3 1-15-15,3-10-4 16,1-3 9-16,-4 0 6 16,0 1-5-16,-3 8-2 15,-4 7-6-15,-4 3-1 16,-6 6-1-16,-1 3 2 15,-3-12 4-15,3-16 3 16,1-6 0-16,6-16-1 16,4-12-6-16,4-10-4 15,3-9-3-15,0-10-2 16,3-9-6-16,1-3 1 16,0-3-73-16,-4-3-30 15,0-7 62-15</inkml:trace>
  <inkml:trace contextRef="#ctx0" brushRef="#br0" timeOffset="97623.6461">26949 12929 40 0,'7'-22'16'0,"-4"6"-12"0,11-6-8 0,-10 13-2 15,7-4 2-15,-1 1 2 16</inkml:trace>
  <inkml:trace contextRef="#ctx0" brushRef="#br0" timeOffset="98389.6451">27249 12825 64 0,'-11'-12'24'0,"7"5"-18"0,-3 1 4 16,4 0 2-16,-4 6-7 15,0-3-1-15,3-4-2 0,1 7-2 16,-4 0 1-16,3 0 1 16,-3 0 10-16,0 10 4 15,0-4 12-15,-4 4 7 16,1-1-1-16,-4 0 2 16,3 1-7-16,1-4-1 15,-1 0-15-15,0-3-8 0,-6 1-12 16,-1-1-6-1,-3 0-15-15,0 0-5 16,3 0 4-16,0-3 2 16,1 0 7-16,3-3 4 15,0 0 8-15,3 0 2 16,0 0 4-16,4-1 3 0,0 1 11 16,4 3 4-16,-1 0 6 15,4 0 3 1,0 0 0-16,0 3 2 0,4 4 0 15,-1 2 3-15,1 1-3 16,3-1 1-16,-4 3-5 16,1 4-2-16,-1 3 0 15,1 3 1-15,0 3 3 16,-4 3 2-16,0 7-8 16,0 2-1-16,0 10-9 15,-4 16-1-15,0 12 0 16,1 16 0-16,-4 3 0 15,0 10 2-15,3 2 1 0,4 4 1 16,0-10-6 0,0 1-4-16,0-7-1 0,4 3 1 15,-4-9-3-15,0-13 0 16,0-9 1-16,0-10 0 16,0-12-7-16,0-6 0 15,0-10-17-15,3-9-4 16,1-10-39-16,3-2-16 15,0-14-56 1,0-5-25-16,0-10 88 16</inkml:trace>
  <inkml:trace contextRef="#ctx0" brushRef="#br0" timeOffset="98623.5306">28145 13361 80 0,'31'-9'30'0,"-24"12"-24"0,-3 3-1 16,-4 1-2-16</inkml:trace>
  <inkml:trace contextRef="#ctx0" brushRef="#br0" timeOffset="98870.5647">27732 13327 280 0,'-7'-13'107'0,"3"13"-83"0,4-3 2 0,0 3-6 16,4 0-9-16,6-6 1 0</inkml:trace>
  <inkml:trace contextRef="#ctx0" brushRef="#br0" timeOffset="99153.5339">27750 13302 485 0,'7'-6'2'0,"0"6"1"0,-4 0 0 15,1 6 3-15,-4-3 6 0,-4 6 4 0,-3 7 3 16,0-3 3-16,0 2-3 16,0 4 0-16,0 3-6 15,-4 6 0-15,4 7-6 16,0 12-2-16,0 9 0 15,0 16-1-15,-4 19-2 16,1 13 1-16,-1 12-2 0,1 3-1 16,-1-6-2-16,1-10 1 15,3-9-4-15,-1-9-1 16,5-10-6-16,-1-6 0 16,1-9-5-16,-1-4 0 15,1-12-50-15,-4-6-20 16,0-13 44-16,-4-16 22 15</inkml:trace>
  <inkml:trace contextRef="#ctx0" brushRef="#br0" timeOffset="163173.5547">26458 10693 144 0,'11'-3'55'0,"-11"3"-43"0,0 0 19 16,0 0 5-16,0 0-9 0,0-3-3 16,0 0-6-16,0 3-1 15,0-3-9-15,0-1 4 0,0 4 1 16,0 0 0-16,0 0 0 16,0 0-1-16,0 0 2 15,0-3-3-15,0 3-1 16,0 0-6-16,0 0-1 15,0 0 3-15,0-3 3 16,0 0 2-16,0 0 1 16,0-3 9-16,0 2 6 15,0 1-16-15,0 0-8 16,0 0-1-16,0 0 0 16,0 3 0-16,0 0-2 15,3 0 1-15,1 0-1 0,0 0 2 16,-4 0 1-16,3 0-1 15,1 0 1-15,-1 0 2 16,-3 0 2-16,4 0-1 16,-1 3-1-16,1 0-1 15,-1 0 2-15,1 0-1 16,-1 1 2-16,1-1-6 16,-1 0-1-16,1 0 2 15,-1-3 1-15,1 0 1 16,3 3 0-16,-4 0-2 15,5-3 1-15,-5 3-2 16,4 1 2-16,0-1-2 0,0 0-1 16,0 0 1-1,0 0-1-15,-3-3 0 0,3 0 2 16,0 6 1-16,0-6 1 16,0 0 2-16,4 0 1 15,-1 3-3-15,1-3-1 16,-1 0 1-16,5 7 0 15,-5-4-5-15,1-3 1 16,3 0 0-16,-4 6 2 16,1-3-1-16,0-3-1 15,-1 0 3-15,1-3 0 16,-1-3 1-16,1-4 2 16,-1 7-3-16,1-3 0 15,3 0-1-15,0 0-2 0,0 2 1 16,-3 1-1-16,3 0 0 15,-3 0 0-15,-1 0 0 16,1 0 0-16,-1 3 0 16,1-3 2-16,3-1-3 15,-3 4 0-15,3 0 1 16,0 0 2-16,0 0-1 16,0 0-1-16,0 0-2 15,0-3 1-15,0 3 1 16,-3-3 0-16,3 3-3 15,-3-3 2-15,3 0 3 16,-4 0 1-16,1 0-1 0,0-1-2 16,-1 1 1-1,1 0-1-15,-1 0 0 0,-3 0 0 16,4 3 0-16,-4 0 0 16,0 3 0-1,0 0 0-15,0 3 0 0,0-2 0 16,-3 2 2-1,-1 3-1-15,1-2-1 16,-1-1 3-16,-3-3 2 16,4 3-2-16,-4-3 0 15,0 1-1-15,0-4 1 16,0 0-2-16,0 0-1 16,0 0 3-16,-7-4 0 15,3 4-4-15,-3 0 1 16,-3-3 0-1,-1 0 2 1,4 0-3-16,-7 0 0 16,0-3 1-16,3 2 0 15,1 1 0-15,-1 0 0 16,1 0 0-16,-1 3 0 16,0 0 0-1,1 0 0-15,-1 0 0 0,1 0 0 16,-5 0 0-16,5 0 0 15,-4-3 0-15,0 0 0 16,0 0 0-16,-1 3 0 16,-2-4 0-16,-1 4 0 0,1 0 2 15,-1 0-3 1,0 0 0-16,1 0 1 0,-1 0 2 16,4 4-1-16,0-4-1 15,0 0-2-15,0 0-1 16,-1 0 2-1,1 0 0-15,0 0 1 0,0 0 0 16,0 0 0-16,0 0 0 16,-4 0 0-1,4 3 0-15,-4 0 2 16,4 3-10-16,-3 0-2 16,3 1 9-16,0-4 7 15,-1 3-2-15,1-3-2 16,0 0-1-16,0 1 1 15,3-1-3-15,1 0 0 0,-1 0 1 16,4-3 0-16,0 3 0 16,0-3 2-16,0 0-1 15,0 0-1-15,0 6-2 16,0-3-1-16,-4-3 2 16,1 0 0-16,-1 7 3 15,1-7 1-15,-1 3-4 16,4-3 1-16,0 0 0 15,0-3 0-15,3 3-3 16,1-7 2-16,3 7-4 16,-4 0 1-16,4 0 4 0,0 0 2 15,0 0-3-15,4 0 1 16,3 0 0-16,0 0 2 16,0 7-3-1,4-7-2-15,-1 0 2 0,4 0 0 16,0 0 3-16,4-7 1 15,-4 7-1-15,0 0-2 16,4-3-2-16,-1-3-1 16,5 6 4-16,-1-3 1 15,0 0 0-15,0 0 1 16,4 3-2-16,-4 0-1 16,0 0-2-16,0 0 1 15,1 0-1-15,-5-3 0 16,4 3 4-16,0-4 3 15,1 1-2-15,-1-3 0 16,0 3-10-16,-3 0-3 0,-1 0 11 16,1-1 9-16,0 1-5 15,-4 0-2-15,0 3-2 16,-4 0-1-16,1 0 0 16,0-3 2-1,-1 3-3-15,-3 0 0 0,0 0 1 16,0 0 0-16,0 0 0 15,0 0 0-15,0 3 0 16,0-3 2-16,1 3-1 16,-5 0-1-16,4 1 1 15,-3-1 1-15,-1 0-3 0,1 0 0 16,-1 0 1 0,1 0 0-16,-1 0 0 0,1 1 2 15,-1-1-6-15,1-3 1 16,-1 3-12-16,-3-3-3 15,0 0-44-15,-3-3-19 16,-8 0 42-16,-6-7 19 16</inkml:trace>
  <inkml:trace contextRef="#ctx0" brushRef="#br0" timeOffset="165312.648">25640 9878 140 0,'-7'3'52'0,"3"3"-41"0,-3-3 15 0,7-3 4 16,-3 4-11-16,3-4-1 15,-4 3-10-15,1 0-5 16,-1 0-2-16,1 3-1 0,-1-3 0 16,1 4 2-16,-1-4 3 15,4-3 13-15,0 0 8 16,0 0 0-16,0 0 2 16,-3 6-5-16,3-6-2 15,0 0-5-15,0 0-2 16,0 0-6-16,0 0-3 15,0 0-2-15,0 3-3 16,0-3-2-16,0 0 1 16,0 0 1-16,3 6 0 0,-3-6 0 15,0 0 2-15,0 0-6 16,0 0 1-16,0 0-1 16,0 0 2-16,0 0-1 15,0 0 1-15,0 4 2 16,4-4 0-16,-1 0-3 15,1 0 0-15,-1 0 2 16,1 0 2-16,-4 0 0 16,0 0-1-16,0 0 3 15,0 0 0-15,0 0 3 16,0 0 1-16,0 0-1 16,0 0 1-16,0 0-4 0,0 0 0 15,0 0-1-15,0 0-2 16,0 0 1-16,0 0-1 15,0-4 4-15,3-2 2 16,-3 6-2-16,4-3-1 16,-4-3-1-16,0 6-2 15,0-3 1-15,0 3-1 16,0-7 0-16,0 7 0 16,0 0 0-16,0 0 2 15,0 0-1-15,0 0-1 16,-4 0 1-16,4 0-1 15,0-3-3-15,0 3 2 16,0 0 1-16,0 0 0 16,0 0 2-16,0 0 3 0,0 0 2 15,0 0 3-15,0 0-10 16,0 0-4-16,0 0 8 16,4-3 6-16,3 0-4 15,0 3-1-15,0-3-3 16,0 3-2-16,0 0 1 15,0 0 1-15,0-3 1 16,0 0 3-16,4-1 1 16,-1 1 1-16,4 3-4 15,4-3-1-15,-4 0-3 16,4 0-1 0,-1 3 1 15,1 0 2-31,0 0-1 0,-1 0 2 0,-2 0-2 0,2 0-1 0,1 0 3 15,-1 0 2-15,1-3 0 16,0 0 2-16,-4-1-4 0,3 1-2 16,-2 0 0-16,-1 3 1 15,0 0-1-15,0 3-1 16,-4-3 1-16,1 3-1 16,0-3 0-16,-1 0 0 15,1 0 2-15,-1 0 3 16,1-3 0-16,0 0 2 15,-1 0-2-15,-3 0 2 16,4 0-4-16,-4 3 0 16,3-3-3-16,1 3-3 15,-4 0 2-15,4 0 0 16,-1 3 1-16,1 0 0 0,-4 0 0 16,3-3 0-16,-2 0 2 15,-1 0 3-15,0 0-2 16,0 0 0-16,0 0-1 15,0 0 1-15,0 0-2 16,0 0 2-16,0 0-2 16,-4 0-1-16,1 0 1 15,0 3-1-15,-1 0 0 16,1 0 0-16,-1 1 0 16,1-1 2-16,-1 0-3 15,-3-3 0-15,0 0 1 16,0 0 2-16,4 3-3 0,-1-3 0 15,1 0 1-15,-1 0 2 16,1 3-1-16,-1-3-1 16,-3 0 1-16,4 0-1 15,-1 0 0-15,1 0 0 16,-1 0 0-16,1 0 2 16,0 0-1-16,-1 0 2 15,1-3-2-15,-1 3-1 16,1 0 1-16,-1-3-1 15,1 3 0-15,-1 0 0 16,1 0 0-16,-1-3 0 16,1 3 0-16,-1-3 0 15,1 3 0-15,-1 0 0 16,4 0 0-16,-3 0 0 16,-1-4 0-16,1 4 0 0,0 0 0 15,-1 0 0-15,1 0 0 16,-1 0 0-16,-3 0-3 15,0-3 0-15,-3 3-9 16,-1 0-5-16,-3 0-13 16,3 0-4-16,-3-3-2 15,4 0 0-15,3 3-66 16,-4-3-30-16,4-3 68 16,0-10 32-16</inkml:trace>
  <inkml:trace contextRef="#ctx0" brushRef="#br0" timeOffset="166919.2354">23333 9969 104 0,'7'0'38'0,"-7"0"-29"0,7 3 17 0,-7-3 5 16,3 0-3-16,-3-3 0 16,7-7-11-16,-3 1-3 0,-1 0-8 15,1-1-2-15,0 1 2 0,-4-1 3 16,0 4 2-16,0-3 1 15,0 2 2 1,0 1-5-16,0 3-1 0,0-3-4 16,0 3-1-16,-4-1 1 15,4 1 0-15,-4 0 0 16,1 0 0 0,-1 0-2-16,1 0-2 0,-4 0 9 15,3-1 4-15,-3-2 0 16,4 0 0-16,-1 6-3 15,1 0-1-15,-1 0-5 0,4 0-1 16,-3 0-1-16,3 0 1 16,3 0 0-16,1-3 3 15,3-3 6-15,3 6 4 16,1-4-4-16,3-2 1 16,0 6-2-16,-3 0 3 15,3 6-9-15,0-2-3 16,0-4 2-16,0 6 2 15,4-3 0-15,-1-3-1 16,5 6-1-16,2-6 2 16,1 0-3-16,0 3 0 15,3 0-1-15,0 1 1 16,0-1-2-16,1 3 2 16,-1 0 0-16,0 1 1 15,-7-1 0-15,0-3 2 16,1 0 1-16,-1-3 1 0,-4 0-2 15,4 0 1-15,-3-3-2 16,3 0 0-16,0-3-1 16,4-1 0-16,-7 1-2 15,-1 0 1-15,1-1-2 16,-4 4 2-16,-3 0-4 16,-1 3 0-16,1 0-4 15,-4 0 1-15,-3 3 0 16,-1 0 2-16,1 1 1 15,-1-1 1-15,-3-3-3 0,4 3 2 16,-1-3-12 0,-3 3-5-16,0 3-45 15,0 1-21-15,-7 8 43 0,-3 10 23 16</inkml:trace>
  <inkml:trace contextRef="#ctx0" brushRef="#br0" timeOffset="168178.3322">22645 10731 104 0,'-14'9'41'0,"7"-9"-32"0,3-3 11 0,1 3 4 15,-1-6-4-15,1 6 0 0,-5-3 2 16,5-4 1-16,-4 7-12 16,0-3 4-16,0-3 3 0,0 6-2 15,3 0 1-15,1 0-3 16,-1 0-1-16,4 0-1 15,-3 0 2-15,3 0-1 16,0 0 0-16,-4-3-3 0,1-4-1 16,-1 7-3-16,1-3 1 15,-1-3-2-15,4 6 0 16,-4 0-1-16,4 0 0 16,-3 0 0-16,-1 0 2 15,4 0-1-15,0 0 0 16,0 0-1-16,0 0 0 15,0 0 2-15,4-3 1 16,-1 3 8-16,5 0 2 16,-1 0-15-16,0 3-5 15,3 3-2-15,4-3 2 16,4 7 13-16,0-4 6 16,3-3-4-16,7 4-2 15,7-7-3-15,1-7 0 16,-1 7-2-16,4-9 2 15,-4 6-4-15,0-4 0 0,-3-2-1 16,0 9-2-16,-1-3 1 16,-2 3-1-16,-1 0 0 15,-3 0 0-15,-1 0 0 16,-3 3 0 0,1-3 0-16,-5 0 0 0,-3 0 0 15,0 0 2-15,1 0 1 16,-1 0 3-16,0 0-3 15,-4 0 0-15,-3 0 1 16,0 0 0-16,1 0-5 16,-1 0 1-16,-4 6 0 0,1-6 2 15,-1 3-1-15,-3-3-1 16,0 0 1-16,0 0 1 16,0 0-3-16,0 0-2 15,0 0-5 1,0 0-2-16,0 0-13 0,0 0-5 15,-3 10-91-15,-1-1-39 16,-6 1 81-16,-8 5 39 16</inkml:trace>
  <inkml:trace contextRef="#ctx0" brushRef="#br0" timeOffset="173035.0668">23125 6470 108 0,'3'-29'41'0,"-6"14"-32"0,-1-4 0 15,1 13-3-15,-1-4 13 16,-3 1 10-16,0-1-6 16,0-2-1-16,-4-4-4 15,1 7 0-15,-1-4-9 16,1 4 3-16,-5-1 4 0,1 4 5 16,-3 3 2-16,-5 6-4 15,-6 7-1-15,-3-1-4 16,-1 10 1-16,-7 0-2 0,-3 2 2 15,-4 5-6 1,0 2-1-16,-7 9 0 16,7 7 2-16,-3 6-1 0,-4 10 0 15,-4 6 8 1,-3 3 6-16,-3 9-17 0,-1 10-4 16,4 9-5-1,8 0 1-15,-1 1-4 0,0 8 2 16,3 7 2-16,4 3 1 15,-3 0 7-15,3 13 6 16,4 2 3-16,0 4 0 16,-1 6 1-16,4 7 0 15,4-10-6-15,7 3-2 16,3-3-2-16,4-3-1 16,3-10-3-16,4 0 1 0,4 29 0 15,6-19 1-15,4-13 0 16,7-15 0-16,4-7-2 15,6-3 1-15,5-6-2 16,2 0 2-16,8-6-2 16,0-1 2-16,7 1 0 15,-1 0 1-15,8-10-2 16,0 3-2-16,0-5 1 16,3-8-1-16,11-2 0 15,7 3 0-15,7 3 0 0,1 0 2 16,-1-3-1-16,-4 0 2 15,4-4-4-15,7 1 0 16,4 3 1-16,-4 3 2 16,-7 0-1-16,-3-3 2 15,3 0-2-15,7-7 2 16,4 1-2-16,-4-4-1 16,-4-6 1-16,1 4 1 15,7-4 3-15,3-3 2 16,4-6-6-16,-8-10 0 15,-3-3-1-15,4 0 0 16,7-9-3-16,3-9 0 16,0-4 6-16,-6-6 3 15,2-3-10-15,5 0-4 16,6-4 12-16,-7 1 7 0,-3 0-5 16,0-4-1-16,6-2-1 15,1-4 2-15,0-3-3 16,-11-3 0-16,7-3-1 15,1 0 1-15,6 0-2 16,-7 3 2-16,-7-3-2 16,-3 6 2-16,3 0-2 15,4 4-1-15,3-1 1 16,-10-3-1-16,-4 0 0 16,0 1 0-16,4 2 0 15,-1-3 2-15,5-6-1 16,-15 3-1-16,0 3 1 15,-4 1-1-15,1-1 0 0,3 0 0 16,4-6 0-16,-8 3 0 16,-3-6 0-16,-7 9 0 15,4-6 0-15,-1 3 0 16,4 0 0-16,-3 0 2 16,-1 3-3-16,-6 0 0 15,-1 4 1-15,-7-4 0 16,-3 0 0-16,-3 0 0 15,3 3 0-15,-8-2 2 16,1-1-3-16,-4 0 0 16,1-3 1-16,-5-3 0 15,5 0 0-15,-5-6 0 16,5-1 0-16,-8-2 2 0,4 2-3 16,-4-5 0-16,0 9 1 15,0-7 0-15,1 10 0 16,-8-3 2-16,0 9-3 15,0-9 0-15,-3 3 1 16,-1 3 0-16,1 0 0 16,-4-7 0-16,0 8 0 15,0-8 2-15,-3 1-1 16,0-3-1-16,-4-4 1 16,-4 1-1-16,1-1 0 15,-4-2 2-15,0-4-1 16,-4 0-1-16,1 7 1 0,-1-1-1 15,1 7 0-15,-1 3 0 16,-3 3-3 0,0-3 2-16,0 6 1 0,0-3 2 15,-4 0-1-15,1 0-1 16,-1 0 1-16,0 0-1 16,1-3-3-16,-4 6 2 15,3 1-1-15,1-1 0 16,-1 0 2-16,0 3 0 15,4 1-5-15,0 2 1 16,0-3 4 0,4 10-2-16,-4-3 1 15,3-1 1-15,-3 1 0 16,4 3 0-16,-5-1 0 16,5 1 0-16,-1-3 2 15,1 2-3-15,-1-2 0 16,-6-4 1-1,3 7 2-15,-4-3 1 0,4-1-4 16,-3-5 1 0,-8-4 0-16,4 3 0 15,-4-3 0-15,0 1 0 16,1-4 0-16,-1-4 0 16,1 1 0-16,-1-3 0 15,0-6 0-15,1 5 0 16,-1 8 2-16,4-1-3 15,0-3 0-15,0 6-1 16,-4 0 0-16,4 0 2 0,-4 0 2 16,4 10-1-16,0-7-1 15,0 4 1-15,0-1-1 16,3 4-3-16,1-4 2 16,-4-6 1-1,-1 1 0 1,-2-1 0-1,6 0 0-15,-3 0 0 16,4 0 0-16,-5 0 0 16,5 1-3-16,-4-4 2 15,3 0 1-15,-3 0 2 16,0 0-1-16,0 0-1 16,3-3 1-16,-3 6-1 15,4 6-3-15,-1-2 2 0,4 2-1 16,0 1 0-1,3 2 0-15,-3-2-2 0,0 2 3 16,0-2 0 0,-3-1 1-16,-1 4 0 15,0-1 0 1,1 1 0-16,-1-4 2 0,1 1-1 16,-1 3-1-16,4 2 1 15,0-2-1-15,0 3 2 16,0-1 1-16,0-2-1 15,-4 0 1-15,1-7-4 16,-1-3 0-16,0-3 1 16,-3-3 0-16,4-3 0 0,-1-4 0 15,1 7-3-15,-1-3 2 16,0 3 1-16,1-3 0 16,-1 3 0-16,1-4 2 15,-1 8-3-15,1-1 0 16,2 0 1-16,-2 0 0 15,6 3 0-15,-3-3 0 16,7 3 0-16,-7 0 0 16,7 4 0-16,-7-4 0 15,4 3 0-15,-4 0 2 16,3 4-3-16,-3-4 0 16,3 4 1-16,-3-4 0 15,4 0-3-15,-4 1 2 16,3-1 1-16,-3-6 2 0,4 10-3 15,-4-4 0-15,3 0 1 16,-3 0 0-16,4 1-5 16,-4 2 1-16,-1 1-3 15,-2-1 2-15,3 1-4 16,-4 2-1-16,1 1-4 16,-1-1-1-16,0 7-17 15,-3-3-4-15,4 6-34 16,3 0-15-16,3-6 38 15,8-1 20-15</inkml:trace>
  <inkml:trace contextRef="#ctx0" brushRef="#br0" timeOffset="174542.5701">22874 10671 164 0,'-10'0'63'0,"2"3"-49"0,1-3 3 0,0 3-3 16,0 1-5-16,-3-1 0 15,3 0 1-15,-4-3 1 16,1 0-5-16,-5 0 7 0,1 0 4 15,-3-3-1-15,3 0 1 0,-4-1-1 16,0 1 0-16,1 3-4 16,-5 0 0-16,5 0-3 15,-1 0 0-15,1 3-1 16,-1 1 2-16,0-4 1 16,4 0 1-16,0 0-2 15,3 0-1-15,4 0-3 16,0 0-1-16,0 3-3 15,0 0-2-15,0 3 1 16,4 0-1-16,-1-3-3 16,1 7 2-16,3-4 1 15,0-3 0-15,0 4 2 16,0-4 1-16,0-3 1 0,3 0 2 16,1 0-3-16,3 0 0 15,3 6-1-15,4-6-2 16,1 3 1-16,2 0 1 15,1 4 8-15,3-1 3 16,4 0-15-16,-1-3-8 16,8 3 5-16,-4-2 1 15,4-4 8-15,0-4 5 16,0 1-3-16,-1 0 2 16,-2-3-7-16,-1 0-1 15,0 3 0-15,0-1 2 16,0 4-1-16,-3 0-1 15,0 4-8-15,0-1-5 0,-4 0 7 16,0-3 2-16,-4 0 1 16,-2 0 2-16,-1 0 14 15,-4 0 6-15,-3 0-9 16,0 0-6-16,-3 0-2 16,-1 0-2-16,1 3-3 15,0 0 0-15,-4 0-40 16,0 3-17-16,0 1 31 15,-8-1 16-15</inkml:trace>
  <inkml:trace contextRef="#ctx0" brushRef="#br0" timeOffset="176048.693">23333 9941 36 0,'0'0'16'0,"3"0"-12"0,-6 0 23 0,3 0 11 16,0 0-4-16,-4 0 0 15,1 0-4-15,-1-4 1 16,1 4-4-16,-1-6-2 15,4 6-13-15,-3 0-1 0,3-3 2 0,-4 3-1 16,4 0 3 0,0 0 1-16,-3-6-1 0,3 6-7 15,0-3-3-15,3-4 1 16,4 4 1-16,0-3-1 16,0 0 1-16,0-1-2 15,0 1 2-15,0 0 0 16,0 0 3-16,-3 2-3 15,3 1 1-15,0-3-3 16,-3 3 2-16,-1 0 0 16,4 0 1-16,0 3-2 15,-3 0-1-15,3 0 1 16,0 0 1-16,0 0-1 16,0-4 1-16,0 4-2 0,4-3 0 15,-1 3 1-15,1-3 3 16,3-3-4-16,0 6-3 15,0 0-1-15,0 0-1 16,4 0 4-16,0 0 5 16,3 0-1-16,3 0 3 15,1 0-2-15,3-3 2 16,1 3-4-16,2 0-2 16,1 3 0-16,-4-3-1 15,0 6-2-15,-3-3-2 16,-4 0 3-16,0 1 0 15,1-1-1-15,-5-3 1 16,1 3-2-16,0-3 2 16,-4 0-2-16,-4 0 2 0,1 0-2 15,-4 0-1 1,0 0 3-16,0 0 2 0,-3 0 0 16,-1 0 2-16,1 0-4 15,-1 0 0-15,-3 0-1 16,0 0 1-16,0 0-2 15,0 0-1-15,4 0 1 16,-4 0-1-16,3 0 0 16,1 0 0-16,-4 0 0 15,0 0 0-15,0 0 2 16,0 0 1-16,0 0-1 16,0 0 1-16,-7 0-2 15,0 0 2-15,-4 0-2 0,-3 3-1 16,0 0 1-16,-4 3-1 15,1-2 0-15,-5-1 0 16,5 0 0-16,-4 0 2 16,-1-3-1-16,-2 0-1 15,-5 0 1-15,-2 0-1 16,-1 0 0-16,-3 0 0 16,-4 3 0-16,4 0 0 15,-1 0 0-15,5 1 0 16,2-1 0-16,1 0 0 15,7 0 0-15,-4-3 0 16,4 0 0-16,0 0 0 16,3 0 0-16,1 0 0 15,3-3 0 1,3 0 0-16,-3 3 0 0,3 0 0 16,1-3 0-16,3 3 0 15,-4-4 0-15,4 1 0 16,-4 0 0-16,4 3 0 15,0-3 0-15,0 3-5 16,0-3 1-16,0 3-31 16,4-3-12-16,3 3-62 15,3 0-27-15,-3 3 71 16,-7-3 33-16</inkml:trace>
  <inkml:trace contextRef="#ctx0" brushRef="#br0" timeOffset="177468.7472">25710 9922 104 0,'-21'0'38'0,"11"6"-29"0,-1-12 8 0,4 6 2 16,4-3-3-16,-1-4 1 16,0 4-5-16,1-3 0 15,-1 3 8-15,4 0 7 16,0 0-14-16,-3-1 8 0,3 4 3 16,0 0-6-16,0 0-3 15,0 0 0-15,0 0 1 16,0-3-3-16,0 0 2 15,3-3 1-15,1 0-1 16,-1-1-3-16,1 1 0 16,0 0-3-16,3-1 0 15,-4 1-1-15,1 0 0 0,-1 6-2 16,1 0 1-16,-1 0-4 16,1-3 0-16,-1 3-1 15,4-6-2-15,0 6 1 16,4-4 1-1,3 4 8-15,0-6 5 0,4 6-5 16,-1 6-1-16,5-2-3 16,-1 2-1-16,4-3-1 15,-1 3 0-15,1-3 2 16,0-3 3-16,-1 0 2 16,5 3 1-16,-5-3-2 15,1 0 1-15,3 4-4 16,0-1 1-16,1 0-3 0,-1 3 0 15,0-3-3-15,-3 0 1 16,3 1-2-16,-3-1-1 16,-4 3 1-16,-4-3 1 15,1 0 1-15,-4 0 1 16,0 1 0-16,-3-1 2 16,-1 0-1-16,-2-3 2 15,-1 3-2-15,0-3 0 16,0 3-3-16,-4-3 1 15,1 0-9-15,-1 0-3 16,1 0 11-16,-4 0 5 16,0 0-2-16,0 0-3 15,0 0-4-15,0 0 1 16,0 0-8-16,0 0-2 16,0 0-43-16,0 0-16 0,-7 3-80 15,3 7-33 1,1 2 96-16</inkml:trace>
  <inkml:trace contextRef="#ctx0" brushRef="#br0" timeOffset="178700.1005">26610 10671 44 0,'-3'-3'19'0,"-1"3"-15"0,-7 3 8 0,4-3 4 15,0 3 16-15,-3 0 7 16,-1 1 2-16,1-1-1 15,-1 3-6-15,-3 3-1 16,0-6-8-16,0 7-3 16,3-10-12-16,0 6 5 0,-3-6 4 15,4 0-4-15,-1-6 2 16,1 6-1-16,-1-3-1 16,4 3 4-16,0 0 0 15,3 0-4-15,1 0 1 0,3 0 0 16,0 0-1-16,0 0-16 15,0 0-9-15,0 0 11 16,3 0 6-16,1 0-1 16,3 0 2-16,4 0 1 15,3 0 2-15,7 0-1 16,7 3-1-16,-3-3-1 16,3 9 0-16,4 1-2 15,-1-1 1-15,-2 1-2 16,2-4 2-16,-2 0 0 15,2-3 1-15,1 0 0 0,3 0 0 16,1 1 0 0,-1-1 0-16,0 3-4 15,1-3-1-15,-1 3-1 0,-7 1 1 16,0-1 2-16,-7 0 2 16,1-3-3-16,-8 0-1 15,0-3-1-15,-4 0-2 16,1 0-2-16,-7 0-1 15,3 0 6-15,-4 0 5 16,1 0-4-16,-4 0 0 16,0 0-7-16,0 0 0 15,0 0-1-15,0-3-1 16,0 3-1-16,0 0-1 16,0 0-5-16,0 0-3 15,0 3-18-15,0 4-8 16,0 2-15-16,3 1-2 0,1 2-2 15,3-2 0-15,-4 2 19 16,4-3 10-16,0 1 12 16,0-4 5-16,-3 0-67 15,-1-2-30 1,-3-4 56-16</inkml:trace>
  <inkml:trace contextRef="#ctx0" brushRef="#br0" timeOffset="180644.5798">25548 9875 104 0,'-3'0'41'0,"-1"0"-32"0,4 0 9 0,0-3 3 16,0-1 1-16,0 4 4 16,0 0 3-16,0 0 5 15,0 0-19-15,0 0-2 0,-3 4-1 16,3 2-7-16,0 0-1 16,0 0-2-16,0 1 1 15,0-1-2-15,3 0-1 16,1-3 1-16,-1-3-1 15,4 0 0-15,0-3 0 0,-3 0-3 16,-1-3 2 0,1 3-1-16,-1 0-2 0,-3-1 0 15,0 1 3-15,0 0 0 16,4 0 1-16,-4 3 0 16,3-3 0-16,1 0 0 15,0 0 0-15,-1 3-3 16,4-4 2-16,-3 4 1 15,-1 0 0-15,1-3 2 16,-1 3 1-16,-3 0 12 16,0 0 5-16,0-3 3 15,0 3 3-15,0 0-5 0,-3-3-3 16,3 3-4-16,0 0-1 16,0 0-7-16,0 0-2 15,0 0 0-15,0 0 0 16,0 0 2-16,0 0 1 15,0 0 10-15,-4 6 6 16,4 1-17-16,0 2-4 16,-3 4-3-16,3 5 0 15,-4 1 1-15,4 9 0 16,0 7-5-16,4 2 1 16,-1 7 8-16,8 3 5 15,-1 4-2-15,4 14 1 16,1 1-5-16,-1 3 0 15,-4-3-1-15,-3-6 1 16,-3-1-2-16,-4-5 2 0,-4-7 0 16,-3-7 3-16,0-8-1 15,0-1 0 1,4-6-3-16,-1-6 1 0,1-7-7 16,3 4 1-16,3-6-8 15,1-7-1-15,-1 3-6 16,4-6-4-16,-3 0-6 15,3-6-2 1,0 6-61-16,-4-3-28 0,1 3 59 16,-11 0 31-16</inkml:trace>
  <inkml:trace contextRef="#ctx0" brushRef="#br0" timeOffset="181903.0368">26377 9950 96 0,'4'-22'35'0,"-8"13"-27"0,4-4 16 0,0 7 6 0,0 0-12 15,0-1-2-15,0 4-6 16,0 0-1-16,0 0-5 15,0 0 4-15,0 3 4 0,0 0 5 16,-3 6 2-16,-1 0 5 16,1 1 5-16,-1-1-5 15,1 0 0-15,-1 0-7 16,1 1-2-16,-1-4-7 16,4 6 0-16,0 1-3 0,0-1 2 15,0 0 0-15,0 7 3 16,0-3 1-16,0-1 3 15,0 4-1-15,0-1 0 16,0 1-7-16,0 9-2 16,4 0-2-16,-1 4 1 15,1 5-2-15,-1 7 2 16,4 0 2-16,0 2 2 16,0-2-3-16,0 9-1 15,-3-3 1-15,-1 0 2 16,-3 0-1-16,0-6 2 15,0 6-2-15,-3-6 0 16,-1-6-3-16,1-4-2 16,-1-3 1-16,4-3 1 15,0-6-1-15,0-3-1 0,0-4 1 16,0-6 1-16,0 4-3 16,0-10 0-16,0 0 3 15,4 0 1-15,-4-10-4 16,0 10-1-16,0-6-4 15,0 0-1-15,0 3-7 16,0 0-2-16,0 3 4 16,0 0 3-16,0 0-6 15,-4 6-3-15,1 3-1 16,-1 4 1-16,1 6 1 16,-1 9 1-16,4-3 0 0,0 0 2 15,0 0-19-15,4-6-8 16,-1 0 22-16,1-4 9 15</inkml:trace>
  <inkml:trace contextRef="#ctx0" brushRef="#br0" timeOffset="182774.8359">25746 9912 100 0,'7'-3'38'0,"-11"0"-29"0,4-3 3 0,-3 6 1 15,-1-3-8-15,1 0-1 16,-4-4 4-16,0 1 5 16,0 0-5-16,-1-1 0 15,1 1-2-15,0 3-1 16,0 0-3-16,0 0 3 0,4 0 4 16,-1 3 1-16,4-4 2 0,-3 1 2 15,3 3 4-15,0 0 3 16,0 0 4-16,0 0-4 15,-4 0-1-15,4 0-5 16,-3 3 1-16,-4 1-5 16,3 2 1-16,0 6-3 15,1 4 2-15,3 6 0 16,0 3 3-16,0 13-3 16,0-1 1-16,0 4-5 15,0-3 1-15,-4 9-5 0,-3-6-2 16,-3 12 0-1,-1-3-1-15,-3 6 0 0,0 4 2 16,3 0 1-16,1 2 1 16,3-2 0-16,0-10 0 15,3-3 6-15,4-6 4 16,0 0-7-16,4-10-4 16,-1-3-16-16,1-6-4 15,-1-9-9-15,1-4-4 16,-4 1-38-16,0-10-17 15,0-4 45-15,-4-5 20 16</inkml:trace>
  <inkml:trace contextRef="#ctx0" brushRef="#br0" timeOffset="183891.3433">25781 10006 104 0,'-7'4'41'0,"-4"2"-32"0,-3 0 4 0,7-3 2 15,-3 0-9-15,-1 0-1 16,0 1-3-16,1-4-2 16,-1 0 3-16,1-4 2 15,-1 1 0-15,1-3 0 16,-1-3-6-16,4-4 1 15,0 1 0-15,0-1 0 0,0 4 0 16,0-1 0-16,3 4 0 16,1-3 4-16,-4 5 5 15,3-2 4-15,1 6 2 16,-1-3-11-16,0-3-4 16,1 6 0-16,3-3-1 0,0-4 7 15,0 7 4-15,0 0 6 16,0 0 4-16,0 0 3 15,0 0 1-15,0 0-2 16,0 0 1-16,3 0-9 16,1-3-3-16,0 0 0 15,3 3 0-15,0 0-1 16,3 0 1-16,4 0 0 16,0 0 1-16,4 3-2 15,3 0-1-15,4-3-3 16,3 0 1-16,0 0 0 15,4 0 3-15,3 7 1 0,4-4 3 16,4-3-9 0,-1 9-3-16,0-3-2 0,1-2 0 15,-5 2 4-15,5-3 2 16,-8-3 4-16,-3 6 4 16,-4-3-4-16,-3-3 0 15,-4 7-4-15,-4-4-1 16,-2 0-1-1,-1 0 2-15,-4 0 1 0,-3 0 1 16,-3 0-2-16,-1 1 1 16,-3-4-2-16,0 0 0 15,0 0-3-15,-7 0 1 16,0-4-2-16,-3 1-1 0,-4 0 1 16,-4-3 1-1,-7 0-1-15,-3-4-1 16,-7 1 1-16,-4 3-1 0,-7-4-5 15,0 10 1-15,4 0-3 16,3 10 0-16,0-4 1 16,4-3 4-16,3 6-1 15,8-9-1-15,-1 7 0 16,7-7 0-16,4 0-6 16,7 0-2-16,7 0-2 15,4 0 1-15,3 3 0 16,3 3 1-16,4 3-2 15,7 4-1-15,4 0-1 16,7-1 0-16,3-6-2 16,8-6-2-16,6-12 3 0,4-7 2 15,-4-3 4-15,1-6 5 16,-5 0-10-16,-2 3-5 16,-4 6-8-16,-8 0-5 15,-2 6 19-15,-8 10 10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18:09:08.4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8809 4366 148 0,'-25'-3'57'0,"22"6"-44"0,3-3-23 0,0 0-15 16,3-3 8-16,4-1 9 15</inkml:trace>
  <inkml:trace contextRef="#ctx0" brushRef="#br0" timeOffset="3880.8566">8629 4438 80 0,'-4'-10'30'0,"1"7"-24"0,-4-9 6 0,3 5 2 16,-3-2 1-16,0-4 3 15,0-2-6 1,0-4-2-16,4-3-5 0,-1 3-4 16,4 0 0-1,0 1-1-15,4 8 0 0,-4-9 0 0,0 13 0 16,0-3 6-16,3 2 6 15,-3 4 11-15,0 0 6 16,0 0-4-16,0 3-3 16,0 0-8-16,0 0-1 15,0 0-6-15,0 6 1 16,-3 4-1-16,3 5 1 0,0 4 0 16,0 6 2-1,-4 7 1-15,1 5 1 0,-1 4-2 16,4 9-1-1,-7 7-3-15,7 5-1 16,-4 10-1-16,1 1 2 0,-4 5-1 16,0 3 0-1,-4 14 1-15,1-1 3 0,-1 6 2 16,4 0 1-16,3 10-2 16,4 3-1-16,0 0-5 15,7-3-1-15,1-10-1 16,2 0-2-16,-3-9 1 15,0-13-1-15,0 4 0 16,-3-10 2-16,-4-3-1 16,0-3-1-16,-4 3-2 15,4 3 1-15,0-3 1 0,-3 3 2 16,3 0-1-16,3-3-1 16,1-3-2-16,3 0 1 15,0-3 1 1,0-4 0-16,0-2 0 15,4-1 0-15,-4 1 2 0,0-4 1 16,0-3-1-16,0 0-2 16,0 3 1-1,0-5-1-15,0 5-3 0,0-6 2 16,4-3 3-16,-1-7 1 16,-3-2-1-16,0-1-2 15,-3-5 9-15,-1-1 4 0,1-3-9 16,-4-3-4-16,0-3-5 15,0-7-2-15,0 7 10 16,0-10 7-16,-4 7-4 16,1-3-1-16,-1-1-5 15,1 4-1-15,-1 0 1 16,1-1 0-16,3 1 2 16,-4 3 1-16,1-7-4 15,-1 7 1-15,1-6 4 16,-1-4 2-16,4 0 0 15,-3-2 1-15,3-1-4 16,0 0 0-16,0-6-3 16,0 3-1-16,3 0-1 15,1 1-2-15,3-1 3 16,0 0 2-16,3-3 0 16,4 0-1-16,1 0 1 0,6-3-1 15,3-4 2-15,8 1 1 16,-4-3-1-16,8-1 1 15,-1 4-2-15,4-3 2 16,0 2-2-16,-1-2-1 16,5 0-2-16,6-4 1 15,4-3 1-15,3 7 0 16,4-7 0-16,0 4 2 16,-3-1-1-16,-1-2-1 15,1 2-2 1,3 0 1-16,3 4 1 0,4 3 0 0,0 6 0 15,0 0 0-15,-3 0 0 16,3 6 0 0,3-3-3-16,4 3 0 15,1 1 2-15,-5-1 2 0,-6 0 0 16,-4 1 2-16,0 2-2 16,3-3 2-1,4 1 2-15,4-1 2 0,-1 0 1 16,1 0 0-16,-4-3-4 15,3 1-1-15,4-4-1 16,4 0-2-16,0 0 1 16,-4 0 1-16,-4-4-1 15,4 1-1-15,-7 3 1 16,0 0-1-16,0 0 0 16,0 3 2-16,-3 1-1 15,-4 2 2-15,0-3 0 16,0-3 1-16,7-3-2 15,0 0 1-15,3 0-2 16,1-4 2-16,-4 1-2 16,-3-3-1-16,3-1 1 15,0 1 1-15,3-4-1 0,1 7-1 16,-1 0 1-16,-6-1-1 16,-1 1 0-16,-3 3 0 0,4-3 0 15,3 3 0 1,3-4 0-16,1 7 0 0,-4 0 0 15,0 0 0-15,0 0 0 16,4 0 2 0,3 0-3-16,0 0 0 0,3 7 1 15,-3-4 2 1,0-3 3-16,8 9 2 0,9-3-3 16,-2 1-1-16,-5-4-1 15,1-3-2-15,3-3 1 16,25-4-1-16,0 1 0 15,-14-3 2-15,-8-1-1 16,1 7-1-16,0-3 1 16,0 6 1-16,-1 6-3 15,-6-3 0-15,-7 4 1 0,-1 2 0 16,8 4 0 0,-1-1 0-16,1 4 2 15,-4-4 1-15,-3 1-1 16,3-4 1-16,7 1 0 15,-3-4 3-15,0 3-3 16,-8 1 0-16,-3-4-1 0,4-3-2 16,7 3 1-16,-1-2 1 15,-3 2-1-15,-7-3-1 16,-3 0 1 0,0 3-1-16,3 1 0 0,-4 2 0 15,4 4 0-15,-7 2 0 16,-3 4 0-16,-8 3 0 15,4 0 0-15,0 6 0 0,4-3-9 16,-4-3-2 0,3 0 12-16,-6-3 9 0,-1 0-5 15,-10 3 0-15,3-6-3 16,-10-4-2-16,0-3 1 16,3 1-1-1,1-7 0-15,-1 0 2 0,0-3-3 16,-3 0 0-16,3 0-1 15,-3-3 0-15,0 0 0 16,-7-3 0-16,-1-1 2 16,-6 1 2-16,0 0-3 15,-4 3 0 1,0 0-1-16,0 3 0 0,1 0 2 16,-1 0 2-16,3 0-1 15,1 0-1-15,0 0-2 0,-1-4 1 16,5 1-4-1,-5 0 1-15,1 0 2 0,0 0 3 16,-1 0-2 0,-2-4 0-16,2 1-1 0,-3 0 0 15,1-4 0-15,-5 7 0 16,1-3 0-16,-4-3 0 16,0 6 2-1,-3-4 0-15,-4-2-3 0,0 9 2 16,0-3-1-16,-4 0 0 15,1-1 2-15,-1 1 2 0,1 0-1 16,0 0-1-16,-1 3-2 16,1 0 1-16,-1 0 1 15,-3-3 0 1,4 3 0-16,-1 0 0 16,1 0 0-16,-1 0 0 0,1 0 0 15,-4-3 0 1,3 0 0-16,1 3 0 0,-1-4-3 15,1 4 2-15,-4-3-1 16,3 0 0-16,-3 0 0 16,4-6 0-16,-4-10 2 15,0-9 0-15,-4-10 0 16,1-6 0-16,-4-9 0 16,0 0 2-1,0-13-3-15,0 0-2 0,0-9 2 16,0-7 2-16,-4-9-2 0,0-6 0 15,1-10 1-15,-1 1 0 16,4-10 0 0,-3 9 0 15,6-3 0-31,1 1 0 0,3 8 0 16,3-5 0-1,1-1 0 1,3-3 0-16,0 7-3 15,0 3 2-15,0-1 1 0,0-2 2 16,-4-1-1-16,4 1-1 16,-3-7 1-16,-1 13-1 15,-3-4 0-15,0 4 0 0,0 6 0 0,0 7 2 0,0 2-3 0,0 7 0 16,0 6 1-16,0-6 0 0,0 6-5 16,0 0 1-16,0 3 0 15,0 0 2-15,0 0 1 16,-3-3 1-16,3 6 0 15,0 1 0 1,-4 5 0-16,4-2 0 0,-3 15-3 16,-1-9 2-16,4 15 1 15,-3 3 0-15,-1 4 0 16,1 6 2-16,-1 6-1 0,4 4-1 16,0 5-2-1,0 1 1-15,0 2-1 0,0 4-2 16,-3 0 0-1,3 0 3-15,0 3 0 0,0 0 1 16,0 0 0 0,0 0 0-16,0 0 0 0,0 0 2 15,0 0-1 1,0 0-1-16,0 0 1 0,0 0-1 16,0 0 0-16,-4-3 0 15,1 0 0-15,-1-4 0 16,1 1-3-16,-1 0 2 15,-3-3 1-15,0-1 0 16,0 4 0-16,0-7 0 16,-4 13 0-16,4-9 0 15,0 0 0-15,0 5 0 0,0-2 0 16,0-3 0-16,0 9 0 16,3-3 0-1,1-1 0-15,3 4 0 16,-7 0-3-16,7 0 0 0,0 7 2 15,0 8 0-15,0-2-4 16,3 3 1-16,-3-1 2 16,4 1 3-16,-1 3 0 15,8-4-1-15,3 1-2 16,0 3 1-16,4-3 1 16,0-4 2-1,-1-6 1-15,1-2 3 0,-1-4-3 16,1-4 0-16,-4-2-1 0,-3-3 1 15,-4-4 0 1,-4-6 1-16,-3 4-2 0,-7-4 1 16,-3 0 0-16,-4 0 1 15,-4 4-2-15,-3-1-2 16,0 7 1 0,-4 5 1-16,0 4-1 0,1 4-1 15,-1 5-2-15,4 0-1 16,0 10 2-16,6 0 0 15,5 0-2-15,3 3 2 16,3-7-1-16,8-2 0 16,3 6 0-16,3 0 0 0,5-7 2 15,6 1 2 1,0-4-1-16,4-3-1 0,-1-6 1 16,-3-3 1-16,1-3-1 15,-5-3 2-15,-3-1-2 16,-3-9-1-16,-4-3 1 15,-4-6 1-15,-6 6 1 16,-8-6 1 0,-3 3-2-1,-7 3-2-15,-4 0 1 16,-3 9-1-16,-7 7 0 0,-4 12 2 16,4 7-3-16,0 9-2 0,3 6-1 15,4 3 0-15,6 4 3 16,12-4 2-16,6 1-2 15,8-4-2-15,10-3-1 16,11-6 3-16,6-7 0 0,5-12 1 16,2-3 0-16,-2-12 0 15,-5-11-3 1,-6-8 2-16,-11 3-1 16,-14-7 0-16,-17 7 2 0,-15 6 2 15,-17 9-6-15,-8 13-1 16,1 18-73-16,-4 26-30 15,-11 25 54-15,-14 3 27 16</inkml:trace>
  <inkml:trace contextRef="#ctx0" brushRef="#br0" timeOffset="5680.4191">8721 7511 244 0,'-29'0'90'0,"19"0"-70"0,-1 6-7 0,4-3-8 0,0 0-7 16,0 3 0-1,0 4 0-15,0-1-2 0,0 7 3 16,0 3-2-16,0-4 1 0,-4 10 2 15,1 1 0-15,-4-1 0 16,3 0 2-16,-7 0 3 16,4 3 4-16,0 6 0 15,4-2 0-15,2-4-3 16,8 0-1-16,8 0-6 16,2-2 1-16,4-1 0 15,4-7 2-15,0-5-1 0,-1-4-1 16,4 1 5-1,0-10 1-15,-3-3 2 16,0-4 2-16,-4-2-1 0,-4 3 0 16,-2-4-3-16,-5-2-1 15,-3-4-3-15,-7-3-2 16,-4 0 3 0,1 4 0-16,3 2 3 0,-11 4 1 15,-3 3-1-15,0 6-1 16,0 9-6-16,-1 0 1 15,-2 10 0-15,6 3 0 16,4 6-3-16,7 1 0 16,3-1 2-16,8 6 0 15,3-2-2-15,7-4 2 16,4 0 1-16,-1-6 0 16,5 3 0-16,-1-9 0 0,0-7 0 15,0-3 0 1,-3-2 2-16,-1-4 1 0,-3-7 1 15,-3 1 0-15,-7-3 2 16,-4-7 1-16,-7 0-1 16,-4-2-1-16,-7-1-3 15,1-3 1-15,-8 3-2 16,-3 0-1-16,0 0 1 16,3 4 1-16,0 5-1 15,4 1 2-15,7 9-4 16,3 0-2-16,8 9-1 15,6 7 3-15,8 6-2 16,6 6 1-16,5 0 2 16,2 1 0-16,1-8-3 0,0 1 2 15,-1-9 1 1,5-7 0-16,-5-6 0 0,1-9 2 16,-4-10-1-16,-3-12 2 15,-4-1 0-15,-3-5 1 16,-8-4-2-1,-3-3 1-15,-7 10 0 0,-7-7 1 16,-4 9 0-16,1 4 0 16,-5 6 4-16,1 10 5 15,0 5-14-15,0 7-3 0,0 10-1 16,3 2 2 0,4 7 0-16,7 0 1 0,3 9 0 15,8 10 0 1,7-1 0-16,6 4 0 0,4 0 2 15,8-7 0-15,2-5 0 16,8-10 0 0,0-10 2-16,3-6 1 0,-6-12 1 15,-5-4 2-15,-6-12 3 16,-7-9 5-16,-8-10-4 16,-10 0 0-16,-10-6-6 15,-15-1-1-15,-10 4-1 16,-4 7-2-16,-7 11-6 0,4 20-1 15,-4 18-6 1,3 20-2-16,8 18 13 16,14 22 5-1,21 15-7-15,14-2-2 0,25-10 9 0,24-6 7 16</inkml:trace>
  <inkml:trace contextRef="#ctx0" brushRef="#br0" timeOffset="7905.8399">13550 8075 108 0,'-28'16'41'0,"21"-7"-32"0,0 10 0 0,3-10-3 16,1 1-2-16,-1 5 0 16,4 1-2-16,0-3 1 15,4 2 0-15,-1 1 1 16,4 0-2-16,0-1 1 15,1 10 0-15,-1 0 3 16,0 1 1-16,-4 2 3 16,1 3 6-16,-1 7 2 15,1 2-9-15,-4 4 8 0,0-3 3 16,0 6-2-16,0 0 2 16,0 6-5-16,0 4 1 15,0 12-7-15,3 16-1 16,1 6 0-16,3 3 2 15,0 6-1-15,3 7 0 16,1-4-5-16,-4-6-1 0,0-9-1 16,0-7 1-1,0-2-2-15,0-4 2 0,-3-6-2 16,-1-12 2-16,1-10 0 16,-1-10 1-16,1-9-2 15,0-6 1-15,-4 0-7 16,3-9 1-16,-3-4-10 15,4-6-2-15,-4-9-19 16,0-6-5-16,-4-7 20 16,-3 0 10-16</inkml:trace>
  <inkml:trace contextRef="#ctx0" brushRef="#br0" timeOffset="8488.4672">13176 9489 148 0,'-14'-9'55'0,"4"12"-43"0,-1 0 5 0,4 0 0 16,3 3-6-16,1 1 1 15,-1-1-5-15,4 3-2 16,0 1-2-16,0 8 2 0,4 1 4 0,-1 0 1 16,4 3 4-16,4 3-1 15,7 3 0-15,3 4-3 16,0 2 1-16,4-2-4 16,3 5 1-16,-3 1-5 15,-1-4-2 1,1 1 4-16,-4-4 4 0,-3-6-3 15,-4-3 2-15,0-3 1 16,0 0 2-16,-3 0-1 16,-1-7 1-16,1 7-6 15,-1-3-1-15,1-1-2 16,0-2 1-16,-1-1-2 16,1-5-1-16,-1-7 3 15,1-7 2-15,3-8 2 16,4-7 1-16,3-10-4 0,7-2-3 15,0-4 0-15,4-2 1 16,3-4-1-16,-3-3-1 16,0-7 1-16,-4 1 1 15,0-10-1-15,4 7 2 16,-7-4-2-16,-1 4-1 16,-2 6-2-16,-1 0-1 15,-4 12-12-15,1 7-2 16,0 5-27-16,-4 17-12 15</inkml:trace>
  <inkml:trace contextRef="#ctx0" brushRef="#br0" timeOffset="11840.3025">20662 11160 124 0,'-53'-9'46'0,"29"3"-35"0,-15-7 12 0,14 10 5 16,-3-3-1-16,-7-1 2 15,-4 4-3-15,0-3 1 0,0 6-15 16,0 0-2-16,4 6-3 16,0-3-3-16,3-3-1 0,0 7 1 15,-6-4 2-15,-1 0 1 16,0 0 1-16,0 3-2 15,-3 1 1-15,-1-1 2 16,1 3 2-16,3 4-3 16,0 6-3-16,4 3 0 15,0 3-1-15,0 3-2 16,-1 6-2-16,-6 4 1 16,0 9 1-16,-1 0-3 15,1 3 0-15,0 0 1 16,3 4 0-16,0-4 0 15,4 16 0-15,3-7-3 16,4 7 2-16,7-6 1 16,3-7 0-16,4 0 0 0,3-3 0 15,4-2-3-15,11-1 2 16,6 3 1 0,15 6 0-16,10 4 0 0,18 2 2 15,4 7-1-15,6 0-1 16,25 16 1-16,11 0 1 15,7-4-1-15,-4-2 2 16,4-7-2-16,7-6 2 16,11-4 0-16,-8-8 3 15,7-11 1-15,8-5 1 16,3 0-2-16,-3-7-1 16,13-3-3-16,4-3-2 0,-3-6 1 15,10-3-1 1,4-4 0-16,-11 1 0 15,11 0 0-15,0-4 2 0,-11 3-1 16,7-2-1-16,0-4 1 16,-7 4-1-16,11 5 0 15,0-5 0-15,-14 2 0 16,6 1 2-16,4-4-1 16,-6 1-1-1,2-1 5-15,5-3 4 0,-5-3-3 16,-3-3-1-16,4-3-2 0,0-3-3 15,-8 0 1 1,5-1 1-16,-1-2-1 31,-7 6 2-31,7 3-2 0,-3 0-1 16,-8 0 1-16,1 6 1 0,3-3-1 16,0 0-1-1,-10 1 5-15,-4 2 4 16,0-3-5-16,-4 0-2 0,-7 3-6 0,-6 4 0 15,-1-1 4-15,1 1 4 16,-8-4-1-16,-7-3 0 16,-3 6-8-16,-4-9-4 15,-3 0 16-15,-4-9 6 0,-4 0-5 16,-2-1-2 0,-8-2-4-16,0-4 1 0,3-6-2 15,-3-6-1-15,-3 0 1 16,-4-4-1-1,-4-2 0-15,-7-10 2 16,-6-3-1-16,-8 0 2 16,-7-3 0-16,-3 3 3 15,-7 0-3-15,-8-1 0 0,-3 8-1 16,-7-1-2-16,-3-3 5 16,-8 10 1-16,-14-10 2 15,-13-7 2-15,-12-2-5 16,-10-16-1-16,-10-6-2 15,3-7 1-15,-4-2-4 16,4 5 0-16,-3 10 1 16,6 7 0-16,1 2-3 15,-1 7 2-15,4 6 3 0,7 3 1 16,-3 9-1 0,-1 1-2-16,1 3 1 0,-4-4-1 15,0 7-3-15,0-4 2 16,0 1 1-16,4-3 0 15,3 9 0-15,-7-7 0 16,0 10 0-16,0 0 0 16,-4 4 0-16,1-1 2 15,3 3-1-15,0 0-1 16,0 1-2-16,-4-1 1 0,-6-6 1 16,-4 3 0-1,-7-6 0-15,-1-3 0 16,-9-3 0-16,-8-1 0 0,-3 1 0 15,-4 3 2 1,-4 3-3-16,-6 3 0 16,-8 3 1-16,1 0 0 0,3 0-3 15,-7 10 2 1,-3-7 1-16,6 0 0 0,-3-2 0 16,-3-4 0-16,6-7 0 15,8 1 0-15,-1 0 0 16,-6 3 2-16,6 3-1 15,12 3-1-15,-1 7 1 16,0-4 1-16,-4 10-1 16,8 3 2-16,7-1-4 15,-4-2 0-15,-7 6 1 16,4 6 0-16,3 1-3 16,0-1 2-16,1 3 1 0,-1 7 0 15,0 3 0-15,7 0 0 16,4 3 0-16,-4 0 2 15,1-1-3 1,-1 1 0-16,4-3 1 16,10-3 0-16,1 0 0 0,6-4 0 15,4-2 0-15,0-4 2 16,0-3-1-16,11-3-1 16,-1-3 1-1,8 0-1-15,-1-4 0 0,8-2 0 16,0-4-3-16,-1 1 2 15,-3-4 1-15,1 1 0 0,-5-4-3 16,-3 0 2 0,0 6 1-1,0 4 0-15,1 6 2 32,-1 6 1 14,-4 6-1-30,-3 7-2 0,-7 0 1-16,4-1-1 0,-1-2 0 15,4 6 0-15,7-7 2 16,0 1 1-16,-3-1-4 0,3 1 1 0,0-1 0 0,4 4 2 16,-4-6-3-16,3 5 0 0,1-2-1 0,3 2 0 0,4-5-9 0,7-4-3 15,3 0-48-15,0 1-19 0,-3-1 41 0,-11 10 20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18:09:46.1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8202 10803 32 0,'4'3'13'0,"-8"-3"-10"0,1 6 0 0,3 0-2 0,0 1-8 16,-4-4 0-16,1 6 1 15,-1-2 3-15</inkml:trace>
  <inkml:trace contextRef="#ctx0" brushRef="#br0" timeOffset="9449.4921">17014 4152 100 0,'0'0'38'0,"0"0"-29"0,-3-6 8 0,3 6 2 15,-4 0-5-15,-3-3 0 16,0-3-8-16,0 6-2 16,0-3-4-16,0-4-1 15,0 4 1-15,4-3 0 0,-1 3 0 0,1-3 0 16,3-1 0 0,3 1 4-16,4-7 2 0,0 1 4 15,4-4 4-15,-1-6-4 16,4 0 2-16,1 0-5 15,2-3 1-15,1 0-1 16,-1 0 1-16,5-3-4 16,-1 6-1-16,0-3-1 15,4 0-2-15,-1-3 1 16,1 2 1-16,0 5 1 16,-1 2 3-16,-2 0 3 15,-1 6 5-15,-4 4-2 16,1 3 3-16,0 3-4 15,-1 3-1-15,-3 6-4 16,1 3 1-16,-1-2-4 16,0 2-2-16,0 3 0 0,-4 4 1 15,1-3 3 1,0 5 4-16,-4 11-2 0,0-1 1 16,0 6-5-1,0-8 0-15,0 5 1 0,3-3 0 16,1-3 0-16,3-3 0 15,4-3 0-15,-1-3 0 16,-2-1 0-16,2-2 2 16,1-4-1-16,-4-2 2 15,-3-1-2-15,-1 0 0 16,1-3-1-16,-4 0 0 16,0-3-2-16,0 0 1 15,-4 0 0-15,1 0 3 0,-1 0-3 16,1 0-2-1,0 0-3-15,-1 0 1 0,1 0 3 16,-4 0 1-16,0 0-4 16,0 0 1-16,0 0 0 15,0 0 2-15,0 0-3 16,0 3-2-16,3 1 2 16,-3 5 0-16,4-3 1 15,-1 1 0-15,1 8 0 16,-1-2 2-16,1-4-1 15,3 1-1-15,-4 2 1 16,1-2-1-16,-1-1-3 16,1-6 2-16,-1 0 1 15,1 0 2-15,-1 0-1 0,1 1-1 16,-4-1-2 0,0 3-1-16,0-3-14 15,0 0-6-15,4-6-112 16,6-9-49-16,1-7 93 15</inkml:trace>
  <inkml:trace contextRef="#ctx0" brushRef="#br0" timeOffset="11519.8568">17621 6927 56 0,'0'0'24'0,"-7"-3"-18"0,7 3 0 15,-3 0-1-15,3 0-1 16,0-3 0-16,3 0-2 0,4-6 1 16,-3-1 4-16,-1-2 4 15,1-1-4-15,-1 1 1 16,1-4-3-16,-1 6 2 15,1-2 0-15,-1 2 1 16,1 1 2-16,0 3 1 16,-1 0-1-16,-3-1-1 15,4 4-3-15,-4 0 1 16,0 3-4-16,0 6 0 16,0 1-1-16,0 2 1 0,0 3 2 15,0 1 2-15,-4 6 1 16,1-3 4-16,-1 2 3 0,0 1-2 15,1 0 0-15,3 0-3 16,0-4 1-16,0 4-6 16,3 0-1-16,1-3-2 15,0-1-2-15,-1 1 1 16,1 0-1-16,-1-1 0 16,1-5 0-16,-1 6 0 15,1-7 0-15,-1-6 0 16,-3 6 0-16,0-9 0 15,0 0 2-15,0 0-1 16,-3-9 2-16,3 0 0 16,-4-10 1-16,4-6 0 15,0 0 0-15,0-7-2 16,0-2 1-16,0-4-2 16,0 1 2-16,0-4-2 15,0 6-1-15,0 1 1 16,0 2-1-16,0 7 2 0,0 7 1 15,0 5-1 1,4 4-2-16,-1 2 1 0,4 7 1 16,0 7-3-16,4 5 0 15,0 4 1-15,-4 3 0 16,0 6-3 0,0 0 2-16,-4 9 1 0,-3 1 2 15,0-1 5-15,-3 4 4 16,-4-4 0-16,0 4 1 0,0 3-4 15,-1-4-3 1,1 1-2-16,4-3-3 0,-1-7-2 16,4 0 1-1,0-6-15-15,4-10-4 0,-1-2 10 16,4-4 5-16</inkml:trace>
  <inkml:trace contextRef="#ctx0" brushRef="#br0" timeOffset="23687.6259">25245 8094 12 0,'-4'-3'8'0,"1"6"-6"0,-8-3 3 0,4 3 5 15,0-3 7-15,0 3 4 16,-4 0 7-16,4 0 3 15,0-3-6-15,0 0-1 16,4 0-9-16,-1-3-2 16,4-3-1-16,0-4 0 0,4-2-4 15,3-1 0-15,0-2-5 16,0-1 0-16,7-3 3 0,-3 7 1 16,-1-4 1-16,4-3 4 15,0 0 3-15,0-6-6 16,1 0-1-16,-1 6-4 15,3-9-1-15,5 6-1 16,-1 0-2 0,3 0 1-16,5 0-1 0,-1 0 0 15,0 7 2-15,-3 2 1 16,-1 7 3-16,1 6-1 16,-4 3 0-16,-3 3-3 15,0 4 1-15,-4-1-2 16,0 1 2-16,-4-1-2 0,1 0-1 15,0 4 1-15,-1-7-1 16,1-3 0-16,-1 0 0 16,-3 1 2-1,4-4 1-15,0 0 3 0,-4-4 1 16,0 4-3-16,0-3-1 16,0-3-1-16,0 0-2 15,0-4 5-15,0 1 1 16,0-4 2-16,0-2 0 15,0 5 0-15,0-2 2 16,0-1-5-16,0 4-1 0,-3-1-2 16,-1 4-2-16,1 0 1 15,-1 3-1 1,1 0 0-16,-1 0 0 0,1 3 0 16,-1 6 2-1,1 3-3-15,-4 7 0 0,4 3 1 16,-1 6 2-16,1 0-1 15,-1-3 2-15,4-3-4 16,4-1 0-16,-1-2 1 16,4 0 0-16,4-7 0 15,3 1 2-15,4-4-1 16,0-3-1-16,-1-3 1 16,1 6-1-16,-4-6 0 15,-3 0 0-15,-1 0-3 16,-2 0 2-16,-5 3-1 0,-3 4 0 15,-3 2-3-15,-1 7 1 16,-6 12-5-16,-4 6 1 16,-4 7 2-1,-3 13 3-15,0-1 4 0,-4 0 2 16,1-6-12-16,2-6-4 16,1-7-3-16,4-5 2 15,-1-4-41-15,4-6-15 16,4-7 33-16</inkml:trace>
  <inkml:trace contextRef="#ctx0" brushRef="#br0" timeOffset="27802.9474">17089 7021 60 0,'-11'0'24'0,"7"0"-18"0,-3 0-2 0,7 0 0 16,-3 0-8-16,-4-3-1 16,3-3 2-16,1 0 1 15,-1-1 8-15,-3-2 4 16,4 0 3-1,-4-1 3-15,3 1-3 0,-3 6 0 16,3-4-5-16,1 1 0 16,-1 3-5-16,4 0-2 15,0 3-3-15,0 0 1 16,0 0 1-16,0 0 2 0,0 3-1 16,0-3-1-16,0 0 12 15,0 0 6-15,0 0 6 16,0 0 3-16,-3 6-8 15,-1-3-1-15,4-3-11 16,-3 0-2-16,3 0-1 0,-4 7-2 16,4-7-2-16,-3 0 3 15,-1 0 0-15,-3 0 3 16,4-7 3-16,-1 7-2 16,1-3 1-16,-1-3-5 15,1 0 0-15,3-1-1 16,0-2 1-16,0 0-2 15,3-1-1-15,1-2 1 16,3-1-1-16,0 1 0 16,0-1 0-16,3-3 0 0,-3 7 0 15,0-4 0-15,4 4 0 16,-4 0 0-16,0-1 0 16,0 4 0-1,0 0 0-15,0-1 0 0,0 1 0 16,4 3 0-16,-4 0 0 15,4 0 0-15,-1 3 2 16,-3 0 3-16,4 0 2 16,-4 0-1-16,0 3 1 15,0 0-4-15,0-3-2 16,0 3 0-16,0-3 1 16,0 0-1-16,0 3-1 0,0 0 1 15,0 1-1-15,0-4 0 16,1 3 0-1,-1 0 0 1,0-3 0-16,0 0 0 0,0-3 0 16,0 0 0-16,0-4 0 0,3-2 0 15,1-1 2-15,0-5-1 16,-1 2-1-16,1-2 1 16,3-1-1-16,0 0 0 15,0 4 0-15,0-1-3 16,0 1 2-16,-3 2 1 15,-1 4 2-15,1 3 1 16,-4 0 3-16,0 3-3 16,0 0 0-16,0 3-1 15,0 0-2-15,0 3-4 0,0 0-2 16,4 1 3-16,0 2 1 16,-1 1 4-16,1-1 3 15,-1 0-7-15,1 1-3 16,0-1 3-1,-4 1 0-15,0-4 6 0,0-3 2 16,0 6-7-16,0-2-1 16,0-4 4-16,0-3 4 15,0 6-6-15,-3-3 1 16,-1 0-6-16,1 0 1 16,-1-3 4-16,1 4 2 15,-4-4-3-15,3 0 1 16,-3 0 2-16,4-4 1 0,-4 1-4 15,0 0-1 1,-4 0 1-16,4-3 0 0,0 6 3 16,0 0 3-16,0 0-2 15,0 0 0-15,0 0 1 16,-3 9 0 0,-1-3-2-16,1 1-2 0,-1 2-2 15,4 1 1-15,0-1 1 16,0 0 0-16,0 1 0 15,4-1 0-15,-1 1 0 16,1-1 2-16,-4 0 1 16,3 1 3-16,-3-1-1 15,0 1 2-15,4 2-2 0,-4-2 0 16,10 2-3 0,-6-2-2-16,3-1 1 15,0-3-4-15,0-3 2 16,0 0 1-16,-3-3 0 15,-1 0 0 1,1 0 0-16,-1 0 0 0,1 0 0 16,-4 0-3-16,3 4 2 15,1-4-1-15,-1 3 0 16,-3-3-3-16,0 6 1 16,4 0-5-16,-1-3 1 15,1-3 2-15,-1 7 3 16,-3-7 2-16,4 0 3 0,-1 0-1 15,1 0 2 1,-1-7 0-16,1 7 1 0,0-3-5 16,-1 0 1-1,1 3 0-15,-1 0 0 0,1 0-3 16,-1 3 2-16,1-3 1 16,-1 3 2-16,1 4-1 15,-4-4 2-15,0 6-2 16,0-2-1-16,0-4 1 15,0-3 1-15,0 6-1 16,3-6-1-16,-3 0 3 16,0 0 0-16,0-6-1 15,0 6-2-15,-3-3 1 0,-1-4-1 16,1 4 0-16,-1-3 0 16,1 3 0-1,-1-4 0-15,1 4-3 0,-1-3 2 16,1 0 1-1,-1-1 2-15,-3-2-1 0,0-3-1 16,0-1 1-16,0 0-1 16,0 1 0-16,0-4 0 15,0 7 0-15,0-1 0 16,-1 1-3-16,1 0 2 16,0 5 1-16,4-2 0 15,-1 0 0-15,4 3 0 0,0-3 0 16,-3 2 0-16,-1-2 0 15,-3 0 0 1,4 0 0 0,-1-1 0-16,1-2 0 0,-1 3 0 15,1-4 0-15,-1 1 0 0,1-1 0 16,-1 7 0-16,0-3 0 16,1-3 0-16,-4-1 2 15,0 7 3 1,0-6 0-16,0 2 0 0,-4 1-1 15,1 0 0-15,-1 0 0 16,0 2 0-16,-3 1-2 16,0 3 1-16,0 0-4 15,0 3 0-15,0 1 1 0,0-1 2 16,0 0-1-16,-1 0 2 16,1 0 0-1,0 0 3-15,0 0-3 0,0 1 0 16,3-1-1-1,1 3-2-15,-1 0-2 0,1 4 1 16,3-4-1-16,0 3 0 16,0 4 2-16,3-4 0 15,0 1 0-15,1-4 0 16,3 0 0-16,0 0 0 16,0 1-3-16,0-4 0 15,0 0 4-15,0 3 1 16,0 1 0-16,0-1-2 15,0 0 3-15,-4 3 2 0,1 1 0 16,-1-1 0 0,1 4-3-16,-4-4 1 0,0 7-2 15,0-7 2 1,0 1-2-16,0-4-1 0,-4 0 1 16,0-3 1-1,1 1-1-15,-1-4-1 16,1 0 1-16,3 3-1 15,-4-3-3-15,4 3 2 16,0 0-1-16,3 0-2 0,-3 3-2 16,0 1 1-16,4-1 1 15,-1 0 2-15,-3 0-1 16,4 4-1-16,-1-1-13 16,1 7-6-16,3 0-65 15,0-4-28 1,0 1 60-16</inkml:trace>
  <inkml:trace contextRef="#ctx0" brushRef="#br0" timeOffset="52532.545">20398 7184 148 0,'-14'-34'55'0,"-1"18"-43"0,-2-3 5 0,10 10 0 15,-4 6-8-15,1-3-3 16,-5 6-8-16,5 6-1 15,-1-3 1-15,1 6-1 0,-1 1-1 0,1 2 0 16,-5-5 3-16,1-7 2 16,-3-7 2-16,-1-5 3 15,-3 2 1-15,0-2 8 16,-8-4 2-16,-2 7 5 16,-1 9 3-16,-3 0-11 15,-1 9-5-15,1 10-6 16,0 6-3-16,0 7 1 15,-1 5 1-15,1-6-3 16,-4 10 0 0,4-6 1-16,-4-4 0 0,0 4 4 15,-3-4 2-15,-4 3 6 16,0 7 5-16,0 6-3 16,1 3 2-16,6 1-5 0,3 5-1 15,8 0-4 1,4 1 1-16,6 2-4 0,4 1 0 15,3 3-3-15,4-10-1 16,4-6 3-16,-1-6 1 16,1-7 3-1,3-5 1-15,0-4-1 0,3 0-1 16,1-3-3-16,3-4 1 16,0 8-2-16,0-4-1 15,3-1-2-15,4 1 1 16,1 3 1-1,6 1 0-15,0-1 0 0,4 3 2 16,-4 0-1-16,3 0 2 0,5 1 0 16,-5-1 1-1,1 0 0-15,0 3 2 0,-1-2-1 16,1 5 0 0,3-3-3-16,4-2 1 0,3-1 7 15,8 0 5-15,3 3-18 16,3 1-7-16,0-4 4 15,1 6 5-15,-4-2 1 16,0-4 0-16,-1-6 7 16,1 3 3-16,0-6-5 15,0-3-3-15,-4-1-4 16,-3 1 1-16,0-4 1 16,-4 1 0-16,0-4 0 15,1 1 0-15,-5-4-3 16,1-3 2-16,4 7 1 15,2-10 2-15,1 6-1 0,0-3-1 16,0-3 1 0,-4 6-1-16,0 1 0 0,-3-4 0 15,-4 0-5-15,4 0 1 16,0-3 6-16,-4-6 4 16,4-4-1-1,-1-5 0-15,1-4-3 0,0 0 1 16,3-6-4-16,4 0 0 15,0 3-10-15,0-3-3 16,-1 6 16-16,-2 3 9 16,-1 1-4-16,-3-1-3 0,-4 0-3 15,0-3 1 1,-3-6 1-16,0-3 1 0,-8-6 6 16,-3-4 4-16,-3-6-7 15,-4 3-2-15,0-3-1 16,-3-6 2-16,-1 10-5 15,4-1-1-15,0 3-7 16,0 4 0-16,0 2-4 16,-3 1 0-16,-1 3 1 15,-3-4 4-15,0 1 3 16,-7-3 2-16,0-4 1 16,0-6 0-16,0-9 0 15,-3-1 0-15,-1-5 2 16,-7-7 1-16,-3-3 1 15,-7 0 0-15,-4 0-5 16,-3 6 1-16,-4 4 2 0,-3 2 3 16,-1 13 0-16,-2-3 2 15,2-3-6-15,1 0-3 16,-4-3-6-16,0-7 0 16,0-3-7-16,-3-2-1 15,-4 5 9-15,-7 0 3 16,-3 1 12-16,-8 9 5 15,-21 12-6-15,-14 13-4 16,-6 22-2-16,-19 19-1 16,-14 15-9-16,4 13-2 15,0 19-5-15,0 9-3 16,11 19-80-16,10 3-34 0,10 9 68 16,15 1 33-1</inkml:trace>
  <inkml:trace contextRef="#ctx0" brushRef="#br0" timeOffset="113731.5139">19487 7344 36 0,'-17'19'16'0,"6"-6"-12"0,8 12-2 0,-1-16 0 16</inkml:trace>
  <inkml:trace contextRef="#ctx0" brushRef="#br0" timeOffset="114036.6937">19427 7526 156 0,'-7'-3'60'0,"0"6"-47"0,-3-3 15 0,10 0 2 15,-4 0-13-15,4 0-2 16,0 0-11-16,0 0-3 0,0 0-1 16,0 0-3-16,4 0 2 15,-1 0 1-15,1-3 0 0,-1 0 2 16,1 0 3 0,-4-3 4-16,0 2 5 0,0-2 1 15,0-3 3-15,3 6-6 16,1-4 1-16,-1-2-6 15,1 9-2-15,0-9-2 16,-1 9-3-16,4-4 1 16,0 1-1-16,4 0-3 15,-1 3 0-15,1-3-9 16,-4 3-3-16,-3 3-78 16,-8 7-35-16,-3 5 65 15</inkml:trace>
  <inkml:trace contextRef="#ctx0" brushRef="#br0" timeOffset="119059.5083">19491 7407 92 0,'-7'0'35'0,"-4"6"-27"0,1 1 13 0,3-1 4 15,-4 0-9-15,-3 0-4 16,3 1-3-16,1-1 1 0,-1 0-3 15,4-3-2-15,0 1-2 16,7-4 0 0,0 9 2-16,7 0 7 0,4 1 4 15,-1 9 1-15,4 2-1 0,4 8-2 16,-4 8-1-16,0 7-1 16,-3 10 0-1,-4-1 2-15,-7 10 2 0,-4 9-1 16,-6 12 4-16,-4 1-5 15,0 0 0-15,0-1-4 16,-1 7 1-16,5 3-2 16,-1-6 0-16,8 3-3 15,-1-13 1-15,4-2 0 16,4-10 1 0,-1-10-2-16,4-9 1 0,0 0-4 0,4-9 0 15,-4-10-1 1,0-6 1-16,0 0 0 0,0-7 1 15,0-2-2-15,0-4 1 16,-3-2 7-16,-1-4 3 16,4 0-4-16,0-3-3 15,1-3-1-15,-1 0-1 16,3 0-5-16,1-1 1 16,3 1 0-16,-4 0 2 15,5 0-1-15,-1 0-1 16,0 0 1-16,3 0-1 15,5 3 2-15,2 0 3 0,8 3-2 16,7 0-2-16,7 3 0 16,7 0 1-16,0 1-1 15,3 2-1 1,4 0 1-16,7-2-1 0,4-4 0 16,6-3 2-16,-6-3 3 15,-1-4 2-15,-3-2-1 16,4 0 1-16,-1-4-4 15,1 4 0-15,-4-1-1 16,-4 7-2-16,-3 0 1 16,-3 3 1-16,-4 0-1 15,0 0-1-15,-4 0-2 16,0 3 1-16,-3-3 1 0,-7-3 2 16,-4 0 1-1,-6 0 3-15,-1 0 1 16,-7-1 1-16,-3 4-7 15,-4 0 0-15,0 0-1 0,-4 4 2 16,1-1-3 0,0 3 0-16,-1 3-1 0,-3-2 0 15,4-1 2-15,-4 0 2 16,0 1-1-16,-3-4 2 16,-1 0-4-16,1-3 0 15,3 0 3-15,-4 0 1 16,4-3-1-16,0 0-2 0,0-4 1 15,0 1-1-15,0 0-3 16,-3-1 2 0,-1-2 1-16,-3-10 2 0,-3-3-1 15,-4-15-1 1,-4-1644 3-16,-3 3249 0 0,4-1643-4 16,-4-4 1-16,6-2-2 15,1-1 0 1,4 4 2-16,-1-4 0 0,1 4 0 15,-1 3 0-15,-3 9 0 16,-3 0 2-16,-4 6 1 16,-4 1 3-16,0 2-3 15,1-2 0-15,-1 5-3 16,4 4-1-16,3 9 1 16,1 7 0-1,3 6-3-15,0 3 2 0,0 6-1 0,-1 3 0 16,1 4 2-16,0 2 2 15,0 1-3-15,0-1 0 16,0 4 1-16,0 0 2 16,0 0-1-16,0-1 2 15,0 1-2 1,0 0 2-16,0 3-4 0,0-1-2 16,0 1-1-16,0 0 3 15,3 0 0-15,-3 3 1 16,0 0 0-16,0-3 0 15,3 3-3-15,1-3 2 16,-1-3 1-16,1 6 0 16,-1-4 0-16,1-2 0 0,-4 6 0 15,0-3 0-15,0-3 0 16,0 6 0-16,0-3 0 16,-8-4 0-16,-2 7 0 15,-4-9 2-15,-8 9-3 16,-9-3 0-16,-12 3 1 15,-10 3 2-15,-10 3-3 16,-15 4 0-16,-17 2 1 16,-8 13 2-16,-3-3-1 15,-3-3 2-15,-4-3-2 16,14-7-1-16,8-6-6 0,6-6-1 16,4-3-43-1,3-4-17-15,7 1 32 0,11 6 17 16</inkml:trace>
  <inkml:trace contextRef="#ctx0" brushRef="#br0" timeOffset="121473.0372">17477 6586 160 0,'3'-10'60'0,"-3"1"-47"0,4 2 15 0,-4 4 4 15,0 0-14-15,0 0-2 0,0 0-10 16,0 3-4-16,0 0-1 16,0 0-6-16,0 0 1 0,0 0 2 15,3 0 3-15,-3 0-2 16,0 3-2-16,0 0 2 15,0 0 0-15,0-3 5 16,0 0 5-16,0 0 4 16,0 0 2-16,0 0-2 15,0 3 0-15,0 1-5 16,0-1 0-16,0 6-7 16,4 1-1-16,-1 8-2 15,4 1 0-15,4 6 0 16,-1 4 0-16,-2 2 2 0,-1 3 2 15,-4 4 5-15,-3 0 4 16,-3-1 0 0,-1 1 3-16,-3-4 2 0,3 1-1 15,1 6-5 1,-1-4-2-16,8 1-6 0,-1-1-2 16,1-2-2-16,3-7-2 15,0-3-8-15,0-6-5 16,0-10-16-16,0-2-4 15,-3-14-46 1,-4-2-21-16,-7-10 54 16</inkml:trace>
  <inkml:trace contextRef="#ctx0" brushRef="#br0" timeOffset="122248.9987">17378 6545 72 0,'-18'6'27'0,"4"0"-21"0,0 1-4 0,7-4-1 15,-4 6-3-15,1-3-2 16,-1-2-4-16,4 5 0 16,0 0 4-16,0-2 4 0,0-1 5 15,3 0 4-15,4-6 7 16,0 0 2-16,0 0-5 15,-3-3 0-15,3 0-4 16,0-3 0-16,0-1 8 16,0-2 4-16,0 6-5 15,0-3-1-15,0-4-9 16,3 10-2-16,1-3-2 16,-1-3-2-16,1 6 3 0,0 0 2 15,-1 6 2-15,1-3 3 16,-1 7 1-16,1 5 6 15,-4-2 3-15,0 6 3 16,0 3 3-16,0 3-8 16,0 6 0-16,0 3-9 15,3 4-1-15,1 3-4 16,-1 0-3-16,1 3 0 0,-1-1-1 16,4 8-3-16,0-8 0 15,0-5-9-15,1-7-5 16,-5-5-16-16,1-11-4 15,-1-5-4-15,1-7-1 16,-4-3 15-16,0-3 8 16,3-4 1-1,1-2 1-15,-1-4 10 16</inkml:trace>
  <inkml:trace contextRef="#ctx0" brushRef="#br0" timeOffset="122992.5572">17223 6601 96 0,'-11'-6'35'0,"8"3"-27"0,-5-3 16 0,5 6 6 0,-1-4-7 16,-3-2-4-16,4 6-6 15,-1-3-1-15,4 3-7 16,-3 0 4-16,-1 0 3 0,4 0 7 16,0 0 5-16,-3 0-3 15,3 0-3 1,0 0-8-16,0 0-2 0,0 0 0 16,0 0 0-16,0 3 0 15,0 3 0-15,-4-2 0 16,1 5 0-16,-1 0 0 15,1 7 0-15,-1 0 0 16,4 6 2-16,-3 3-7 16,3 9-2-16,0 4-1 15,3 6 0-15,-3 0 2 16,-3 3 1-16,-1 3-1 0,0 0-2 16,-3 0-2-16,4-3 1 15,-1-3 1-15,1-6 0 16,3-4-11-16,0 1-5 15,3-7-21-15,1-9-9 16,-1-4-66 0,1-5-27-16,-1-4 72 15</inkml:trace>
  <inkml:trace contextRef="#ctx0" brushRef="#br0" timeOffset="125708.5266">17607 6595 180 0,'14'0'68'15,"-24"-3"-52"-15,6 3 6 0,4 0 1 0,0 0-12 16,0 0-1-16,0 0-8 16,0 0-2-16,0 3 0 15,0 3 0-15,0-3 2 0,0 7-3 16,0-4 0-16,0 0 1 15,0 1 2-15,0-1 1 16,0 0 1-16,0-3 4 16,0 4 5-16,0-1-3 15,0-3 2-15,0 3-3 16,0 1 2-16,0 2-6 0,0 3-3 16,4 1-4-16,6 12 1 15,-3 3 1 1,0 7 2-16,0 2-3 0,0 7 0 15,1 3 1 1,-5 4 2-16,-3 2-3 0,0 0-2 16,-3-6-1-16,-5-3 3 15,5-6 6-15,-1-1 5 16,-3-8-5-16,4-8-3 16,-1-5-6-16,4-3-2 15,0-4-15-15,0-3-4 16,0-6-9-16,4-6-4 15,-4 3 21-15,0-10 9 16</inkml:trace>
  <inkml:trace contextRef="#ctx0" brushRef="#br0" timeOffset="126168.2074">17431 6633 128 0,'0'-4'49'0,"-4"1"-38"0,1 3-1 16,3 0-3-16,0 0-3 16,0-3 0-16,0 0 0 15,0 0 2-15,3-3-3 0,-3-1 0 0,0-2 1 16,0 9 2-1,0-3 3-15,0-3 9 0,0 6 6 16,0-4-7 0,0 4 1-16,0 0-11 0,-3 4-2 15,-4 2-1 1,0 3 2-16,3 1 1 16,1 2 1-16,3 4 2 0,0 6 1 15,3 6-3-15,4 3-3 16,0 10 0-16,0 3-1 15,0-3-5-15,0 9 1 16,0 3-2 0,-3 4 0-16,-1-1 2 0,1-3 2 15,0-2-12-15,-4-4-3 0,0-10-14 16,0-5-5-16,0-14-12 16,-4-8-5-1,0-13 27-15,4-7 11 0</inkml:trace>
  <inkml:trace contextRef="#ctx0" brushRef="#br0" timeOffset="126759.6828">17180 6604 104 0,'-3'10'41'0,"3"-7"-32"0,0 3 0 15,0-3-1-15,0 4-1 16,3-1 1-16,1 0 0 16,-1 0 2-16,1 4-3 15,-1 6-2-15,1-1 0 16,-1 13 1-16,1 4-3 16,0 9 3-16,-1 2 3 0,1 1-5 15,-1 6 0-15,1 1-2 16,-1 5-2-16,1-6-8 15,-1-3-3-15,-3-9 1 0,0-7 1 16,-3-3 8-16,-1-9 2 16,1-3 1-1,-1-10-2-15,4-6-2 0,-3-6 1 16</inkml:trace>
  <inkml:trace contextRef="#ctx0" brushRef="#br0" timeOffset="127524.3873">17131 6551 80 0,'-14'-6'30'0,"14"6"-24"0,-4 0-1 0,4 0 0 15,0 0-6-15,0 0-2 16,-3 3-1-16,-1 3 0 16,-3 0 7-16,4 1 3 15,-4-1 10-15,0-3 5 16,-1 7-3-16,1-10 0 0,0 6-4 15,0-3-1-15,7-3-1 16,-3 0 2-16,3 0-7 16,0 0 2-16,0 9 4 0,0-2-3 15,0-1 0-15,3 3-4 16,1 7-1-16,-4 3-1 16,0 6 0-16,-4 0-5 15,-3 3 1-15,0 0 0 16,-3 7 2-16,-1-1 5 15,0 1 6-15,4 3-3 16,0 2 2-16,4 7-5 16,-1 3-2-16,4 1-2 15,4-1-3-15,3 0-13 0,0-6-6 16,0-13 7-16</inkml:trace>
  <inkml:trace contextRef="#ctx0" brushRef="#br0" timeOffset="132675.0973">20719 13393 288 0,'-22'-10'107'0,"-2"7"-83"0,-11-6 2 0,17 6-6 15,0-7-13 1,-6-2-2-16,-5-10-5 0,-2-6-1 16,-1-13 1-16,-3-9 0 0,-4-16 0 15,0-6 0-15,0-4 0 16,-3-8 0-16,-1-1 2 16,-2 0 3-1,-1 4 2-15,-7 3-1 0,0 5-1 16,-4 4-6-1,1 0 1-15,-4 10 0 0,4-4 2 16,3 7-1-16,-7-4 2 0,-4 10-2 16,1 0-1-1,-4 6 7-15,-4 13 5 0,1 5 3 16,-5 5 3-16,-2 2-6 16,-8 9 1-16,-3 7-4 15,3 6 2-15,-3 13-6 16,-4 3-1-1,-3 12-7-15,-4 10 0 0,4 9 1 16,0 10 3-16,-7 9-7 16,-8 12-1-16,4 10 4 15,4 6 1-15,-4-6-9 16,0 6-3-16,4 4 16 16,7-7 7-16,-7 19-3 0,10-10-3 15,7-3-2 1,8 7-1-16,2-7-11 0,8 1-3 15,7-4 16 1,4 13 7-16,7-4-3 0,10 1-1 16,4 0-3-16,6-7 1 15,5 0-2-15,6 1-1 16,7-1 1-16,4 0-1 16,4 1 0-1,-1 11 0-15,4-11 0 0,-3-1 2 16,-1-9-1-16,1 0-1 15,-1-3 3-15,1-7 0 16,-1 7-1-16,-3-6 1 0,4-1-2 16,-1 4 2-1,4-1-2-15,0-2-1 0,4 3 1 16,-1-1-1-16,1-2-3 16,-1 2 2-16,1-5-1 15,-1-4 0 1,1-9 2-16,-4-6 2 0,0-4 1 15,0-6 1 1,0-3-2-16,0-3-2 0,0 0 1 16,0 3 1-16,0 3-3 15,0 3 0-15,3 1 1 16,1 8 0-16,3-2 0 16,0 6 0-16,3 3 2 0,1 3 1 15,3 0-1 1,4 0 1-16,3 3-4 0,0-9 0 15,4 0 1 1,3-3 0-16,4 6 0 16,3-6 0-16,0-4 0 0,4-9 2 15,0-12-1-15,0 9 2 16,0-3-2-16,-1-3-1 16,1-1-2-16,0 4 1 15,0 6 3-15,3 4 3 16,4-1 0-16,3 0 2 15,-3-2-2-15,4-1 0 16,-8 0-3-16,7-9 1 0,-6-4-4 16,3 1 0-1,3-7 1-15,4 4 2 0,0-1-1 16,0-2 2-16,-4-4-2 16,4-3-1-1,-4 3 1-15,8 3 1 0,3 1-1 16,3-7-1-16,1 0 1 15,3-6 1-15,-11-7-1 16,-3-2 2-16,-3-4 0 16,-5-6 3-16,5-3-1 15,-1-3 2-15,8-1-4 16,3-2 0-16,7-4-1 16,0 4-2-16,-7 0-2 15,3 2 1-15,4 1 1 16,4 0 2-16,6-1-1 15,1-2-1-15,-4 0 1 0,-3-1-1 16,3 1 0 0,3-4 2-16,4 1-1 0,-3 2-1 15,-4 1 1 1,0 0-1-16,4 2 0 0,7-2 0 16,3-4 0-1,-4 1 2-15,-6-4-1 0,-4-3 2 16,4-3-2-16,3 4-1 15,3-1 1-15,-2 0 1 16,-8 3-1-16,-4-3-1 16,4 4 1-16,0 2-1 15,1-2 0-15,-1 5 0 16,0-6 0-16,-11 7 2 16,1 6-1-16,-8-3-1 0,1-1 1 15,3-2-1 1,0 3 0-16,-4-1 0 0,7-2 0 15,-6 3 0-15,-4-1-3 16,-4 4 2-16,1 0 1 16,-1 3 0-16,0 0 0 15,-3 0 0-15,-3-3 0 16,-1 0 2-16,-3-7-3 16,-4-5 0-16,4-4 1 15,-4-3 0-15,-7-9-3 16,1-7 2-16,-8-9 1 15,0-6 0-15,-4-10 0 0,-6-3 0 16,-4-9 0 0,-7-10 2-1,-10-12-1-15,-8-13 2 0,-7-6-2 16,-7-15-1-16,-10-1 1 0,-7-15-1 16,-1-7 0-16,1 3 0 15,3 1-3-15,4 12 2 16,6 16 1-1,1 6 0-15,0 15 0 0,-4 10 0 16,0 4 0-16,-7 8 0 16,-3-2 0-16,-7-1 2 0,-1 7-1 15,-3-7-1 1,4 1-2-16,-1-1-1 16,4-2-1-16,0 15 3 0,1 3 0 15,2 6 1 1,8 4 0-16,0-1 0 0,-1-2-3 15,8-1 2-15,3-2-1 16,4-7 0-16,3 0 2 16,4-7 0-16,3 4 0 15,4 0 2-15,4 3-3 16,-1 6-2-16,1 7 2 16,-1 3 0-16,-3 3 1 15,0 2 0-15,-4 5 2 16,-3-4 1-16,-4 0-1 0,1-4-2 15,-5-2 1 1,1 6-1-16,0 3 0 0,0 6 0 16,-1 4-3-1,5 0 2-15,-1-1 1 0,0 7 2 16,1 0-1-16,3-4-1 16,-1 1 1-1,1-7 1-15,0-6-1 0,0-3-1 16,3-6 1-16,1 0-1 15,-1-1 0-15,0 1 0 16,4 0 0-16,0-4 2 16,0 7-1-16,0 3-1 15,-4 6-4-15,-3 4 0 16,-4 2-11-16,-3 7-3 0,-4 0-37 16,-3 6-15-1,0 0 37-15,3 6 17 0</inkml:trace>
  <inkml:trace contextRef="#ctx0" brushRef="#br0" timeOffset="136197.6959">23562 14289 236 0,'-11'4'90'0,"8"-1"-70"0,3-3-5 16,0 0-6-16,0 0-6 15,3 0 3-15,5-3-3 0,-1-1-2 16,3 1 0 0,4-3 1-16,4 3 3 0,7 0 4 0,-1 0 5 15,5 3 1 1,2 0 0-16,5-3-3 0,-5-1 0 15,5 1-3-15,-1 0 2 16,4 0-2-16,7 0 0 16,-4 3-1-1,7 3 0-15,1 3 0 0,3 1 2 16,3-4 1-16,-3-3 1 16,3-7-13-16,4-2-4 15,7 0 13-15,4-1 8 16,-1 1-5-16,1 3-3 0,-4-4-8 15,4 10 0 1,3 0 2-16,0 0 1 16,3 10 3-16,-3-4 1 0,-3 0-3 15,0 0-3-15,-4 1 2 16,-4-4 2-16,1 0 2 16,-4 0 1-16,-8 0 0 15,-2 0 2-15,-4 0-1 16,-4 1 2-16,-7-1-2 15,-3 0 0-15,-7-3-3 16,-4 0-1-16,0 0-3 16,-3-3-2-16,-1 0 1 15,-2-4 1-15,-1 1-1 16,-4-3 2-16,1-1 0 16,-1 1 1-16,1-7-2 15,-4 7 1-15,0-1-2 16,0 1-1-16,-3 6 1 15,-1-4-1-15,1 4-3 16,3 0 2-16,-4 0 1 0,1 3 2 16,-1-3-1-16,1 3-1 15,-1-3 1-15,1 3-1 16,-1 0 0-16,1 0 0 16,0 0 0-16,-1-3 0 15,1 3-3-15,-1-3 2 16,1-1 1-16,-1 1 2 15,1 0-3-15,-1 0 0 0,1 0-1 16,-4 0-2 0,0 3 0-16,0 0 0 15,0 3 0-15,3-3 3 0,1 3-2 16,-4 0 1-16,3 0-3 16,1 0 1-16,-4 1-33 15,3-4-13-15,1 0-43 16,6-4-19-1,1-2 60-15,0 0 27 0</inkml:trace>
  <inkml:trace contextRef="#ctx0" brushRef="#br0" timeOffset="137895.8256">26151 15616 120 0,'-14'3'46'0,"7"-3"-35"0,0 0 3 0,4 0-1 0,-4 0-4 16,3 0 0-16,1-3-1 15,-1 3 0-15,4-6-4 16,0 6 4-16,4 0 2 0,3 0 10 15,0 0 5-15,0 0 0 16,0 0 2-16,3 0-2 16,1-4 0-16,0-2-6 15,-1 6 1-15,1 0-7 16,-1 0-3-16,1 0-3 16,-1 6 0-16,1-2 0 15,3 5 1-15,4-3-2 16,3-3 1-16,4 4-2 0,-1-4 2 15,5-3-2-15,6 6 0 16,7-3-3 0,8-3 1-16,-1 3 0 0,0-3 1 15,1 0-2-15,6-3 1 16,4 0 4-16,4 6 6 16,-1 0-9-16,4 4-2 15,0-1-9-15,-3 3 0 16,-1 4 7-16,4-1 7 15,4 1-8-15,-4-1-3 16,0-2 10-16,0-7 8 16,0 3-5-16,0-6 0 0,0 0-3 15,7 0-1 1,0 0-3-16,0 3-2 0,-7 4 3 16,0 2 0-1,0 0-1-15,0 1-2 16,4 2 3-16,-4-2 2 0,0-1 0 15,-7 1 2-15,0-4-2 16,-7 0 2-16,-4 4-2 16,1-4 2-16,-5 3-4 15,-2 1-2-15,-4-1 2 16,-4 0 2-16,-3 4-2 16,-4-4 0-1,-3 1 1-15,-8-4 2 0,-3 0-1 16,-3-3 2-16,-1 4-4 15,-3-4 0-15,1-3-1 0,-1 0-2 16,-4 0-2-16,1-3 1 16,3 0-8-16,-4-4-2 15,1-2-43 1,3-4-16-16,-7 1 35 0,-7-4 18 16</inkml:trace>
  <inkml:trace contextRef="#ctx0" brushRef="#br0" timeOffset="139207.5826">26091 14108 200 0,'-14'-4'74'0,"11"1"-58"0,-4 3 9 0,3 0 2 0,-3 0-10 16,0 0-2-16,0 0-11 16,0 0-2-16,0 3-2 15,0 4-7-15,0-1-3 0,0 3-1 16,3 1-1-16,1-1 4 15,-1-2 5-15,1-1 2 16,3 0 1-16,0-3 11 16,0-3 7-16,-4 3 6 15,1 0 3-15,3-3-6 16,-4 7 0-16,-3-4-10 16,0 6-4-16,0 1-4 15,0 5-3-15,0-2 1 16,0 3-1-16,3 2 2 0,4 1 1 15,4 6 3 1,3 0 1-16,3-3-1 0,5-3 1 16,2-3 0-1,4-7 1-15,0-9 2 0,1-6 1 16,-1-7-1 0,0-5 1-16,-3-7-2 0,-4 3 2 15,-4-4-4-15,-3 5-2 16,-3 2-2-16,-4 3 0 15,-4 4-4-15,-3-1-2 16,-3 7-5-16,-8-4 0 16,0 10-3-16,1 0 0 15,-1 0 3-15,1 0 5 0,2 0 0 16,5 0 1-16,3 0 0 16,7 10-2-16,3-1 0 15,8 7 0-15,3 3-37 16,4 6-15-1,3 3 28-15,0 6 14 0</inkml:trace>
  <inkml:trace contextRef="#ctx0" brushRef="#br0" timeOffset="140040.5674">26328 15591 160 0,'0'-13'60'0,"-4"7"-47"0,8-10 8 15,-4 10 2-15,0 0-10 16,0-1 0-16,0 1 4 15,-4 3 3-15,1 0-10 16,-4 0 3-16,0 3 3 0,-4 0-2 16,-3 0 0-16,-4 0-2 15,1 0 2-15,-1 0 2 0,0 0 2 16,-3 0-6-16,4 0 1 16,-1 0-6-16,-3 0-2 15,3 3-2-15,-3 0 0 16,3 3-2-16,1 4-1 15,-1-1-2-15,0 4 1 16,4-1 1-16,4 1 2 16,-1 6-1-16,8-1 2 15,3 7-4-15,7 1 0 16,3-1 1-16,8-7 2 16,3-5 1-16,4 3 1 0,-1-13 4 15,1-3 3 1,0-3 0-16,0-13 1 0,-4-3-11 15,-4-6-3 1,-6-3 5-16,-4 3 3 0,-3 3-3 16,-12 3 0-1,-6 10-3-15,-7 9-1 0,-7 9-34 16,-4 10-17-16,0 12-35 16,1 7-13-16,2-1 53 15,5-8 25-15</inkml:trace>
  <inkml:trace contextRef="#ctx0" brushRef="#br0" timeOffset="141589.885">28952 15807 192 0,'0'-3'71'0,"-3"3"-55"0,3 0 2 0,0 0-3 0,0 0-6 16,0 0 2-16,0 0-4 16,0 0-2-16,0 0-2 15,0 0 2-15,0 0 1 0,0 0 2 16,-4 0 0-16,-3 0 2 16,0 3 1-16,-3 3 3 15,-1 1 4-15,1-1-4 16,-1 3 0-16,0 1-6 15,4-4 0-15,-3 3-7 16,3 7-1-16,0-3 0 16,0-1 2-16,0 1-3 15,3-4-2-15,4 0 4 16,4 1 1-16,3-1-3 0,0-2 1 16,3-4 0-16,4-3 0 15,0-3 0 1,4-4 2-16,-4-2-1 0,4-1-1 15,-4 1 1-15,0 0-1 16,-3-1 0-16,-4 4 0 16,-4-3 4-16,1 5 5 15,-8-2 4-15,-6 3 4 16,-4-3-5-16,-4 6-2 16,-3 6 1-16,-4-3 3 15,0 7-10-15,1-1-2 16,-1 0-2-16,4 4 0 15,3-1-7-15,4 4 0 16,3 0 1-16,8 3 3 16,3 3 0-16,11-4-1 0,6 4 3 15,8-6 2 1,3-10 0-16,4-12-1 0,0-13 3 16,-4-9 2-16,0-13 2 15,-7-9 1-15,-10-3-15 16,-4-4-6-16,-18-2-88 15,-3 12-38-15,-7 3 71 16,0 19 34-16</inkml:trace>
  <inkml:trace contextRef="#ctx0" brushRef="#br0" timeOffset="143195.7015">26109 14264 140 0,'-7'16'55'0,"-4"-10"-43"0,1 4 25 0,3-7 9 15,0-3-12 1,0 6-5-16,3-3-5 15,1-3-4-15,3 0-10 16,-4 0-4-16,1 0-2 0,3 0-2 0,-4 7-2 16,4-7 1-16,-3 3-1 15,-1 6 0-15,0-3 0 16,4-2 0-16,0 5 0 16,0 3 2-16,0-2 1 15,4-1 3-15,0 4 1 16,-1 2 1-16,4 4 2 15,0 0 1-15,0 6 3 16,-3 10-3-16,3 5 1 16,-4 11-5-16,1 11 1 15,-1 14-3-15,-3 2 0 0,-3 3-1 16,-1 1 0 0,1 0 0-1,-1-7 2-15,1-6-1 0,-1-7 0 0,4-11-6 16,0-7 1-16,0-7-2 15,0-9 0-15,4 1 2 16,-4-14 0-16,0 4 0 16,0-9 0-1,3-1 0-15,-3 0 0 0,4-6 2 16,-1-3 1-16,-3-3-6 16,0-6-2-16,4 0-16 15,-1-1-6-15,1-9-52 16,-1-3-24-16,1-6 54 0,0 6 25 15</inkml:trace>
  <inkml:trace contextRef="#ctx0" brushRef="#br0" timeOffset="144414.4999">28825 15889 160 0,'-3'-10'63'0,"-4"10"-49"0,0 0 11 0,3 0 5 16,1 0-5-1,-1 0 3-15,4 0-7 16,0 0-1-16,0 0-11 0,0 0-5 0,0 0-3 16,0 0 3-16,4 10 5 15,-1-4 4-15,1 0 2 16,-4 0 5-16,3 4 4 16,-3-1-3-16,0-3-3 15,0 4-2 1,0-1 3-16,0 1-7 0,0 2-2 15,0 1-1-15,0 6-1 16,4-1-2 0,-1 7-1-16,1-3-6 0,-1 0 1 15,1-3 0-15,0 9 0 16,-1-2 0-16,1 2 0 16,-4 0 0-16,0 6 2 0,0 4-1 15,0 3-1-15,-4 12 1 16,1 10-1-1,-1 12 0-15,0 13 0 0,4 6 0 16,-3 0 0 0,3 6 2-16,0 1 3 0,0-10 0 15,3-7 0-15,1-8-3 16,0-14 1-16,-4-5 0 16,0-17 1-16,0 1 0 15,0-9 0-15,0-7-2 16,0-7 1-16,0-2-4 15,0-3 0-15,0-4-4 16,0-3 1-16,0 1-7 16,0-7-3-16,3 0-8 0,1-4-1 15,-1 1-1 1,-3-3 2-16,0 3-54 0,0-3-22 16,0-4 50-1,0 10 24-15</inkml:trace>
  <inkml:trace contextRef="#ctx0" brushRef="#br0" timeOffset="145228.3559">28804 17478 244 0,'-28'16'93'0,"7"-10"-72"0,-4-6-6 0,11 3-6 15,0 1-8-15,-4-1-1 0,1 0 1 16,-1 3 1-1,4 0-1-15,0 4-1 0,0-1 3 0,0 4-4 16,3 2 0 0,4 4-1-16,3 0 0 0,4 0 2 15,4 3 0-15,7-3 0 16,3 2 2-16,7-5-1 16,0 0-1-16,4-7 7 15,-1-2 3-15,1-7 1 16,0-10 3-16,0-6-1 15,-4-6 0-15,0-9-3 16,-7 3-1-16,-3-3-5 16,-8-4-3-16,-3 7 2 15,-7 6 0-15,-4 0 1 0,-3 6 0 16,-7 7-2 0,0 3 1-16,-7 6-2 0,0 3 2 15,-1 3-7 1,1 7-1-16,7 2-14 0,3 4-5 15,11 6-49-15,7 10-20 16,18-1 46-16,7 4 24 16</inkml:trace>
  <inkml:trace contextRef="#ctx0" brushRef="#br0" timeOffset="146150.3064">28744 17632 124 0,'-10'-9'49'0,"6"9"-38"0,-6-4 21 0,10 4 7 15,-4 0 3-15,1 0 2 16,3 0-11-16,0 0-5 0,0 0-16 15,0 0-3-15,0-3-2 16,3 0-1-16,1 0 1 0,3-3 0 16,3-1 3-1,1 1-1-15,3 0 2 0,7 3 3 16,4 0 3-16,3-1 6 16,7 1 3-1,8-3-22-15,3 3-9 0,6-3 14 16,5-4 8-16,10 7-6 15,7-3-1-15,14 3-4 16,0-4 1-16,8 7 0 16,9 0 1-16,5 7 2 15,3-7 1-15,3 0-1 16,4 0 1-16,4-7-2 0,3 4 0 16,3-6-5-16,1 0-3 15,-1 2 0 1,-3 1 1-16,4 3-1 15,-4 3-1-15,-7 3 1 16,-7 0-1-16,-1 3 0 0,-6 1 0 16,-7 2 2-16,-11 0 3 15,-10 1 0-15,-8-1 0 16,-10 1-3-16,-7 5 1 16,-3 1-2-16,3 6 2 0,-11 0-2 15,-10 0 2 1,-8 3 0-16,-2-6 1 0,-8-4-7 15,-4 1 0-15,-3-3-4 16,-3-4 0 0,-4-3-10-16,-4 1-3 15,1-1-34-15,-1 0-13 0,-3 0-99 16,7-6-43 0,0 0 111-16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18:11:02.6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15642 4598 228 0,'-42'-50'88'0,"17"24"-69"0,-3-11-3 16,14 24-6-16,-4-9 0 0,-3 0 4 15,-4 0 1-15,-3-6 1 16,0 6-8-16,-7-3 4 0,-1 0 1 15,1-9-2-15,-4 5 1 16,-3-2-5-16,-4-10-2 16,0-3 0-16,-7 0-1 15,4-9 0-15,-4-3 0 16,-3-13-2-16,-8 3-2 16,-10-3 3-16,-4 0 0 15,-3-6 1-15,0 3 0 16,-7-10 2-16,-11 7 3 15,-3 6 5-15,-4 0 3 0,-7-3-11 16,-7 0-4 0,-3 6-3-16,-1-3-1 15,-6 6 0-15,-1 7-2 16,1 5 7-16,-12 8 3 0,-6 2-3 16,4 6 0-1,-8 1-8-15,-7 6-4 0,11 3 16 16,-7-4 6-16,0 10-3 15,6-2-1-15,5 2-5 16,-4 0-3-16,3 0 0 16,7 0-1-16,-42 0 0 15,15 7 0-15,13 3 0 16,-10 9 0-16,-4 6-3 16,7 6 2-16,-14 7 1 15,-3 12 0-15,3 4 2 16,-7 3 1-16,11 6 1 15,-4 6 0-15,0 12-5 0,11 1 1 16,0 12 0-16,-8-6 0 16,15 10 0-16,-4 5 0 15,-3 10-3 1,10 7 2-16,4-7 1 0,-4 12 0 16,8 10 0-16,10 0 0 15,0-3-3-15,-4 6 2 16,8 7 1-1,10 6 0-15,-4-10-3 0,1 10 2 16,6 6 1-16,8 3 2 16,-1 6-1-16,-2 4-1 0,2 2-2 15,11 4 1 1,4 3 1-16,0-3 0 0,0 15 0 16,3-3 0-1,0-2 0-15,11 5 2 0,14 7-3 16,-11-7 0-16,1 16-1 15,-1-6 0 1,4 19 2-16,11-10 0 0,-4 4 0 16,21-1 2-16,3 3-1 15,12 4 2-15,2-6-2 16,5-1-1-16,10 0 1 16,3-12-1-16,1 6 0 15,6-3 0-15,4 7-3 0,4 2 2 16,3 0 1-1,0 16 0-15,3 4 0 0,1 5 2 16,6-3-3-16,5 17 0 16,6-17-1-1,11 0-2-15,3 1 3 0,11-20 2 16,7-6-2 0,-4-15 0-16,1-16 1 0,-1 0 0 15,8-16-3-15,6-6 2 16,4-3 1-16,0 3 2 15,-3 0-1-15,0 3-1 16,-1 6-2-16,8 4 1 16,6-4 1-1,-3 7 2-15,-3-7-1 0,-7-6-1 16,-4-12 1-16,3 6-1 16,-6-10 0-16,-1-9 0 0,-3-6 0 15,-3-1 2-15,-4-2-1 16,-4-10 2-16,4 7 0 15,-7-10 1-15,7-6-5 16,7 3 1-16,3-7 0 16,4-5 2-16,-7-7-1 15,-3 0-1-15,-5-3 1 16,8 9-1-16,4 4 0 16,7 2 0-16,3-5 0 15,-4-1 0-15,4-3 0 16,-3-3 0-16,6 1 0 15,12-4 0-15,2-7-3 0,-2-5 2 16,6 5 1-16,11-2 0 16,6 6 0-16,-2-3 0 15,3 12-3-15,10 0 2 16,4-3 3-16,-7 0 1 16,-3-3-4-16,3-3 1 15,-1-3 2-15,-9 3 1 16,-4-7-4-16,-1 1 1 15,1-13 0-15,0-9 0 16,-11 2 0-16,1-5 2 16,2-7-1-16,8-6-1 15,-3-3 1-15,-12-4-1 0,-3-8 0 16,4-4 0 0,3-6 0-16,1 0 2 0,-12-7-1 15,-2 1 2-15,-1-1-4 16,3 1 0-16,5-10 1 15,-1 3 2-15,-7-2-1 16,7-4-1-16,7-10-2 16,4 1 1-16,3-7 1 15,1-2 2-15,6-4-3 16,7 3 0-16,4-3 1 16,-3 0 2-16,-1 3-3 15,4-3 0-15,-3-6 3 16,-12 0 1-16,-2-3-1 15,-1-4-2-15,0 7 1 16,-6-6-1-16,-5 6 0 0,1-1 0 16,0 1 0-1,7-6 2-15,3-10-3 0,-7 0 0 16,0-3 1-16,8-6 0 16,-1 3-3-16,-3-10 2 15,-11 1 1-15,0-4 2 16,4-3-1-16,0 1-1 15,-4-4 1-15,-4-10-1 16,-2-5 0-16,-1-7 2 16,3-3-1-16,1-13-1 15,3-12 3-15,-3 6 0 0,-7-9-1 16,-1 0-2-16,4-4 1 16,0-18-1-1,-3-3 0-15,-4 3 2 0,-10-13-1 16,-8-6-1-16,-3-9 3 15,-4-1 0 1,-3-9-4-16,0-3 1 0,0 4 0 16,-4-4 0-16,1 6 2 15,-1-12 1-15,-3 6-1 16,0-6-2-16,-8 6 1 16,1-10-1-16,-7 1 0 15,-4 3 2-15,0-7-1 16,0 10-1-16,0 0 1 0,4 6-1 15,-4 7 0 1,7 6 2-16,-6 2-1 16,-1-8 2-16,-7 9-2 0,-3 0 2 15,-4-4-2-15,-7 1 2 16,-4 0-2-16,-3-4 2 16,-4 7-2-1,-3-9 2-15,-3 18 2 16,-5-3 2-16,5 13-1 0,-8 15 1 15,4 7-4-15,0 9 0 16,0 9-1-16,-8 1 1 16,-2 2-2-16,-1-5-1 15,0 5 1-15,-3 1-1 16,0-4 0-16,-1 1 0 16,1 12 0-16,-4 6 0 0,0 10 0 15,1 6 2-15,2 9 1 16,-6 7 1-16,0 12 0 15,-8 3 2-15,-3 7-3 16,0-1-2-16,1 1 0 16,-1-4-1-16,3-6-3 15,4 0 0-15,11 4 2 16,0 2 0-16,7 7-2 16,-4 3 2-16,4 6 1 15,3 3 0-15,4 13-5 16,0 0 1-16,-1 6-5 31,1 0 1-15,-3 3-9-16,-1 3-2 0,-7 7-43 0,0 6-19 0,-6 6 42 15,-5 3 19-15</inkml:trace>
  <inkml:trace contextRef="#ctx0" brushRef="#br0" timeOffset="3897.4891">12319 12756 64 0,'-11'0'24'0,"8"0"-18"0,-1 0-13 0,4 0-7 15,0 0 6-15,-3-3 6 16</inkml:trace>
  <inkml:trace contextRef="#ctx0" brushRef="#br0" timeOffset="4071.3457">12308 12756 56 0,'-7'-9'22'0,"4"3"-18"0,-4 2-2 0,3 1-4 0,1 0 1 16,3-3 0-16</inkml:trace>
  <inkml:trace contextRef="#ctx0" brushRef="#br0" timeOffset="5495.308">12234 12628 144 0,'-10'-7'55'0,"3"7"-43"0,-4 0 5 16,4 7 2-16,7-7-9 15,-7 0-1 1,7 0-7-16,0 0-2 0,0 3 0 0,4 6 0 15,-1 7-3 1,4-4 0-16,0 1 2 16,0 3 0-16,-3-4 1 0,-1 1 2 15,-3-4-1-15,0 1 2 16,-3-1 4-16,-1-3 6 16,1 4-3-16,-1-4 0 15,1-3-4-15,3-3-1 16,0 0-3-16,-4 0 1 15,4 0-4-15,0 0 0 16,-3 6 1-16,3-3 0 16,0-3 0-16,0 10 0 15,0-4 2-15,0 4 1 0,0 2 1 16,0 4 2 0,3 3-1-16,1-1 0 15,-1-2-3-15,1 0 1 16,-1-4-4-16,1 4 0 0,-1-4 1 15,1 1 0 1,-1 0 0-16,1-1 2 0,-1 1 3 16,1-1 4-16,-1 1 2 15,1-1 3-15,0 7-3 16,-1 6 1-16,1 0-5 16,-1 3 1-16,1 7-5 15,-1 6-2-15,4 3 2 16,-3 6 0-16,-1 0-1 15,-3 0 1-15,0 7 0 0,-3-4 1 16,-1-3 0-16,-3 3 2 16,0 1-1-16,0-4 2 15,0 0-2-15,0-3 2 16,0-6 0-16,3-4 1 16,1-2-4-16,-1-13-3 15,1 0 0-15,3-7 1 16,0-5-1-16,-4-13 2 31,1-13-2-31,-1-12-1 0,1-13 1 16,-4-6-1-16,3-9 0 15,1-13 0-15,-1-16 0 16,4-3 0-16,0-9 0 16,4-3-3-16,-1-10 2 0,4-6 1 15,4 16 0-15,3-1 0 16,0 4 2-16,0 3-1 15,0 3-1-15,4 13-2 16,-4 2 1-16,4 17 1 16,-4-1 0-1,-4 13 0-15,1 10 0 0,-4 8 0 16,-4 1 2-16,1 16-1 16,-4 2 2-16,0 10-2 15,-4 10 2-15,1 8-2 16,-1 14 2-16,-3 12-2 15,0 9 2-15,0 10-2 16,0 9 2-16,-3 9-2 16,2 17 2-16,1 2-4 0,-3 13 0 15,-1 6 1-15,4-3 2 16,0 3-1-16,0-15-1 16,0-14 1-16,4-8-1 15,-1-10-3-15,0-12 2 16,4-10 3-1,0-6 1-15,4-10 1 0,0-9 0 16,-1-6-2-16,1-6-2 16,-1-10 1-16,1-13-1 15,-1-12 0-15,-6-15 2 16,-1-13-3-16,-3-26-2 0,-4-11 2 31,1-7 2-31,3-7-2 0,0-12 0 16,7-3 1-16,0 10 0 15,3 8 0-15,4 1 0 0,4 0 0 16,0 3 0 0,-1 9 0-16,1 13 0 0,-4 10 0 15,0 8 0-15,-4 13-3 16,4 10 2-16,-3 9 1 16,-1 13 0-16,1 9 0 15,-1 15 0-15,-3 17 0 16,4 18 0-16,0 13 0 15,-1 9 0-15,1 22 0 16,3 16 2-16,3 12-1 16,1 16 2-16,-1 6-2 15,1 7 2-15,-4-7-4 0,0-9 0 16,-3-16 1-16,-1-9 2 16,-3-20-1-16,0-11-1 15,0-13-2-15,0-16-1 16,0-13-7-16,0-8-2 15,0-14-9 1,-3-8-4-16,-1-10-19 0,4-10-10 16,-3-6 29-16,-1-6 13 15</inkml:trace>
  <inkml:trace contextRef="#ctx0" brushRef="#br0" timeOffset="6140.0957">12365 12982 100 0,'-11'-3'38'0,"4"3"-29"0,0 3 12 0,0 0 4 15,0 0 4-15,-4 0 2 16,4-3-1-16,-3 0-1 16,-1 0-16-16,-3 4 3 0,-3-4 4 15,-5 0 0-15,-2 3 3 16,-5 0-4-16,-2 0 0 0,-1 0-1 16,0 0-2-1,-3-3 0-15,-11 0 0 16,-7-3-2-16,-7 0 1 15,-3-6-8-15,-4-4-2 0,0-3 1 16,-11 1 3-16,-10-7-4 16,-4 9-1-16,4-3-4 15,0 7-1-15,-1 0-4 16,5 6 1-16,-1-1 0 16,8 1 2-16,6 3 5 15,11 0 3-15,7 0-7 16,11 0-1-16,3 0 4 15,7 0 4-15,8 0-19 16,6 0-8-16,4 0-20 0,7-3-10 16,7-3-54-1,0-4-24 1,10-5 67-16</inkml:trace>
  <inkml:trace contextRef="#ctx0" brushRef="#br0" timeOffset="7416.5624">10583 12944 80 0,'-7'-9'30'0,"4"3"-24"0,3-4-1 0,0 10 0 16,0-9-4-16,0 9-1 16,3-3 1-16,1 3-1 0,-1 0 8 15,1 3 7-15,-1 6 13 16,1 7 4-16,-1 0 1 15,1 2 2-15,0 4-10 16,-1 3-3-16,1 1-13 16,3 2-3-16,0 0-2 0,0-3-2 15,-4-6-2-15,1 0 1 16,-1 0-1-16,-3-4-5 16,0-9 1-16,-3-6-5 15,-4-9 1-15,-4-13-1 16,-3 3 3-16,-4-9 4 15,-3-6 1-15,-3-4 1 16,-1-6 2-16,0 0 3 16,0 0 2-16,1 7-1 15,6 5 1-15,4 1-2 0,3 3 2 16,4 3-2 0,0 6 0-16,7 3-6 0,4 4 1 15,-1 2-2-15,4 4 0 16,4 0 2-16,3 3 2 15,0-1-1-15,0 4 2 16,4-3-2-16,0 0-1 16,3-6 1-1,3-7 1-15,8 3-1 0,11-12 2 16,9-3-4-16,16-9 0 16,-1-4 1-16,3 9 0 15</inkml:trace>
  <inkml:trace contextRef="#ctx0" brushRef="#br0" timeOffset="9822.8458">23841 7717 232 0,'-28'-6'88'0,"17"3"-69"0</inkml:trace>
  <inkml:trace contextRef="#ctx0" brushRef="#br0" timeOffset="10102.8445">23700 7548 56 0,'-7'-6'24'0,"3"6"-18"0,4-3-4 0,0 3-2 16,0 0 0-16,-3-3 2 16</inkml:trace>
  <inkml:trace contextRef="#ctx0" brushRef="#br0" timeOffset="11669.2832">31073 4080 24 0,'10'-3'11'0,"-10"3"-9"0,4 3 0 0,-4-3 1 16,0 0-4-16,0 0 0 0,0 3 1 16,-7 1 0-1</inkml:trace>
  <inkml:trace contextRef="#ctx0" brushRef="#br0" timeOffset="19293.459">23520 7733 64 0,'-4'-3'24'0,"4"-3"-18"0,0-4-2 15,0 4 0-15,0 0-5 16,0 0 0-16,0-4 1 0,0 1 2 16,0-1-1-16,4 1-1 15,-1 0 1-15,1-4-1 16,-1 10 0-16,1-3 0 16,-1-4 2-16,1 7 3 15,-4-3 7-15,0 6 4 16,0-3 3-16,0-4 3 15,0 7-1-15,0 0 2 16,0 0-2-16,0 0 2 0,0 0-7 16,3 0 1-1,-3-3-10-15,4 0 2 0,-1 0 4 0,1 0 2 16,3-3 0-16,0 2-3 16,0 1 0-16,0 0-7 15,0 0-3-15,0 0 1 16,0 3 0-16,0 0 5 15,-3 0 5-15,-1 0-5 16,1 0 0-16,0 0-2 16,-1 0-1-16,-3 3-1 15,0 0 0-15,0-3 0 16,0 3 0-16,-3 4 0 16,3-7 2-16,0 0-3 15,-4 3 0-15,4-3-1 16,0 0 1-16,0 0-2 15,0 0-1-15,0 0 1 16,-4 3-1-16,4-3 0 0,0 0 0 16,-3 3 0-16,3-3 0 15,-4 6 0-15,1-3 0 16,-1-3 0-16,4 7 0 16,-3-4 0-16,3 3 0 15,0-3-3-15,0 7 2 16,0-4 1-16,0 3 0 15,-4 1 0-15,1 2 2 16,-1 1 1-16,1-1 3 16,-1 1-1-16,1-1 0 15,-4-2 1-15,3 5 1 16,1-2-1-16,-1 3-1 0,1-1-3 16,-1 4 1-16,0 0-2 15,1 3 2-15,3 0 0 16,0 0 1-1,0 0-5-15,3 3 1 0,1-6 0 16,0-1 2 0,-1 1-1-16,1 0-1 15,-1-6 3-15,1 5 0 0,-1-2 7 16,1 0 4-16,-1 3-7 16,1-1-4-16,3 8-2 15,-4-5-1-15,1 11-3 16,-1-1 0-16,1 1 2 15,-4-1 0-15,0 0 1 16,0 1 0-16,-4-7 0 16,1 3 0-16,-1 3-7 0,4-3 0 15,0 1-2 1,0-1 3-16,0 0 17 0,0 7 7 16,0-4-11-16,0 0-3 15,0-2-3-15,0 8-1 16,0-5 0-16,0 2 2 15,0 1 1-15,0-1 1 16,-3-3 0-16,3-2 0 16,-4-1-2-16,4 0-2 15,0 0 1-15,0 0 1 16,0 4-1-16,0-1-1 0,0 1 1 16,0-1-1-1,0 0 0-15,-3 4 2 0,-1-4-1 16,-3 0 2-1,0-2-2-15,0-1-1 0,0 0 3 16,0-3 0 0,3 0 1-16,1 10 2 0,3-7-5 15,0 3-1-15,0 1 0 16,0-4 0-16,0 0 2 16,0 0 1-16,0 1-1 15,-4-1 1-15,1 3-2 16,-1 0 2-16,1 1-4 15,-1-1 0-15,4-3 3 16,0 1 1-16,0-1-1 16,4-3 1-16,-1-6-2 15,1 6-1-15,-4-6 1 0,3-1-1 16,-3 1 0 0,4 0 0-16,-1 3 0 15,1 0 0-15,-1 3 0 0,1 0 0 16,0 0 0-1,3 0 0-15,-4 0 0 0,1-6 0 16,-4 6 0-16,3-6 2 16,-3-3-3-16,0-1 0 15,0-2 1-15,0 3 2 16,0-4-1-16,0 7-1 16,-3-3 1-16,-1 3-1 0,1-1 0 15,-1 4 0 1,1 0 0-16,-1 6 0 15,0 1-3-15,4-4 2 0,-3 0 1 16,3-6 2 0,-4 6-1-16,4-6-1 0,-3-1 1 15,-1 1 1-15,1 0-1 16,-1 0-1-16,1 3 1 16,-1 0-1-16,1 6 0 15,3 0 0-15,-4 0 0 16,4 4 0-16,-3-1 0 15,3-3 0-15,0 4 0 16,0-7 2 0,0 3-1-16,0 0-1 0,0-3 3 15,0 0 0-15,0 0-1 0,0-3-2 16,0 10-2-16,0-4 1 16,0 0 1-1,0 0 0-15,0 4 0 16,0-1 0-16,0 4 0 0,0 2 0 15,0 4 0-15,0 0 0 16,0-7 2-16,0 1 1 16,0-7 1-16,0-3 2 15,-4 0-3-15,4-6-2 16,0 0 0-16,0 0-1 16,0-1 0-16,0 4 0 15,0-3-3-15,0 0 2 0,4 0 1 16,-1 0 2-16,1-1-1 15,-1 4-1 1,-3 3 1-16,4 0-1 0,-4 4 0 16,3-1 0-16,1 0 0 15,-1 3 0-15,1-2 0 16,-1 2 2-16,-3-6-3 16,4 0 0-16,-4 0 1 15,0-6 2-15,3 6-3 16,-3-6 0-16,0 0 1 15,4 0 2-15,-4-4-1 16,0 1 2-16,0-3-2 16,0 5-1-16,0 4 1 15,0 0-1-15,0 0 0 16,0 3 0-16,0-3 0 16,0 0 0-1,0 10 0-15,0-7 0 0,0-3 0 16,0-4 0-16,0 11 2 0,4-4 1 15,-1-3-1-15,-3 0-2 16,4-4 1-16,-4 7 1 16,0-3-1-16,0 0-1 15,0 0-2-15,0 3 1 16,-4 0 1-16,4 4 0 16,0 2 0-16,0 0 2 15,0-2 1-15,0-1 1 16,0 3-2-16,0-3-2 0,0-2-2 15,0-5 1 1,4 8 1-16,-1-4 0 0,1 0 0 16,-4 3 2-1,3-3-3-15,-3-3 0 0,0 6 1 16,4-3 2 0,-4 1-1-16,3-1 2 15,1-3-2-15,-4 9-1 0,3-6 1 16,-3 3-1-16,0 0 0 15,0 1 0-15,4-1 0 16,-4 0 0-16,0 0 0 16,0-3 2-16,0 4-3 15,0 2 0-15,0-6 1 16,0-3 2-16,0 6-3 16,-4-3 0-16,4 0 1 0,0 4 2 15,0-1-1 1,0 0-1-16,4 0-2 0,-4-3 1 15,3 0 1 1,-3-6 2-16,4 9-1 0,-4-9-1 16,0 3 1-16,0 0-1 15,0 0 4-15,0 0 2 16,0-3-5-16,0 6 0 16,0-3-3-16,0 0-2 15,0-3 5-15,0-1 1 16,0 1 0-16,3 0 1 15,1 3-4-15,-4-3 0 0,3 3-1 16,1 0-2-16,-1 0 5 16,-3 6 3-16,4-3-1 15,-4 0-2 1,0-3-5-16,0 0 0 0,0-3 4 16,0 0 4-16,0-4-1 15,0 1-2 1,0 0-5-16,0-4 0 0,0 1 6 15,0-4 4-15,0 1-6 16,0 5 1-16,0-2-1 16,0-4 0-16,0 7 0 15,0-4 0-15,0 1 0 16,0-1 0-16,0-2-5 16,-4 6 1-16,4-7 4 15,-3 7 4-15,3-4-1 16,0-2-2-16,0 8 0 15,0-5-1-15,0 3 0 0,3-4 0 16,1 1-5-16,0 2-1 16,-1-5-6-16,1 5 0 15,-4-2-40-15,3-4-16 16,1 1-113 0,-4-1-49-16,-7-3 119 15</inkml:trace>
  <inkml:trace contextRef="#ctx0" brushRef="#br0" timeOffset="22551.5936">22747 10775 108 0,'4'0'41'0,"-4"0"-32"0,0-4 9 0,0 4 1 16,0 0-5-16,0 0 0 15,0-3-4-15,3 0 1 16,-3 3-6-16,0 0 4 0,0 0 1 16,0 0 1-16,0 0 1 15,0 0-2-15,0 0-1 16,0 0-3-16,0 0 1 16,-3 3 2-16,-1 0 5 15,-3 1-4-15,4-1 2 16,-1-3-3-16,4 0 2 15,0 0-4-15,0 0 1 16,-4 3-5-16,4-3 0 0,0 0 3 16,0 0 1-16,0 0-1 15,0 0 1-15,0 0-2 16,0 3 0-16,4 0-3 16,0 0 1-16,-1-3 0 15,4 0 1-15,0 0-2 16,0 3 1-16,4-3 0 15,-1 4 1-15,1-1 0 16,3 3 0-16,0 3 0 16,4-6 0-16,-4 7-2 15,4-10 1-15,-4 6 2 16,3-6 2-16,1 0 1 16,0 0 0-16,-1 0-4 15,1-6-1-15,0 6-1 16,-1 0 1-16,1 0-2 15,-1-3 2-15,1 3 0 0,0 0 1 16,-1 0 9 0,1 0 3-16,-4 0-10 0,0-7-3 15,0 7-4 1,0 0-1-16,1-3 0 0,-1 0 0 16,0 0-3-16,0 0 1 15,0 0 2-15,0 0 1 16,0 3 1-16,0-3 0 15,0-1-3-15,1 1 2 16,-1 0 1-16,0 0 2 16,0 0 1-16,0 0 3 15,0 0-3-15,0-4 0 16,0 1-1-16,0 3-2 0,-3 0 3 16,0-3 0-16,-1 2-10 15,4 1-5-15,0 3 14 16,-3 0 8-16,0 0-7 15,-1 0 0-15,1 0-1 16,-4 0 1 0,0 0 3-16,0 0 3 0,-4 0 0 15,1 0 0-15,0 0-1 16,-4-3 2-16,0 0-5 16,-4-3-3-16,0 6 1 15,1-3 0-15,-4-4-1 16,0 7-2-16,-4-3 1 0,1-3 1 15,-4 6-1 1,-1 0-1-16,1 0 1 16,0 0-1-16,-3 0 0 15,-5 0 0-15,-2 0 0 0,-1 0 0 16,-3 0 0-16,-4 0 2 16,-3 6-1-16,-4-3-1 15,0-3 1 1,0 10-1-16,4-4 0 0,0 0 0 15,3 1-3-15,4-1 2 16,-4-3 1-16,4 0 2 16,0 0-1-16,-1 0-1 15,1 0 1-15,0 1 1 0,-4-1-1 16,0 0-1 0,1 3 1-16,-1-3-1 15,0 4 0-15,0-1 0 0,4 0 0 16,7-3 2-1,0 0-3-15,3 0 0 0,4-3 1 16,4 0 0-16,-1 0-3 16,4 0 2-16,7 0-12 15,0 0-5-15,0 0-10 16,7 0-5-16,4 0-51 16,6-3-20-16,4 0 54 15,4 0 28-15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18:13:17.3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18397 10665 156 0,'-35'25'60'0,"17"-22"-47"0,-3-3 15 0,14-3 2 0,0 0-9 16,0 0 3 0,7-7-10-16,4 1-7 15,3-1-3-15,7 1 0 0,3 0 0 16,12 2 2-16,2 4 3 16,8 3 2-16,4 3 1 15,2 4 2-15,5 2-1 16,10 0 0-16,14-2 1 15,11-4 4-15,3-3-1 16,7-3 1 0,18 0 0-16,7-4-2 0,10 7-11 15,15 0-5-15,3 3 13 16,14 4 5-16,18-1-8 16,4 3-3-16,6 1-3 15,-3-4 0-15,4-6 4 16,-4-3 3-16,-11 0 2 0,-3 0 3 15,-4 0-5-15,-21 3-1 16,-10 6-4-16,-7 6 1 16,-8 10-4-1,-14 0-2-15,-13 0-3 0,-8 0 1 16,-7-3 1-16,-3-7 0 16,-8 4-11-1,-3-13-3-15,-7 4-11 0,7-7-2 16,-14-7-7-16,-14 7-4 15,-11-9-50 1,-3 6-22-16,0-7 57 16,-4-2 27-16</inkml:trace>
  <inkml:trace contextRef="#ctx0" brushRef="#br0" timeOffset="974.6778">23093 12076 272 0,'-50'12'104'0,"33"1"-81"0,-4 6-6 16,10-10-9-16,0 1-6 15,4-4 1-15,0-3 1 16,0 6 0-16,4-6-2 0,3 1-4 15,3 2 1-15,1-3 1 16,-1 3 2-16,4 1-1 0,4-1-1 16,3 0 3-16,4 0 2 15,-4-2 7 1,14-1 4-16,11 0 3 0,7 0 1 16,7-3 2-1,7 0 1-15,10-3-15 0,15 0-4 16,10 0-1-1,7 3 0-15,11 0-10 0,14 3-3 16,11 3 16-16,7 0 7 16,17 4-3-16,4-7-3 15,14-3-4-15,-1 0-3 16,5 0-2-16,-1 0 1 0,-6-3 3 16,-11 3 1-16,-8 3-1 15,-10 6 1-15,-10 1-4 16,-7 15 0-16,-8 3 5 15,-7 6 2 1,-10 1 0-16,0-4 1 16,-7 10-2-1,-4-13 2-15,18-3-2 0,-14-6 0 0,-18-6-3 16,-10-4 1-16,-12-9-7 16,-9 6-1-16,-11-6-20 15,-11 0-9 1,-7 0-46-16,-7-6-21 0,-7-3 53 15,-7-4 27-15</inkml:trace>
  <inkml:trace contextRef="#ctx0" brushRef="#br0" timeOffset="2145.1095">27369 13788 316 0,'-8'6'121'0,"1"-3"-95"0,-3 3 0 16,6-2-5-16,-3-4-2 15,4 6 5-15,3-6-10 16,0 0-3-16,0 0-7 15,3 3-3-15,4-3 2 0,4 6 2 16,-1-3 2-16,5-3-1 0,2 0-1 16,8 7 1-16,3-4 1 15,4-3-1-15,3 0 1 16,4 0-2-16,3-3 2 16,8-4-2-16,6 4 0 15,15-3-1-15,3 3 0 16,7-3-2-16,7-4-2 15,11 1 3-15,7 6 0 16,7-7-1-16,3-2-2 16,7-1 1-16,4 4-1 15,0-1 2-15,-3 4 3 16,6 3-2-16,-6 3-2 0,-4 3 0 16,-4 3-1-1,1 4 0-15,-8-1 0 16,-7 1 0-16,-6-1 2 0,-5 0-1 15,-6 1 2-15,0-1 0 16,-8 1 1-16,1-1 2 16,-8 7 1-16,-2-4-3 15,-5 1-1-15,-3-1-1 16,7 4 1-16,-7 0-4 16,-14-4 0-16,-7-2-6 15,-11-1 0-15,-3 0-8 16,-8-9-1-16,-6 0-7 15,-4 0-2-15,-4-3 6 16,-3-6 4-16,-7-10-57 16,-3-3-25-16,-4-6 50 15,-4-7 26-15</inkml:trace>
  <inkml:trace contextRef="#ctx0" brushRef="#br0" timeOffset="3169.3825">30970 10960 252 0,'22'0'93'0,"-22"0"-72"0,3 3-8 16,-3-3-10 0,4 0-4-16,3 9 4 15,3-3 3-15,4-2-2 16,4 5 8-16,10 3 7 0,7-5 1 15,8-1 0-15,6-3-6 16,4-3-4-16,7 0-3 16,4-3 0-16,10 0-2 0,7-3 2 15,3-1-2-15,8-2 2 16,3 6 0-16,8-3 1 16,3 2 4-1,3-2 3-15,0 6-8 0,4 0-4 16,4 0-5-1,-4 0 1-15,-8-3-1 0,5-3 0 16,-8 6 4-16,-7-3 1 16,-7 3 3-16,-6 0 3 15,-12 0-4-15,-10 0-1 16,-10 0-2-16,-8 0 1 16,-3 3-2-16,-8-3-1 0,-6 6-4 15,-4-6 0 1,-3 3-5-16,-4-3 1 15,-3 0-14-15,-4 0-3 0,-4 0 0 16,-3 0 2-16,-7 0-5 16,-3-3-2-1,-5-3-78 1,1-4-34-16,-7 1 73 0</inkml:trace>
  <inkml:trace contextRef="#ctx0" brushRef="#br0" timeOffset="4221.5925">33408 9197 44 0,'-18'-9'16'0,"1"0"-12"0</inkml:trace>
  <inkml:trace contextRef="#ctx0" brushRef="#br0" timeOffset="4364.5828">33320 9141 176 0,'10'0'68'0,"-6"6"-52"0,3-6 12 0,-3 3 3 0,3-3-7 15,0 10 0-15,7-4-9 16,0-3-4-16,4 7-6 15,6-4 7-15,4-3 5 0,8 6-3 16,6-2 0-16,4-1-8 16,3-3-4-16,184 13-1 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18:13:37.3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6251 8561 116 0,'-35'9'44'0,"14"7"-35"0,0 9 7 15,10-12 2-15,-3 2-8 16,-4-5-1-16,8 5-5 0,-1-5-3 16,4-1 0-16,-4-3-1 0,4-2 0 15,-3-1 2 1,-1 0 1-16,-3 3 12 0,0 4 7 16,0-1 2-16,-11 4 1 15,4 5-6-15,0 1 1 16,3 9-7-16,1-3-3 15,6 1-5-15,-7 2-2 16,8 9-3-16,-1 4-3 16,4 3 2-16,0 6 0 15,0 10 3-15,0 2 1 16,-4 7 3-16,1 7 1 16,-1 2 1-16,4 7 0 15,4-4 0-15,-1 4 2 16,4-7-5-16,0 1-1 15,4-7-2-15,-1-9-2 0,4-4 1 16,0-6-1-16,0-2 0 16,0-4 2-16,0-7 1 15,4 4 3-15,3-6 1 16,0-4 1-16,-3 1-4 16,14 6-1-16,3-4-1 15,4 1-2-15,3-4 1 16,4-2-1-16,-4-4 0 15,0-3 2-15,4-6-1 16,-7 3 2-16,7-7-2 16,6 1 2-16,-9-3 0 15,-1-4 1-15,0 1-2 16,4-1-2-16,-4-6 1 16,1 6-1-16,2 1 0 15,-6-4 2-15,3 4-1 0,1-7-1 16,-1 6 1-16,4-6-1 15,0 4 0-15,3-4 0 16,0-3 0-16,4 0 0 16,0-3 0-16,3-1 0 15,-3-2 0-15,4-3 2 16,3 6-3-16,3-7 0 16,7 4 1-16,8-4 0 15,0 7 0-15,-4-3 2 16,-7 3-1-16,-4-3-1 15,-7-4 1-15,-3-2-1 0,-10-4 2 16,-1-6 1-16,-3-6-1 16,-4-10-2-16,0-3 3 31,0-6 0-31,-3-3-4 0,0 0 1 0,-1-3 0 16,-2 3 2-16,-5-10-1 15,-3-21-1-15,-10 2 1 16,-8-2 1-16,-6-4 1 15,-11-9 3-15,-11-6-5 16,-4 2-1-16,-6-2 0 0,-4-7 0 16,4 7 0-1,-4 3 0-15,-3 6 0 16,-4 9 0-16,-4 7 0 0,-3 9 2 16,4 4-1-16,-1 2 2 15,1 4-2 1,-7-7-1-16,-8 6 1 15,-7-2 1-15,-3 9-1 16,0-7 2-16,3 13-2 0,-3 7-1 16,-14 9 5-16,0 9 4 15,3 9-7-15,7 13-1 16,-13 16-1-16,-8 16 0 16,4 18-7-16,13 25 0 15,12 13-10-15,6 16-2 16,8 22-45-16,13 5-18 0,11 11 42 15,8-4 20-15</inkml:trace>
  <inkml:trace contextRef="#ctx0" brushRef="#br0" timeOffset="2634.871">6205 14305 96 0,'-10'3'35'0,"-1"4"-27"0,-6-4 11 0,13 3 3 15,-7-3-6-15,-3 7 1 16,0-1-10-16,0 0-2 15,0 4-3-15,3-1 1 16,-3 1-2-16,4 3-3 0,-4 2 1 16,3 4 1-16,-3 0 0 15,-4 3 0-15,1 7 0 16,-1-1 0-16,0 7 0 16,-3 9 6-16,4 9 4 15,2 4 3-15,-2-1 3 16,3 13-9-16,3 1-2 15,1 5-3-15,2 7 1 16,5-7 0-16,-1 10 1 0,-3-3 4 16,0 9 5-16,4 0 2 15,-1 0 0-15,1 0 1 16,-1 9 3-16,4 1-2 16,0-4-1-16,4-3-6 15,3 0-2 1,3-6-4-16,1-6-1 0,7-10-3 15,3 1-1-15,3-17 1 16,-2-2 2 0,6-14-1-16,0-8-1 0,0-4 1 15,4-9-1-15,0-3 0 16,0-6 2-16,-4-4-1 16,4-3-1-16,-8-3 1 15,8-3-1-15,3-3 0 16,1-3 0-16,2-7 0 0,5-2 0 15,-1-7 0-15,4-3 0 16,-4 6 0-16,1-3 0 16,-1 3 0-16,0 0 0 15,1 4 0-15,2-1 0 16,5 0 0 0,-1 7 0-16,1 0 0 0,-1 5 2 15,0-2-1-15,1 3-1 16,-4-3 1-16,3 3-1 15,4-4 0-15,3 7 2 16,1 0-1-16,-1 7-1 16,1-4 1-16,-8-3 1 0,-7 0-1 15,-3 0 2-15,-7-10 0 16,-7 4 3-16,-4-3 3 16,-7-7 2-1,0 0-3-15,-3-3 0 0,-4-3-5 16,0 4 0-16,3-1-3 15,-6 3-1-15,-1 1 1 16,1-1 0-16,3 0 0 16,0 4 2-16,0-1-3 15,0 4 0-15,4 9-1 16,3 0 0-16,0 0 2 16,4 9 0-16,-1 0 2 15,4 4 1-15,1 3-4 0,-5-1 1 16,1 1 0-1,-1-3 0-15,-2-1 0 0,-5-2 0 16,4-7 0 0,-10-6 0-16,-1-7 2 15,1-9 3-15,-4-9 0 0,-4-19 0 16,1-6-3-16,3-13-2 16,-11-6-2-16,1-16 1 15,-5-12 1-15,-2-7 0 16,-1-6-3-16,-3-9 2 15,0 0 1-15,0 2 0 0,0 4-3 16,3 19 2 0,0 6 1-16,4 10 2 15,4 9-1-15,-1 6 2 16,0 13-2-16,4 2-1 16,4 14-4-16,-1 2 0 15,4 1 0-15,-3 15-1 16,3-6 1-16,0 9 0 0,0 7 0 15,0-1 3 1,-7 4 0-16,7 3 3 0,0 3-1 16,-4-3-1-16,1 0 3 15,-1 3 0-15,-3-3-1 16,-4-7-2-16,1 10 1 16,-8-9 1-16,-3 6 1 15,-7-4 1-15,-11-2-2 16,-7-4 1-16,-3-5-2 0,-15-7 2 15,-17-10-2 1,-18-9 2-16,-6-3-4 16,-12-3 0-16,-10 9 5 0,0 4 2 15,7 11 0 1,0 17 1-16,4 12-6 0,6 13-1 16,19 9 6-1,13 6 6-15,15 4-15 0,17-1-5 16,18-9-71-16,13-3-32 15,23-12 56-15,2-13 27 16</inkml:trace>
  <inkml:trace contextRef="#ctx0" brushRef="#br0" timeOffset="4916.4865">25591 14377 184 0,'-22'13'71'0,"12"-7"-55"0,-8 3 13 0,11-2 2 15,-4-1-1-15,1 0 4 16,-1 4-7-16,1-1-2 16,-1 1-14-16,1-1-4 0,3 0-1 15,3 10-3-15,4 6-2 16,4 7-3-16,-1 8 1 0,1 23 1 16,-1 9 0-16,-3 16 0 15,0 3 2 1,-7 9-1-16,-4 7-1 15,4-26 3-15,-14 42 2 0,-3 2 2 16,-1-3 1-16,0 4 0 16,-3-7 2-16,0-3 1 15,3-6 3-15,4-13-1 16,3-9 0-16,4-13-10 16,4-12-1-1,2-10-2-15,1-9 2 0,4-10-3 16,3-5 0-16,0-11-6 15,0-2 0-15,3-3 14 16,4-4 9-16,1 0-5 16,2 1-1-16,8-1-6 15,3 1-3-15,4-4-3 16,6 0 1-16,8-3 1 16,14 7 0-16,11-4 0 0,10-3 0 15,0 7 0 1,10-4 0-16,12 6 0 0,6 4 0 15,4 0 0-15,7 2 0 16,14 1 0-16,0 0 2 16,10-3-1-16,8-4 2 15,0 4 2-15,-4-3 2 16,0-1-1-16,-4 1 1 16,-10 5-4-16,-7 4-2 15,-3 0 0-15,-8 13 1 16,0-1-1-16,-13-2 2 0,-8-7-2 15,-3 3 2-15,-4-6-2 16,-4-6-1-16,-10-4 3 16,-7-6 0-16,-10-2-1 15,-12-4-2-15,-6 0 5 16,-7 0 4-16,-7 0-1 16,-4-4 1-16,-7-2-5 15,-7-6-1-15,-4-10-1 16,-6-13-2-16,-8-15-6 15,-7-25-4-15,-3-10-1 16,-7-15-1-16,-4-19 0 0,0-10 0 16,-7-12 0-1,-7-10 2-15,-3-5 6 0,3 2 2 16,7 4 2 0,7 21 2-16,11 16 3 0,3 22 2 15,8 19-1-15,3 16 1 16,3 12-2-16,4 9 2 15,0 10-9-15,3 3 0 16,1 7-2-16,-1-1-1 16,1 6 4-16,3 7 0 15,0-3-2-15,0 3 0 0,0-3 4 16,0 6 1 0,-4-4 2-16,1 1 2 15,-1 0 3-15,1 0 5 16,-4 3-4-16,0-3 0 0,0 0-6 15,0 0-1-15,0 0-1 16,3-1 1-16,-3-2-4 16,3 0 0-16,1 0-1 15,-1-4 0-15,1 4 2 16,-1-3 0-16,1-1 0 16,-1 4 2-16,-3-4-1 15,0 7-1-15,0-6 1 16,-4-1 1-16,1 1 1 15,-4 0 1-15,-7-1 2 16,-11-2 1-16,-18-1-1 16,-9 1-1-16,-12-1-1 0,-14 4 2 15,-17-7-1-15,-18 7 2 16,0-1-2-16,-17-2 2 16,-8-4-4-16,7 0-2 15,1 4-3-15,-11 2 1 16,13 4-1-16,12-3 0 15,14-1-11 1,10-5-5-16,14 5-65 16,15-2-28-16,10-13 55 0,3-19 28 15</inkml:trace>
  <inkml:trace contextRef="#ctx0" brushRef="#br0" timeOffset="14191.4393">11490 3528 136 0,'-21'-9'52'16,"7"12"-41"-16,-7-3 11 0,6 3 1 0,-2 4-2 16,-1-1 2-16,-3 0-7 15,0 4-1-15,0-7-9 16,-4 3 3-16,4-6 1 0,-7 6 1 15,-1 1 1-15,-2 2 2 16,-1 3 2-16,0 4-5 16,0 6 1-16,1 6-7 15,-5 7-3-15,1 9-4 16,3 6-1-16,4 0 2 0,3 3 2 16,4-9-2-16,4 0 0 15,6 0 1 1,4 3 0-16,7 3 0 0,7 4 0 15,4 8-3 1,10 4 2-16,0-3-1 16,0 6 0-16,4-3 0 15,3-4-2 1,4-5 3-16,3-13 0 0,4-4 1 16,7-8 2-16,0-10 1 0,3-3 1 15,-3-7 2-15,3-3 3 16,-6 4-2-16,2-4 1 15,5 1-3-15,3 6 0 0,3-10-3 16,8 3 1 0,-1-3-2-1,1-2-1-15,-1-1 1 0,4-3 1 0,0-3 1 16,4-4 1-16,-1-2-2 16,-3 0 1-1,-3-1-2-15,-4 4-1 0,3 0 1 16,4-1-1-16,7 1 0 15,8 0 0-15,-5-1 0 16,-3-2 0-16,4 9-3 16,7-3 2-16,-1 3 1 15,1 0 2-15,-4 3-1 16,0 3-1-16,0 7 1 16,4-4-1-16,3 1 0 15,0-1 0-15,1 1-3 16,-1-1 2-16,10 0 1 0,-2-2 2 15,-5-1-3-15,-2-3 0 16,-5 3 1 0,5 1 2-16,-5 2 1 15,4 0 1-15,-6 1 2 0,-5 2 3 16,-3-2-2 0,4-1-2-16,3 1 0 0,4-1-1 15,-4-3-2-15,3 0-2 16,-2-2 1-16,2-1-1 15,4 0-3-15,1 0 2 0,-8 0 1 16,-4-3 2 0,1-3-1-16,14-3 2 15,-4-7 4-15,-3-2 4 0,-8-4-6 16,-6-10-1 0,-4 1-2-16,0 0 1 0,0-6 2 15,7-4 4-15,-11 3-6 16,1 4-2-1,-8 3-1-15,-3 0 0 0,-7 9 0 16,-7 0 0-16,-4 3 0 16,-3 4 0-16,-4 2 0 15,-3 4 2-15,-7 0-1 16,-4 0-1-16,-4 2 1 16,-3 1-1-16,0 0 0 15,-3-3 2-15,-4 0 3 16,0-4 2-16,-4 1-1 0,-3-10-1 15,-3 0-1-15,-1 0 0 16,-3-9-5-16,-4-6 1 16,-3-4 2-16,-11-6 3 15,-10-6-2 1,-7 3 0-16,-8-3-3 0,-3 0-1 16,0 3 1-16,0 3 2 15,4 0 1 1,-8 6 1-16,1 1-2 15,-8-1-2-15,-3 3-2 0,0-2 1 16,4 5 3-16,-8 1 1 16,-7 0-1-16,-6 3-2 15,-1 6 1-15,0 6-1 0,0 3 0 16,-6-2 0 0,-1 5 0-16,0 10 2 0,7 0-3 15,1 0 0 1,-1 7-1-16,0-4-2 0,4-3 0 15,3 6 3-15,4-6 0 16,-7-6 3-16,-7 3-3 16,-4-4 0-16,4-2 1 15,0 9 2-15,-8-16-1 16,-6 7-1-16,3-1-2 16,11 1 1-16,0 3 1 15,-4 3 2 1,-4-4-3-16,5 14 0 15,6-4 1-15,0 3 2 0,0 0-3 0,-3 1-2 16,4 2 2-16,6 3 2 16,4-2 0-16,-11-10-1 15,0 6 1 1,-3-3-1-16,3 7 2 0,4 5 1 16,-4-12 1-16,-6 7 0 15,-1-1-2-15,7 7 1 16,4 0-4-16,7-4-2 15,0 1-3-15,3-4 1 16,4 1-10-16,0-1-6 16,10 0-10-16,11 4-6 15,8 3-55-15,2 6-23 16,4 6 60-16,-6 3 28 0</inkml:trace>
  <inkml:trace contextRef="#ctx0" brushRef="#br0" timeOffset="16288.8409">11151 4714 208 0,'-35'-7'79'0,"24"7"-61"0,1-3-3 0,3 3-4 15,0 0-6-15,0 0 0 16,3 0-3-16,1 0-2 16,3 0 1-16,0 0-1 0,-4 7 0 0,1-1 0 15,-1 3 0-15,4 4-3 16,0-1 2 0,-3 1 1-16,-1 6 0 0,-3 6 0 15,0 0 0 1,-4 3 4-16,-3 7 5 15,-7 2 4-15,-4 1 2 16,-6 6-2-16,-1 0 2 16,0 6-6-16,4 0-3 0,3 6-6 15,8-5 0-15,2-4 0 16,8 3 0-16,7-6-3 16,7 3 2-16,4 0 1 15,3-3 0-15,7 9 0 16,4-6 0-16,3 3-3 15,4-6 0-15,3-3 2 0,4-7 0 16,10 4 1-16,11-7 2 16,4-3-1-1,3-2-1-15,0-5 1 0,11 5 1 16,-1-8 1 0,8 1 1-16,0 3 0 0,-4-3 2 15,0 0-3-15,3 0 0 16,8-1-1-16,0 1-2 15,-4 0 1-15,-3-3-1 16,-1 9 0-16,5-3 2 16,2 0-1-16,5-4-1 15,-12 1 1-15,4 3-1 16,4 0 0-16,3 6 0 0,-3 1-3 16,-4-1 2-16,1 3 1 15,2-9 2-15,1 6-1 16,3-3-1-16,-3-6 5 15,0-3 4-15,-1 0-1 16,12-4 1 0,-5 4-1-16,-2-4 0 0,3 1-4 15,6 3-1-15,8-4-1 16,-3 1 1-16,2-1-2 16,8 1 2-16,4-4-2 15,-4-3-1-15,3-2 1 16,11-4-1-16,-7-4 0 15,-3-2 2-15,6-3-1 16,4-1 2-16,-7 1-2 16,4-4 2-16,7 1-2 15,-1 2 2-15,-3 1-2 0,0 0-1 16,36-1 1-16,-19 4-1 16,-3-3 0-16,1 9 0 15,-5 0 0-15,-13 0 2 16,-1 0 1-16,4-4 1 15,-7 4 0-15,-14-6 2 16,0 6 6-16,0 0 2 16,0 0-10-16,-7 10-4 15,-4-4-5-15,0 3-2 0,8 4 8 16,-1-1 4 0,-3 1-5-16,-7-4 1 15,3 1-1-15,0-4 2 16,-3-3-3-16,-7-6 0 0,-8 0 1 15,1-3 0 1,0-4 0-16,-4-2 0 0,0-1 0 16,-3-3 0-16,-4-2 0 15,0-4 0-15,3 0 0 16,8-3 0-16,-4 0 0 16,-7-1 0-16,-7 1-3 15,-7 0 0-15,-3 6 4 16,-1 7 3-16,1-1-3 15,-4 7-1-15,0 0-2 16,-1 3 0-16,1 3 2 16,0 0 2-16,0 3-1 0,0-3-1 15,4 0 1 1,-1-3-1-16,-3-4 0 0,-4 1 0 16,-3-3-5-1,-4-4 1-15,-3-2 6 0,-3 5 6 16,-1-6 0-16,-3-2 1 15,3-4-3-15,4-10-1 16,7 1-6-16,3-7 1 16,4 1 0-16,-4-4 2 15,-3 0-3-15,0 0 0 16,-7 1-1-16,-4 5-2 0,-10-6 5 16,-4-2 1-16,-7-5 0 15,-7-5-2 1,-10-13 1-16,-8-3 1 0,-14-6 1 15,-6 0 1-15,-12-4-2 16,-3 7-2-16,-7 16 3 16,-3 3 2-1,0 12 2-15,-1 3 3 0,-3 4-5 16,-3 2-3-16,-4 1-6 16,3 3 0-16,1 0 0 15,-1-7-1-15,1 4-1 16,-8-4-1-16,-7 1 4 15,-6-4 1-15,-1 4 2 16,0 2 2 0,-6 1-1-16,-5-4-1 0,1 13 1 15,0 1 1-15,3 2-3 0,0 0 0 16,-3 0-6-16,4 0 0 16,2 4-8-16,5-1-1 15,-1 0 11 1,0 1 5-16,-3 2 3 0,0 0 3 15,0-2-8-15,7 12-3 16,-8-4 7 0,1 7 5-16,0 7-12 0,0-4-3 15,3 3 14-15,11 0 7 16,-7 1-1-16,0 2-2 16,0-3-3-16,0 4-2 15,3 2-1-15,-3-5 2 16,-4 2-1-16,-3-3 0 0,0 4-3 15,0 5 1 1,6-2-2-16,-2-4 2 0,-4 4-4 16,-1-10 0-16,-2 3 1 15,9-3 2-15,5 0-1 16,-4-3-1-16,0 0-2 16,-1 4 1-16,1 2 1 15,4 3 0-15,6 4 0 16,-3-1 2-16,0 4-1 15,3 3-1-15,1-3-13 16,6-4-4-16,8-6-68 0,3-15-31 16,14-16 59-1,-17-35 31-15</inkml:trace>
  <inkml:trace contextRef="#ctx0" brushRef="#br0" timeOffset="50779.5813">23597 9179 116 0,'7'0'46'0,"-7"0"-35"0,4-4 7 0,-4-2 2 0,0 6-8 16,-4-9 1-16,1-1 23 15,-4 1 11-15,-4-4-24 16,-3 1-3-16,-4-1-5 0,-3 4-8 16,-7 3-4-16,-4-1 4 15,-6 1 5-15,-8 0-2 16,0 0 2-16,-4 2-3 16,-3-2 2-16,1 6-6 15,2-3-1-15,-3-3-2 16,0 6-2-16,-3 0 1 15,-1 0-1-15,-6 15 0 16,-1 7 0-16,4 7 0 16,1 2 0-16,9 13 0 0,4-3 0 15,4-1 0 1,3-2 0-16,4 9-3 16,3 0 2-16,4 6 1 0,0-2 0 15,3-8 0-15,-3 11 0 16,0-7 0-16,3-3 2 15,-3 9 5-15,3-3 4 16,0 7-4-16,4 2 1 16,3 1-3-16,8-4 2 15,3-6-2-15,7 4 0 16,3-10-3-16,4-1 1 16,7-5-2-16,4-3 2 15,3-7-2-15,4 6 2 16,3-2-2-16,-3-4 2 0,0 0-2 15,-1 0 2-15,1-3-4 16,0 0 0-16,-1 1 5 16,5-1 2-1,2 0 4-15,8-3 4 0,3-4-8 16,8-2-3-16,6 0-9 16,8-7-1-16,-8 1 3 15,1-4 2-15,-1-3 8 16,4-3 4-16,0 0-3 15,4-3 1-15,-1-3-5 16,-3-4 0-16,-4-2 1 16,-3-1 0-16,0-6-2 0,0-6 1 15,0 3-2 1,-3-3 2-16,-1-3 0 0,-3 3 1 16,0 3-2-1,-4 0-2-15,-3 0 1 0,0 0-1 16,-4-3 0-16,-3-6 0 15,3-4 0-15,0-6 2 16,0-2-3 0,8-8 0-16,-4 4 1 0,-1 0 0 15,1 3 0-15,-4 4 2 16,-3 2-1-16,-4 0-1 16,4-9 1-16,-4 0-1 0,-10-3 2 15,-7-6 1 1,-11-10-1-16,-11 3 1 0,-10-9-2 15,-11 3-1 1,-14-9 1 0,-7-1 1-16,-3 4-1 0,-4 0 2 0,-4 12-2 15,-3 7-1-15,-7 6 1 16,-3 12 1 0,3 3 1-16,0 17 3 0,-1 14-8 15,-6 4 0-15,-7 22-13 16,-4 29-6-16,4 24-15 15,-11 22-5 1,-3 16-110-16,3 12-48 16,11 10 102-16</inkml:trace>
  <inkml:trace contextRef="#ctx0" brushRef="#br0" timeOffset="53869.6295">25488 10853 116 0,'-3'-16'44'0,"3"7"-35"0,3 6 3 0,-3-4 0 16,0 7-4-16,0-3 1 16,4 0-8-16,-1 0 0 15,1 0-1-15,3 0 0 16,0 0 0-16,-4 3 6 0,1-3 6 0,-1 3 11 15,1 0 6-15,0 0 2 16,-1 0 3-16,-3 0-5 16,0 0-1-16,0 0-11 15,0 0-3-15,0 3-8 16,4 0-2-16,-1 0 0 16,4 0 0-16,0 0 0 15,4 3 0-15,3 1 0 16,4-4 0-16,-1 6 0 15,8-2 0-15,3-4-2 16,4 3 1-16,0-3-2 16,3-3 2-16,4 0-2 0,3 0-1 15,7 6 3 1,4-2 0-16,7-4 1 0,0 6 0 16,-3-3-2-1,-1-3 1-15,1 0-2 0,-1 0-1 16,-3 0 1-16,0 0 1 15,0 3-1 1,0 0-1-16,-7 0 1 0,-4-3 1 16,-3 0-1-16,-4-3-1 15,0 0 1-15,-3-3 1 16,0 0 1-16,0-4 1 16,-1 10-2-16,1-3-2 15,3-3 1-15,1 6-1 16,-1 0-3-16,0 0 2 15,4 0 1-15,0 0 2 16,-4 6-3-16,0-3 0 16,1-3 3-16,-5 6 1 15,5-2-1-15,-1 2-2 0,0-3-2 16,4-3 1 0,3 0 1-16,1 0 0 0,3-3 2 15,-1-3 1-15,-2 6-1 16,-1-4-2-16,0 4 1 15,-3 0-1 1,4 0 0-16,-8 4 2 0,-3-4-3 16,-4 9 0-16,0-3 3 15,-3 0 1-15,-8 1-1 16,1-1-2-16,0 3 1 16,-4 1-1-16,0 6 8 0,0-7 7 15,0 0-9-15,0 1-6 16,0-1-7-16,4 1-1 15,-4-10 17 1,4 0 11-16,-1 0-6 16,1-10 0-16,-4 7-8 0,0-6-4 15,0-1 1-15,0-5 0 16,-3-1-1-16,-4 6-2 16,-3 1-2-16,-1 3-1 15,-3-1 2-15,-7 4 2 16,0 3-2-16,-4 0 0 15,-3 7 1-15,-3-1 0 0,-5 0 0 16,1 0 0 0,-3 1-3-16,-1-1 2 0,0-3 1 15,1 3 2-15,-1-2-1 16,0-4-1-16,0 0 1 16,1 0-1-16,-1 0 0 15,0 0 0 1,-3-4 0-16,0-5 2 0,-4 0-3 15,-10-7 0-15,-1 0 1 16,-9-3 0-16,-1 4 0 16,-7-4 0-16,0 9 0 15,0 1 2-15,-4 3-1 16,-3 3-1-16,-3 3-2 0,-1 3-1 16,4 3 2-1,4 0 2-15,3 4 0 0,0-7-1 16,0 6 1-1,0-9-1-15,3 7 0 0,1-7 0 16,3 0 0-16,0 3 0 16,7-3 0-16,-3 6 2 15,6-6-1-15,5 3 2 16,-5-3-2-16,1-3 2 16,0-3-2-16,-4 6-1 15,-4-3-2-15,1-4 1 16,0 7 1-16,-1 7 2 15,1 2-3-15,-1 0 0 16,-3-5-1 0,4 8 0-16,3-3 0 15,4-2 0-15,3-1 0 0,4-3 0 0,3 0 2 16,7-3 0-16,4 0 0 16,0-3 2-1,3 0-1-15,4 3-1 16,4-3-2-16,3 3 1 0,0-3 1 15,3 0 2-15,1-1-6 16,3-2-1-16,0 3-1 16,0-3 4-16,0 0 1 15,0-4 3-15,0 1-1 16,3-1-1-16,1-2-2 16,-1-1 1-16,1 1-1 0,-1-1-2 15,1 4 5 1,-4-1 1-16,0 1 0 0,0 3-2 15,0 6-2-15,-7 0 1 16,-4 9-4 0,0 0 1-16,1 7-3 15,-4 0 2-15,0-1-2 0,0 4 0 16,3 0 1-16,0 0 4 16,1-3 1-16,3-7 1 15,3 0 0-15,1-2 0 16,3-1-3-16,3-6 2 15,4 0 1-15,4-6 0 16,-1-1 8-16,8-2 5 0,3 0-6 16,0-4-4-1,4 1-11-15,0 2-5 0,3 1 7 16,0-1 2-16,0 1 12 16,1 6 5-1,-1-4-6-15,0 4-4 0,0 3-2 16,-3 0 1-16,0 3-3 15,-4-3 0-15,-3 7 1 16,3-4 2-16,-4 3-3 16,-3-3 0-16,1 7-1 15,-1 5 0-15,3 1 2 16,1 3 2-16,0 3-1 16,3 3 2-16,3-6-13 15,5-4-6-15,2-2 20 16,5-7 8-16,3-6-5 15,3-6-1-15,0-3-4 0,1-1 1 16,2-9-2-16,5 4 2 16,3-7-2-1,3 6-1-15,4 3 1 16,0 1-1-16,-3-1 0 0,-5-2 0 16,1-4 0-16,0 3 2 15,0 1-3 1,0-1 0-16,0 3 1 0,-4 4 2 15,-3 6-1-15,-3 0-1 16,-1 6-2-16,-7 3 1 16,-7 3 1-16,-3 4 0 0,0 0 0 15,0 2 0 1,-1 1 0-16,1 3 2 0,0 6-3 16,3-3-2-1,4 0 2-15,3 0 0 0,4-10 3 16,-1-2 1-1,8-10 1-15,0-7 0 0,4-8 0 16,2-10 2-16,12 3-3 16,-1-3-2-16,1 6 2 15,-1 0 0-15,1 0-4 16,-8 10 1-16,-10-1 0 16,-3 7 0-16,-8 3-14 15,-3 6-3-15,-8 4-46 16,-2-1-19-16,-8-3 42 0,-7 4 23 15</inkml:trace>
  <inkml:trace contextRef="#ctx0" brushRef="#br0" timeOffset="59322.2493">27965 12345 252 0,'0'-6'93'0,"0"3"-72"0</inkml:trace>
  <inkml:trace contextRef="#ctx0" brushRef="#br0" timeOffset="60987.285">31881 14964 252 0,'3'0'96'0,"-14"-10"-75"0,-6 7 8 15,6-3-1-15,1 6-11 16,-4-3-2-16,-1 0-8 16,-2-1-5-16,-1 4-1 15,1 0-1-15,-1 0 0 0,0 0 0 16,1 0 0-16,-1 0-3 0,4 0 2 15,-4 0 1-15,4 0 0 16,0 4 2-16,0-1 3 16,-4 0 4-16,4-3 5 15,0 6-2-15,0-3 1 16,0 7-1-16,3-4 0 16,-3-3 0-16,7 3 0 15,0-3-9-15,7-3-1 16,0 7-2-16,4-4 0 15,3-3 0-15,0 6 0 16,10 0-5-16,1 1 1 16,0-4 4-16,6 3 4 15,4-3-8-15,4 0-2 16,4 0 3-16,2 1 1 16,5-1 10-16,3-3 5 15,-1 0-6-15,-2-3-2 0,-1 3-3 16,0-4 1-16,-3 1-15 15,0 0-7-15,-4 0 21 16,-3 3 11-16,-4 0-5 16,-3 3-1-16,0 0-3 15,-8 0 2-15,-3 1 3 16,0 2 2-16,-6 0-1 16,-1 0 1-16,-4 1-6 15,-3-1-3-15,0-6 3 16,-7 6 4-16,-4-3 4 15,-3 0 2-15,-7 1-8 16,-3-4-4-16,-5 9-2 16,-2-9 1-16,-8 6-1 0,-4-3-1 15,1-6-2-15,-4-3-1 16,0 3-1-16,0-3 0 16,1-4 0-16,2 4 3 15,4 0 0 1,4-1 3-16,3 4-1 0,4 0-1 15,4 3-2-15,2 0-1 16,8 0-1-16,4 3 0 16,-1-3-4-16,8 3-2 15,3-3-6-15,3 4-3 16,8-4-3-16,3 0-1 0,3 3-1 16,8 0 3-1,3 0-55-15,11 3-24 0,7 0 51 16,7-2 25-16</inkml:trace>
  <inkml:trace contextRef="#ctx0" brushRef="#br0" timeOffset="62475.7222">27555 12371 108 0,'22'-22'44'0,"-1"6"-35"0,14-6 12 0,-17 9 3 16,6-2-4-16,5-7 0 15,13-3 0-15,0 0 0 16,4 3-11-16,7 0 1 0,0 3 3 16,3 6-3-16,1-2 0 15,6 5-6-15,11 7-1 16,8 0-1-16,6 0 1 16,4 3-2-16,6 3 2 15,8 0-2-15,4 0-1 0,-5 7 1 16,5 5-1-16,3 4 0 15,-1 6 2-15,-6 7 3 16,-3 2 4-16,-5 23 2 16,1 8 1-1,0 20-4-15,-7 6 0 0,-8 12-3 16,1 7 2-16,-4 6-2 16,-3 7 0-16,-8 5-1 15,1 4 0-15,-8-7-2 16,-3-3 1-16,0-2 4 15,0-11 6-15,0-8-1 16,4-14 3 0,3-8-4-16,-4-13 1 0,1-10-3 15,-1-6 0-15,-3-9 3 0,0-6 3 16,11 2-13 0,-4-5-3-16,-7-4-2 0,-7-6-2 15,-4-7 12 1,-10-2 5-16,-4-1-8 15,-3-2-1-15,-7-4-8 0,-4 0 1 16,-4 1 2-16,-2-1 3 16,-1-3-7-16,0 3-3 15,-4-2 0-15,-3-4 3 16,-3 0-10-16,-1-4-2 16,1-2-46-16,0 6-18 15,-1-3 42-15,-3 3 20 0</inkml:trace>
  <inkml:trace contextRef="#ctx0" brushRef="#br0" timeOffset="63462.1001">31612 14512 184 0,'-3'-9'68'0,"-1"6"-52"0,1 3 14 16,-1 0 4-16,1 0-4 15,-1-4 2 1,1 4-12-16,3-3-2 0,-4 3-10 15,1-3-1-15,-4 0 0 0,0 0 5 16,-4 0 3-16,0 0-8 16,1 3-4-16,-1 0-5 15,-3 3 1-15,4 0-1 0,-1 3 0 16,4 4 0-16,3 2-2 16,4 1 3-16,4 2 2 15,-1-2 0 1,4 3-1-16,4-7 1 15,0-3-1-15,6-3 4 0,-3-6 2 16,1-6 2-16,-1-7 2 16,0 4-3-1,0-7-2-15,0 0-2 16,-3 0 0-16,-4 0-2 0,-4 10-1 16,1-4-2-16,-4 4 1 15,-7 3-1-15,0 3-2 16,-4 3 0-16,0 3 3 15,1 3-5-15,-1 3 2 16,1 4 0-16,-1 3 2 0,0 2 1 16,8 8 1-16,3 2 0 15,3 0 2-15,1 0 1 16,3 0 3-16,0-6 1 16,4-3 1-16,-1 0 0 15,1-10 2-15,-1-9 1 16,1 0 3-16,-4-9-9 15,0-13-3-15,-7-3-7 16,-3-3 1-16,-4-4 6 16,-4-2 6-16,-3 3-11 15,-4 2-2-15,-6 7-11 16,-5 13-3-16,-10 9-85 16,1 22-35-16,-5 12 70 15,1 7 35-15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18:14:06.7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25083 11066 56 0,'-11'0'22'0,"0"-3"-18"0,1 0-2 0,6 3-4 16,-3 0-13-16,0 0-2 16,4 0 8-16,-1-3 5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17:08:37.3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23149 3942 148 0,'18'-12'55'0,"-15"2"-43"0,8 1 1 0,-7 6 0 0,-1 0 0 16,1 3 2-1,-1 0-4-15,-3 0 1 0,0 0-7 16,0 0 6-16,0 0 4 0,0 3-7 16,4 0-4-16,3 0-3 15,3-3-1-15,4 0 0 16,4-3 2-16,7 0-3 16,-1 3 0-16,1 0 1 15,-4 3 2-15,-3 0-3 16,0 3 0-16,-1 4 1 15,1-7 2-15,3 0-3 16,0 0 0-16,7-3 1 16,1-3 0-16,6-3 2 15,4-7 1-15,3 1-4 0,7-7 1 32,1 0 0-17,-1 3 0-15,1-2 0 0,3-4 0 0,-1 3 2 0,8-3 1 16,0 3-1-16,4 0-2 15,-4 7 1-15,0-13-1 16,0 3 0-16,0-3 2 16,0 0-1-16,3-1-1 15,-3-5 1 1,0 3 1-16,0 0 3 0,-3-10 2 16,3 7-1-16,3-10-1 15,4-3-3-15,4 6 1 16,3-2-2-16,-4-7-1 15,1 3 1-15,3-6-1 16,0-10 0-16,0 4 0 16,0 2 2-16,0-5 3 0,-3 5 0 15,-1 1 0 1,1-3-6-16,0 2 1 0,-4 7 4 16,0-6 2-16,-4 3-2 15,1 0-3-15,-4-1 0 16,0 1 1-16,-4 0-3 15,4 3 0-15,-4 3 1 16,1 0 0-16,-1 0 0 16,-3 0 2-16,0 1-1 15,0-1-1-15,3 3 1 16,8-3-1-16,-1-6 0 16,4 12 2-16,1-6-1 15,-5 13-1-15,1-3 1 16,-1 2 1-16,1-5-1 0,-1 5-1 15,4-2-2-15,0 2 1 16,-3 1 1-16,-4 6 0 16,0-3 0-16,3 3 2 15,4 6 1-15,-3 3 1 16,-1-3-2-16,1 7 1 16,-4 2 0-16,-1 1 1 15,9 6-2-15,16-7 1 16,4 4 0-16,-3 6 1 15,0-6-2-15,3 3 1 16,4 3-2-16,3 3-1 16,-3 3 3-16,-1 4 0 15,1 5-1-15,-4 1-2 0,-3 12 1 16,-4-9 1-16,-7 6-3 16,-3 9 0-1,-8-5 3-15,-3-1 1 16,-3 6-1-16,-1-2-2 0,0-4-2 15,1 3 1-15,-1 1 3 16,-3 2 1-16,0-2 1 16,0 2 2-16,-3-3-1 15,-1 1 0-15,0 2-3 16,4-2 1-16,0 2-2 16,7 1-1-16,-3-7 1 15,-1 9-1-15,0-8 0 16,-3 5 0-16,0 1 0 15,0-1 0-15,0 10 0 16,0 3 0-16,-7-3 0 16,0 3 2-16,-4-3-1 0,0 0 2 15,-3-3-2 1,0-4-1-16,-4 1 1 0,4-4-1 16,0 1 2-16,0 6 1 15,0 9-4-15,-1 0 1 16,1-6 0-16,0 12 2 15,0-6-1-15,3 1-1 16,-3-1 1-16,3-6-1 16,1 9 0-16,2-9 0 15,5 9 0-15,3-6 0 0,3-3 0 16,1 0 2-16,3 3 1 16,-4-6 1-16,0-7 0 15,4-2 2-15,4-1 8 16,-1 0 3-16,4 1-19 15,0 5-10-15,1-2 5 16,-5-7 3-16,-3 3 3 16,0 1 3-16,-4-1 8 15,-6-6 5-15,-4 3-23 16,-8-3-8-16,-2 0-2 16,-5-6 0-16,1-3-7 15,-7-3-4-15,-4 2-103 16,0-5-47-1,-7-7 91-15</inkml:trace>
  <inkml:trace contextRef="#ctx0" brushRef="#br0" timeOffset="69703.2681">22895 4083 44 0,'4'-9'16'0,"-1"9"-12"0,1-6 5 15,-1 6 2-15,1 0 0 16,-1-3 1-16,1 0-4 15,0 3-3-15,-1-7 6 0,1 7 3 16,-4 0 8-16,0 0 4 16,0 0-6-16,-4 0 1 15,1-3-10-15,-1 0-2 16,4 0-5-16,0 0 2 0,0 0 3 16,0-1 4-16,0 4 2 15,0-3-2-15,0 3 2 16,4 0-2-16,-1 3 2 15,1 1-4-15,-1 2-1 16,4-3-4-16,0 0 1 16,4 0-4-16,-1 4 0 15,4-7 5-15,4 0 5 16,3 0-7-16,4 0-1 16,3 0-3-16,4 0 1 0,3 0-2 15,-3 0-1-15,3 0 1 16,1 0 1-1,-1 0-1-15,0-10 2 0,0-2-2 16,8-7-1-16,3-3 3 16,-1-3 0-1,5-4-1-15,-1-2-2 0,-3 3 1 16,3-3-1-16,-3 2 0 16,-3 4 0-16,-8 3 0 15,0 3 0-15,0 1 0 16,-3 5 0-16,4-6 0 15,-5 7 0-15,1-1 0 16,0 4 0-16,0-1 2 16,-1 1 1-16,1 0 1 15,0 2 2-15,3-8-1 16,-3 5 0-16,-4 1-1 16,0-1 0-16,0 4 0 15,-3-6 0-15,0-1-2 16,0 1 1-16,-1-4-2 0,4 0 2 15,1 4-2-15,2-7-1 16,1 0-2-16,3 3 1 16,4 1 1-1,0-14 2-15,0 4-1 16,0 3-1-16,-1 0 1 0,-2 1-1 16,-1-1 0-16,0 3 0 15,1 3 0-15,-1-9 2 16,4 16-3-16,-1-10 0 0,5 3 1 15,-1 0 0 1,4 1 0-16,-4-4 0 0,1-3 0 16,-5 3 2-1,1-3 1-15,-3 3 3 0,-1-3-1 16,0 4 0-16,0-1-3 16,1 3 1-1,2-3-2-15,1 1-1 16,11-1 1-16,-1-6-1 0,-3 6 0 15,-4-6 0-15,-3-3 0 16,0 12 0-16,0-9 0 16,-4 6 0-16,4-6 0 15,0 3 0-15,-1 3 0 16,1 0 2-16,0-3-1 16,0 7 2-16,0-4-4 0,-4-3 0 15,0 3 1 1,0-3 0-16,4 0 0 15,4-3 0-15,2 0-3 0,1-6 2 16,7 2 1-16,-7-5 0 16,0-1 2-16,-4 4 1 15,-3 3-4 1,-4-7 1-16,-3 7 2 16,0 3 3-1,0 0 7-15,-1 6 2 0,5-6-7 16,-1 6-2-16,4-6-5 0,3-6-1 15,4 3-8-15,-4-1-2 0,-3 1 12 16,-4 3 6 0,-3-6-2-16,0 3-3 0,0 2-1 15,-1 8-1-15,1-1 0 16,0-6 2 0,3 15-1-16,4-8-1 0,0 2-6 15,0 0-4 1,-1 1 10-16,-2 2 6 0,2 4-4 15,-2-10-1-15,-1 9-1 16,0-2 0-16,4-4 0 16,0 7 0-16,3-4 0 15,4 4 0-15,0-7 0 16,0 7 0-16,0-7-3 16,-1 7 2-16,1-1-1 15,0 1-2-15,7-10 0 0,4 3 3 16,3-3 0-16,-4 1 3 15,0 2-1-15,-6-3-1 16,-4 4-2 0,-8 5 1-16,-2 1 7 0,-1 9 6 15,-3-10-4-15,0 10-2 16,3 0-3-16,0 0 0 16,7-3-2-16,1-3-1 15,-1 6 1-15,4-3-1 16,-7-4 0-16,3 7 0 15,-10 7 0-15,-4-4 0 16,-3-3 2-16,-1 9 1 16,-2 1-1-16,2-1 1 15,1 1-2-15,0 5-1 16,3-2 1-16,-3 2-1 16,3-5 0-16,-3 5 0 0,-1-2 0 15,-3 9 2-15,1-3 1 16,-1-4 3-16,3 4-1 15,1 0 2-15,7 0-4 16,7-3 0-16,-1-4-1 16,8-2 1-16,4-4-2 15,-1-3-1-15,1 6 1 16,-5-2 1-16,1 5-1 16,-10-2-1-16,-5-1-2 0,1 4 1 15,0 2 3-15,0 1 1 16,-11-10-1-1,10 13 1-15,1 0-4 0,0 6 0 16,0-3 1-16,-1 0 2 16,1 0-1-16,0 9-1 15,-4-3 1-15,0 4 1 16,1-4-1-16,-1 3-1 16,4-3-2-16,3 1 1 15,4-4 1-15,-1 0 2 16,8-6 1-16,7 6 1 15,4-6-5-15,-1 6 1 16,-3-7 0-16,0 7 2 16,-4-6 1-16,-3 3 1 0,-7 0-2 15,0 3-2 1,-4-6 1-16,4 3 1 16,-4-3-3-16,0 9 0 15,4-3 3-15,0 0 3 16,0-3-2-16,0 0 0 0,-1 0-1 15,1 0-2-15,0 0 1 16,0-3-1-16,0 3 0 16,0 0 2-16,-1 3-3 15,5 6 0-15,3-6 1 16,3 3 0-16,4-2 0 16,0 2 2-16,0-3-1 15,0 0 2-15,-1 3-2 0,1-9-1 16,0 6 1-1,-3 0-1-15,-1-6-3 0,0 6 2 16,-3-6 1-16,-7 3 0 16,0 6 0-16,-4-3 0 15,1 3 0-15,-1-6 0 16,0 0 0 0,4 6 0-16,0-3 0 15,3 4 2-15,0-4-1 16,1 0-1-16,-5-3-2 0,8 9 1 15,-3 4 1-15,-1-7 2 16,-3 0-3-16,3 0 0 16,4 1 1-16,0-1 0 15,3-3 0-15,1 9 2 16,-4-9-1-16,-4 4-1 16,0-1 1-16,-3-3-1 15,-4-3 0-15,-3 3 2 0,-4-3-3 16,0 0 0-16,1-3 1 15,-5 0 0-15,1-1 2 16,3-8 1-16,1-1-4 16,-5-3 1-16,-3 4 0 15,1-10 0-15,-5 3 0 16,-3-3 0-16,-3 0 0 16,-4 0 2-16,0 0-3 0,-3 0 0 15,-1 3 1 1,1-3 2-16,-1 0-3 15,-3 0-2-15,0 0-1 16,0 0 3-16,0 0 0 16,0 0 3-16,0 0-3 0,0 0 0 15,-7 0-1-15,-4 3-2 16,-3 0 0 0,-7 0 3-16,-4 1 0 0,-3-4 1 15,0-4 0-15,-4 1 0 16,-3 0 0-16,0-3 2 15,-4 3-3-15,-3-10-2 16,-4 1 2-16,0 2 2 0,0-8 0 16,4 5 2-1,-4-6-2-15,3-3-1 16,5 0-2-16,-1-3 1 0,0 0 1 16,0-3 2-16,-3 3-3 15,0-3 0-15,-4 2 1 16,-4-2 2-16,-6 9-3 15,3-9 0-15,-3 6 1 16,-4 0 0 0,0 7 0-16,-4-14 2 0,-3 11-1 15,0 2-1-15,4-9 1 16,3 3-1-16,3-3 0 16,1 3 0-16,3-3-3 15,3 0 2-15,1-4 3 16,3 1 1-16,0 3-1 15,4-6 1-15,3 3-2 16,4-1 2-16,0-2-2 0,3-3-1 16,0-1 1-16,4-3 1 15,0 1-3-15,-1-4 0 16,-2 3 1-16,-5 4 0 16,1-1 0-16,-4 1 0 15,-3-4 0 1,0 10 2-16,-1 6-3 0,1-6 0 15,0 3 1-15,-1-10 2 16,4 7-1-16,-6-3-1 16,2 3 1-16,-3-7-1 15,1-3 2-15,-1 7 1 16,0-3-4-16,0-1 1 16,4 7 0-16,-1-3 2 0,1-1-1 15,0 1-1-15,-1 3-2 16,1-7 1-16,0-6 1 15,-1 7 0 1,-3-4 0-16,1 1 0 0,-1-4-3 16,0 3 2-16,-4-3-1 15,8 13 0-15,0-6 2 16,-1 6 0-16,5 2-3 16,-1-2 0-16,0 3-1 15,-3 3 3-15,3-3 0 16,0 13 3-16,0-7-1 0,4-3-1 15,0 3-2-15,3 3 1 16,0 4 1 0,-3-4 2-16,3 7-3 15,-3-1 0-15,0 10 1 16,-8-6 0-16,1 3-3 0,-4 3 2 16,0 0 1-16,0-6 0 15,1 2 0-15,-1 4 2 16,0 0-3-16,0 0 0 15,0 0 1-15,0 0 0 16,0 0 0-16,-3 0 0 16,3 0 0-16,0 4 0 0,0-4 0 15,4 0 0 1,-4-4 0-16,4 4 0 0,0 0 0 16,-1 0 0-16,4 0 0 15,1 0 0-15,-1-6 0 16,0 6 0-1,0 0 0-15,0 6 0 0,4-6-3 16,0 10 2-16,-4-7 1 16,0 10 0-1,-3-1 0-15,-4 4 0 0,-3-1-3 16,-4 4 2-16,0 0 1 16,0 6 0-16,0-12 0 15,0 6 0-15,-3-1 0 16,-4 1 0-16,0-6 0 15,-4 9 0-15,1 0 0 16,-1 0 0-16,4 6 0 16,0 6 0-16,0-6 0 0,0 4 0 15,0-1-3-15,4 4 2 16,-1-1 1-16,1-6 2 16,0 7-3-16,3-4 0 15,0 4 1-15,0-7 0 16,-4 3 0-16,1 4 0 15,-1 2 0 1,1-2 0-16,0-4 0 0,-1 7 0 16,4-4 0-16,4 1 0 15,-4 6 0-15,0-7 0 16,-3-3 0-16,-4 4 0 16,0-7 0-16,0 7 2 15,3 2-1-15,-3-2-1 0,-3-1 1 16,-4 7-1-1,0-6 0-15,0 2 0 0,0 1 0 16,7 3 0-16,0-4 0 16,0-2 0-16,0-1 0 15,-4-6 0-15,-3 7 0 16,4-1 0-16,3 1 0 16,0-4 2-16,0 4-3 15,-4-1 0-15,1 4 1 16,-4-1 0-16,-4 1 0 15,4 9 0-15,0-9-3 16,4-1 2-16,-4 1 3 16,0-4 1-16,-4 1-4 15,0 3 1-15,1 2 0 0,3 1 2 16,0 3-1 0,-7 0-1-16,0 3-2 15,0-9 1-15,0 2 1 0,6-5 2 16,1-4-1-16,4-6-1 15,-1-6 1-15,1-3-1 16,-4-4 0-16,0-5 0 16,0 2 2-16,3 7 1 15,1-4-4-15,3-2 1 0,-4 2 0 16,-3 7 0-16,0 0-3 16,4 3 2-16,-1-10 1 15,8 1 0 1,-1 2 0-16,5-2 0 15,-1 3 0 1,0-4 0-16,3 1 0 0,1-4 0 0,3 1-16 16,4-1-4-16,-1-3-17 15,5 1-6-15,-1-1-35 16,0 3-12-16,-7 7 47 16,-7-4 23-16</inkml:trace>
  <inkml:trace contextRef="#ctx0" brushRef="#br0" timeOffset="101029.5944">23506 4109 104 0,'-25'9'41'0,"14"-9"-32"0,1-3 15 16,3-3 7-16,0 6-8 0,3-7-1 16,1 4-9-16,-1 0 0 15,4-3-8-15,-3 3-3 0,3-1-1 16,3 1-1-16,4 0 0 15,4-3 0-15,3 3 2 16,7-3-1-16,7-4-1 16,7 1 3-16,8-4 0 15,-1 4-1-15,4 9 1 16,0-3-4-16,-4 6 0 16,-3-3 3-16,0 9 1 15,0-3 3-15,-1 1 1 16,8-1 3-16,0 0 4 15,4 1-4-15,2-7 0 16,1 3-4-16,0-3 1 16,4 0-4-16,-1-3 0 0,4 3-1 15,0 0 1-15,0 0 4 16,4 0 4-16,-1-7-4 16,1 4 1-16,3 3-1 15,3 0 1-15,4 0 0 16,0 3 2-16,4 4-1 15,-4-7 0-15,4 3 1 16,-1 0 1-16,4 0 1 0,4-3 0 16,-4-3-4-1,0 0 0-15,4 0-3 16,0-7 0-16,-4 4-1 16,0-4 0-16,-7 1-5 15,-3 0 1-15,-4 2 0 16,0-2 2-16,3-4 3 0,-3-2 4 15,0-4-4-15,0 0-3 16,-7-3-6-16,-3-6-2 16,-1-3 9-16,4-4 7 15,0 1 0 1,4-1 0-16,3 4-6 0,0-10-1 16,-4 3-1-16,4-12 1 15,0 0-4-15,0-3 0 0,0-4 3 16,-3-2 3-1,-1 2 2-15,-3-9 3 16,-3 4-5-16,-1-10-1 16,-3-1-2-16,3-2 1 0,-6 6-2 15,-1-3-1 1,-3 3 1-16,-4-9-1 16,1 9 2-16,-8-10 1 0,0 7-4 15,1-3 1-15,-1-3 0 16,0-4 2-16,4-3-3 15,0 1 0-15,0 2 1 16,-1 1 0-16,-2 2 0 16,2-15 2-16,-2 6-1 15,-5 7-1-15,-2-4 1 16,-1 13-1-16,-3 3 0 0,3-3 0 16,4-3-3-16,-1 3 2 15,1 0-1-15,0 6 0 16,0 3 0-16,-4 10-2 15,-3 9 0 1,-4 0 3-16,-4 3-2 0,1 4 1 16,-4-1 0-16,0 13 0 15,0 0 2-15,4 0 0 16,0 0-3-16,-1 6 0 16,1-6-3-16,-1 6 1 15,1 0 3-15,-4-3 3 16,4 0-2-16,-4 7 0 15,-3 5-1-15,-1 1 0 0,1-1 2 16,-1 1 0-16,-6 6-3 16,3 0 0-1,-4 3-1-15,-3 0 3 0,0 0-2 16,0 3 1-16,0-3-7 16,0 0-4-16,-3 3 7 15,3-3 2-15,-4 9 10 16,4 1 6-16,0-10-15 15,0 0-5-15,-3 9 10 16,3 1 5-16,0-1-9 16,0-3-3-16,0 4 2 15,0 2 1-15,-4-2-1 0,1-4 2 16,-1 3 1 0,4-2 0-16,-3 2 6 15,-4-6 6-15,0 3-13 0,0 1-5 16,3-4-1-1,-3 3 4-15,0-3 2 16,-4 3 1-16,-3-6 6 0,0 4 4 16,-4 2-21-16,-3-6-7 15,0 3-2-15,0-3 1 16,3 0 4-16,1 0 2 16,-1 0 1-16,4-3 2 15,0 3-10-15,0-6-4 16,0 2-9-16,0 4-5 15,3-9-59 1,0 0-26-16,4-4 66 16</inkml:trace>
  <inkml:trace contextRef="#ctx0" brushRef="#br0" timeOffset="102559.6397">28935 597 148 0,'-7'-10'57'0,"3"4"-44"0,1 6 3 0,-1-6-2 0,4 3-12 16,0-4-2-16,0 4-15 16,0-6-5-16,0 3 0 15,4-1-1-15,-1 4 12 16,-3-6 5-16,0 3 16 15,0 2 7-15,0-5 2 16,-3 3 2-16,3 3-9 16,-4 3-1-16,4-7-7 15,-3 7-4-15,3-6 1 0,0 3-2 16,0 3-1-16,0 0 1 16,3 0-1-16,1-6 0 15,-1 3 0-15,1 3 0 16,-1-7 0-16,1 4 0 0,-1-3 2 15,-3 0-1-15,4 2-1 16,-4 4 5-16,0-6 1 16,0 3 2-16,0 3 0 15,0 0-4-15,0 0-1 16,0 0-1-16,0 0-2 16,0 9 1-16,0-5 1 15,0 8-1-15,0-2 2 16,3-1-2-16,1 0 2 15,-1 7 0-15,1-3 1 16,0 2 2-16,-1 4 1 16,1 0 1-16,-4 3 2 0,0 0-1 15,0-3 2 1,0 6-4-16,0 0 1 0,-4 6-7 16,4-3-3-1,0 7 7-15,0-1 6 0,4 10-5 16,-1 0-3-16,1 6-2 15,-1 4 1-15,1-1-1 16,-4 6-1 0,0 14 1-16,-4-1 1 0,-3 3 5 15,0 0 4-15,0 0-2 16,0 7 2-16,0 6-4 16,0 0-2-16,3 2 2 15,4-8 0-15,0 12-3 0,0-6-1 16,0 0 3-1,4-1 1-15,-1-5-3 0,1-1-1 16,-1 4-1 0,1 0-2-16,3-4 3 0,0-2 2 15,4-4-2-15,-1-15 0 16,8 2 1 0,0-8 2-16,3-4 1 15,0-6 3-15,0 3-10 0,0-7-4 16,4-2 8-16,0 3 6 15,3-4-15-15,4-2-6 16,-1-1 5-16,5 1 5 16,-1-1 1-16,4 1 0 0,-1-4 7 15,1 1 5-15,0-1-6 16,0 0-3 0,0 1-11-16,3-1-3 0,7 0 6 15,8 1 2 1,3-4 3-16,7 10 0 15,0-13 6-15,0 0 6 0,7 12-15 16,11-8-5-16,6-1 4 16,5-3 1-16,-1-9 3 15,11 2 0-15,3-8 0 16,7-10 0-16,8 0 0 16,10-3 0-16,0-7 0 15,4 1 0-15,3-1 6 16,3 1 6-16,-13 3-15 15,28-4-5-15,-15 7 10 0,-13 3 8 16,-15 6-14-16,-17 1-4 16,-7 2 4-16,-11 7 1 15,-7-4 3-15,-7-2 0 16,-11-1 8-16,-6 1 5 16,-4-1-15-16,-11-3-8 15,-7 4 5-15,-3-4 1 16,-4 0 10-16,-7-3 6 15,0 0-11-15,-3 1-2 16,-8-4-11-16,-3 0-5 16,-7-4-49-16,-10 1-19 15,-19 0 44-15,-13 0 21 0</inkml:trace>
  <inkml:trace contextRef="#ctx0" brushRef="#br0" timeOffset="111308.9504">11014 17205 160 0,'-7'-3'60'0,"0"0"-47"0,3-6 8 0,1 6 2 16,-1-4-5-16,1-2-1 15,-5 0-5-15,1-1-2 16,0-2-6-16,-3 2-3 0,3-2 2 0,-7-1-2 16,3 4-1-16,0-1 1 15,1 1-1-15,-1 0 6 16,1 2 4-16,-1-2 6 15,4 3 4-15,-4 2 1 16,1-2 2-16,-1 6-4 16,-3 6-2-16,0-2-5 15,3 5 0-15,1 0-7 16,-1 1-1-16,1 2-4 16,3 1-3-16,3 3 2 15,4 2 2-15,4 1 2 16,-1 0 3-16,4 3 3 15,0-6 2-15,0-4 3 16,4-2 2-16,-4-4-9 0,4-6-2 16,-1-3-1-16,4-10 2 15,0-3-1 1,4-9 0-16,0-6-3 16,-4-7 1-16,0 4-2 15,-4-1-1-15,-2 1 1 0,-5 9-1 16,-3 3 0-1,-7 6 0-15,-4 7-3 0,-3 3 2 16,-3 9-1-16,-4 3 0 16,-1 7 2-16,1 2 2 15,0 7 1-15,3-3 3 16,4 6-3-16,4-3-2 16,3 0-3-16,3 0 1 0,1 0 1 15,3 0 2 1,3-3 1-16,4-4 3 0,0-2 1 15,0-4 3 1,4-3 1-16,-1-2 1 0,5-8-2 16,-1-2-1-1,0-6-3-15,0-4-1 0,0 3-3 16,-3-2 1 0,-4-4-2-16,-4 3-1 0,-3 1 1 15,-3-1-1-15,-4 3 0 16,-4 1 0-16,0 6 0 15,-3-4 0-15,0 10 0 16,-3-3 0-16,-1 6-3 16,0 3 2-16,4 4 1 0,0 2 0 15,3 4-3 1,1 3 2-16,6 0-1 0,4 0 0 16,4-4 2-16,3-5 0 15,4-1 2-15,3-9 3 16,3-3 2-1,1-7 3-15,0-5-3 0,-1-4-2 16,1-9-2-16,-11-4-3 16,-7 1-35-16,-11 3-14 15,-17 9 25-15,-18 22 12 16</inkml:trace>
  <inkml:trace contextRef="#ctx0" brushRef="#br0" timeOffset="167953.681">15833 18463 148 0,'-4'-10'57'0,"1"7"-44"0,-4 3 14 16,7 0 3-16,-7 0-2 0,3 3 3 16,0-6-8-1,-3 3-2-15,0 3-12 16,0-3-3-16,-3 0 0 0,-1 0 1 16,-3-3 3-16,0 3-1 0,3 0 2 15,1 0 0 1,-1-6 1-16,8 6 2 0,-4 0 2 15,0 0-3-15,3 0 2 16,0 0-2-16,-3 6 0 16,4-3-3-16,-4 7 1 15,0-1-6-15,0 1-3 16,3-1-1-16,1 4-1 0,3-1 0 16,0-2 0-16,0-1 0 15,3-3 0 1,4 0-3-16,0-2 0 15,4-4-1-15,3 0 0 16,0 0 9-16,0 0 6 0,0 0-3 16,0 0 0-16,1-4-2 15,-5 1-1-15,4 0 3 16,-3-6 5-16,-1-4-3 16,-3 1 2-16,-3-7-7 15,0 3-1-15,-4-3-2 16,-4 7-2-16,-3-1-4 15,0-2 0-15,-4 8 0 16,1 1 2-16,-1 6 1 16,1 0 1-16,-1 0 0 15,-3 6 0-15,3 4-3 0,-3 2 2 16,0 1 1-16,3-1 0 16,1 7 0-16,-1-3 0 15,1 0-3-15,3-1 2 16,3 1 1-1,1-4 0-15,3-2-3 0,3-1 2 16,4 1 1-16,4-7 0 16,3 3 0-16,0-6 0 15,4 0 0-15,-1 0 0 16,1-6 0-16,-4 3 2 16,0-4-1-16,-3 7-1 0,-1-3 3 15,-3-3 2 1,-3 0-2-16,-4-1 0 15,0 1-1-15,-4 0 1 16,-3 0-4-16,-3-4 0 0,-1 4 1 16,-7-3 2-16,1-4-1 15,-1 7-1-15,1 0 1 16,-1-1-1-16,0 7-3 16,1 0 0-16,3 0-1 15,-1 0 3-15,5 7-2 16,3-4 1-16,0 3 0 15,7 0 0-15,3 4 0 16,4 2 0-16,7 1 2 16,4-1 0-16,3 1-3 15,0-1 2-15,1-2 1 0,-5-7 2 16,1 3 1 0,-4-3 1-16,0-3 2 0,-3-9 1 15,-1-1 1-15,-3 1 0 16,-3-10-2-16,-4 0-1 15,-4-6-3-15,-3 0-2 16,-3 6 1-16,-4 1-1 16,-4-4-5-16,4 6 1 15,-4 3 0-15,1 4 2 16,2 6-6-16,1 6 1 16,4 10-2-16,3 2 3 15,3 10 4-15,4 0 1 0,4 1-2 16,6-5 2-16,1-2 1 15,3 0 0 1,0-3 0-16,0-10 2 16,-3 3 3-16,3-9 2 0,-4 0 1 15,1 0 2-15,-4 0 1 16,0-9 1 0,-3 3-6-16,-1-7-2 0,-3-6-2 15,-3 1-2-15,-8-4-8 16,-3 3-5-16,-4 0 2 15,-3 3 2-15,-4 1-2 16,4 5 2-16,0 7-4 16,0 13 1-16,7 15 1 15,7 3 2-15,7 16-52 16,7 3-21-16,7 3 41 0,4-9 21 16</inkml:trace>
  <inkml:trace contextRef="#ctx0" brushRef="#br0" timeOffset="178714.613">15871 18535 140 0,'-7'-3'52'0,"4"3"-41"0,-4-6 13 16,3 2 2-16,-3 1-12 15,0 0-3-15,0 0-12 16,-3 0-1-16,-1 0 0 16,-3 3-15-16,0 0-5 0,0 0 6 15,0 0 6-15,-1-3 20 16,5-1 8-16,-1-2 11 15,4-3 7-15,0-4-6 0,4 4-1 16,-1-1-5-16,1-2-3 16,-1 2-5-16,4 1-2 15,-3 3-6-15,3 3-3 16,0 0-2-16,0 3 0 16,0 0-2-16,0 0-1 15,0 0 3-15,0 0 2 16,-4 6 4-16,4-6 5 15,-4 6 12 1,4 7-10-16,0-4-1 0,-3 0-9 16,-1 1-2-1,4-1 2-15,-3 4 3 0,-1-4-4 16,4 1-3-16,0 2-1 16,0-2 1-16,4-1-1 15,-1 0-1-15,4 1 1 16,1-4-1-16,-1 0-3 15,3-3 0-15,1-3 4 16,-1-3 1-16,1-3 4 16,-1 6 3-16,1-6-2 15,0-4-2-15,-1 1-2 16,-3 0-3-16,0-4 1 16,0 0 1-16,-3 1-1 15,-1-4-1-15,1 7 1 16,0-4-1-16,-4-2 2 15,-4 8 1-15,0-8-1 16,1 5 1-16,-1 4-4 0,-3 0 0 16,0 3-4-1,-3 3-1-15,-1 3 3 16,-3 6 1-16,-4 1 2 16,4-4-3-16,0 6 2 15,0-5 1 1,0 2 2-16,0 0-1 15,3 1-1-15,4-1 1 0,0 1-1 16,4-1-3-16,-1 0 2 16,4 1 1-16,4-1 2 15,-1 1-1-15,4-1-1 16,4 0 3-16,-1 1 0 16,4-1 3-16,-3-6 1 0,3 7 1 15,-3-10 0-15,-1 0-2 16,1-3 1-1,-4-4-2-15,4 4 0 16,-4-6-3-16,0-1-2 0,-4-2 1 16,1 3-1-16,-8-13 0 15,1 3 0 1,-4-3 2-16,0 0-1 16,-4 0-1-16,-3 3-2 15,0 3 1-15,3 4-1 16,-6 2-2-16,-5 4-4 15,5 3 0-15,-4 3-1 16,3 6 3-16,0 4 2 16,4-1 2-16,4 4 1 15,3 2 1-15,3 7-3 0,4-6 0 16,4 3-1 0,3 0 3-16,7-4 0 15,0-2 1-15,3-4 2 0,8 1 1 16,0-4 1-16,-4-6 0 15,0 0 0-15,0-3 0 16,-3-3 0-16,0-1 0 16,-4-2-2-16,-4-1 1 15,1 1-2-15,-4-3 2 0,-4-4 0 16,1-3 1-16,-4 6-2 16,0-8 1-16,-4 5-2 15,-3 0 2-15,0 0-2 16,-3 1-1-16,-1 5-2 15,-3 7 1-15,0 3-4 16,-4 3-1 0,4 7-2-16,-3 9 2 0,2-1-1 15,1 1 2-15,4 0 1 16,6 3 2-16,4-3-1 16,4-10-1-16,6 4 3 15,1-7 2-15,7 0 0 16,-1-6 2-16,1-3 0 15,-1 0 1-15,1-3-2 16,-4 3-2-16,0 0 1 16,-3 3-1-16,-4 0-11 0,-3 0-3 15,-4-7-15-15,-8 14-7 16,1-1-77 0,-3-3-36-16,-1 6 77 15</inkml:trace>
  <inkml:trace contextRef="#ctx0" brushRef="#br0" timeOffset="192092.4994">15819 18598 88 0,'-15'0'35'0,"5"6"-27"0,3-3-17 16,7-3-9-16,-4 0 3 15,1 0 6-15,3 0-3 0,0 0-2 16,0 0 1-16,0 0 2 16,-4 0 5-16,1 0 3 15</inkml:trace>
  <inkml:trace contextRef="#ctx0" brushRef="#br0" timeOffset="194641.4689">15847 18547 140 0,'0'-3'55'16,"0"3"-43"-16,-7 3 3 0,7-3 1 0,-4 4-8 16,1-4 0-1,-4 3-9-15,0 0-4 0,0 0 3 16,-4 3-9-16,0-3-2 0,1 4 2 15,-1-4 4-15,1 6 8 16,-5-9 5-16,1 7 3 16,0-4 2-16,0-3 8 15,0 0 2-15,0 0 9 16,3 0 4-16,1-3-1 16,-1-4 2-16,4 7-8 15,0-3-4-15,0 3-11 16,3 0-3-16,1-6-5 15,3 6-3-15,0 0-3 0,0 0 1 16,3 6 1-16,1-3 0 16,0-3 0-16,3 7 2 15,0-7 3-15,3 0 4 16,4 0 7-16,0 0 4 16,1 0-1-16,-1-7 0 15,0 7-6-15,0-3-3 16,-4-6-5-16,1 2-2 15,0-2-1-15,-4 0-2 16,-4-7 3-16,1-6 0 16,-4 0 1-16,0 0-5 15,-4-3 1-15,1 3 2 16,-1 3 3 0,-3 4-4-16,0-1-1 15,0 3 0-15,-4 1 0 0,1 2 0 16,-1 7 2-16,1-3-3 15,-1 6 0 1,4 0 1-16,-4 0 0 0,8 6-3 16,-4-3 0-16,7 4-1 15,3-4 3-15,4 9 2 16,4 1 2-16,3 3-1 16,4-1 1-16,-1 10-2 0,5-9 2 15,-1 3-2-15,0 3-1 16,0-7 1-16,0-2-1 15,0-4 0 1,-3-2 0-16,0-7 0 16,-1-3 0-16,-3-1 2 0,1-2 3 15,-5 0 0-15,-3-4 2 16,-3-2-2-16,-4-4 2 16,-7 7-2-16,-4-4 0 15,-3-2-3-15,0 8 1 16,-4-5-4-16,-3 2 0 15,0 4-4-15,0 0 1 16,0 0-3-16,-1 2 2 16,1-2 1-16,4 3 2 15,-1 0 1-15,4 3 1 16,3 3-5-16,1 6 1 0,3 4 2 16,3 3 1-1,4 6 1-15,4 3 0 0,-1-3-3 16,1 0 2-16,3-4 1 15,0 1 0-15,0-3 0 16,3-4 2-16,1-2-1 16,0-1-1-16,-1-2 1 15,1-4 1-15,-1-3-1 16,1 0 2-16,-4 0 0 16,0 0 1-16,-3 0 2 15,-1-10 3-15,-3 1-2 0,0-1 1 16,-3 1-5-1,-1-7 0-15,-3-2-3 0,0-1-1 16,-4-6-1-16,1 6-2 16,-4 0 3-1,0 10 0-15,-1-4-2 0,-2 7 2 16,3 6-1-16,0 0 0 16,-1 12 0-16,5 1 0 15,-1-1 0-15,4 4 0 16,4 0 2-16,3 3 0 15,3-1-3-15,4 1 2 16,4 0-1-16,-1-3 0 16,5-4 2-16,-1-2 2 15,0-1-1-15,0-3 2 16,-4-3 0-16,5-9 1 16,-1 3 0-16,-4-6 0 15,-3 6 2 1,0-7-1-16,-3 1 0 0,-1-1 1 15,-3 1 1-15,0-4-1 16,-3 4-1-16,-4-4-3 16,0 1 1-16,-4 2-4 15,1 1 0-15,-1 0-1 16,-3-1-2-16,3 1 0 16,-3 6 3-16,4-4-2 15,-1 7-1-15,4 10 0 16,0-1 3-16,3 1 0 0,1 2 1 15,-1 1-3-15,4-1 2 16,0 1 1-16,7 2 0 16,4-2 0-1,0-4 2-15,-1 1 1 16,4-1 1-16,0-9 0 16,1 0-2-1,-1 0-2-15,0-3 1 0,-4-3 1 16,1-4-1-16,-4-2 2 15,0-1 0-15,-3-2 3 16,-1-1-1-16,-3-6 2 16,0 0-2-16,-3 3 0 15,-1-3-3-15,-3 0-2 16,0 4 1-16,0 2-1 0,0 3-3 16,0 1 2-16,0 2-1 15,0 7 0-15,0-3-3 16,0 12 1-16,-1-3-3 15,1 7 2-15,0 5 1 16,0 1 2-16,4 3-1 16,-1 0 1-16,4 0 2 15,0-1 2-15,4 1-3 16,3-3 0-16,0-4 1 16,0 1 0-16,4-4 0 15,-1-2 0-15,1-4 2 16,3-3 1-16,0-3 3 15,0-4 1-15,0-2-1 0,0-7 1 16,-3 4-2 0,-1-4 2-16,-3 0-4 0,1-2-2 15,-5 5 2 1,-3-3 0-16,-3 4-4 0,-5-1-1 16,-2 1-2-16,-1 2 0 15,1-2 0-15,-4 9 0 16,0-4 3-16,-1 7 2 15,1 0-2-15,0 0 0 16,0 0-1-16,3 7 0 16,4-4 0-16,0 9-2 15,7-2 0-15,0 2 3 16,4 4-2-16,-1 0 1 16,4-1 2-16,1-2 2 0,2-4-1 15,1-6-1 1,-4 4 3-16,0-4 0 0,0-3-1 15,0 0 1-15,0 0-2 16,0-10 2 0,-3 1 0-16,-1 0-1 15,-3-7-2-15,0 3-2 16,-3 1 1-16,-4-1 3 16,-1-2 1-16,-2 2-1 15,-1 4-2-15,1-1-2 16,-4 4 1-16,-1 6-1 15,-2 0 0-15,3 6-3 0,0-3 1 16,0 7 0-16,3 5 2 16,4-2-1-16,3 3 1 15,4-1 2-15,4 7 0 16,-1-6 0 0,8 3 0-16,0-3 0 0,3-4 0 15,0-3 0-15,-4-2 0 16,4-4 2-1,-3 0 1-15,0-3 1 0,-1-3 2 16,1 0-1-16,-4 0 0 16,0-7 1-1,-4-12-1 1,-3-6-5-16,-7 0-2 0,0-4-6 16,-3 4 0-1,-4 0-5-15,0 9-2 0,-4 7-40 16,-3 15-18-16,0 16 37 15,-8 9 18-15</inkml:trace>
  <inkml:trace contextRef="#ctx0" brushRef="#br0" timeOffset="206806.5618">5637 15509 52 0,'46'16'19'0,"-28"-10"-15"0,7 10-3 0,-15-10-1 15,8-3 0-15,10-6 0 0</inkml:trace>
  <inkml:trace contextRef="#ctx0" brushRef="#br0" timeOffset="208127.1423">14231 13976 80 0,'21'-66'30'0,"-17"41"-24"0,3-9-1 16,-7 21-2-16,3-3-8 15,1-9-1-15,-4 6 0 16,0-3 4-16,0 1-1 15,-4-5 1-15</inkml:trace>
  <inkml:trace contextRef="#ctx0" brushRef="#br0" timeOffset="208391.1404">14880 12446 24 0,'43'-75'11'0,"-22"53"-9"0,3-10 11 0,-17 20 4 15,4-1 2-15,0-6 3 16,-4 10-3-16,0-4-2 0,-4 4-9 15,1 0-5-15</inkml:trace>
  <inkml:trace contextRef="#ctx0" brushRef="#br0" timeOffset="210852.1623">15804 18347 92 0,'-10'-10'35'0,"6"7"-27"0,-10-3 22 16,7 6 8-16,0 0-1 15,-3 0 3-15,-1 0-11 16,0 0-3-16,1 0-15 16,-1-3-2-16,1-3 1 0,-1 6-6 15,0 0-2-15,1 0-4 16,-1 6-1-16,1-3-3 0,3 6-1 16,-4 7 4-16,4 3 1 15,3 0 6-15,4 3 5 16,0 6-1-16,4-6 1 15,3 9-3-15,0-3 1 16,4-6 0-16,-1-6 1 16,4 0 4-1,1-13 5-15,-5 3 4 0,1-12 2 16,3 3-1-16,-4-13 1 16,1-6-11-16,-4-3-2 15,-3-3-6-15,-1 3-3 16,-3 0 0-16,-3 0 1 15,-1 6 3-15,-3 3 2 16,-4 7-6-16,-3 2 0 16,-3 4-1-16,-5 0 2 15,1 3-1-15,-3 3-1 0,-1 3 3 16,4 1 0 0,3-1-12-16,4 3-4 0,0 7 1 15,7 0 5-15,3 3 4 16,4-4 2-16,4-2 1 15,3-4 0-15,3 4 0 16,5-7 0-16,-1 0 0 16,3-3 2-1,1-3 1-15,3 0 3 0,0 0 1 16,0 0 3-16,1-3-5 16,-5 0-3-16,1 0-6 15,-4-3 0-15,0-7 6 16,-3 4 6-16,-4-10 0 0,-4 3 3 15,-3-9-4 1,-3 6 1-16,-4-3-5 0,-4 4-2 16,-3 2 0-16,-4-3-1 15,1 10-3-15,-4 6 2 16,3 0-4-16,0 6 1 16,1 0-9-16,3 12-4 15,3-2 9-15,7 6 4 16,1 0 3-16,6 3 3 15,4 3-1-15,8-3 2 16,-1-4-2-16,3 1-1 16,1-6-2-16,0-1 1 15,-1-5-1-15,1-4 0 16,0-6 15-16,-1-1 6 0,1-5-5 16,-4 0-1-16,-3-4-7 15,-1-3-2 1,-6 4-2-16,-4-7 1 0,-4 0 0 15,-6-3 1 1,-8 0-5-16,-7 0 1 0,-3 10-5 16,-4 2-1-16,-3 4-15 15,0 12-6-15,3 7 0 16,4 6 4-16,7 18-113 16,6 14-48-1,5 2 93-15</inkml:trace>
  <inkml:trace contextRef="#ctx0" brushRef="#br0" timeOffset="227346.4395">15702 18237 96 0,'14'-19'35'0,"-10"13"-27"0,3-3 0 16,-7 9-2-16,0-4-4 15,0 4-2-15,0 0 1 16,0 0-1-16,-4 0-11 16,1 0-5-16,-4 0 8 0,0 0 4 15</inkml:trace>
  <inkml:trace contextRef="#ctx0" brushRef="#br0" timeOffset="228456.0104">15780 18231 140 0,'3'-19'55'0,"-6"16"-43"0,3-13 12 16,-4 16 5-16,1-9-13 16,-1 6-1-16,1-4-7 15,-4 4 0-15,-4 0-5 16,0 0 3-16,-3 0 3 0,-3 3 1 16,-1-3 2-16,0 3 0 15,1 0 0-15,-1 0 2 16,4 0 2-16,0 0-7 15,0 3-1-15,3 3-6 0,1 0-2 16,-1 13-2-16,4 0-2 16,0 6-2-16,0 0 1 15,3 3 5 1,1 1 4-16,3-4-6 16,3 3 0-16,4 0 9 0,4 0 4 15,7-3 4 1,3-6 1-16,3-3-2 0,5-7 1 15,-1-2 1-15,0-7-1 16,-3-4 6-16,-4-5 3 16,0-3-10-16,-3-7-5 15,-4 0-2-15,-3-6 0 16,-4 0-1-16,-4 0-1 16,-3-4-3-16,-7 7 1 0,0 1-2 15,-4 2 2-15,-6 3-2 16,-4 7-1-1,-1 5-2-15,-2 8-1 16,-1 5-1-16,0 7 0 0,4 6-13 16,0 0-4-16,3 3 13 15,8 3 8-15,3 0 2 16,7 0-1-16,3-3 2 16,8-6 2-16,3 6-2 15,4-6-2-15,3-6-5 16,3-1-2-16,1-6 11 0,0-6 9 15,-4-3-3 1,0-3 2-16,-3-3-6 0,-1-4 1 16,-2 1-3-16,-5-4 2 15,-6-3-2-15,-4 0 0 16,-4-3-3 0,-6-3-2-16,-5 3 1 15,-2 0 1-15,-4 0-3 16,-1 10 0-16,-2 2-4 0,3 4-1 15,-4 6-2-15,4 6 2 16,3 4-1-16,4 2 0 16,7 4-1-16,3 6 2 15,8 0 2-15,3-3-1 0,7 0-3 16,0-4-2 0,7-5 2-16,1-7 5 0,2-3 13 15,1 0 6 1,-4 0-4-16,0-10 1 0,-3 7-6 15,-4-6 1-15,-3-4-5 16,-8-5 0 0,-6 2 1-16,-8-6 0 0,-7 3-20 15,-13 3-7-15,-8 7-54 16,-3 9-23-16,-4 16 50 16,0 9 25-16</inkml:trace>
  <inkml:trace contextRef="#ctx0" brushRef="#br0" timeOffset="237926.6041">26631 10326 92 0,'4'-12'35'0,"-1"5"-27"0,4 4-2 0,-3 0-3 15,-1-3-3-15,4-4 0 16,0 1 0-16,1 0 0 16,-1-1 0-16,0 1 0 15,0 3-3-15,0-1 2 0,0 4 7 16,-4 0 6-16,1 3 20 15,-1 0 10-15,1 3 4 16,-1 0 4-16,-3 4-3 16,0-4-2-16,0 3-24 15,0 0 3-15,4-3 3 0,-4 4-4 16,0-4-1-16,0 0-4 16,-4 3-1-16,-3 0-3 15,0 1 1-15,0 2-6 16,-3-3-1-16,-4 10-4 15,-8-3-1-15,-6-4 1 16,-7 13 2-16,-7 6-1 16,-8 7 0-16,-10 12-3 15,-7 9 1-15,-14 7-4 16,-11 12 0-16,-3 16 1 16,-11 13 2-16,-7 8 1 15,-3 4 1-15,10 4 0 0,4 2 0 16,10-19 0-1,7-12 0-15,11-12 0 0,7-14 2 16,7-5-1-16,14-13 2 16,8-9-4-1,6-10 0-15,7-6-1 0,8-6-2 16,2-4 1-16,5-2-1 16,3-4-3-1,0 0 2-15,7-6 1 0,0 0 2 16,0 0-6-16,0 0 1 15,0 3-10-15,0 0-2 16,0 0-34-16,3 1-15 16,1-1-51-16,-1-3-22 0,8-3 73 15,0-1 33-15</inkml:trace>
  <inkml:trace contextRef="#ctx0" brushRef="#br0" timeOffset="239035.3093">26762 10276 108 0,'7'-6'44'0,"-7"0"-35"0,3-1 18 0,-3 1 7 16,4 0 2-16,-1-1 0 16,1 1-8-16,-1 3-3 15,-3 0-14-15,0 3-4 0,0 0-3 16,0 0 2-16,-3 3 3 15,-1 0 5-15,1 3 1 0,-1-2 0 16,1-1 4-16,3-3-2 16,0 0-1-16,0 0-4 15,0 0 0-15,0 3-5 16,3 0 1-16,1 0-1 16,-1 3 1-16,4 1-2 15,0-1 1-15,4 0 0 16,0 0 3-16,3 4-12 15,3-1-3-15,5 4 11 16,2 2 5-16,4 4-3 16,4 10-2-16,4 5 1 15,2 13 0-15,8 9 1 16,7 4 2-16,7 9-3 16,11 6 1-16,3 13 1 15,7 3 2-15,-4 6-3 16,1-6 0-16,3-3-3 0,4-3 0 15,-4-7-3-15,-3-9 1 16,-4-13-2 0,-4-9-1-16,1-6 3 0,-4-13 0 15,-7-9-1 1,-7 0 1-16,-11-3-4 0,-10-4 0 16,-11 1-10-16,-10-1-5 15,-11 4-10-15,-7 0-1 16,-8-1-4-16,-2-2 0 15,-4-4-69-15,-1 1-31 16,-2-7 64-16,-1-3 35 16</inkml:trace>
  <inkml:trace contextRef="#ctx0" brushRef="#br0" timeOffset="240077.9443">24959 11982 48 0,'-3'-3'19'0,"-1"6"-15"0,4-3 6 0,0 0 1 16,0 0 7-1,0 0 6-15,-4 0 7 0,1 3 3 16,-4-3 1-16,7 0 4 16,0 0-7-16,0 0 1 15,0-3-19-15,0 0 5 0,3-1 4 16,1 1-6-16,3 0 1 15,0 0-7-15,0 0-1 16,0 3-4-16,0 0 1 16,4 0 0-16,-1 6 1 15,4 4 4-15,4 2 5 0,3 1 0 16,4 12-1 0,7 0-6-16,-1 6-4 15,8 4 1-15,4 2 2 16,-1 4-2-16,11 6-2 0,14 10 0 15,11 8 1-15,6 14 3 16,8-4 2-16,14 7-3 16,3 9-3-16,0 9-2 15,1-3 0-15,-1 7-2 16,1 2-1-16,-8 4 1 16,-7-10 1-16,-14-9-1 15,-7-12-1-15,-10-14-2 16,-11-8 1-16,-11-13 1 15,-7-10 2-15,-6 1-6 16,-8-10 1-16,-4-6-15 0,-3-4-3 16,-3-2-33-1,-4-4-15-15,0-3-61 16,-3-2-27 0,3-8 83-16</inkml:trace>
  <inkml:trace contextRef="#ctx0" brushRef="#br0" timeOffset="240962.3364">28229 11803 124 0,'4'-16'49'0,"-8"10"-38"0,4 0-3 0,-3 3-2 16,-1 0-3-16,1-4 3 16,-4-2 10-16,0-1 7 15,0 1-8-15,-1 0-3 16,5-4-7-16,-4 1-4 0,7-1 2 16,0 0 2-16,0 4 4 0,0 0 7 15,0 2 2-15,3 1 2 16,-3 0 2-16,0 6 3 15,0 6 15 1,0 0-8-16,0 4-8 16,0-1-3-16,-3 7-6 15,-1-4-1-15,4 4-6 16,-3-3-3-16,-1-4 4 16,1 7 2-16,-4-4-4 15,-4 7-2 1,1 0 0-16,-5 3-1 0,-6 6 0 15,-7 16 2-15,-11 12-1 0,-14 17 0 16,-10 21-6-16,-18 15 1 16,-11 17-2-16,-10 12 0 15,10 3 4 1,0 0 3-16,1-6 0 0,2 0 0 16,8-10-3-16,7-6-2 15,7-15 3 1,14-17 0-16,11-18-1 0,7-9-2 15,6-19-4-15,8-10-2 16,7-9-6-16,7-6 0 16,0-7-1-16,7-3 1 15,0-6-11-15,0 0-5 16,0-3-56-16,0 3-25 0,0 0 59 16,0 7 27-1</inkml:trace>
  <inkml:trace contextRef="#ctx0" brushRef="#br0" timeOffset="241914.2443">26734 13816 168 0,'-4'0'66'0,"0"0"-52"0,1 0 14 0,3 0 3 16,0 0-10-16,0 0-1 15,-4 0-6-15,1 0 1 16,-1 0-8-16,1 0 9 0,-4 6 6 16,0-3 6-16,-4 7 3 15,-3-1 3-15,-4 7 2 16,-6 3-18-16,-5 6-8 16,-6 9 0-16,-11 1 1 0,-3 9-4 15,-15 6 1-15,-6 9-5 16,-15 17-2-16,-10 11 0 15,-7 8 1 1,-11 5-3-16,-7 3 0 0,3 10 1 16,5-9 0-16,6-10 4 15,7-10 2 1,25-15 2-16,0-3 2 0,10-6-5 16,22-23-3-16,14-8-8 15,10-11-1-15,15-11-8 16,10-14-3-16,7-11-6 15,10-1-2-15,5-9-50 16,2-7-20-16,5 1 49 16,-5-4 24-16</inkml:trace>
  <inkml:trace contextRef="#ctx0" brushRef="#br0" timeOffset="242684.7157">26892 13763 216 0,'4'-10'82'0,"-1"13"-64"0,4-9 11 0,-3 6 2 15,-1 0-8 1,4 0 1-16,1 0-7 0,-1 3 0 16,0 0-10-16,0 1 2 15,3-1 2-15,-3 0-2 0,0 0 2 16,0 0 0-16,1 0 1 15,-1 0 5-15,0 1 1 16,0-1-7 0,0 0-2-16,0 6-1 0,0-3 2 15,3-2-3-15,8 5 1 16,3 7-5-16,7-4 0 16,8 4-1-1,6 3 1-15,11 6-2 0,14 3-1 16,7 10 1-16,11 6 1 15,14 6 1-15,17 12 1 16,18 14 0-16,14 11 2 16,7 4-3-16,4 0-2 0,0-3 0 15,-7-3 1 1,-18-7-1-16,-18-9 2 0,-17-6-2 16,-11-10 2-16,-17-6 0 15,-11-9 1-15,-15-1-2 16,-6-8 1-16,-7-7-7 15,-11 3 1-15,-7-6-10 16,-7-4-2-16,-7-2-19 16,-7-1-7-16,-7 1-43 15,-7-1-19-15,-7 1 55 16,-8-1 24-16</inkml:trace>
  <inkml:trace contextRef="#ctx0" brushRef="#br0" timeOffset="243695.1689">25121 15221 148 0,'0'0'55'0,"0"0"-43"0,0-7 12 0,0 7 2 0,0-3 1 16,0-3 3 0,0 0-1-16,0 0 2 0,0-1-17 15,0 1 5-15,0 3 2 16,0 0-3-16,0 3 0 16,0 0-6-16,0 0-2 0,0 0-2 15,4 3 0-15,-1 0-2 16,1 3 1-16,3 1 9 15,4-1 7-15,3 0-19 16,3 10-6-16,8-4 9 16,0 13 4-16,3 4-3 15,7 8-2-15,8 7-3 16,9 9 0-16,12 16-2 16,6 13 2-16,5 12-2 15,2 13 2-15,11 9-2 16,11 15 2-16,3 7 0 0,-6 3 1 15,2 0-2-15,1-6-2 16,-3-9 1 0,-8-10 1-16,-7-13-1 0,-14-6 2 15,-7-3-2 1,-7-9-1-16,-7-7 1 0,-8-9 1 16,-2-9-1-16,-8-10 2 15,-3-9-2-15,-4-7 2 16,-4-8-7-16,-2-5 1 15,-1-5-4-15,-4-3 2 0,1-4-6 16,-4-3-1-16,-4-2-15 16,-3-4-6-16,-7-4-57 15,0 1-24-15,0-6 59 16,0-4 28-16</inkml:trace>
  <inkml:trace contextRef="#ctx0" brushRef="#br0" timeOffset="244598.3056">29079 14945 228 0,'11'6'88'0,"-7"-6"-69"0,-4 0 2 15,0 0-5-15,0 0-7 0,0 0 0 16,0 0-3-16,0 0 1 15,-4 3-4 1,-3-3 3-16,0 0 3 0,-4 0-1 0,-3 0 1 16,0 0-1-1,0 0 2-15,0 0-1 0,0 0 2 16,-4 0-4 0,4 6-2-16,-4-2 2 0,1 5 0 15,-1 0 3-15,-3 10 1 16,0 0-1-16,-4 3 1 15,0 6 0-15,-3 7 1 16,-7 9-6-16,-14 9-4 16,-15 16-1-16,-21 16-1 15,-13 21 2-15,-26 20 3 0,-17 21 7 16,-18 22 2 0,-14 13-3-16,-3 16-1 15,7 2 5-15,10-15 2 16,21-12 0-16,25-29 2 0,25-31-10 15,18-32-3 1,20-15-13-16,12-19-3 16,9-12-8-16,12-16-4 0,3-7-8 15,6-9-2-15,1-3-6 16,4-6-2-16,-1-3-9 16,1 2-4-16,-4 1 29 15,0 9 12-15</inkml:trace>
  <inkml:trace contextRef="#ctx0" brushRef="#br0" timeOffset="248210.1285">25672 9727 88 0,'3'3'33'0,"-6"1"-26"0,3-1 7 0,0-3 3 16,0 0 0-16,0 0-1 16,0 0 0-16,0-3 3 0,0-1 2 15,0 4 4 1,3-3-13-16,1 3 4 0,-4-3 2 0,0-3-4 15,0 3 0-15,0 0-6 16,3 3 0-16,1-3-3 16,-1 3 2-16,1 0 5 15,-1-4 4-15,4-2 3 16,4 3 3-16,0-3-3 16,3-4-2-16,-4 1-7 15,4-1-4-15,0 7-3 16,1 0-3-16,-5 3-2 15,1 3 1-15,-4 7-1 16,0 2 0-16,-4 13 0 16,1 0 0-16,-1 4 2 0,1-1 0 15,-4 6 0 1,4 1 0-16,-1-1 0 16,4-5 2-16,4-1 1 15,-1-6 1-15,1-3 0 0,3-4 2 16,4-5 1-1,-1-7 3-15,1-3-5 0,0-3-3 16,-1-4-1-16,4 1 1 16,-3-3-3-16,0-1-2 15,-1 1-9-15,-3 3-5 16,-3-1-38-16,-4 4-14 16,-7-3 36-16,0 6 19 15</inkml:trace>
  <inkml:trace contextRef="#ctx0" brushRef="#br0" timeOffset="248739.0921">26035 9605 80 0,'0'-6'30'0,"0"6"-24"0,0 0 13 0,0 0 4 0,0 0 3 0,0 0 2 15,0 0 9-15,0 0 6 16,0 0-1 0,0 0-1-16,0 0-22 0,4 0 2 0,-1 0 0 15,-3 0-5-15,0 3-1 16,0 0-5-16,0 0-1 16,0 3-3-16,-3 4 1 15,-5 2 0-15,-2 4 1 16,-4 3 0-16,-4 6 0 15,-3 6 0-15,-4 1 0 16,-3 2-4-16,-4 4-3 16,1-1 0-16,-1-2-1 15,0-7 6-15,0 0 4 0,4 4-16 16,3-10-6-16,4 0-14 16,7-10-6-16,4 7-52 15,6-10-20-15,8-2 54 16,3-14 26-16</inkml:trace>
  <inkml:trace contextRef="#ctx0" brushRef="#br0" timeOffset="253667.8357">26420 9511 16 0,'7'-9'8'0,"-7"5"-6"0,0 1-1 16,0 3 2-16,0 0 18 15,0 0 10-15,0 0 9 16,0 0 3-16,0 0-8 0,-4 0-2 16,4 0-5-16,0 0 0 15,0 0-10-15,0 0 0 16,0 0-11-16,-3 3 2 0,3 1 4 16,-4-1 2-16,4 3 0 15,0 0 1-15,0 1 0 16,-4-4-4-16,1 6 0 15,-1-3-3-15,4-3 2 16,-3 4 0-16,3-4 1 16,0-3 0-16,0 0 0 15,0 0 0-15,0 0 0 16,0 0-4-16,0 0-3 16,0 0 4-16,0 0 4 0,0 0-9 15,0 0-2-15,0 0-2 16,0 0 0-16,0 0 0 15,0 0 0-15,0 0-5 16,0-3 1-16,0-4 0 16,0 7 2-16,0-3 1 15,0-3 1-15,-4 6 4 16,1 0 5-16,-1-3-5 16,1 3-2-16,-1-6-1 15,1 6 1-15,-4 0 1 16,3-3 1-16,1 3-2 15,-1-4 1-15,1 1-2 16,3 0-1-16,-4 0 1 0,4 0-1 16,0 0 0-16,0 0 0 15,-3 3 0-15,3 0 2 16,0 0-1-16,0 0-1 16,-4 0 3-16,4 0 2 15,0 0 0-15,0 0 0 16,0 0-3-16,0 0 1 15,0 0-2-15,0 0-1 16,0 0 1-16,0 0-1 16,0 0 0-16,0 0 0 15,0 0-3-15,4 0 2 16,-1 0 3-16,1 0 1 16,-1 3-1-16,1 3 1 0,3 0 0 15,0 1 1-15,0 2-2 16,3 3 1-16,1-2-4 15,3 9 0-15,4-4 3 16,6 1 1-16,-2 0 1 16,6-1 0-16,0 4 2 15,4-3 3-15,0 3-2 16,-1-4 1 0,-3 1-5-16,-3-3 0 0,-4 2 1 15,-3-2 0-15,-4-1-2 16,-3-2 1-16,-1-1-2 15,-3-6 2-15,-3 7 0 16,-1-10 1-16,-3 6-2 16,0-12-2-1,0 6 1-15,0 0-1 0,-3-3 2 16,3 3-1-16,-4-7-1 16,1 7-2-16,-1 0 1 15,4 0 1 1,0 0 0-16,0 0 0 0,-3 0 2 15,-1 10-3-15,-3-1 0 16,0 1 1-16,-7-1 0 16,-4 7 0-16,-6-1 2 15,-8 7-1-15,-3 3-1 16,-4 4 1-16,-4 2-1 16,5 0-3-16,2 1 2 15,5-4 1-15,6-6 0 0,4 3-5 16,7-9 1-16,3-7-14 15,4-6-3-15,7-6-55 16,7-6-23-16,4-7 51 16,6-3 24-16</inkml:trace>
  <inkml:trace contextRef="#ctx0" brushRef="#br0" timeOffset="254518.9591">27330 9555 120 0,'0'-10'46'0,"-4"10"-35"0,1-9 20 16,-1 9 10-16,1 0-2 15,-1-3 1-15,4-3-11 0,-3 3-3 16,-1-1-15 0,0-2-2-16,1 3-2 0,-1 0 1 15,-3 3 2-15,0 0-1 16,-3 3 2-16,-1 3-2 15,-3 4 0-15,-4-1-3 0,1 10 1 16,-1 0-2-16,0 6 2 16,1 0 0-1,-1 3 3-15,4 0-1 0,4 1 0 16,2-1-5-16,5 0-1 16,6 0-1-16,5-6 1 15,2 6 2-15,8-6 2 16,3-3 3-16,4-6 1 15,3-10 1-15,4-6 0 16,3-7-2-16,4-5 1 16,-4-7-6-16,-3-7-1 15,-4-8 0-15,-7-7 0 0,-3-6-2 16,-11 3 1-16,-7 0-4 16,-7 6-2-16,-11 10-12 15,-7 12-5 1,-6 16-7-16,-8 12-1 0,-7 7-53 15,0 12-24-15,0-3 54 16,7-9 26-16</inkml:trace>
  <inkml:trace contextRef="#ctx0" brushRef="#br0" timeOffset="257338.2637">25111 10718 80 0,'0'-6'33'0,"0"6"-26"0,0 0 18 0,0 0 8 0,0 0-8 15,0-3-3-15,0-4-8 16,0 7-1-16,0 0-8 16,0-3 1-16,0 3 1 0,0-6-1 15,0 6-1-15,0 0 3 16,0 0 5-16,0 0 4 15,3 0 4-15,-3 0 0 16,4 0-1-16,-1 0-2 16,1 0 1-16,-1 0-1 15,1 6-2-15,-1-3-2 16,1 7-1-16,-1 6-3 16,1-4 1-16,0 4-6 15,-1-1-3-15,1 4-1 16,-1 3-1-16,1 3 0 0,-1 4 2 15,1-1-1-15,-1-3 2 16,1 0-2 0,-1-6-1-16,1 0 1 15,-4-10-1-15,3 3-14 0,1-8-5 16,-1-8-48-16,4-8-21 16,-3 3 46-16,0-10 21 15</inkml:trace>
  <inkml:trace contextRef="#ctx0" brushRef="#br0" timeOffset="257659.4934">24920 10605 52 0,'4'-9'19'0,"-4"6"-15"0,7-7 1 15,-4 4 2-15,1 3-6 16,-1-3-1-16,1-4-7 15,-1 10-3-15,1 0 3 0,0 0 2 16,-4 0 5-16,0 10 2 16,0-4 2-16,0-3 0 15</inkml:trace>
  <inkml:trace contextRef="#ctx0" brushRef="#br0" timeOffset="257718.4949">24952 10596 68 0,'0'9'0'0</inkml:trace>
  <inkml:trace contextRef="#ctx0" brushRef="#br0" timeOffset="258481.969">24871 10674 140 0,'-4'0'55'0,"1"3"-43"16,-1 1 12-16,4-4 5 0,0 0-4 16,0 0 0-16,-3 3-5 15,-1 3-2-15,4-6-10 16,0 0-1-16,0 0 0 0,0 0 5 16,4 3 5-16,-1-3-3 15,1 0 0-15,3 0-2 16,3-3 0-16,5 0 0 15,2 0 2-15,8-4-1 16,7-2 2-16,3-7-2 16,7-3 2-16,1-2-8 15,-1-5-2-15,-3 5-5 0,0-1-1 16,-8 0-39 0,-6 6-18-16,-4 3-74 15,-7 7-35-15,-3 6 87 16</inkml:trace>
  <inkml:trace contextRef="#ctx0" brushRef="#br0" timeOffset="262353.7202">27672 10461 116 0,'-4'0'44'0,"-3"-3"-35"0,14-3 12 15,-7 6 3-15,0 0 2 16,0-3 2-16,4-4 0 16,-1 7 2-16,1-3-16 15,-1-3 1-15,1 6-1 0,0-3-5 16,-1 3-1-16,-3 0 0 16,4 3 2-16,-4 3 1 0,0 7 3 15,0-4-3-15,0 13 1 16,0-3-5-16,0 6 1 15,0 0-5-15,3 0 0 16,-3 0-1-16,4-3 1 16,-4-3-2-16,3 3 2 15,1-3-2-15,-4-4 2 16,0-2-2-16,0-4 2 16,0-2-2-16,0-7 2 15,0 0-2-15,0-10-1 16,3-6-2-16,1 1 1 15,-1-10-1-15,1-4 0 16,6 1 2-16,-6-3 0 16,-1 0 0-16,-3 2 0 15,0 4 0-15,-3-3 0 0,-1 9 0 16,-6 4 0-16,3 2-3 16,3 4 2-16,-3 2 1 15,0 1 0 1,0 3 0-16,4 0 0 15,-5 3 0-15,8 0 0 0,0 0 0 16,0 0 2-16,0 0 1 16,4 0 1-16,0 0-2 15,-1-3 1-15,1 0 0 16,3-1 3-16,0 4-1 16,3-3 0-16,8-3 1 15,0 0 1-15,3-4-1 16,3 1-1-16,1-1 10 15,3 1 5 1,1-7-26-16,-5 10-9 0,1-3 6 16,-7 2 6-16,-4 1 1 0,0 3 1 15,-7 0-1 1,0 3-2-16,-4 3-13 0,-3-3-4 16,0 0-11-16,-3 3-3 15,-1 0-10-15,4-3-2 16</inkml:trace>
  <inkml:trace contextRef="#ctx0" brushRef="#br0" timeOffset="262841.7612">27714 10555 116 0,'0'-6'46'0,"0"3"-35"0,4 0 12 16,-4 3 5-16,0 0-7 16,0 0 0-16,0 0-3 15,0 0-2-15,0 0-8 16,0 0 4-16,0 0 3 0,0 0 2 15,0 0-1-15,0 0-2 0,0 0-1 16,0 0-1 0,0 0 0-16,0 0 2 15,3 0 2-15,1-4-1 0,3 1 1 16,0 0-2 0,4 0 1-16,-1-3-2 0,4-1 2 15,7-2-2-15,4 0 2 16,3-4-13-1,1-3-5-15,-1 7 1 0,3 0 0 16,-2 6 4-16,-5-4 3 16,-2 4-20-16,-1-3-7 15,-7 6-22-15,0 6-10 0,-7-3-68 32,-3 7-29-32,-4 5 79 15</inkml:trace>
  <inkml:trace contextRef="#ctx0" brushRef="#br0" timeOffset="264188.72">28356 11715 196 0,'-14'-3'74'15,"7"3"-58"-15,0 0 7 0,0 0-1 0,0 0-8 16,0 0 2-16,0 0 2 15,0 0 1-15,0-3-10 16,0 0 3-16,3-3 4 0,-3-1-4 16,4 1 1-16,-1-7-4 15,1 7 0-15,-1 0-3 16,0 0 1-16,1 3-2 16,-1-1 0-16,1 1-3 15,-4 3-2-15,0 3 1 16,0 4 1-16,-4 2-1 15,4 7 2-15,0-4-4 16,0 4 0-16,0 0 1 0,3-1 0 16,1-2 0-16,3-4 2 15,3 7-1-15,1-7 2 16,3 1 2-16,4-4 2 16,-1-3 1-16,4-3 0 15,4-6 2-15,0-4 1 16,-1-2-10-16,1-4-3 15,-4-3-1 1,-4 1-2-16,-2-4 12 0,-8 0 5 16,-4-3-5-16,-3 3-2 15,-4 3-3-15,-3 3 1 16,0 1-4-16,-3 5-2 16,-1 4-5-16,0 3-2 15,4 3 7-15,0 3 6 0,0 6-1 16,7 4-1-1,0 6 0-15,3-1-1 16,4 11-5-16,0-1-1 0,4-3 7 16,3-9 6-16,0 2-8 15,3-2-3-15,1-6 4 16,3-7 4-16,0-6-9 16,0-13-1-16,1 3 14 15,-5-9 6-15,-3-6-4 16,-3-9-1-1,-4 2-7-15,-7 1-2 16,-4 2-7-16,-3 10-3 0,-7 10-21 16,-15 12-7-16,-9 15-36 0,-5 14-15 15,1 5 44-15,7 4 24 16</inkml:trace>
  <inkml:trace contextRef="#ctx0" brushRef="#br0" timeOffset="266289.0704">24994 11897 176 0,'0'-3'68'0,"-3"-3"-52"0,-1 6 14 0,4 0 6 15,-7-3-7 1,0-4-2-16,0 7-4 0,0-3 0 15,0-3-13 1,0 6 1-16,0 0 0 0,0 0-2 0,0 6 0 16,-4-3-3-16,1 7 1 15,-1-1-4-15,-3 1 0 16,0 2 1-16,0 1 0 16,3 2 0-16,1 1 2 0,-1 0-1 15,4-1 0 1,0-5-3-16,7 5 1 15,0-5-2-15,7-1 2 16,0 1-2-16,4-4-1 16,6 0 3-16,1-6 2 15,3 0 4-15,4-6 5 0,-1-4-15 16,1-2-5-16,0-7 13 16,-4 0 8-16,0 0-6 15,-7-2-2-15,-3-1-3 16,-4 0 2-16,-7 0-3 15,-4 3 0 1,-3 6-1-16,-3-2-2 0,-4 2 1 16,-1 4 1-16,1 6-3 15,-3 3-2-15,3 6-1 16,-4 6 3-16,4 4 0 0,0 9 1 16,0-3-3-16,3 9 2 15,4-2-1 1,0-4 0-16,0-3 2 0,7-3 0 15,3-1 0 1,1-5 0-16,6-4-3 0,5-2 2 16,2-7 1-16,4-7 2 15,1-5-3-15,-1-4 0 16,3-6 3 0,-2 3 3-16,-1-6-2 0,-7 3-2 15,0 0 2-15,-7 0 2 16,-3 4-2-1,-8-1 0-15,-3 3-1 0,-4 4-2 16,-3 2-2-16,-3 4 1 16,-1 6 1-16,0 3 2 0,1 6-3 15,3 7 0 1,0 3-1-16,3 9-2 0,4 0 3 16,3-3 0-16,4 0-2 15,4-6 2-15,3 6-1 16,4-6 0-16,3-3 4 15,0-4 1-15,0-2-4 16,0-7 1-16,0-6 0 16,0-3 2-16,0-7 1 15,0-6 1-15,-3-6-2 16,-4 3-2-16,0-6 3 16,-3 0 0-16,-4 3-1 15,-7 0 1-15,-4-1-2 16,0 14-1-16,-6-1-2 0,-1 7 1 15,0 6-1-15,-3 6 0 16,0 4 0-16,0 2-2 16,3 1 0-16,1 6 3 15,3 3-2-15,3-4 1 16,4 1 0-16,3 0 0 16,4 0 0-16,4-3 0 15,7-7 2-15,3-6 0 16,3 3 0-16,1-12 0 15,0 3-3-15,3-13 0 16,0 4 4-16,-3-4 3 16,-1-3-1-16,-3 0 0 0,0 1 1 15,-7 2 0 1,-3 0-2-16,-4-3 1 0,-4 10-2 16,-3-3-1-1,-3 2 1-15,-8 4-1 0,-3 3 0 16,0 6 2-16,0 6-3 15,0 4 0 1,-1 2-1-16,1 1 0 0,4 3 2 16,-1 0 0-16,4 0 0 15,3-1 0-15,8-2-3 16,3 0 2-16,3-4 1 16,1-2 0-16,6-1-3 15,1 1 2-15,3-10 1 0,0-4 0 16,0-2 0-1,0-3 0-15,4-1 0 0,-4-2 0 16,0-4 0-16,-3-3 0 16,-1 0 2-1,-3 1 1-15,-3-4-1 0,-8 9 1 16,-3-3-2-16,-3 7-1 16,-4 6-2-16,0 3 1 15,-1 3-1-15,1 6-2 16,0 10 0-16,0 0 0 15,4 9-8-15,6-3-5 16,4 0-40-16,7-6-17 16,11-9 38-16,6-10 18 0</inkml:trace>
  <inkml:trace contextRef="#ctx0" brushRef="#br0" timeOffset="279173.332">22916 12386 56 0,'4'0'24'0,"-11"0"-18"0,10 3 7 0,-3-3 1 16,0 0 4-16,0 0 1 15,0 0-2-15,0 0 2 16,-3 0-1-16,3 0-2 16,0 0-4-16,0 0-2 15,0 0 0-15,3-9 4 16,5 6-8-16,-1-7-1 0,3-2-1 15,4-1 2-15,4 1 1 0,0-1-3 16,3 1-1-16,0-1-1 16,0 4-2-1,4-1 1-15,-1 1-1 0,-2 9 0 16,-1-3 2-16,-4 3 1 16,5 3 1-16,-5 6 0 15,1 7 0-15,-1 0 2 16,-2 9 1-1,-1 3 5-15,3 3 5 0,1 1-3 16,3-1 2-16,0-6 4 16,0 0 2-16,1-3-5 15,2-6 0-15,5-7-6 16,-1 1 1-16,0-4-5 16,0-6-2-16,0-3-2 15,-3 0-3-15,0 0 1 16,-4-4-1-16,-3 1-7 15,-4-3-3-15,-4 5-14 16,-3-2-5-16,-3 6-25 0,-4-3-8 16,-7-3 33-16,0 6 15 15</inkml:trace>
  <inkml:trace contextRef="#ctx0" brushRef="#br0" timeOffset="279787.8923">23463 12201 148 0,'0'3'57'0,"-3"1"-44"0,3-1 14 0,0-3 5 16,0 0-14-16,0-3-2 16,0-1-10-1,0 1-2-15,0-3-2 16,0 0-4-16,0 3 1 0,0-4-1 0,0 4 0 16,0 0 4-16,0 3 1 15,0 0 7-15,-4 0 6 16,4-3 1-16,0 3 1 15,0 0-5-15,-3 6-3 16,-4 4-1-16,0 2-1 16,-4 7 0-16,-3 6 2 15,-7 6-5-15,0 7-3 16,-4 6-1-16,-3 0 1 16,-1 9-1-16,-2-9-1 15,2 0 1-15,5-6-1 0,3-7-3 16,3-9 2-16,4-3-10 15,7-4-3-15,7-15-92 16,7-9-39 0,7-16 73-16</inkml:trace>
  <inkml:trace contextRef="#ctx0" brushRef="#br0" timeOffset="281841.4397">23728 12236 112 0,'0'6'44'0,"-4"-3"-35"0,4-3 14 0,0 0 2 16,0 0-2-16,0 0-2 15,4 0-7-15,-1-3-4 16,1-3-5-16,-1 3-2 0,1-1 1 15,-1-2 0-15,1 3 0 16,0 3 2-16,-4-3 3 16,3 3 5-16,-3 0 3 15,0 0-5-15,0 0 1 16,0 3-6-16,0-3 1 16,4 3-5-16,-4-3 0 0,3 0 3 15,1 0 1-15,-1 3-6 16,4-3-2-16,4 0 4 15,-4 0 3-15,11-3 10 16,3-3-2 0,0-3 0-16,0-4-4 15,4 0 1-15,-1 1-4 16,5-1-2-16,-5 1 0 16,1 2-1-1,-4 1-2-15,-3 3-2 0,-4-4 1 16,0 10 1-16,-3-3-3 15,-4 0 0-15,-4 0 1 16,1 3 0-16,-4 0-5 16,0 0-1-16,-7 3-8 0,0 0-4 15,0 0-8-15,0-3-1 16,-1 7-39-16,1-4-17 16,4-3 44-1</inkml:trace>
  <inkml:trace contextRef="#ctx0" brushRef="#br0" timeOffset="282670.038">23816 12371 72 0,'-3'6'30'0,"3"-3"-24"0,-4-3 10 16,4 0 3-16,0 0-5 0,-4 6 0 15,4-6-6 1,0 0-3-16,0 0 0 16,0-6-1-16,-3 6 0 0,3 0 2 15,0 0 3 1,0 0 2-16,0 0 1 0,-4 0 2 15,4 0-7-15,-7 0 5 16,4 6 1-16,-1-3 2 0,-3 4 1 16,0-4-2-16,0 6 1 15,4-3-6-15,-1 1-1 16,-3 2 0-16,3-3 0 16,1 1-2-16,-1-1-1 15,4-6-1-15,0 3 0 0,0-3-2 16,0 0 1-1,0 0 7-15,0 3 5 16,0-3-1-16,4 3 2 16,-4 0-5-16,3-3 5 15,5 0-2-15,2-3-6 16,4-3-2 0,4 0-1-16,0 0-1 0,-1-4-2 15,1-2-2-15,-1 2 1 16,1 1-1-16,0-1-3 15,-1 7 2 1,5-3 1-16,-5 6 0 0,1-3 0 16,-4-3 2-16,0 6-1 15,0 0-1-15,-3 0 1 16,-4 0 1-16,0 0 1 0,0 0 1 16,-4 0 0-1,1 0 2-15,-4 0-3 16,0 0 0-16,0 0-6 0,0 0 0 15,0 0-10-15,0 0-2 16,-4 0-43 0,4-7-19-16,0 1 40 0,7 0 18 15</inkml:trace>
  <inkml:trace contextRef="#ctx0" brushRef="#br0" timeOffset="284304.5624">24208 12085 168 0,'0'-3'66'0,"-4"0"-52"16,8 3-5-16,-4 0-6 0,0 0-5 16,0-3 0-1,0 3 0-15,0 0 0 0,0 0 2 16,0 0 15-16,0 0 7 0,3 0 5 15,-3 0 1-15,0 0-2 16,0 0-1-16,0 0-12 16,0 0-5-16,0 0-5 15,4 0 0-15,-4 0-4 16,0 0 0-16,0 0 1 16,0 0 2-16,0 0-1 0,0 0 2 15,0 0 0-15,0 0 1 16,0 0-2-1,3 0 1-15,-3 3-2 0,4 3 2 16,-1 4 0-16,1 2 3 16,3 1 1-16,0 12 1 15,0 0-4-15,-4 3-1 16,1 0-1-16,0 1 1 16,-4 8-2-1,3 1 2-15,1-4-2 0,-4-2-1 16,0-7 1-16,0 0 1 15,0-6-3-15,0-7 0 16,0-2-15-16,0-4-4 0,0-6-23 16,3-3-8-1,1-4 27-15,3-2 12 0</inkml:trace>
  <inkml:trace contextRef="#ctx0" brushRef="#br0" timeOffset="284967.2357">24582 12110 128 0,'0'-6'49'0,"-4"3"-38"0,1-3 15 0,-1 3 3 15,-3-1-12-15,0-2-2 16,0 0-5-16,0 3-1 16,0 0-5-1,-4-1 2-15,4 1 3 0,0 0 6 0,0 0 5 16,0 0 1-16,3 0 2 15,-3 3-7-15,4 0 1 16,-1 0-4-16,1 0 0 16,-4 0-5-16,3 3 0 15,-3 3-3-15,0 0 0 0,4 4-3 16,-1 2-2-16,0 4 1 16,-3 0 1-1,0 9 3-15,4 0 4 0,-1 0-2 16,1 3-2-1,3 4-2-15,0-4 0 0,3 6 0 16,1-2 1-16,3-4-2 16,3-6 1-16,1-3 0 15,3-4 3-15,0-8 8 16,4-7 3-16,0-7-11 16,3-8-5-16,0-4-1 15,0-3-1-15,-3 0-2 16,-4-3 0-16,-7 0-1 15,-7-7 3-15,-7 10 0 16,-7-3 1-16,-7 3 4 0,-4 4 2 16,0 5-13-16,0 7-8 15,1 6-14-15,3 6-5 16,3 3-105 0,11 7-48-16,3 3 96 15</inkml:trace>
  <inkml:trace contextRef="#ctx0" brushRef="#br0" timeOffset="287563.8186">28942 11659 112 0,'0'0'44'0,"-4"0"-35"0,4 0 12 15,0 0 3-15,0 0 2 16,0 0 2-16,0 0-2 0,0 0-1 16,0 0-14-16,0 0 2 0,0 0 3 15,-3 3-4-15,-1 0 1 16,4-3-4-16,0 0 0 16,0 0 1-16,0 0 4 15,0 0-2-15,4-3 1 16,3-3-3-16,0-1 1 15,4 1-4-15,-1-3-2 16,1 2-2-16,3-2-3 16,-4 6 1-16,5-3-1 15,-1 6 0-15,0-10 0 16,0 10 0-16,0-3 0 16,0-3 0-16,4 6 0 0,-4 0 0 15,0 0 0 1,0 0 0-16,-3 9 0 15,-1 1 0-15,-3 5 0 16,0 4 0-16,-3 6 2 0,-1 7-1 16,1-7-1-16,-1 9 1 15,1 1 1-15,3-1 1 16,0-3 3-16,4-2-1 16,3 2 2-16,0-6-2 15,4-3 0-15,-1-3-1 16,1-10 0-16,-1 1-7 15,-2-1-2-15,-5 1-16 16,-3-4-6-16,0 3-13 16,-3 1-5-16,-4-1-46 15,0 0-19-15,0 1 58 16</inkml:trace>
  <inkml:trace contextRef="#ctx0" brushRef="#br0" timeOffset="288102.322">29408 11584 172 0,'3'-4'66'0,"-3"4"-52"0,0 0 10 16,0 0 2-16,0 0-2 15,-3 4 3-15,-4-1-2 0,-1 0 0 16,1-3-14 0,0 6 4-16,-3-3 5 0,-1 7-9 0,1-1-1 15,-5 7-4-15,-2 3 1 16,-4 9-2-16,-4 0 0 15,-3 3-3-15,-4 7 1 16,-7 3-2 0,0-1-1-16,1 8 1 15,2-8-1-15,5-5-3 0,6-7 0 16,4-9-23-16,14-7-10 16,7-9-85-1,10-6-36-15,15-9 81 16</inkml:trace>
  <inkml:trace contextRef="#ctx0" brushRef="#br0" timeOffset="289109.6324">29722 11753 104 0,'-11'6'38'0,"4"-6"-29"0,0 3 12 16,3 4 7-16,1-4-5 16,-4 0 1-16,3 0 2 15,1 0 1-15,3-3-14 16,0 0 5-16,0 0 5 0,0-3 1 16,0 0 1-16,0 3-10 0,3-3-4 15,1 0-4-15,-1-4 0 16,1 7-2-16,-4 0 0 15,3 0-1-15,-3 0 2 16,0 0-1-16,0 7 0 16,0-7-3-16,0 3 1 15,0 0 0-15,0-3 3 16,0 0 1-16,0 0 1 16,0 0-2-16,0 0-1 15,0 0 1-15,0 0 1 16,0 0 1-16,0 0 0 15,0 0 2-15,0 0 4 16,4 0-10-16,3-3-2 16,0 0-9-16,4-4 0 15,6-2 16-15,1 6 8 0,3-7-7 16,4 1-3 0,3 3-5-16,4-1 1 0,-1 1-2 15,1 0 2-15,-4 0-4 16,1 2 0-16,-5-2 1 15,-3 6 0 1,-3-3-5-16,-4 3-1 0,0 3-6 16,-3-3-3-16,-4 3 0 15,-4 0 1-15,-3-3-10 16,0 0-2-16,0 0-21 16,0 0-8-16,-3 7-39 15,-4-4-16-15,-4 3 59 16</inkml:trace>
  <inkml:trace contextRef="#ctx0" brushRef="#br0" timeOffset="289511.2841">29774 11969 108 0,'-3'0'44'0,"-4"0"-35"0,3-3 14 0,4 3 5 0,-7 0-1 16,0 0 2-16,4 0-5 16,-1 0-1-16,-3 0-12 15,0 0 0-15,4 0 2 0,-5 0-1 16,8 0 3-16,-3 3 5 16,3-3 2-16,0 0 0 15,0 0-2-15,0 0-4 16,3-3 0-16,5 0-5 15,2-3-1-15,4-1-4 16,4 1 1-16,3 0 11 16,4 0 6-16,-1-1-17 15,1-2-5-15,3 3-5 16,1-1 1-16,-1 1 1 16,0-3 1-16,0-1 0 0,-3 1 2 15,-4 6-17 1,-3-4-6-16,-4 4-43 0,-4-3-16 15,-3 6 39 1,1 0 21-16</inkml:trace>
  <inkml:trace contextRef="#ctx0" brushRef="#br0" timeOffset="290909.125">30441 11731 160 0,'-10'9'60'0,"3"-6"-47"0,0 4 21 0,3-4 8 15,-3 3-8-15,0-3-2 16,3 4-7-16,1-4-4 15,3-3-11-15,-4 3 0 0,4-3 1 16,0 0-2-16,0 0 0 16,0 0-5-16,4-3-1 0,-1 3 1 15,1-3 0-15,3-4 2 16,4 7 3-16,-1-9-2 16,4 6 1-16,0-7-3 15,4 1 2-15,0 0-2 16,3-1 0-16,0 4-3 15,0-4 1-15,0 4-2 16,0 0 2-16,-3 3-2 16,0-4-1-16,-1 4 1 15,-3 0-1-15,1 0 0 16,-5 0 2-16,1 0 8 16,-4 3 3-16,-4-3-9 15,1 0-1 1,-1 3-5-16,-3 0 0 0,0 0 2 15,-7 0 0-15,0 0-3 16,-3 0 2-16,-1 3 1 16,-3 0 2-16,0 0-8 0,0 3-1 15,0 0 8-15,-4 4 6 16,0-1-3-16,1 1-2 16,-1-4-1-16,0 0-1 15,1 1 0-15,3-4 0 16,3 3 0-16,1-3 0 15,2-3 0-15,1 0 0 16,7 0 0-16,0 0 2 16,4 0-1-16,3-3-1 15,0-3-8-15,0 3-3 16,4-1 6-16,-1 1 4 16,4 0 0-16,1 0 0 0,-1 0 1 15,0-3 0-15,0-1-3 16,0 4 0-1,0 0-7-15,-3 0-2 0,-1 0-11 16,-3 3-5-16,0 3-10 16,-3 0-3-16</inkml:trace>
  <inkml:trace contextRef="#ctx0" brushRef="#br0" timeOffset="291703.2956">31023 11483 108 0,'0'0'41'0,"0"-3"-32"0,-3-3 13 15,-1 6 3-15,4 0 0 0,-3-10 0 16,3 7 1 0,-4-3 3-16,4 0-15 0,0-4 7 0,0 4 6 15,0 0-2-15,0 0 3 16,0 2-7-16,0 1-1 16,0 0-2-1,4 0-2-15,-4 3-2 0,3 0-1 16,1 0 1-16,-1 0 4 15,1 3-6-15,-1-3 1 16,1 3-4-16,-1 0 2 16,1 1-4-16,-1 2 1 15,1 3-3-15,0 1 0 16,-1 5-1-16,-3 4 0 16,0 9-2-16,0 4-2 15,-3 8 1-15,-1 4-1 16,-3 3 0-16,3 7 2 0,-3-1-1 15,0-3-1-15,0-3 1 16,4-9-1-16,-1-4-7 16,4-9-3-16,0-6-43 15,4-6-20-15,-1-13-77 16,4 0-32 0,4-10 96-16</inkml:trace>
  <inkml:trace contextRef="#ctx0" brushRef="#br0" timeOffset="292699.3237">31552 11386 152 0,'0'3'57'0,"-3"0"-44"0,3 0 23 0,0-3 9 16,0 0-3-16,0 0 0 15,0 0-10 1,0 0-3-16,-7 4-16 0,0-4-1 0,3 3 1 16,-3-3-7-16,-3 3-3 0,3 0 0 15,-4 0 0 1,4 0 3-16,-4 4 3 0,1-1 2 15,-1 0 1-15,1 3 0 16,-1 4 0-16,0 3-6 16,1 2-4-16,-4 4-1 15,0 4-1 1,0 2-5-16,3 3 1 16,0 0 0-16,4 7-1 0,4 0 12 15,3-7 8-15,3-3-4 16,4 4-1-16,4-4-3 15,3-3-2-15,7-3-3 16,0-6 1-16,4-7 0 16,0-6 1-16,-1-3-2 15,5-3-2-15,-8-6 3 16,0-7 0-16,-3-3-1 16,-4-3-2-16,-4-6-2 0,-3-10 1 15,-3 1 1-15,-8-17 0 16,1-2-3-16,-1 3 0 15,-3 6-1-15,0 6 3 16,-3 6-5-16,-1 10 2 16,-7 10-5-16,-3 11-1 15,-10 14-68-15,-1 12-28 16,0 9 54-16,0 4 28 16</inkml:trace>
  <inkml:trace contextRef="#ctx0" brushRef="#br0" timeOffset="300749.2991">26458 10191 164 0,'7'7'63'0,"-7"-7"-49"0,4 0 14 0,-4 0 2 16,0 0-4-16,0 3 2 15,0 3-3-15,0-3 2 16,0 7-15-16,0-4 2 0,0 3 9 16,0 1-6-1,0-1-6-15,0 4-2 0,0-4-4 16,0 4 2-16,0 2-4 15,-4-2 0-15,4 6 1 16,0-4 2-16,0 1-1 16,0 3 2-16,0-4-4 15,0 1 0-15,0 0-1 16,0 0 1-16,0-4-2 16,0 4 2-16,0-4-2 15,0 1-1-15,0-4 1 16,0 1 1-16,0-4 8 15,0 0 3-15,0-3-9 16,4 0-4-16,-1 1-7 16,1-1-1-16,3-3 10 15,0 0 6-15,4-3-1 16,6-4 1-16,4 1-5 16,4 0 0-16,0-1-1 0,3 4 1 15,0 0-2-15,1 0-1 16,-1 0-2-16,0 3 1 15,0 0 1-15,0 0 0 16,1-3 0 0,-5 3 2-16,1-3-3 0,0 0 0 15,-4 3 3-15,0 0 1 16,-3 0-1-16,-1 0-2 16,-3-4-2-16,1 1 1 15,-5 0 1-15,1 0 2 16,-4 0 1-16,0 0 1 15,0-4-2-15,-4 4-2 16,1-6 1-16,-1 0-1 16,1-1 0-16,3-2 2 0,0-1-1 15,0-3 2-15,4-2-2 16,-1-1-1-16,1-6 1 16,0 3-1-16,-1-3-3 15,-3 0 2-15,0 3-1 16,-3 0 0-16,-4 9 0 15,0-3 0-15,-4 7 2 16,-3-4 0-16,0 7-3 16,0 6 2-16,0 0 1 15,0 3 0-15,0 0-3 16,3 1 2-16,1-4 1 16,-1 9 0-16,4-9 0 15,-3 0 0-15,-1 6 0 16,-3-3 2-16,0-3-1 0,-7 10 2 15,-4-10-2-15,-10 6-1 16,-4-3 5-16,-6-3 1 16,-5 0 0-16,-6 0-1 15,-4 0-3-15,-3 0-2 16,-1 0-2-16,1 6-1 16,6-2-5-16,8 5-2 15,10-6-42-15,11-3-15 16,10-3 34-16,18-6 17 15</inkml:trace>
  <inkml:trace contextRef="#ctx0" brushRef="#br0" timeOffset="307531.801">26691 7053 204 0,'-14'-7'77'0,"11"7"-60"0,-1 0 10 15,4 0 4-15,0 0-17 16,0 0-2-16,0 0-8 16,4 4-3-16,-1-1 0 15,4 0-4-15,-3 0 2 0,-1 0 1 16,1 0 0-16,-1 0 0 16,1 1 2-16,-1-1-1 15,1 0-1-15,-4-3 1 0,0 0-1 16,0 0-9-16,0 0-2 15,0 0-56 1,0 0-25-16,0 0 47 16</inkml:trace>
  <inkml:trace contextRef="#ctx0" brushRef="#br0" timeOffset="309000.3067">26734 7257 104 0,'-4'9'41'15,"4"-3"-32"-15,-4-3 22 0,4-3 7 0,0 0-1 16,0 0 3-16,0 4 2 15,0-1 1-15,0-3-23 16,0 3-5-16,0-3-1 0,0 0-4 16,0 3 2-16,0 0-7 15,4 0-3-15,0 3-1 16,-1 1-1-16,1-1-5 16,-1 0-1-16,4 1-15 15,0-1-4-15,-3 0-44 16,3 13-23-1,3 9 48-15</inkml:trace>
  <inkml:trace contextRef="#ctx0" brushRef="#br0" timeOffset="309270.6907">26818 8040 220 0,'-17'13'82'0,"9"0"-64"0,1 2 7 0,4-9-3 16,-1 4-12-16,4-1-3 15,0 1-4-15,0-7-3 0,0 6 1 16,0-2-6-16,4-4 1 0,-4-3-3 16,3 0 0-16,1 0-14 15,3 0-4-15,0 0-60 16,0 0-26-1,4 6 57 1</inkml:trace>
  <inkml:trace contextRef="#ctx0" brushRef="#br0" timeOffset="309546.7576">27107 8630 236 0,'-3'9'88'0,"-1"1"-69"0,-3 9 2 0,4-4-5 15,-1 1-11-15,-3 3-3 16,0 3-6-16,0 0-2 16,0-4 3-16,-4 1-17 0,4-6-3 15,0-4-11-15,4 1-4 16,-1-4 21-16,4-6 9 15</inkml:trace>
  <inkml:trace contextRef="#ctx0" brushRef="#br0" timeOffset="309810.7577">26917 9357 232 0,'-11'7'88'0,"11"-4"-69"0,0 0 0 15,0-3-7-15,0 6-6 16,0 0-1-16,0 1-6 16,-3-1-1-16,-1 0 1 15,1 1-9-15,-1-4-1 0,1 6-23 16,-1-9-8-16,1 6 22 15,3-6 12-15</inkml:trace>
  <inkml:trace contextRef="#ctx0" brushRef="#br0" timeOffset="310063.7556">26903 9778 156 0,'-4'15'60'0,"1"-5"-47"0,3-7 4 0,0-3-3 16,0 0-14-16,0 6-4 0,0-6-1 15,0-6 1-15,0 6 2 16,0-3-6-16,0-13-2 15,3 7 6-15</inkml:trace>
  <inkml:trace contextRef="#ctx0" brushRef="#br0" timeOffset="310350.7566">26942 9608 212 0,'-14'-3'82'0,"10"3"-64"0,0-6 0 0,1 3-6 16,-1-4-11-16,1-2 0 16,-1-7-1-16,1 7 0 15,3-10 0-15,0 7-3 0,0-4 2 16,3-3-10-16,4-3-3 15,0 0-59 1,4-6-24-16,0-3 49 16</inkml:trace>
  <inkml:trace contextRef="#ctx0" brushRef="#br0" timeOffset="310760.0895">26952 8733 96 0,'-14'-6'38'0,"7"3"-29"0,-4-3 21 0,4 3 8 0,0-4-5 15,0-5 0-15,0-1-12 16,0-12-5-16,4 6-9 16,-1 1 2-16,1-8 1 0,-1 1 1 15,1-3 3-15,-1 0-5 16,1 0-3-16,3-10-3 15,-4-6-3-15,0-3-4 16,1-3-2-16,-1 3-6 16,1 0-3-16,3 6-16 0,-4-3-7 15,1 7 0-15,-1-4 0 16,1-6 2 0,-1-3 4-16,-3-7 20 15,0 4 16-15,0 0 8 16,0 2 3-16,0 4 1 15,0 4-4-15,0 2-2 16,-4 0-6-16,1 0-1 16,-1-3-3-16,4 4-1 15,0-4 1 1,3 0 0-16,1 3 2 0,3 7 3 16,0 2 4-16,0 4 2 15,0 3-5-15,0 0-4 0,0 6-15 16,0 6-4-1,-4 1 9-15,4 2 4 16</inkml:trace>
  <inkml:trace contextRef="#ctx0" brushRef="#br0" timeOffset="314585.5275">23883 9677 108 0,'4'-6'44'0,"-1"3"-35"0,1-4 16 16,-4 7 4-16,0-3-5 16,0 0 0-16,3 0-7 15,1 0 0-15,-1 0-10 16,4 0 5-16,0-4 3 0,4 1 2 15,10 0 1-15,0 0 0 0,7-1 0 16,8 1 4-16,10 0 1 16,3 0-4-16,7-4 1 15,8-2-7-15,7-7 0 16,10 0-6-16,10 0 1 16,1-3-5-1,7 0 0-15,7 7-1 0,0-1-2 16,-1-3 1-16,-2 0-1 15,6 10 0-15,0-4 0 16,1-2-3-16,-1-4 2 16,4 3 3-16,7 0 1 15,-4 4 7-15,-6 3 4 0,-1 2-3 16,0 7-1 0,-3 0 0-16,-3 10 1 0,-1-1-3 15,0 0 0 1,1 1-5-16,2 2 0 15,-9 1-1-15,-1-4 1 0,-3 1 2 16,-1 2 2 0,1 1-1-16,17 6 1 0,-13-1-2 15,-1 1 2-15,0 0-2 16,7 0 0-16,-3 0-3 16,-7-4 1-16,0 1-2 15,3-7-1-15,7 1 1 16,1-4 1-16,-5-6 1 15,8-6 3-15,7 6 1 16,0-3 1-16,-4-4-4 0,4-2-1 16,4 0 1-1,-1 2 0-15,-7 1-2 16,1-3-2-16,3-1 1 16,-1 1-1-16,-2 3 0 15,-11-7 0-15,-1 1 0 0,-2 2 0 16,-5 4 0-16,1-4 0 15,-11 1-3-15,-7 6 2 16,-3-3-4-16,-4 3-1 16,-4-4-6-16,-3 7 0 15,-7 0-14-15,-7-3-5 16,-7 0-48-16,-11 0-21 16,-10 0 52-16</inkml:trace>
  <inkml:trace contextRef="#ctx0" brushRef="#br0" timeOffset="317107.4133">27203 9179 128 0,'0'0'49'0,"-7"-4"-38"0,7 4 6 0,0 0 1 16,0 0 7-16,0-6 5 16,0 6-3-16,-4-3 1 15,4-3-16-15,-3 6 2 0,3-3 0 16,-4-4 1-16,1 7 4 16,-1 0 0-16,0 0 1 15,-3 0-5-15,0 0-1 16,0 0-4-16,4 0-1 0,-4 0-5 15,0 7-1-15,0-4-1 16,0 12-2-16,0-2-2 16,3 9-1-16,4 0 2 15,4 0 0-15,-1 0 3 16,8-3 1-16,3-4 1 16,7 1 2-16,0-3 1 15,4-7 1-15,-1-6 7 16,1-6 2-16,0-4-15 15,-4-6-5-15,-3-2 11 16,-8-11 6-16,-6-5-6 16,-8-4-4-16,-3 1-3 15,-3 2-1-15,-8 10-7 16,-7 13 0-16,-14 21-21 16,-6 29-7-16,-12 27-101 15,1 23-45 1,6 16 93-16</inkml:trace>
  <inkml:trace contextRef="#ctx0" brushRef="#br0" timeOffset="321945.7082">26793 10245 200 0,'-7'-19'74'0,"4"13"-58"0,3-4 3 0,0 10-2 16,0-3-13-16,0-3-2 15,0 6-9-15,0 0 0 0,0-3 3 16,-4 3-2-16,1 0 1 0,-1-7 3 15,1 7 3-15,-1-3 2 16,1-3 1-16,-1 6 0 16,1 0 2-16,3 0 1 15,0 0 1-15,0 0 2 16,0 0 1-16,-4 6-1 16,1 4 1-16,-1 2-4 15,1 4 1-15,3 3-3 16,0 3 0-16,0-4-1 15,3 1 0-15,1-6-2 16,-1 2 1-16,1-5 7 16,3-7 3-16,0-3 2 15,0 0 1-15,0-9-4 16,0-4 0-16,0-6-5 16,0 0 1-16,-3 1-5 15,-1-1-2-15,-3 0 0 16,-3 0-1-16,-1 10-5 0,-3-1 1 15,0 1 2-15,0 9 1 16,0 0-2-16,0 9 0 16,3 1-1-16,1-1 3 15,3 10 0-15,3-3 1 16,1-1 0-16,3-2 2 16,0 3-1-16,0-7-1 15,0-3 1-15,0-3 1 16,0-3-3-16,0 0 0 15,-3-3-4-15,-1 3 1 0,-3-3-16 16,-3 3-4 0,-4 0-6-16,0 3-1 0,0 0 1 15,-1-3 1-15,-2 0 17 16,3 7 6 0</inkml:trace>
  <inkml:trace contextRef="#ctx0" brushRef="#br0" timeOffset="326429.4502">29147 12515 88 0,'7'-10'35'0,"-11"10"-27"0,8-3 5 16,-4 3-1-16,0 0-7 15,-4 0-1-15,1 0-2 16,-1 0-2-16,0 0 5 16,1-6 4-16,-1 6 10 15,-3 0 6-15,0 6 4 16,-3-3 2-16,-1-3-3 0,1 7-3 15,-1-4-13-15,4 3 1 0,0-3 1 16,0 3-3-16,0-2-1 16,0-4 2-16,0 0 5 15,7 0 0-15,-7 0 1 16,0 0 0-16,3 0-2 16,0 0-4-16,1 0-2 15,-1 0-6-15,1 0-1 16,3 0-1-16,0 0 1 15,0-4 11-15,0-2 6 16,3 6-17-16,4-3-8 16,4-3 10-16,3-4 6 15,0 10-3-15,7-3-2 0,4-3-1 16,7 6 1-16,7 0 3 16,14 0 2-1,10 0-1-15,8 0-1 0,3-3-5 16,3-3-1-16,12-1-1 15,6-2-2-15,0-1 1 16,4-2-1-16,10-4 0 16,4 1 0-16,3 2 0 15,8-3 0-15,-36 7 0 16,43-4 0 0,-8-2 0-16,-3-4 2 0,-7-6-1 15,0 0 2-15,-11-3 0 16,-7 2 3-16,-6-2-1 15,-5 0 0-15,-6 3-1 0,-4-3 0 16,-7 3-2 0,-11 3-2-16,-10 3-2 15,-10 3 1-15,-8 1-6 0,-7 5-3 16,-7 1 1-16,-7-1 3 16,-7 1 1-16,-7 9 3 15,-11 0-1-15,-6 0-1 16,-8 9 0-16,-3-2 3 15,-1 2 0-15,-6 4 3 16,-4 2-1-16,-7 1-1 16,-7 0-2-16,-3 2-1 15,-4 4 2-15,0-3 0 16,-4 6-2-16,1-3 0 16,-4 0-3-16,-4-3-1 15,0 0-1-15,1 9 2 16,-4-9 2-16,0 6-1 0,-1-3-7 15,5 0-3 1,3-3 19-16,7-1 11 0,3 1-7 16,-3-3-4-16,7 0-2 15,-3-4-2-15,-1-3 0 16,1 1 0-16,-1-4 0 16,4 0 2-16,4 1-1 15,-1-1-1-15,4 0 1 16,4-3-1-16,0-3-3 15,3 7 2-15,3-4 1 16,5-3 0-16,2 6 0 16,5-3 2-16,2-3 1 0,1 0 3 15,3 0-3-15,1 0 0 16,-1 0-1 0,4 0 1-16,3 0 0 15,1 0 1-15,-1 0-2 16,0 0-2-16,1 0-2 15,3 0 1-15,-1 0 1 0,1 0 0 16,4 0 0-16,-1 0 0 16,4 0-3-16,0 0 2 15,7 0 1-15,0 0 0 16,0 0-3-16,7 0 2 16,4 0 3-16,3 0 1 15,11 0 1-15,6 0 0 16,12 0-2-16,10-3 1 0,6-3-2 15,5 3 2-15,7-4-2 16,6-2 2 0,8-4-2-16,7 1 2 0,3-7-2 15,4-3 2-15,6-3 0 16,5 0 3-16,-1 6-3 16,4-3 0-16,-4 0 1 15,-3 3 2-15,-3 1-3 16,-8 2 0-16,-7 3 1 15,-3-2 0-15,-4 8-2 16,0-2 1-16,-3 0-2 16,-4-4 2-16,-7 1-2 15,-7-1-1-15,-7 4 1 0,-4 2 1 16,-3-2 3 0,-11 6 2-16,-7-3-6 15,-7 6 0-15,-6-4-1 0,-5-2 0 16,-6 6-5-16,-4-3 1 15,-7 3-11-15,0-6-6 16,-4 6-10-16,-3 6-6 16,-4-3-128-1,-6 7-57-15,-15 5 113 16</inkml:trace>
  <inkml:trace contextRef="#ctx0" brushRef="#br0" timeOffset="337304.3745">21294 14891 108 0,'-21'4'44'0,"6"2"-35"0,-6 3 9 16,14-6 4-16,-3 4 0 15,-1-1 2-15,0 0-5 16,1 1-1-16,3-4-10 15,0 0 8-15,0-3 4 0,0 0-2 16,0 0 0-16,0 0-4 16,-1 0-1-16,5-3 1 0,-1 3 2 15,1 0-9-15,3 0-2 16,0 0-3-16,0 0-2 16,0 0 3-16,0-3 0 15,0-1 1-15,0 1 2 16,0 0-1-16,0 0 0 15,0 0-3-15,0 0 1 16,0 0 0-16,0-4 3 16,3 4-3-16,1-3 0 15,3 0-1-15,4-1-2 0,3 1 1 16,3 0-1 0,4 0 0-16,4 2 0 15,3-5 0-15,8 9 2 0,2-3 1 16,1-3 3-16,7 6-1 15,0 0 0-15,3 0-3 16,11 0 1-16,4 6 0 16,6-3 1-16,-3-3-2 15,4-3 1-15,3-3 2 16,4-4 4-16,3 1 2 16,0-4 3-16,-3 1-12 15,-4-1-3-15,0 4-2 16,0 2-2-16,0 4 15 15,-4 3 5-15,-2 0-5 0,-5 0-3 16,-3 0-2 0,-7-3-1-16,0 0 0 15,-4-3 2-15,-3 0-1 16,-7-1 2-16,-4 1-2 16,-7-3 2-16,-3 5-2 0,-7-2 0 15,-4 6-1-15,-4-3 0 16,-3-3 0-16,-3 6 0 15,-4-3-2-15,0-4-2 16,-4 7 1-16,1-3-1 16,-4-3 0-16,0 6 0 15,0 0 0-15,0 0 0 0,0-3 0 16,-4 3 0 0,0 0-3-16,-3 0 2 15,-3 0-4-15,-1 0 1 0,-3 3 0 16,-4-3 2-16,-3 6-1 15,-7-3-1-15,-4 4-2 16,-7-4-1-16,-3 3-3 16,-8-3 1-16,1 7 5 15,-4 5 2-15,-4-2 2 16,-3-4 0-16,-7 1 0 16,0-1 2-16,7 0 1 15,4 1 1 1,3-4-5-16,7-3 1 0,0 0 0 0,3-3 0 15,1-3 0 1,3 0 0-16,0 0 0 16,0-3 2-16,1 3-1 15,-1-1 2-15,3 4 0 16,5 0 1-16,-1 0 2 0,0 0 1 16,-3 0-1-16,-1 0-1 15,1 0-3-15,-7 0 1 16,3 0 0-16,3-3 1 15,1 3-2 1,3 0 1-16,4 0-2 0,0 3-1 16,3 1 1-16,0 2-1 15,0 0 0-15,1 0 0 16,-1 1 0-16,-3 2 0 16,3 0 0-16,0 1 0 15,4-1-3 1,0 1 2-16,7-1-1 0,-1 0-2 0,5 1-8 15,3-4-3-15,3 4-16 16,8-1-8-16,3-3-54 16,0 4-23-16,3-1 56 15,-3 0 30-15</inkml:trace>
  <inkml:trace contextRef="#ctx0" brushRef="#br0" timeOffset="352886.6694">26917 13753 56 0,'0'3'24'0,"-4"1"-18"0,4-1 4 0,0-3 2 0,0 0 8 15,0 0 5-15,0 0 0 16,0-3 0-16,0-1-1 16,0 1 2-16,0 0-1 15,0-3 2-15,0 0-15 16,-3-1 9-16,-1 4 2 0,-3 0 8 16,0 0 4-16,-3 0-8 15,-1 3-4-15,1 0-11 16,-1 3-3-16,-3 0-5 15,3 3-1-15,1 1-3 16,3 2-1-16,0 4 1 16,3 5 2-16,4 1-3 15,0 9 0-15,0-2 1 16,0-5 2-16,0 1 5 0,4-3 4 16,3 0 5-1,0 0 4-15,3-10-10 16,1 4-6-16,6-10 2 15,1-6 0-15,3-10-5 16,4-6 0-16,-4-3-1 0,0 1 2 16,-7-5-1-16,-3 1-1 15,-7 3-2 1,-4 4-1-16,-8-1-7 0,-2 9-2 16,-1 1 11-16,-3 3 7 15,-3 3-9-15,-1 6-2 16,0 3 2-16,4 3 3 15,0 1 1-15,0 5-1 0,3-2 3 16,1 6 2-16,3 0-7 16,3-1-3-1,4 1 9-15,0 0 4 0,4 0-1 16,3-7-2 0,3 4 0-16,4-13 1 15,4-3-1-15,3-3 2 16,0-13-2-16,4-6 2 0,-4 1 0 15,0-5 1-15,-6 1-4 16,-5 0-1-16,-6 0-1 16,-4 6 1-16,-4-3-4 15,-6 7 0-15,-5 2-1 16,1 4 0-16,-3 6 0 16,-4 3 0-16,-1 6 0 15,5 3 0-15,3 4 0 16,0 3 0-16,3 2 0 0,4 1 0 15,7 6 2 1,0-6 0-16,3 0-3 16,4-7 2-16,4-2 3 0,0-7 3 15,3-3 2 1,0-3 1-16,3-3-4 0,1-7-1 16,-4 1-1-1,4-4-2-15,-4-3-8 0,0 6-3 16,-3-2-45-16,-4 2-18 15,-14 4 38-15,-7 6 18 16</inkml:trace>
  <inkml:trace contextRef="#ctx0" brushRef="#br0" timeOffset="356366.3628">21061 14904 40 0,'-4'-6'16'0,"4"3"-12"0,0-4-2 0,-3 7 0 16,3-3-2-16,0 0 0 16,-4 0 0-16,1 0 0 15,-4 0-3-15,3 0 0 0,-3-1 2 16,0-5 0-16</inkml:trace>
  <inkml:trace contextRef="#ctx0" brushRef="#br0" timeOffset="366921.6591">26910 13782 160 0,'-11'0'60'0,"4"0"-47"0,0 3 15 16,4 0 2-16,-1-3-9 15,4 0-1-15,-3 6-4 16,-1-6 3-16,-3 3-11 16,0-3 9-16,0 0 3 0,-4 0-4 15,1 0 1-15,-1 6-8 16,1-2-3-16,-1-4-3 15,0 9-3-15,1-3 1 0,-1 4-1 16,4-1 2 0,0 4 3-16,0-1 2 0,4 1 3 15,3-1 1-15,3 1 1 16,4-4-4-16,0 7 0 16,0-7-3-16,0 1 2 15,4-7 0-15,-1 3 1 16,1-6 2-16,0-6 1 15,3-7-5-15,3-12-2 16,5 0-13 0,-1-3-4-16,0 0 12 0,-3 3 10 15,-1 0-20-15,-6 6-6 16,-8 3 1-16,-3 7 2 16,-10 6 8-16,-4 6 3 0,-4 3 3 15,0 6 0-15,-3 4 0 16,4 0 2-16,2 3-3 15,1-4 0-15,4 1 1 16,6 0 0 0,4-1 0-16,4-2 0 15,-1-1 2-15,4-2 1 16,4-4 1-16,-1-3 0 0,5-6 2 16,-1-3 1-16,0-7 10 15,3-6 4-15,1-2-16 16,0-5-4-16,-4 8-9 15,-4-1-2-15,-3 3-15 16,-7 7-6-16,-7 6-70 16,-10 6-29-16,-4 9 67 15,-8 7 32-15</inkml:trace>
  <inkml:trace contextRef="#ctx0" brushRef="#br0" timeOffset="368919.7999">27418 13543 88 0,'-7'-6'35'0,"3"6"-27"0,-3 6-9 0,4-3-6 16,-1-3-19-16,-3 7-7 16,4-4 18-16,-4-3 7 15</inkml:trace>
  <inkml:trace contextRef="#ctx0" brushRef="#br0" timeOffset="378679.0127">26825 13760 232 0,'-10'-13'88'0,"3"4"-69"0,3 9 4 16,4 0-2-16,0 0-9 15,-3 0-2-15,-1 3-3 16,0 0 0-16,1 0-4 16,-4 3 3-16,0 1 0 0,3-1 0 15,1 3-1-15,-4 1-3 16,0 2-2-16,0 7 1 15,0 9 1-15,-4 0 3 16,0 4 2-16,1-4-1 16,6 0 1-16,4-9-4 15,7-3 0-15,7-7-1 0,4-9 1 16,7-6-2-16,3-7 2 16,4-5-2-16,3-8 2 15,-3-2 0-15,-4 6 1 16,-7 3 0-1,-7 4 0-15,-14 2 9 16,-10 7-8-16,-8 9-1 16,-3 3-6-16,-4 4-1 15,-3 2-3-15,3 1 1 16,4-1 1-16,3 1 2 16,8-1-1-16,3 1-1 15,10 3-2-15,4-4 1 16,8 1 1-16,6-4 2 0,3-3-1 15,5 1-1-15,-5-4-11 16,1-3-2-16,-7 0-69 16,-8-3-33-1,-13 0 61 1</inkml:trace>
  <inkml:trace contextRef="#ctx0" brushRef="#br0" timeOffset="380645.5047">25393 14101 88 0,'-7'7'33'0,"0"-1"-26"0,0 3 25 0,0-2 8 16,3-1 4-16,-3 0 1 16,4-3-10-16,-4-3-4 15,7 0-17-15,-4-3 0 0,4 3 0 16,-3-3-1-16,3 3 0 16,0 0-3-16,0 6-1 15,0 4-3-15,0 5-1 16,-4 4-3-16,4 3-2 15,-4 3 1-15,1 3 1 0,3-3-1 16,0 4-1-16,0-1 1 16,0-3-1-1,0 0 0-15,3 0 0 16,-3-3 0-16,0-3 0 0,4 3 0 16,-4-3 0-1,0-7-7-15,0-2-3 0,0-1-16 16,0-3-9-16,0-3-65 15,4-12-30 1,-1 3 68 0</inkml:trace>
  <inkml:trace contextRef="#ctx0" brushRef="#br0" timeOffset="381087.9752">25068 14246 196 0,'-28'-4'74'0,"21"4"-58"0,-3-3 16 0,6 3 4 15,0 0-11-15,1-3-3 16,3 0-10-16,3 0-3 16,1-3-5-16,3-1-3 0,4 1 2 15,-1-3-2-15,4 9-1 16,4-3 1-16,0-4-1 15,3 7 4-15,7-3 5 0,4-3 4 16,3-4 2-16,0-2-4 16,1-4 1-16,2 1-5 15,5-1 1-15,-1 0-7 16,0 4-1-16,-3 2-2 16,-4 1-2-16,-6 9-22 15,-5 0-7-15,-2 0-79 16,-5 6-31-1,-3-6 73-15</inkml:trace>
  <inkml:trace contextRef="#ctx0" brushRef="#br0" timeOffset="382929.6813">28744 14183 156 0,'-10'-10'57'0,"6"4"-44"0,-3 3 16 0,0 3 4 15,0 0-7-15,0-3-3 16,0 3-5-16,0 0 1 16,0-3-10-16,3 0 1 0,1 3 3 15,3 0-1-15,0 0 3 16,3 0 1-16,-3 0 2 15,4 0-4-15,-4 0 0 16,0 3-6-16,3 3 0 0,-3 0-1 16,0 4 1-16,0-1-2 15,0 4 1-15,-3 2-4 16,3 4 0-16,-4 3-1 16,4 3-2-16,-3-3 1 15,-1 0-1-15,1-3 0 16,3 6 0-16,0-3 0 15,0 0 0-15,0-3 0 16,0 6 0 0,0-6 0-16,3-1 2 0,1-2-1 15,-4-6-1-15,3-7-4 16,1-13-2-16,-1-9-13 16,1-15-5-16,3-4-9 15,0-2-5-15,-3-7 14 16,-1 6 6-16,-3-3 12 15,-3 3 5-15,-1 3 8 0,-3 13 6 16,-4 3 2 0,1 7 0-16,-1 5-3 0,-3 4 0 15,4 3-3-15,-1 3 0 16,4 0-3-16,0 0-1 16,3 0-1-1,4 0 2-15,0 0 3 0,4 0 2 16,3-6-3-16,0 6 0 15,0 0-1-15,4-3 1 16,-1-4 2-16,1 7 1 16,3-3-1-16,3-3 1 15,5-4-2-15,2 1 0 16,5 3-3-16,-1-4-1 16,0 1-6-16,-3 0 1 15,-4-1-5-15,-7 4-1 0,-3 0-4 16,-4 2-1-16,-7 4-5 15,0 0-3-15,-7 4-9 16,0-1-3-16,-1 0-60 16,-2 3-28-16,-1 0 62 15,1 4 31 1</inkml:trace>
  <inkml:trace contextRef="#ctx0" brushRef="#br0" timeOffset="383409.2227">28688 14239 160 0,'0'3'60'0,"-4"1"-47"0,4 2 21 0,0-3 6 16,0 3-5-16,0 1 0 16,0-1-7-16,4-3-3 15,-4 0-13-15,3 0 1 0,1-3 1 16,3 0 6-16,0-3 4 15,4-3-6-15,3 0-3 16,7-1 9-16,4-2 4 16,-1-1-10-16,5 4-3 15,-1 0-9-15,0 0-2 0,-3-1-2 16,-4 1 1-16,-4 6-13 16,-2-3-6-16,-12 3-40 15,-3 0-18-15,-10 3-75 16,-15 13-31-1,-10 3 94-15</inkml:trace>
  <inkml:trace contextRef="#ctx0" brushRef="#br0" timeOffset="384937.6518">26917 13807 148 0,'0'0'55'0,"0"0"-43"0,3 0 10 0,-3 0 1 15,0-4 2-15,0-2 2 16,4 6 8-16,-4 0 4 16,0 0-20-16,0 0-4 0,0 0-3 15,0 0-3-15,0 0 0 0,4 0-5 16,-1-3-1-16,1-3-1 15,-1 6-2-15,1-3 1 16,-4 0-1-16,0-1 0 16,0 1 0-16,0 3 0 15,0-3 2-15,0 3 1 16,-4 0 1-16,1 0-2 16,-1 0 1-16,-3 0-2 15,7 0-1-15,-4 0-10 16,1 0-4-16,-1 0-13 15,4 0-3-15,-7 3 3 16,7-3 1-16,-7 7 6 16,0-1 4-16,0 3-34 15,-3 7-17-15,-8 3 35 16</inkml:trace>
  <inkml:trace contextRef="#ctx0" brushRef="#br0" timeOffset="386561.4754">25252 15149 116 0,'0'0'44'0,"-4"0"-35"0,4 6 1 0,0-6-4 15,0 0-4-15,-3 3 1 16,3-3-2-16,-7 0-1 15,7 0 5-15,0 0 1 16,0 0 13-16,-4 3 7 16,1 0 0-16,-1 0 2 15,-3 1-16-15,0 2 2 0,0 0 0 16,-7 4-3-16,3 2 1 0,1 4-3 16,-1 3 2-16,1 2 0 15,2 1 1-15,1 0-11 16,4-3-5-16,3-3 2 15,3 0 2-15,1-4 7 16,3-2 4-16,0-10 2 16,4 0 3-16,-1-4-1 15,1-11 1-15,-1 2-4 16,1-3 0-16,-4-2-5 16,0 2-2-16,-3 0 0 0,-4 1-1 15,0 2 2 1,-4 4 3-16,-3-1-2 15,0 1-2-15,-7 9 2 0,3 0 2 16,1 0-4 0,-4 9-1-16,-1 1-4 15,1-1-1-15,4 4 3 0,-1-1 1 16,4 1-4 0,4 2 1-16,3 1 0 0,3 3 0 15,1-3-3-15,3-4 0 16,3 7-3-16,1-7 1 15,-1 1 1-15,1-4-1 16,0 1 15-16,-4-10 7 0,3 0-4 16,-3-10-2-16,0 1-2 15,4-7-1 1,-4-2-2-16,0-4 1 16,0-4-4-16,-3 8 0 0,-1-1-1 15,-6 3 1 1,-1 0-2-16,-3 4-1 15,0-4 1-15,-4 7 1 0,-6 6-1 16,-1-4-1-16,-3 7 1 16,0 7-1-16,3 2 0 15,1 1 0-15,-1 2-3 16,4 7 0-16,3 0 2 16,4 3 0-16,0-4 1 15,7 1 0-15,0 0-3 16,4 0 0-16,3-3 2 15,3-4 2-15,4-2 0 16,4-4 2-16,3-6-2 0,0-10 2 16,1 1 0-1,-1-7 1-15,0-2 0 16,0-4 0-16,-3-4 0 0,-4 5 0 16,0-5 0-16,-4 4 0 15,-2 1-2-15,-8 2 1 16,0 3-2-16,-8 4 2 15,-2 2-2-15,-8 1-1 16,1 6-2-16,-12 3 1 16,5 3-1-16,-1 3 0 15,0 3 2-15,4 4 0 16,4-1-3-16,2 4 0 16,5-3-1-16,3 5 3 15,7 1 0-15,3-3 1 0,4 0-3 16,4-4 2-16,0-6 1 15,3 4 0-15,0-10 0 16,3 0 2-16,1 0-1 16,0-10-1-16,-4 1 3 15,0-3 0-15,4-7-1 16,-8 0-2-16,-3 0 3 16,-3 0 0-16,-4 0-1 15,-4 4 1-15,-3-1-4 16,-3 4 0-16,-5 2-1 0,1 4-2 15,-3 6-8 1,-1 3-3-16,0 6-12 16,1 7-3-16,3 3-44 0,0 0-16 15,3-7 46-15,4 4 25 16</inkml:trace>
  <inkml:trace contextRef="#ctx0" brushRef="#br0" timeOffset="389845.8842">29069 14866 176 0,'-4'0'66'0,"1"0"-52"0,-4 0 3 0,7 0 0 0,0 0-5 15,0 0 1-15,0 0 1 16,0 0 4-16,0 4-10 15,0-1 9-15,0 0 3 0,0-3-4 16,0 6-1-16,-4 0-7 16,1 1 0-16,-4 2-3 15,0 4 2-15,0-1 0 16,-4 4 3-16,0-1-1 16,4-2 2-16,-3 12-4 15,6-3-2-15,1 0 0 16,3-3-1-16,3-4 2 15,1-2 3-15,6-4 9 16,1 1 6-16,3-10-18 16,0-3-4-16,4-13-10 15,-1 3 0-15,-2-5 15 16,-1-4 7-16,-4 0-6 0,-3 0-2 16,-3 0-4-16,-8 3-2 15,-6 3-2-15,-4 1 1 16,-4 2 1-16,0 4 0 15,-3 6-3-15,4 3 0 16,-1 6-7-16,-3 6-4 16,7 4 10-16,3 0 4 15,4 3 1-15,3-1-1 16,4 1 1-16,7-3-1 16,4-4 0-16,0-2 0 15,3-7-3-15,7-3 2 16,-7-6 7-16,4-4 4 15,-4-2-5-15,-4-4-3 0,1-3-1 16,-4 0 1 0,-7 1-8-16,-7 2-3 0,-4 3-4 15,-3 4 0 1,-3 6-9-16,-5 6-3 0,-6 6-33 16,7 1-14-16,0-1 37 15,3-2 20-15</inkml:trace>
  <inkml:trace contextRef="#ctx0" brushRef="#br0" timeOffset="396183.9209">28787 15597 160 0,'0'0'60'0,"0"0"-47"0,0 0 21 0,0 0 6 0,0 0-7 16,0 0 0-16,0 0-5 15,0 0-3-15,0 0-13 16,3 0 3-16,1 0 3 0,-1 0 1 16,1 0 1-16,-1 3-9 15,-3-3-2-15,4 0-1 16,-4 6 0-16,0-2 2 16,0 2 1-16,0-3-12 15,0 6-6-15,0 7 11 16,0 0 9-16,0 3-4 15,0 6 0-15,0 3-3 16,3 0 1-16,1-3-2 16,-1 0 2-16,4-6 0 15,1-3 1-15,-1-4 0 0,3-2 0 16,1-7-2 0,-1-3-1-16,1 0-3 15,3-3-2-15,-3-4-2 16,-1-2 1-16,1-4 3 0,-1 1 1 15,-3-4-1-15,4 1-2 16,-4-4 1-16,0-3-1 16,0 3-3-16,0 0 0 15,4-3 2-15,-4 3 2 16,-4 1 0-16,1-1-1 16,-1 0 1-16,1 10 1 15,0-1-1-15,-1 1 2 0,-3 6-2 16,4 3 2-1,-1 3-2-15,-3 3 2 0,0-3 0 16,0 7 1 0,0-1-2-16,4 0-2 0,-4 7 1 15,3-3 1 1,1 2-1-16,-1 7-1 0,4 3 3 16,0 10 2-16,0 6-2 15,0 2-2-15,0 8 0 16,1 5 1-1,-5-6 1-15,-3 0 1 0,0-3 0 16,-3-3 2-16,-5-6-1 16,-2 0 0-16,-4-13 1 15,-11-7 1-15,-3 1-1 16,-7-9-1-16,-4-10-3 0,0 0 1 16,4-10 0-16,3 7 1 15,4-6-5-15,0-1 1 16,6 1-7-16,5-1 0 15,3 1-15-15,3-3-5 16,7-4-44-16,4-6-16 16,8-3-32-1,2-7-11-15,8-2 70 0,-1-1 32 16</inkml:trace>
  <inkml:trace contextRef="#ctx0" brushRef="#br0" timeOffset="396842.4319">29270 15779 220 0,'-14'9'82'0,"10"-6"-64"0,1-3 13 0,3 0 1 16,0 0-11-16,-4-3 1 15,1 0-2-15,-1 0 0 16,4 0-11-16,0 0 8 0,0 0 3 16,0-1 1-16,4-2 2 15,-1 6-11-15,1 0-2 0,-1 0-6 16,4 0-1-1,0 0 3-15,4-3 1 0,3-3 3 16,0 3 1-16,4-4 1 16,3-2 2-16,4 6-3 15,-1-3-1-15,5-1-6 16,-5 4-1 0,5 0-1-16,-1 0-2 15,-3 0-2-15,-1-4 1 0,-3 1 1 16,1 0 0-16,-5 0-5 15,-3 3 1 1,-3-1-9-16,-4 1-2 0,-7 3-5 16,-7 10-3-16,-7 2-14 15,-4 4-6-15,-3 0-2 16,0-1 3-16,0-2-83 16,-1 6-34-1,1-7 81-15</inkml:trace>
  <inkml:trace contextRef="#ctx0" brushRef="#br0" timeOffset="397375.4093">29316 15926 248 0,'-14'13'93'0,"7"-7"-72"0,-4 0 9 0,4 1-1 16,4-4-9-16,-1 0-1 15,4-3-3-15,-4 3 0 16,4-3-8-16,0 0 6 0,4 0 3 15,3-3 4-15,4 0 2 0,3 0-4 16,3-4 1-16,5 4-5 16,2-3 1-16,4 0-5 15,1-1-1-15,-1 4-6 16,4 0-1-16,-4 0-1 16,0 0 1-16,-3 0-2 15,-1-4 2-15,-2 1-4 16,-5 0-2-16,-3 0-16 15,-3 2-5-15,-4-2-19 16,0 6-8-16,-3 6-78 16,-4-2-38-1,-4 5 86-15</inkml:trace>
  <inkml:trace contextRef="#ctx0" brushRef="#br0" timeOffset="399016.9456">30074 15553 192 0,'-3'-12'74'0,"-1"8"-58"0,1 1 29 0,3 3 9 15,0 0-11-15,0 0 0 16,0 0-13-16,0 0-6 16,0 0-14-16,3 3 0 0,1 1 1 15,-1 2 0-15,1 0 3 16,-1 0-7-16,1 1-2 15,3 5-1-15,-4 1 2 16,1 6 1-16,0-1 3 16,-1 14-3-16,1 2-2 0,-1 4-2 15,1 6 0-15,-1 3-2 16,1-3 2-16,-1 0-4 16,-3-7 0-1,0-2-4-15,0-7-1 0,0-3-11 16,0-9-1-1,0-4-57-15,7-28-23 16,4-18 50-16</inkml:trace>
  <inkml:trace contextRef="#ctx0" brushRef="#br0" timeOffset="399516.4215">30544 15657 256 0,'17'-10'96'0,"-10"7"-75"0,0-6 12 0,-3 2 2 16,-1 7-6-16,1-3 14 15,-8-3-9 1,-3-3-18-16,-3 9 0 0,-4-4-2 15,-4-2-1-15,4 6 0 16,-4 0-5-16,1 6-3 16,-5-2-2-16,5 2-3 0,-4-3-2 15,3 6 1-15,0 7 1 16,1 0 0-16,3 3 0 16,3 2 0-16,7 5 2 15,4 2 3-15,7 0 2 16,8 3 3-16,6 1-5 15,0-7-1-15,7 3 0 16,0-9 0-16,1-7 2 16,-5-5 1-16,-3-7 1 15,-3-10 2-15,-4-12-1 16,-7-12 0-16,-3-4-8 16,-4-9 0-16,-7-6-12 15,-7-4-3-15,-4 1-9 16,0 12 0-16,-6 10-65 15,-12 18-29-15,-13 28 57 16,-11 32 31-16</inkml:trace>
  <inkml:trace contextRef="#ctx0" brushRef="#br0" timeOffset="401190.5363">24380 16146 148 0,'-10'3'55'0,"-1"3"-43"0,4-3 12 16,7-3 2-16,0 0-3 16,-3 0-2-16,-1-3-9 15,4-3-3-15,0 6-5 16,-3-3 2-16,3-4 3 0,0 7 10 15,0 0 6-15,0-3 2 0,0 3 1 16,0 0 0-16,0 0 0 16,0 3-9-16,0 4-1 15,0-4-7-15,0 9 1 16,0 1-7-16,0 6-3 16,3 0-1-16,1 2-1 15,-1 1 0-15,1 4 0 16,-1-5 0-16,4-2 0 15,0 0-3-15,0-6 2 16,-3-4 5-16,3-3 2 16,0-6 6-16,0-6 3 15,0-3-4-15,0-7-1 16,0-6-4-16,0 0 1 16,0 0-6-16,4-3-1 0,-4 9 0 15,0 4 2-15,-3-1 1 16,-1 4 1-16,-3 3-2 15,0 2 1-15,0 1-2 16,0 0-1-16,0-3-2 16,0 6 1-16,0 0 1 15,0 0 0-15,0 6-3 16,4 0 2-16,-1 4-1 16,4 6 0-16,4 2 2 15,-1 7 0-15,5 4 0 16,2 8 0-16,1-2-3 15,0-4 2-15,-1 0 1 16,-3 4 0-16,-3-4 0 16,-4-2 2-16,0-8 1 15,-14 11 1-15,-7-4 6 0,-7 0 6 16,-8-3-2 0,1-3 0-16,-4 0-4 15,1-9-1-15,-1-10-5 16,-3-6-1-16,3-3-1 15,4-4-2-15,3 1-4 0,4-1-2 16,7 1-15-16,3 0-4 16,4-1-47-16,7 1-18 15,4-1 47-15,-1 10 22 16</inkml:trace>
  <inkml:trace contextRef="#ctx0" brushRef="#br0" timeOffset="401796.8023">24740 16230 132 0,'4'-9'49'0,"-1"9"-38"0,4-6 19 0,-7 6 8 15,4 0-1-15,3 0 2 16,-3 0-8-16,3 3-2 16,-4 3-16-16,1 0 5 0,-1 1 3 15,1-1-3-15,-4-3 2 16,3-3-7-16,4-3 0 0,0-3-4 15,0 2 2-15,4-2-2 16,0-3 0-16,-1 3-5 16,1-1-1-16,-1 1 3 15,1 3 1-15,-1 0-3 16,1 3-1-16,0 0-1 16,-1 0-2-16,1 0 1 15,-1 0 1-15,1-3-1 16,0-1 2-16,-1 4-4 15,-3 0 0-15,0 0-12 16,-10 4-71 0,-4 5-18-16,-4 4 49 15,-3 2 27-15</inkml:trace>
  <inkml:trace contextRef="#ctx0" brushRef="#br0" timeOffset="406205.1216">26952 17162 176 0,'-3'6'68'0,"-8"-3"-52"0,1 3 3 16,2-3-1-16,1 4-5 15,-3-4 2-15,-1 0-4 16,-3 0-1-16,0-3-6 15,0 0 2-15,0 0 0 0,0-3 9 0,0 0 4 16,-1 0 0-16,1-4-2 16,0 7-3-16,0 0 1 15,0 7-4-15,3-1 1 16,4 3-5-16,-3 1-2 16,3 2-2-16,0 4 0 15,3 3-2-15,4 0-1 16,0 6 1-16,4-3 1 15,3 0 3-15,0 0 2 16,3-4 3-16,1-2 1 16,3-7 1-16,0 1 0 15,0-1-4-15,4-9-3 16,-4-3 2-16,0-6 0 0,0-7-1 16,-3 3 1-16,-1-5-2 15,-2-1 0-15,-1 0-1 16,-7 0 0-1,-4 7-2-15,1-4 1 16,-5 7-2-16,-2 5-1 0,-4-2-2 16,0 3 1-16,0 3 1 15,-1 3 2 1,1 7-3-16,0 5 0 0,0-2-1 16,4 6-2-16,-1-1 3 15,4 4 2-15,0 0-2 16,7-6 0-16,0 3 1 15,3-10 2-15,4 1-1 16,4-10 2-16,0 0 0 16,3-10 3-16,3 1-1 15,-3-1 0-15,1 1-1 0,-1-4 0 16,-4 4-2-16,1-3 1 16,-8-1 0-1,1 0 1-15,-8 1-2 16,-3-4-2-16,0 7 1 0,-3-1-1 15,-4 1-3 1,-1 0 2-16,-2 9-8 0,-1 6-4 16,1-3-7-16,2 6 0 15,1 7-51-15,7 3-20 16,4 9 46-16,3 16 23 16</inkml:trace>
  <inkml:trace contextRef="#ctx0" brushRef="#br0" timeOffset="449000.9717">24772 12311 148 0,'0'-3'57'0,"0"0"-44"0,7 0 7 0,-7 3 3 15,4-4 6-15,-1 1 4 0,-3 0 5 16,4 0 1-1,-1-3-21-15,-6 6 5 0,3-3 1 0,0-4-8 16,-4 7-2-16,1 0-6 16,-1-3-3-16,1 3 0 15,3 0 1-15,0 0-1 16,0 0 0-16,0 0-1 16,0 0 2-16,3-6 3 15,1 3 2-15,3-3-10 16,0-4-5-16,0 7 13 15,-4-3 7-15,4-1-7 16,-3 1-2-16,3 0-5 16,0 3-2-16,0 0 1 0,0 0-1 15,4-1 0 1,3 1 2-16,0-3 3 62,4 0 2-62,-1-4 3 0,1 4-1 0,0-3 2 0,-1-1-6 0,1 4-1 16,-1-3-2-16,1 5 1 0,-4-2-2 0,-3 6-1 16,-1-3 1-16,-3-3 1 15,0 6-1-15,1 0-1 16,-5 0 1 0,1-3 1-16,-1 3-1 0,4-7 2 15,-3 7-2-15,-1 0 2 16,1 0 0-16,-4 0 3 0,0 0-3 15,0 0-2 1,-4 0 2-16,-3 7 0 16,0-4-4 15,-3-3 1-31,-5 0 2 0,1 6 1 0,-3-3-1 16,-5 3-2-16,1-2 1 0,0 5-1 15,0 0 0-15,0 1 0 0,3-1 0 16,1 1 2-16,-1-4-1 15,0 0 2-15,4 0-2 16,0-2-1-16,3 2-2 16,-3-3 1-16,4 0 1 15,-1 0 0-15,1 3 0 16,-1-2 0-16,4-1 0 16,7-3 0-16,0 0 0 15,0 0 2-15,0 0-1 0,3 0 2 16,1 6-2-1,3-6-1-15,4 0 1 0,-1 0-1 16,1 0 0 0,3-6 0-16,4 6 0 0,3-7 2 15,0-2-1-15,4 0 2 16,3-1-2 0,0 1 2-16,0-1-2 0,0 1-1 15,1 3 1-15,-5-1-1 16,-2 1 0-16,-5 0 0 15,-3 3 0-15,-3-3 0 0,-4 6 0 16,0 0 2 0,-3 6-1-16,-4-6 2 15,0 0-2-15,0 0 2 16,-4 3-2-16,-3-3-1 0,3 0 3 16,-3-3 0-16,0 3-1 15,0 0-2-15,0 0 1 16,-3 0-1-1,-4 3 0-15,-1-3 0 0,-2 9 0 16,-4-2 0-16,-1 2-3 16,1-3 2-16,0 4 1 15,0-4 2-15,3 0-3 16,1 1 0-16,3-1 1 16,3-3 0-16,4 3 0 15,-4-3 0-15,8 0 0 0,-1-3 0 16,1 4 0-1,3-4 0-15,0 0-3 0,0 0 2 16,0 0 1-16,0 0 2 16,0 0-3-16,3 0-2 15,1 3-1-15,-1-3 3 16,4 0 0-16,4 0 3 16,3 0-1-16,4-3-1 15,-1-1 1-15,5 1-1 16,2 0 2-16,1-3 1 15,3 0-4-15,0-1 1 16,1 1 0-16,-8 0 0 16,0 3 0-16,-7 0 2 0,0-1-3 15,-3 1 0 1,-4 3 3-16,-4-3 1 16,1 3-4-16,-4-3 1 0,0 3-2 15,-4 0 0-15,4 0 4 16,-10 0 3-16,-1 0-2 15,1 0-2-15,-5 3 0 16,1-3-1-16,-3 3-5 16,-1 0 1-16,-3 4 4 15,-4-4 2-15,0 3 0 16,-3 0-2-16,4 4-4 16,-1-1 0-16,0 1-5 15,4-7 1-15,3 3-36 16,4-12-13-16,7-4 24 0,7-15 13 15</inkml:trace>
  <inkml:trace contextRef="#ctx0" brushRef="#br0" timeOffset="452661.096">25375 11966 56 0,'0'0'22'0,"-3"0"-18"0,3 0 22 0,0 0 10 16,0 0-8-16,-4-3-1 15,4 0-7-15,0 0-1 16,0 0-1-16,0-1-2 0,0 4-8 16,0 0-1-16,0-3 3 15,0 3-4-15,4-3 2 0,-1 0 1 16,1 0 2-16,-1 3 1 15,-3-3 0-15,0 0 0 16,0-1 0-16,4 1 2 16,-4 0 2-16,0 0-5 15,0 0-1-15,3 3-4 16,-3-3-1-16,4 0-3 16,-1 0 1-16,5-1 0 15,-1-2 3-15,3 3 3 16,1-3 2-16,-1-4-3 15,4 7 0-15,1-3-1 16,-1-4 1-16,0 7 0 16,0-3 0-16,0 6-4 0,0 0-1 15,0 0 1-15,0 9 0 16,-3 1 0-16,0 9 0 16,-4 9-2-16,0 0 1 15,0 3-4-15,3-2 0 16,1 5 3-1,-1-6 3-15,1-2 7 0,3-8 4 16,0 7-4-16,4-12-2 16,0 3 1-16,3-10 0 15,-4-3-1-15,4-6 1 16,1 0-6-16,-1-4-1 16,-4-5-2-16,1 3-2 15,-4-1-2-15,0 1-1 0,-3-1-7 16,-4 7-2-1,-4-3-6-15,-3 0-4 0,-3 3-54 16,-4-1-25-16,-7 4 52 16,0 0 25-16</inkml:trace>
  <inkml:trace contextRef="#ctx0" brushRef="#br0" timeOffset="453651.7918">25816 11856 164 0,'-3'-6'63'0,"3"12"-49"0,0-12-17 0,0 6-12 16,0 0-10-16,0 0 0 16,0-3 16-16,0-3 9 15,0-1 22-15,-4-2 8 16,1 0 4-16,-1-1 2 16,1 1-2-16,-1 2-1 15,1 1-18-15,-1 3 9 0,1 0 5 0,-1 3-4 16,4 0-2-16,0 0-5 15,0 3-1-15,0 3-3 16,0 1 1-16,0-1 1 16,0-3-1-16,0 3-12 15,0-3-6-15,-4 4 7 16,1-1 4-16,-4 3-1 16,0 1-2-16,0 2 0 15,0 7-1-15,-4 3-2 16,1 3-2-16,-5 3 1 15,-2 4-1-15,-4-1 0 16,-1 7 0-16,-2-4 0 16,-1 1 0-16,4-7 2 15,0 3 1-15,3-6-4 0,0 0 1 16,4-9 2 0,4 3 1-16,-1-10-1 0,4 7 1 15,4-7 0 1,-1-2 3-16,4-7-1 0,0 3 0 15,0-3-3-15,4 0-2 16,-1 0 1-16,1-3 1 16,-1 0-3-1,1-4 0-15,3-5-1 0,0-1 0 16,3-12 0-16,5 0 0 16,2-13 2-16,4-5 0 15,4-4 0-15,0-1 2 16,-1-2-3-16,8 10 0 15,-4-1 1-15,-3 3 0 16,0 1 0-16,-4 8 0 0,-3 4 2 16,-4 3 3-16,-4 13 0 15,1-1 2-15,-4 7-2 16,-4 3 0 0,-3 3-3-16,-3 7 1 0,-4-1-2 15,0 7 2-15,-4 0 0 16,-3 2 1-16,-4 1-5 15,1 0 1-15,-4 9 0 16,0 1 0-16,-4-1 0 16,-3 3 2-16,-1 4-3 15,1-1 0-15,-4 1-1 16,4-1 0-16,3 1 0 16,1-1 0-16,3 1 2 15,3-7 0-15,4 0-3 0,3 0 2 16,4-12-37-16,7-4-14 15,4-5-95 1,3-4-42-16,0-3 98 16</inkml:trace>
  <inkml:trace contextRef="#ctx0" brushRef="#br0" timeOffset="457689.9461">22641 12139 88 0,'11'-19'35'0,"-8"19"-27"0,1-10 13 0,-4 10 4 15,3-3-9-15,-3 0-4 16,4 0 1-16,-4 0 2 15,0 3 0-15,0 0 4 16,-4 0-11-16,-3 0 9 0,0 3 5 16,0 0 4-16,0 0 4 15,0-3-5-15,0 3-3 16,7-3-6-16,-3 0-2 16,3 0-6-16,0 10-3 0,0-4-2 15,0 3 0-15,3 4-2 16,1 3-1-16,3 2-2 15,0 8 1-15,3 2 3 32,8 16 3-32,7 9 2 0,-4 10 1 15,7 9-2-15,0 0-1 0,1 3-1 16,-5 4 0-16,-3-7-2 16,-3-3 1-16,-4-7 2 15,-3-2 4-15,-4-7 7 16,0-9 2-16,-4-3-7 15,1-7-4-15,-1-5-2 0,1-1 1 16,-1-9-1 0,-3-4 2-16,4-5-2 0,-4-1 0 15,4-3-1-15,-4 1 0 16,0-7-2-16,0 3-2 16,0-3 1-16,0 0-1 15,0 0 2-15,3-3 1 16,1 0-4-16,-1-4 1 15,1 1 0-15,-1 0 2 16,1-1-3-16,-1 4 0 16,1-3 1-16,3 3 0 15,0 0 0-15,-4 0 0 16,4-1 0-16,0 4 0 16,1-3 0-16,-1 0 2 15,0 0 1-15,0 0 3 0,0 0-1 16,3-3 0-1,1-4-3-15,3 1 1 0,0 6-2 16,0-4 2 0,0-2-2-16,4 9-1 0,0-6 1 15,6 2-1-15,5-2 2 16,-1 0 1-16,4 0-1 16,3-1 1-16,-3-2 0 15,3 3 3-15,0-4-1 16,4 4 0-16,3-3-3 15,4 2 1-15,4 1-4 16,-1-3 0-16,4-1 1 0,-4 1 2 16,1-1-1-16,-1-2 2 15,4-7-2 1,3 0-1 0,8-3 1-16,-4 4 1 0,-4-1 1 0,-3 0 1 15,0 0-2-15,0 0-2 16,0 0 3-16,7 4 0 15,3-1-1-15,4-3 1 16,4-6-2 0,-4 3 2-16,0-3-2 0,0-3-1 15,0-3 1-15,0 2-1 16,0 4 0-16,-3-3 2 16,-4 3-1-16,-7 3 2 0,3-3-2 15,-7 9-1 1,1 1-2-16,-4 2 1 0,-1 1 1 15,1 2 2-15,0-2-1 16,-3 2-1 0,2 7 1-16,-2-6-1 15,-1-1 2-15,-3 1 1 0,3-4 1 16,-3 1 0-16,0 2-2 16,0 1-2-16,-4 3-2 15,0-1-1-15,-3 1-1 16,-4 0 3-16,-3 3 4 15,-4 0 3-15,-3-1-2 16,-4 1-1-16,-4 0-1 16,-3 0-2-16,0 3 1 15,1-6-1-15,-5 6 0 16,1 0 0-16,-1 0 0 16,1-3 0-16,-4 3 0 0,0-7 0 15,3 7 0-15,1 0 0 16,-1-3 0-16,1-3 2 15,-1 6-3-15,1 0 0 16,-1 0-1-16,-3-3 0 16,0 3 2-16,0-6 2 15,4 6-3-15,-4 0 0 0,0 0-1 16,0 0-2 0,0 0 3-16,0 0 0 0,0 0-2 15,0 0 2 1,0 0 3-16,0 0 1 15,0 0-6-15,0 0-2 0,0 0 2 16,3 0 1-16,1 0 2 16,-4 0 0-16,3 0 0 15,1 0 0-15,-4 0 0 16,0 0 0-16,0 0 0 16,0-4 0-16,0-2 2 15,0 3 3-15,-4-3-4 16,1-7-1-16,-1 1 0 15,1-4 0-15,-1-3 0 16,1-9 0-16,-4 0 0 16,0-7 2-16,-4-6-1 15,1-2-1-15,-1-1 1 0,-3 0 1 16,0 0-1-16,0 0-1 16,-1 3 1-1,1 0-1-15,0 7-3 0,0-1 2 16,4 7 1-16,-1 0 0 15,4 9-3-15,0 7 0 16,0-1 2-16,0 1 0 16,0 2-2-16,3 1 2 15,1-1 1-15,-1 1 2 16,1 0-1-16,-1-4-1 16,1 4 1-16,-1 5-1 0,0-2 0 15,4-3 0-15,0 6 0 16,-3-4 0-1,3 1-3-15,-4 0 2 16,4 0 1-16,0 2 0 0,-3 1-3 16,3 0 0-16,0 0 2 15,0 0 2-15,-4 0 0 16,4 0-1-16,0 0 1 16,0-4-1-16,-3 4 0 15,3 0 0-15,-4 0 0 16,1 0 0-16,-1 0-3 15,1-1 0 1,-4 4-1 0,0 0 3-1,0 0-2-15,0 0 1 0,-1 0 2 16,-2 0 2-16,-1 0-1 0,-3 0-1 0,0 0 1 16,-4 0 1-16,-3 4-1 0,-3-1-1 15,-1 3 1-15,-7 0-1 16,-3 1 0-16,0-1 0 15,-4 3 0-15,0 1 0 16,-3-4 0-16,-4 0 2 16,-4 0-3-16,-6-6 0 15,-4 10 1-15,-11-1 0 16,1 1 0-16,-1 8 0 16,-6 4 0-16,-8 0 0 0,0 7 0 15,1-4 0 1,6 3 0-16,4-6 0 0,7 3 0 15,0-6 0-15,3-4 0 16,1-2 0-16,3-1 0 16,4-2 0-1,3-1 0-15,3 1 0 0,8-1 0 16,0-3 0-16,-1 1 0 16,-6-1 0-16,6 0 0 15,-2-3 0-15,-1 4 0 16,0-1 0-16,0 0 0 15,0 0 0-15,0 4 0 16,4-4 0-16,0 3 0 16,-1-2 0-16,1-4 0 15,0 6 0-15,-4-2 0 16,0-4 0-16,0 6 0 16,0 1 0-16,0-1 0 0,0 0 0 15,1 4 0-15,-5-1 0 16,1 7-3-16,-1-3 2 15,-2 9 1-15,2-3 2 16,1 0-3-16,6-3-2 16,5 0 2-16,-1-4 0 15,7-2 1-15,7-4 0 16,4-3-7-16,4-2 0 16,2 2-19-16,5-6-6 15,-1 0-43-15,1 3-18 16,-4 6 28-16,-4 4 14 0,-14 9 10 15,-3 3 1-15,0 0 20 16,-4 3 11 0,0 0 9-16,4 1 5 0,7-4 0 15,-1-6 0-15,8-4-3 16,0-5 1-16</inkml:trace>
  <inkml:trace contextRef="#ctx0" brushRef="#br0" timeOffset="461146.2872">24857 12139 76 0,'-7'-13'30'0,"10"7"-24"16,-3-4-5-16,4 10-3 0,-1-6-13 15,1 0-3 1,-1 0 2-16,4-1 2 0,-3 1 28 15,-1 0 15 1,1 3 21-16,-1-1 9 0,-3 1-12 16,0 3-3-16,0-3-16 15,0 3-8-15,0-3-11 16,0 3-2-16,0-3 3 0,4 3-2 16,-4 0 3-16,0 0-4 0,0 0 1 15,0 0-1-15,0 0 1 16,0 0 0-16,4-3 2 15,-1 0-1-15,1-1 2 16,-1 1 0-16,1 0 1 16,-1 0 0-1,1 0 2-15,-1 0-1 0,1-3 2 16,3 6-6-16,-4 0-1 16,4 0 2-16,0 6 1 15,1 3-8-15,-1 1-1 16,0 5-2-16,0 4 0 15,0 3 0-15,-4 3 0 16,1 0-5-16,-1 0 1 16,1 0 0-16,3 0-1 15,0-3 17-15,0 0 6 0,0 0-6 16,0 0-4 0,0 0-5-16,-3-3 0 0,-1 0-2 15,1-7 2-15,-1 7-2 16,-3-6 2-16,0-1-2 15,0-5-1-15,0-1 1 16,0-6 1-16,0 0-1 16,-3-6 2-16,-1-4-2 15,-3-2 2-15,0-1-2 16,0-3 2-16,-4-2-2 16,1 2 2-16,-1-3-4 15,1-3 0-15,-1 0 1 16,1-6 2-16,-1 6-1 15,4-3-1-15,3 0 1 0,1 0-1 16,-1 3 0 0,1-3 2-16,-1 6-3 0,1 0 0 15,-1 3 1 1,1 4 2-16,-1-1-1 0,4 4-1 16,0 0 1-16,0 5-1 15,0-2-3-15,0 6 2 16,4 6 1-16,-1-2 2 15,1 5-1-15,3 0 2 16,0 7 0-16,3 0 1 16,-2 3 0-16,-1-1 0 15,0 11-2-15,-4-1 1 16,1 0-2-16,-1 0 2 16,-3 4 0-16,0-4 1 15,0 3 0-15,0-3 2 16,0-3-3-16,0-6 0 0,0-6-1 15,4 2 1-15,-4 1-2 16,0-6-1-16,3-4 1 16,-3-6 1-16,0-3 1 15,0-4 3-15,0-5-5 16,-3 2-1-16,-1-5 0 16,-3 2 0-16,4-6 0 15,-4 1 0-15,3-4-3 16,-3-3 2-16,3-4-1 15,-3 1 0-15,4 6 2 0,-1-6 0 16,1 3 0-16,3 0 0 16,-4 0 0-16,1 6 0 15,-1 3 0 1,1 1 2-16,-1 2-3 0,1 4 0 16,3-1 1-1,0 4 0-15,0 6-5 16,3 3 3-16,1 3 1 15,-1 4 1-15,1 2 0 16,3 4 0-16,0 3 0 16,0 3 0-16,0 6 2 0,0 6-1 15,0 4-1 1,4 6 1-16,-4 3 1 0,3 3-1 16,-3-6-1-16,0 0 3 15,0-10 0 1,1-12-10-16,-1-3-3 0,0-3-81 15,-4-13-36-15,-10-12 64 16,-3-4 34-16</inkml:trace>
  <inkml:trace contextRef="#ctx0" brushRef="#br0" timeOffset="469386.4571">25799 12092 116 0,'28'-26'44'0,"-18"14"-35"0,12-7-2 0,-12 7-3 16</inkml:trace>
  <inkml:trace contextRef="#ctx0" brushRef="#br0" timeOffset="470910.5552">24977 11878 96 0,'-4'-9'38'16,"1"9"-29"-16,-1-3 19 0,4 3 9 0,-3-7-5 15,-1 7 1-15,1-9-9 16,-1 6-3-16,0-3-12 16,1 3-1-16,-1-1-1 0,1 1-1 15,-1 0 1-15,1 6-4 16,-4 0-2-16,0 7-5 15,0-4-2-15,3 10-2 16,-3-4 0-16,0 4 5 16,3 0 3-16,1-4 5 15,-1-2 2-15,4-1 10 16,0-3 6-16,0 1 1 0,0-7 1 16,4 0-8-1,-1-4-2-15,5-2-9 0,-1-6-4 16,3-1-43-1,1-3-20-15,-1 1 31 16,-3 5 14-16</inkml:trace>
  <inkml:trace contextRef="#ctx0" brushRef="#br0" timeOffset="481580.7273">22059 12835 260 0,'-3'3'96'0,"-1"0"-75"0,4 3 17 0,-3-3 1 0,3 4-12 15,0-1-3-15,0-3-10 16,3 0-1-16,4 0-8 16,0-3 1-16,4 0 1 0,-1-3 5 15,1 0 3-15,0 0-17 16,-4 0-8-16,0 0 0 15,-4-1 1-15,-3 4-11 16,0 0-4-16,-3 7-1 16,-4-1 3-16,3 3-1 15,1 4-1-15,3-1-52 16,0 7-23-16,0 9 51 16</inkml:trace>
  <inkml:trace contextRef="#ctx0" brushRef="#br0" timeOffset="481973.7194">22098 13258 280 0,'-7'3'104'0,"3"0"-81"0,1 7 3 0,-1-7-6 0,1 12-13 15,-4-2-4-15,0 12-2 16,0 0-1-16,3 0 0 16,1-3 0-16,-1 3 0 0,4-12-7 15,0 2-3-15,0-5-16 16,4-7-9-16,-4-3-177 31</inkml:trace>
  <inkml:trace contextRef="#ctx0" brushRef="#br0" timeOffset="482419.7037">22126 12803 300 0,'0'-3'112'0,"-3"-3"-87"0,3 6-2 16,0 0-6-16,0 6-13 16,0 0-2-16,0 4-1 15,3 2-1-15,1 1 0 16,-4-1 0-16,3 4 2 0,1-3 1 0,-1 2 1 16,-3-2 0-16,4-4 0 15,-1 7-2-15,1-4 1 16,-1 4-2-16,5 3-1 15,-1 0-10-15,-4 3-4 16,1-3-119 0,-1-7-50-1,-3 1 92-15</inkml:trace>
  <inkml:trace contextRef="#ctx0" brushRef="#br0" timeOffset="482853.7124">22165 13597 256 0,'-3'-4'96'0,"-1"4"-75"0,0-3 10 16,4 3 1-16,0 0-16 16,0 0-1-16,-3 3-5 0,3-3-1 15,0 10-3-15,0 2-1 16,3 1-1-16,1-1 2 15,3 1-1-15,0 6 0 16,0 0-8-16,0 9 0 16,-3 0-15-16,-1 0-5 15,-3 0-48-15,0 1-19 16,-3-4 47-16,-1-3 22 16</inkml:trace>
  <inkml:trace contextRef="#ctx0" brushRef="#br0" timeOffset="483373.7954">22186 14199 264 0,'-3'3'101'0,"3"3"-78"0,3-3 6 16,-3 3-2-16,4-2-11 16,-1 2-1-16,1 0-7 15,-1 0 0-15,1 4-5 16,-1 2-2-16,-3 4 0 0,0 3-1 16,0 3 0-16,-3 6-3 15,3 3 2-15,-4-6-10 0,1-3-3 16,-1-3-53-16,1-3-22 15,-1-4 45-15,1 4 22 16</inkml:trace>
  <inkml:trace contextRef="#ctx0" brushRef="#br0" timeOffset="483444.8006">22197 14656 244 0,'-4'7'90'0,"4"-1"-70"0,4 0 4 0,-4 4-5 15,3-4-4-15,1-3 1 0,-1 6-4 16,1 1 0 0,-1 5-7-16,-3 1-3 0,0 3 1 0,-3 6-2 15,-1 6-1-15,1 4 1 16,-1-1-1-16,1 4 0 15,-1 0 0-15,1-1-9 16,3-2-4-16,0-1-110 16,0-6-50-1,0-2 88-15</inkml:trace>
  <inkml:trace contextRef="#ctx0" brushRef="#br0" timeOffset="489610.7271">22038 15472 208 0,'-3'-7'77'0,"-1"7"-60"0,4 7 10 0,0-7 1 15,0 0-5-15,0 0 5 16,0 9-7-16,0 4-11 16,0 5-2-16,0 7 2 0,0 0-2 15,0 4 1-15,0-10-3 16,0 21-1-16,0-2 1 16,0 0 1-16,0-1-1 0,0 1-1 15,0-4-1 1,0-2 2-16,0-4-1 0,4-6 0 15,-1-3-3-15,1-7 1 16,-1-6-2-16,1-2-1 16,-1-11-4-16,1-5 0 15,-1-10-5 1,-3-6 1-16,0-4-1 0,-3-2 1 16,-1 2 2-16,1 1 4 15,-4-3 1-15,3 5 1 16,1-2 0-16,-1 3 0 15,0 0 0-15,1 9 0 16,-1 0 0-16,4 0 0 16,0 7 0-16,0-1 2 15,-3 4 1-15,3 2 3 16,0 4-1-16,0 3 0 16,3 3 3-16,1 0 3 0,-1 4-2 15,1 2 2-15,0 4-2 16,-1 2 2-16,1 4-6 15,-1 3-3-15,1 3-1 16,-4 7-1-16,0 2 0 16,0 1 0-16,0 8 0 15,-4-5 0-15,4-3-5 16,0-7 1-16,0 3-3 16,0-9 0-16,4-6-51 15,-4-4-22-15,3-5 39 16,-3-11 20-16</inkml:trace>
  <inkml:trace contextRef="#ctx0" brushRef="#br0" timeOffset="491166.4648">22356 15650 140 0,'0'0'52'0,"-4"-3"-41"0,0 0 24 15,4 3 7-15,-3-6-9 16,-1 3-4-16,4-4-9 16,-3-2-2-16,-1 0-10 15,1-1-3-15,3 7 1 0,-4-3 1 16,4-1 3-16,-3 4-1 0,3 0 2 15,-4 0-2-15,4 3 2 16,0 0-4-16,-3 6 1 16,-1 4-1-16,1-1 1 15,-1 1-2-15,4 8 1 16,-3 1-2-16,3 3 0 16,-4 3-3-16,4 3 1 15,0 4 0-15,4-1 1 16,-4 0 0-16,3-2 2 15,1-4 6-15,3-6 4 16,0 6-4-16,3-10-2 16,4-2 3-16,1-1 2 15,2-5-4-15,1-7 1 16,0 0-7-16,-1-7-1 16,1-5 0-16,-1-4 0 15,-2-6 0-15,-5-3 0 16,-3-3-2-16,0 0 1 0,-7 0-2 15,0 2-1 1,-3 1 1-16,-4 7 1 0,0-1-1 16,0 3 2-16,-4 4-2 15,0-1-1-15,-3 4-2 16,4-1-1-16,-4 1 2 16,-1 6 0-16,1-4 1 15,4 4 0-15,-1-3-3 16,1 6 2-16,-1 0-1 15,0 9-2-15,1-2 3 16,-1 5 0-16,1 4-2 16,-1 3 0-16,1 6-1 0,-1 3 0 15,4 0 3 1,0 0 0-16,3 1-2 0,4-4 2 16,0 0 1-1,4 0 0-15,-1-3 0 16,4-3 0-16,0-4 0 0,4 1 2 15,0-7 1-15,3 7 3 16,0-7-3-16,3-5 0 16,-2 2 1-16,6-12 2 15,0 2-1 1,-3-2-3-16,-1-3-1 16,-3-1 0-1,0-2-1-15,1-1 0 0,-5 1 2 16,1-1-1-16,-4 1 2 0,-4-7-4 15,1-6-2 1,-4 3-1-16,-4-6 3 0,-3-4 0 16,0-2 1-16,-7 6-3 15,0-4 2-15,-7 4 1 16,0 0 0-16,-1 6-7 16,1 6 0-1,-3 7-6-15,2 6 1 0,1 12-12 16,0 10-2-16,0 12-24 15,3 16-10-15,4 13-61 16,7 6-25 0,4 3 77-16</inkml:trace>
  <inkml:trace contextRef="#ctx0" brushRef="#br0" timeOffset="499391.344">22056 13333 112 0,'-7'10'44'0,"0"-7"-35"0,0 3 9 0,3-3 4 15,0 0-9-15,4-3 0 16,-3 0-7-16,3-6-2 16,0-3-2-16,3-1-4 0,1 1 1 15,0-4 3-15,-1 4 3 16,1 3 11-16,-1-4 7 16,1 7 1-16,-1-3 1 15,-3 6-1-15,0-3 0 16,0-4-9-16,0 7-2 15,4-3-9-15,-1 0-3 0,1 0-3 16,-4 0 0-16,3 0-11 16,-3 3-5-16,0-3 8 15,0 3 2-15,0 0 8 16,0 0 2-16,0-4 6 16,0 4 3-16,0-3-2 15,0 3 0-15,-3 0-1 16,3 0 2-16,0 0-1 15,0 0 2-15,0 0 0 16,0 0 3-16,0 0-3 16,0 0 1-16,3 0-3 15,1 0 0-15,-1 0-3 0,1 0-1 16,-1-3-3-16,1 0-2 16,-1 0 1-16,1 3-1 15,-1-3 0-15,5 3 2 16,-1-3 1-16,3-1 3 15,4 1 10-15,0 0 7 16,4 0-17-16,0 0-4 16,-1 0-5-16,4 3 1 15,-3 0 1-15,0 3 1 16,-1 6-3-16,1 4 2 16,0 3 5-16,-1 2 2 15,1 1 2-15,0 9 2 16,-1-3-3-16,1-3-2 15,0 0 0-15,-1-3-1 16,1 0-5-16,-1 6 1 16,1-3 0-16,0 0 2 15,-1 0-1-15,-3 3 2 16,1 0 0-16,2 3 1 16,1 0 2-16,-1 1 3 15,1 2-2-15,0 7 1 0,3 2-1 16,4 11 3-1,-1 2-1 1,1 0 0-16,0 7-3 16,-1-7 1-16,5-3-2 0,-5-6 2 0,5-3-2 15,-1-3 0-15,0-1 1 16,0 1 3-16,0-4-4 0,1 4-1 16,-1 0 0-1,4-1 0-15,-1 4 2 0,1 0 3 16,3-4-2-1,1-2-2-15,2-4 0 16,-2-9-1-16,-1-6 0 0,-3-7 0 16,0-3 0-1,-4-6 0-15,0 0-2 0,-3 0-2 16,-1 0-2-16,-2 0 1 16,-1 4-1-16,-4-1 0 15,-3 3-7-15,-3 3-4 16,0-5-57-16,-4 2-26 15,-4-6 49-15,-3-10 23 16</inkml:trace>
  <inkml:trace contextRef="#ctx0" brushRef="#br0" timeOffset="506814.8623">31941 11474 108 0,'14'-3'41'0,"-14"-4"-32"0,0 7 13 0,0 0 6 16,0 0-1-16,-4 0 2 15,-3 7-3-15,7-7-1 16,-7 3-14-16,0 6 4 0,0-9 3 16,3 6 5-16,4-6 3 15,0 0 0-15,0 0-1 16,0 0-3-16,0 0-2 16,0 4-4-16,0-4-2 15,0 9 0-15,4-3 4 16,-1 1-12-16,1-4-4 15,3 0 1-15,4-3 2 16,3 0 0-16,0-3 0 16,3-4 1-16,5-2 1 15,2 0 1-15,1-1 0 16,3 7-4-16,0-3-3 0,1-4 0 16,-5 7 1-1,-2 0-1-15,-5 0 2 0,-3 0-2 16,-3 3 2-16,-1 0-4 15,-3 0 0-15,-3 0-6 16,0 0 0 0,-4 0-15-16,0 0-3 15,-4 0-27-15,-3 0-11 0,0 0 33 16,-4 0 15 0</inkml:trace>
  <inkml:trace contextRef="#ctx0" brushRef="#br0" timeOffset="507767.1613">32117 11204 184 0,'7'-3'68'0,"-7"3"-52"0,3-3 25 0,-3 3 9 0,0 0-8 15,0 0-2-15,0 0-9 16,0 0-3-16,0 0-15 16,0 0 8-16,0 0 2 0,-3 3-11 15,-1 0-5-15,1 3 0 16,3-6 2-16,-4 4 0 16,1 5 2-16,3-3-6 15,-4-3-1-15,1 7-2 16,-1 5-2-16,1-2 1 0,-4 3-1 15,0 2 0-15,3 4 2 16,1 0 1 0,3 16 1-16,0 6-5 0,3 6 1 15,1 3 0 1,-1 4 0-16,1-4-5 0,3 0 1 16,0-6-18-16,3-6-6 15,1-6 4 1,0-10 3-16,-1-10-47 0,1-8-21 15,-4-7 42-15,-4-7 25 16</inkml:trace>
  <inkml:trace contextRef="#ctx0" brushRef="#br0" timeOffset="508660.8182">32572 11286 148 0,'0'3'55'0,"0"-3"-43"0,0 3 16 0,0-3 7 0,0 0-8 16,-4 6-1-16,1-3-6 16,3 4-1-16,0-7-10 15,0 0 8-15,-4 6 5 0,4-6 2 16,0 0 1-16,0 3-6 16,0 0 1-16,4 0 4 15,-1-3 5-15,5 0-23 16,2-3-7-16,8 0 10 15,-1 0 5-15,5 0-2 16,2 0 1-16,1 3-6 16,-4 0 1-16,-3 0-3 0,-1 3 2 15,-3 0-4-15,1 3-2 16,-1 0 0-16,-4 4-1 16,-3-1 0-16,4 1 2 15,-4 2 3-15,0 4 2 16,0 3-1-16,0 3 1 15,0 3-2 1,-3 0 0-16,-1 3-3 0,1 0 1 16,3 0-2-16,3-2-1 15,1-1 1-15,3-7-1 16,0 4-3-16,0-6 2 16,4 3-4-16,0-10 1 15,-4-2-5-15,0-4-1 16,0-3-11-16,-3-3-4 15,-4-1-44-15,0-2-17 16,0-3-57-16,0-7-23 16,0-3 89-16</inkml:trace>
  <inkml:trace contextRef="#ctx0" brushRef="#br0" timeOffset="509287.698">33119 11098 228 0,'-7'0'88'0,"3"0"-69"0,-3 0 6 0,0 0-2 16,0 6 0-16,-4-3 6 16,1 3-7-16,-1-3-1 15,-3 10-12-15,0-4 6 0,0 1 2 16,0 2 2-16,3 1 3 16,1 2-3-16,-1 1 0 15,1 0 1-15,-5-4 0 16,1 7-3-16,-3 6 0 0,-1 0-7 15,-7 7-4-15,-3 2-1 16,-4 7-1-16,-3 6-2 16,0 0-2-16,3 3-2 15,0-3 1-15,4-3-4 16,7-6-1-16,3-7-39 16,4-9-15-16,7-3-19 15,7-10-6-15,4-9 47 16,6-12 20-16</inkml:trace>
  <inkml:trace contextRef="#ctx0" brushRef="#br0" timeOffset="517790.6403">31902 12512 148 0,'0'-7'57'0,"0"4"-44"0,0-3 25 16,-4 3 10-16,4 3-6 15,0-3 0-15,-3 0-15 16,3 3-5-16,0 0-12 16,0 0 7-16,-4 0 3 0,4-4-2 0,0 4 2 15,0-3 0-15,0 3 0 16,-3 0-11-16,3 0-5 15,0 0-6-15,0 7-1 16,0 2 10-16,-4 7 5 16,4 2 1-16,-3 8 0 15,3-1-3-15,0 3 1 16,0 0-4-16,0 0-2 16,0 1-2-16,0-1 0 15,0 0-7 1,0-3-1-16,0 3-18 0,0-6-5 15,0 0-52-15,3-3-23 16,-3-3 51-16,0 2 27 16</inkml:trace>
  <inkml:trace contextRef="#ctx0" brushRef="#br0" timeOffset="518317.011">31866 13396 192 0,'-3'3'74'0,"-1"-6"-58"0,4 0 12 0,0 0 2 16,0-1-12-16,0 1 0 15,0 0 1-15,0 0 2 16,0 3-11-16,0 0 14 0,0 0 6 15,0 0 0-15,0 0 0 16,0 0-2-16,0 0 2 16,0 0-7-16,0 9-2 15,0 4-1-15,0 6 0 16,0 3-9-16,-3 6-4 16,-1 0-4-16,-3-3 0 0,4 0-7 15,-1 0 1-15,4-6-10 16,0 0-4-16,0 0-7 15,4-7 0-15,-1 1-7 16,1-4-1-16,-1 7-13 16,1-7-6-16,-1 1-90 15,4-7-38 1,0 6 93-16</inkml:trace>
  <inkml:trace contextRef="#ctx0" brushRef="#br0" timeOffset="518975.4342">31919 14104 276 0,'-14'7'104'0,"11"-4"-81"0,-1 3 14 0,1 0-1 15,-4 1-10 1,0 2-3-16,3 1-5 0,0-1-1 16,1 0-9-1,-1 4 4-15,4-4 3 0,0 10 2 0,0-3-1 16,4 3-6-16,-4 6-2 15,0 3-4-15,0 10-3 16,0-1-3-16,-4 1 1 16,1-1-1-1,-1 7-2-15,1-6-6 0,-1-4-4 16,4-2-8-16,0-7-3 16,4-6-62-16,3-7-25 15,3-9 57-15,1-9 28 16</inkml:trace>
  <inkml:trace contextRef="#ctx0" brushRef="#br0" timeOffset="520052.759">30762 14537 228 0,'-17'3'85'16,"6"0"-66"-16,-3 4 27 0,3-4 11 0,1 3-12 15,-4 10-2-15,-4-4-18 16,0 4-5-16,1 0-12 16,-4-1-1-16,-1-2 3 0,1-4 0 15,4 1 2-15,-1-4-2 16,0-3-1-16,1 3-3 15,-5-2 1-15,1 5-4 0,-3-3 0 16,-1 4-1-16,0-1-2 16,1 0 3-1,2 1 2-15,1-1 0 16,0-2 2-16,0-1-2 0,0-3 0 16,3-3-1-1,4 0 0-15,0 0-2 0,0 0-2 16,3 0 3-16,1 0 0 15,-1 0-1-15,0 0 1 16,1 0-2 0,-1 0 2-16,4 0-2 0,-3 0-1 15,-5 0 1 1,5 0-1-16,-1 0 0 16,1 0 0-16,3 0 0 15,7 0 0-15,0 0 0 0,3 3 2 16,4-3 3-1,4 0 0-15,-1-3 2 16,8 0-2-16,3-3 0 0,4-1-1 16,7-2 0-1,6-1 0-15,8 1 2 16,7 0 1-16,0-1 1 0,4 1 0 16,6-7 0-16,8 4-4 15,10-4-3-15,7-3 0 16,-3 3-1-16,6 1 0 15,12-4 0-15,10 6 0 16,-4-5 0-16,7-4 0 16,11-3 0-16,7 3 0 15,-3-3 2-15,7 6-1 0,-4 9 2 16,-11 1 0-16,-3 3 1 16,0 6 0-16,-4 0 2 15,-3 3-3 1,-7 0 0-16,7 0-1 0,0-6-2 15,0 0 1-15,-11-7 1 16,-3-2-1-16,-4-1-1 16,-10 1-2-16,-8-1-1 15,-6-2-9-15,211-33 17 16</inkml:trace>
  <inkml:trace contextRef="#ctx0" brushRef="#br0" timeOffset="520217.9036">33863 14264 104 0,'-85'10'0'0</inkml:trace>
  <inkml:trace contextRef="#ctx0" brushRef="#br0">31598 15004 148 0,'0'0'57'0,"-3"-3"-44"0,-1 3 21 0,4 0 5 0,-3 3-8 15,-1 1-3-15,1-1-10 16,-1 0-1-16,1 0-10 16,3-3 13-16,0 0 7 15,0 0 1-15,0 0 1 0,0 0 1 16,0 0 1-16</inkml:trace>
  <inkml:trace contextRef="#ctx0" brushRef="#br0" timeOffset="522565.242">32015 14970 176 0,'3'0'68'0,"-3"0"-52"0,0-6 21 0,0 6 6 16,0 0-8-16,-3-4-3 16,-1-2-7-16,1 6-4 15,-8-3-7-15,0-3-1 16,4 6 1-16,-3-6 1 16,-1 2 0-16,1-2 1 15,-1 3-6-15,0 0-4 16,1 3 5-16,-1 3 5 15,1 6-6-15,-1 1-1 16,0 9-5-16,4-1-1 16,0 14-1-16,4-1 1 15,3 0-2-15,3-2 2 0,4-4 0 16,4 0 1-16,7-6 0 16,6-7 2-1,-6-2 1-15,10-13 1 0,0-7 2 16,-3-2 4-1,-4-7-4-15,-7-3 2 16,-10 0-7-16,-8-6-1 0,-6 6-15 16,-8 3-8-16,-7 3-50 15,-6 7-20-15,-1 3 46 16,-7-1 22-16</inkml:trace>
  <inkml:trace contextRef="#ctx0" brushRef="#br0" timeOffset="523552.3009">31242 15249 156 0,'0'0'57'0,"-4"0"-44"0,1 3 34 0,3-3 14 15,-4 0-11-15,-3 6-2 16,0-3-16-16,-3 1-8 16,-1-1-13-16,1 0-5 0,-1 0-2 15,0 0-2-15,4 0 1 16,0 0 2-16,0-3 2 15,0 0 10-15,7 0 4 16,-3 0-14-16,3-3-5 16,0 3-7-16,0-3 0 15,0 3 1-15,0 0 2 0,0 0 10 16,0 0 4 0,0 0-3-16,0 0-1 0,0 0-4 15,0 0-3-15,0 0 0 16,3-3-1-1,4 0 2-15,0 0 1 16,4 0 1-16,-1-1 2 0,5 1-1 16,-1-3 0-16,0 6-1 15,-4 0 2-15,1 0 1 16,0 0 1-16,-4 0-2 16,3 0-1-16,1 0-3 15,-1-3-2-15,1-3 1 0,0 6-1 16,-4-10 0-1,0 10 0-15,-4-3 2 0,1 3 1 16,-4 0-1-16,-4 0 1 16,-3 3-2-16,-3-3-1 15,-1 7 1-15,0-4-1 16,-3 3 0-16,0-3 0 16,0-3 0-16,0 6 2 15,-4 1-1-15,1-1-1 16,-1 0-2-16,4 0-1 15,0 1-7 1,3-1-4-16,1 0-32 0,-1 1-15 16,4-4-50-16,7-3-22 15,3-3 71-15,5-1 32 16</inkml:trace>
  <inkml:trace contextRef="#ctx0" brushRef="#br0" timeOffset="525179.5364">31521 14973 160 0,'7'0'60'16,"-7"0"-47"-16,3 0 15 0,-3 0 4 0,0 0-9 15,0 0-1-15,-7 6-7 16,-7-3 1-16,4 4-9 16,-1-4 7-16,0 3 3 0,1-3-3 15,3-3 2-15,0 0-3 16,3-3 0-16,1-3 1 15,3 6 4-15,3-3 7 0,1-4 5 16,-1 7-3-16,1-3-2 16,-4 3-2-16,3 0 0 15,-3 3-7-15,4-3-1 16,-1 10-7-16,1-10 0 16,-1 6-5-16,4-3-2 15,-3 0 0-15,-1-3-1 16,1 0 2-16,0 0 1 15,-1 4 5-15,1-1 3 16,-1 0-6-16,1 0-3 16,3 3 5-16,-4 4 5 15,1 2-6-15,-1 4-1 16,1 3-3-16,-1 6 1 16,1 6-2-16,-1 4-1 15,4 8 1-15,1 4-1 16,-1 4-3-16,3-7 0 15,1-7-9-15,-4-5-5 16,0-4-38-16,0-16-16 0,-4-2-65 16,-3-4-25-1,-3-12 82-15,-4 3 41 16</inkml:trace>
  <inkml:trace contextRef="#ctx0" brushRef="#br0" timeOffset="526783.2296">31796 12631 56 0,'3'0'24'0,"-3"0"-18"0,0 0 4 16,0 0 4-16,0 0-6 15,0 0-2-15,0 0-14 16,0 0-5-16,0 0 6 16,0 0 3-16</inkml:trace>
  <inkml:trace contextRef="#ctx0" brushRef="#br0" timeOffset="527400.9034">31789 12650 80 0,'0'0'30'0,"0"0"-24"0,0 0 13 0,0 0 4 15,0 0-1-15,0 0-1 16,0 0-5-16,0 0-2 16,0 0-6-16,0 0 0 15,0 0-5-15,0 0 5 0,0 0 2 16,0 0 1-16,0 0 1 16,0 0-2-16,0 0-1 15,0 0 1-15,0 0 1 16,0 0-5-16,0 0-2 0,0 0-2 15,0 0 1 1,0 0-2-16,-4 0 2 0,1 0-2 16,3 0-1-16,0 0 5 15,0 0 4-15,0 0-1 16,0 0 3-16,0 0-2 16,0 0 2-16,-4 0-11 15,1-4-4-15,3-2-1 16,0 6 3-16,0-3 10 15,0-3 4-15,0 6-1 16,0-3-1-16,0-4-2 16,0 7 2-16,0 0 1 15,0 0 1-15,-4-3-4 16,4 3 0-16,-3 0-5 0,3 0-2 16,-4 0-3-16,1 0 1 15,3 0-4-15,0-3 1 16,0 0-3-16,0 0 2 15,0 0 3-15,0 3 1 16,0 0-2-16,0 0 2 16,0 0-8-16,0 0-2 15,0 0-1-15,0 0 0 16,0 0 0-16,0 0 0 16,3 0 4-16,1 0 5 15,-1 0 4-15,1 0 2 16,-1 0-4-16,1 0-1 15,-1 0-46-15,1 3-20 16,-1-3 32-16,1 0 19 16</inkml:trace>
  <inkml:trace contextRef="#ctx0" brushRef="#br0" timeOffset="527507.0672">31831 12621 140 0,'0'-3'52'0,"0"-6"-41"0</inkml:trace>
  <inkml:trace contextRef="#ctx0" brushRef="#br0" timeOffset="528769.6626">31895 12603 72 0,'-11'6'30'0,"8"-3"-24"0,-1-3 24 0,4 0 9 15,0 0 2-15,0 0 0 16,0 0 0-16,0 0 1 15,0 0-23-15,4 3 9 0,-4 0 5 16,0-3-4-16,0 3-2 16,0-3-11-16,0 0-3 0,0 0-7 15,0 0-2-15,-4-3-2 16,0 0 1-16,1 0 0 16,-1 0 1-16,1 0 2 15,-4 0 3-15,0-1-4 16,0 4-1-1,-4 0 7-15,-3 0 2 0,0 0-4 16,-4 4-3-16,-3-1-3 16,0 3 0-16,-4 0-2 15,1-3 2-15,2 7-2 16,1-1 2-16,0 1-2 16,0 5-1-16,0-2 1 0,3-1-1 15,0 4 0-15,1-3 2 16,-4-1 1-16,7 4 1 15,-1-7 0-15,-2 7 2 16,-1-4-1-16,4 7 2 16,-4 0-4-16,1 0 0 15,-1 3-1-15,0 3 1 16,1 3-2-16,-1 0-1 16,4 1 1-16,0-1-1 15,0-3 2-15,3 9 3 16,1-5 0-16,-1-1 0 15,1-3-1-15,2 3 2 16,-2 3-1-16,3-2 0 16,0 2-6-16,-4 0 1 0,1 4 0 15,3-1 2-15,-4 1-1 16,4-1 2-16,0 7-2 16,0-3-1-16,0-1 1 15,0-2 1-15,0-1-1 16,0-2-1-16,0-1 1 15,-1 0-1-15,1-2 2 16,4-1 1-16,-1 0 3 16,-3 0 1-16,0 4 1 15,-3-1 2-15,-1 3-7 16,1 4-2-16,-5 0 1 16,1-4 1-16,0 1-6 0,-3-1-2 15,-1 1 6-15,0-1 4 16,-3 1-2-16,0-1 0 15,3 1 1-15,1-7 2 16,-1 6-1-16,0-5 2 16,1-1-4-16,-1-3 0 15,4 0 1-15,-4-3 0 16,1-3 0-16,-1 0 0 16,0-1 0-16,1 1 0 15,-1 0-2-15,1 0 1 16,-1-7-2-16,4 7-1 15,3-6 1-15,1-4 1 16,-1 4-3-16,4-7 0 16,3 0 1-16,-3-3 0 15,7-3 0-15,0 0 0 0,0 0 0 16,-3 3 2 0,3-3-3-16,-7 4 0 0,3 2 1 15,-6-3 2-15,3 6-1 16,-4-5-1-1,4-4 1-15,-4 0-1 0,11 0-3 16,-7 0 2-16,7 0-4 16,-3 0 1-16,3 0-5 15,0-4-1-15,3-2-2 16,1 0 0-16,3 0 0 16,-4-1 0-16,1 4-2 15,-4-3 1-15,0 0-37 16,-4 3-15-16,4-4-61 15,0-2-27-15,8-10 81 0,2-6 39 16</inkml:trace>
  <inkml:trace contextRef="#ctx0" brushRef="#br0" timeOffset="529394.4646">30593 14719 168 0,'-11'-6'66'0,"8"6"-52"0,6-3-16 15,-3 3-11-15,0-7 5 16,0 7 4-16</inkml:trace>
  <inkml:trace contextRef="#ctx0" brushRef="#br0" timeOffset="529490.4615">30628 14634 16 0,'7'-12'8'0,"-3"-4"-6"0,6-3-1 0,-3 10 0 16</inkml:trace>
  <inkml:trace contextRef="#ctx0" brushRef="#br0" timeOffset="530117.1188">31281 13151 112 0,'7'-9'44'0,"-7"9"-35"0,0 0 14 0,0 0 2 15,-7 0-11-15,0 0-3 16,0 6-5-16,0-3-1 16,0-3-3-16,3-3 7 15,1-3 4-15,-1 3 2 0,4-4 4 16,0 1 4-16,0 3 3 16,0 0 0-16,0 0 1 15,-4 0-2-15,1 0 2 16,-1-1-6-16,4 1-3 15,0 0-4-15,0-3-1 16,0 0-5-16,0-4-3 16,4-2 9-16,3-4 5 15,4-3-12-15,-1-3-6 16,4 0-8-16,0 0-3 0,1 0 22 16,-1-3 14-16,0 6-2 15,0 1-1-15,-4 2-11 16,1 0-3-16,0 4-7 15,-1-1-2-15,-3 1-2 16,0 2-2-16,0 1-2 16,0-1-1-16,0 7 4 15,4-3 1-15,-4-3 2 16,4 5 0-16,-4-2 0 16,3 3 0-16,1 0-3 15,-1 3 2-15,-2 0 1 16,2 0 0-16,4 0 0 0,-3 3 0 15,-1 0-3-15,-3-3 2 16,1 0-6-16,2 0 0 16,1-3 1-16,-1 0 1 15,1 0 3-15,-1 0 3 16,1 0 0-16,-4-1-1 16,0 1 1-16,-3 0 1 15,-1 0-1-15,1 3 2 16,-1 0-9-16,-3 0-3 15,0 0-9-15,0 3-3 16,0 0 15-16,0 4 10 16,0-7-8-16,0 3-1 15,0 0-5-15,0 0-1 16,4 0-1-16,-1 0 2 16,1-3-5-16,-1 0-3 15,1 0-52-15,-1 0-21 0,4 0 50 16,1 0 28-16</inkml:trace>
  <inkml:trace contextRef="#ctx0" brushRef="#br0" timeOffset="530871.2006">31821 12637 128 0,'0'-6'49'16,"0"3"-38"-16,0 3 26 0,0 0 8 0,0 0-2 16,0 0 1-1,-4 0-11-15,1 0-3 0,-1 0-17 16,0-7-3-16,1 7 0 0,-1 0-2 16,1 0 3-16,-1-3-2 15,1 3 2-15,-1-3 0 16,4 3 3-16,-3 0-5 15,3 0-1-15,0 0 7 0,0 0 4 16,-4 3-9-16,1 0-6 16,-1 7-5-16,1-1 0 15,3 1 1-15,0-1 0 16,0 0-3 0,3 4 0-16,1-7-5 0,-1 1 0 15,4-4 15-15,0-3 9 16,0 0-1-1,4-7 0-15,0-2-7 0,-1-4-3 16,1 1 0-16,-1-4-1 16,1-3-5-16,-8 7 1 15,1-1-9-15,-4 7-4 16,-4 3-4-16,-3 6-3 16,0 6 14-16,0 4 7 15,4-4-43-15,3 10-19 16,0-9 31-16,3-1 14 15</inkml:trace>
  <inkml:trace contextRef="#ctx0" brushRef="#br0" timeOffset="543475.1603">27365 13534 156 0,'-7'9'60'0,"0"-15"-47"0,0 6 19 0,3 0 7 15,1 0-18-15,-1-3-4 16,1-3-6-16,-4 6-2 0,3 0-5 15,4 0 8-15,0 0 5 0,0 0 2 16,0 0 3-16,0 0-3 16,0 0-2-16,4 0-1 15,-1-4 3-15,8-2-2 16,-1 0-1-16,4-4-8 16,8 1-3-16,2 0 10 15,5-1 7-15,-1 1-9 16,0 3-2-16,0-1-7 15,-3 7-3-15,-4 3 0 16,-3 7-1-16,-4 2 2 16,-4 4 1-16,-3 6-1 15,1 0 1-15,-5 6 2 16,1 4 2-16,-1-4-3 0,1-3-3 16,-1-3 2-16,4 3 0 15,0-6 1-15,4-4 0 16,3 1 0-1,0-3 2-15,0-1-3 0,0-2 0 16,4-4-1-16,-4-6-2 16,-3 0-6-16,-1 0-1 15,1 0-8-15,-4 0-1 16,0-3-9-16,0 0-4 16,-4-4-61-16,1 1-27 15,0-3 61-15,-1-1 28 16</inkml:trace>
  <inkml:trace contextRef="#ctx0" brushRef="#br0" timeOffset="544006.3135">27912 13227 236 0,'3'-7'88'0,"-3"7"-69"0,-3 0 17 0,3 0 11 16,-11 7-18 0,1-1-6-16,-1 3-5 15,0 1-10-15,4-1 1 0,0-3 4 16,0 4 4-16,4-1 2 15,-1 1-17-15,-3 5-5 16,0 1 9-16,-3 6 5 16,-5 6-5-16,-2 3-3 15,-4 1-2-15,-4 5 1 16,-10 1-1-16,6-7 2 16,-2 4-2-16,2-7 2 15,5-3-2-15,6-6 2 16,8-3-4-16,2-7-2 15,12-6-36-15,3-3-16 0,4-3-71 16,3-6-30 0,0 2 82-16</inkml:trace>
  <inkml:trace contextRef="#ctx0" brushRef="#br0" timeOffset="545639.8412">28162 13330 136 0,'11'-6'52'0,"-11"3"-41"0,3-4 24 0,-3 7 7 16,4 0 0-16,-4 0 1 16,0 0-6-16,3 0 0 15,-3 0-21-15,0 0 2 0,0 0 0 16,0 0-4-16,0 0 0 16,0 0-6-16,0 0 0 15,-3 7 4-15,-4-4 4 16,0 0-6-16,-4 0-1 15,-3 3-3-15,-4 4 1 16,1-1-4-16,-4 7 0 16,-4 3-1-16,0 3-2 15,4 3 1-15,0 0-1 0,3 0 0 16,4 0 0 0,7-3 4-16,4 0 2 15,6-3 4-15,4-1 4 16,4-5 1-16,6-1 0 0,5-2-3 15,-1-1 0-15,3-2-3 16,-2-1 0-16,-1-3-5 16,-4 3-3-16,-2-3 0 15,-5-3-1-15,1 7-5 16,-4-7 1-16,-4-7-18 16,1 4-3-1,3-6-3-15,0-4-7 16,0 1-3-16,-4-1-39 15,1 1-17-15,-4 2 46 16,0 4 26-16</inkml:trace>
  <inkml:trace contextRef="#ctx0" brushRef="#br0" timeOffset="546237.8463">28018 13521 136 0,'3'-3'52'0,"-6"6"-41"0,-4 0 18 15,3 1 3-15,-3 2-2 16,0-3 0-16,3 3-11 16,-3-3-1-16,7-3-11 15,0 0 2-15,-3 0 2 0,3-3 0 16,0-3 3-16,0 6 4 16,3 0 3-16,-3 0-2 0,4 0 0 15,-4 0-1-15,0 0 0 16,0 0 2-16,0 0 0 15,3 0-7-15,-3 0-3 16,4-3 1-16,-1-3 0 16,5 6-1-16,-5-4-1 15,4 4-5-15,0-3-1 16,0 3 1-16,4 0 0 16,3-3-2-16,4 0 1 15,-1 0 0-15,4 0 3 16,1-4-1-16,2 1 2 15,1 0-4-15,0 3 0 16,-4 0-1-16,0 3 1 16,-7 0-4-16,0 0 0 15,-3 0-4-15,-4 3-1 16,0-3-4-16,-4 0 1 16,-3 0-35-16,0 0-15 0,-3-3 30 15,3 0 16 1</inkml:trace>
  <inkml:trace contextRef="#ctx0" brushRef="#br0" timeOffset="550299.5587">28769 13132 196 0,'0'4'74'0,"0"-1"-58"0,0 0 12 0,0-3 2 16,0 0-7-16,0 0 17 16,-3 6-5-1,-1-3-18-15,4-3-1 0,-4 7 0 16,-3-4-4-16,0-3 1 15,0 0-8-15,0 0-1 0,0-3-2 16,-3-4-2-16,-5 7 1 16,1-3 1-16,-3-3-1 15,-4 6-1-15,-1-3 3 16,1 3 0-16,0 0 7 16,0 3 6-16,0-3-13 15,3 9-5 1,4-9 6-16,0 10 4 0,3-10-1 15,4 9-2-15,7-9 0 16,0 0-1-16,0 0 0 16,0 10 0-16,4-1 0 15,-1-3 2-15,1 0-3 0,-1 1 0 16,1 2 1 0,-4 1 0-16,0 2 0 15,0 1 0-15,0-4 0 16,3 4 2-16,1-1 1 0,-1 7 3 15,1 0-3 1,0 0 1-16,3 3-1 0,-4 3 1 16,4 3-4-16,-3 3-3 15,-1 4 0-15,1-1-1 16,-1 1 0-16,1-7 2 16,-1-3-1-16,1-6-1 15,-1-4 3-15,-3-2 0 16,4-4-1-16,-4 1-2 15,3-4 3-15,-3-3 0 16,0 3-4-16,0-2 1 16,4-4 0-16,-4 0 2 15,0 0-1-15,0 0-1 16,3 6 1-16,-3-6-1 16,0 0 0-16,0-6 0 15,0 6 0-15,0-4 2 0,0-2-1 16,0 3 2-1,4-3-4-15,-4-4-2 0,4 7 2 16,-1-3 0-16,4 0 1 16,0-1 0-16,4 1-3 15,-1 0 2-15,4 0 1 16,4-4 2-16,3 1-1 16,4-1-1-16,3 1 1 15,4 0-1-15,-4-1 0 0,0 1 0 16,-6 9-9-16,-5-3-2 15,-6 3-7 1,-8 0-4-16,-3-7-43 0,-3 7-18 16,-1-9 43-16,4 0 23 15</inkml:trace>
  <inkml:trace contextRef="#ctx0" brushRef="#br0" timeOffset="551307.286">28734 13396 156 0,'-4'-3'57'0,"4"0"-44"0,0 3 5 0,0 0 1 0,0 0-7 15,0 0 1-15,0 0-6 16,-3 0 1-16,-1 3-5 16,4-3 5-16,-7 3 2 0,0-3 3 15,0 3 3-15,3-3 2 16,1 0 3-16,-4 0 2 15,7 0 1-15,0 0-7 16,0 0 0-16,0 0-8 16,0 0-1-16,0 0-2 15,3 0-1-15,1 0-1 16,-1 0 0-16,1 0 0 16,3 0 2-1,4-3-1-15,3-3-3 0,3-1 2 16,1-2-3-16,7-4 2 15,-1 1-2-15,1 2 2 16,0 1-2-16,-8 3 2 16,-2 3-2-1,-1-4 2-15,-7 7 4 0,-4 0 4 16,-3 0-6-16,-3 0-1 16,-4 7-2-16,0-4-2 15,0 0-2-15,0-3 1 16,-1 0 1-16,1 0 0 15,0 0-5-15,0 0-1 16,0 3 0-16,-3 0 4 16,-1 3 1-16,-3 1 1 15,0 2 6-15,0 1 4 16,0-1-5-16,0-3-1 16,-1 0-2-1,1 1-2-15,4-4 1 0,-1 0-1 0,1 0-9 16,-1-3-2-1,0 6 12 1,4-2 9-16,0-4-16 0,4 0-5 0,6-10-140 16,4 4-66-1,4-10 109-15</inkml:trace>
  <inkml:trace contextRef="#ctx0" brushRef="#br0" timeOffset="551955.0834">29115 13180 232 0,'-7'0'88'0,"0"-10"-69"0,3 10 8 0,4 0 1 0,0 0-17 15,0 0-4-15,4 0-4 16,-1 0-3-16,-3 10 1 15,0-4 3-15,0 0 2 0,4-3 13 16,-4 3 5-16,3 1-4 16,1-1 1-16,-1-3-6 15,-3 3-1-15,4 1-6 16,-4-1 0-16,0 0 6 16,0 4 3-16,0 2-6 0,0 1-4 15,0 6-4-15,-4 6 0 16,1 0-4-16,-1 0 0 15,1-3 1-15,3-3 0 16,0-1-5-16,3 1 1 16,1-6-14-16,3-4-3 15,0-6-44-15,3-3-20 16,1-6-42 0,0 0-16-16,-1-4 77 15</inkml:trace>
  <inkml:trace contextRef="#ctx0" brushRef="#br0" timeOffset="552532.3471">29369 13249 148 0,'10'-10'57'0,"-6"1"-44"0,6 2 3 0,-6 1 0 15,0 0-4-15,-1-4 1 0,1 4 17 16,-4 0 10-16,0-3-21 16,-4-1 17-16,1 10 7 0,-5-3-8 15,1 3-2-15,0-6-8 16,0 6-2-16,0 0-19 16,0 0-7-16,0 0 5 15,0 0 3-15,-4 6-2 16,1-3-2-16,-1 7-5 0,1 2 0 15,-1-3 6-15,1 4 6 16,-1 0-2-16,0-1 2 16,4 1-5-16,0 2 0 15,4 1 1-15,3-3 0 16,3-4 2-16,4 7 1 16,0-4 1-16,4 1 0 15,3-4 0-15,0 1 0 16,4-4-4-16,-4 0-1 15,0-3-1-15,0-3 1 16,0-3 0-16,-3-3 3 16,-1-4 1-16,1-2 1 15,-4-4-4-15,0-3-3 16,0 1 0-16,0-4-1 16,0 0 0-16,-3 0 2 0,-4 0-3 15,-4 0 0-15,-3-3-6 16,-7 15 0-16,-3 1-10 15,-5 3-2-15,1 2-6 16,0 4 1-16,3 0-47 16,4 0-18-16,11-3 44 15</inkml:trace>
  <inkml:trace contextRef="#ctx0" brushRef="#br0" timeOffset="553808.6908">29672 13380 20 0,'-3'0'11'0,"3"0"-9"0,0 0 9 16,0 0 4-16,0 0 24 15,0 0 11-15,3-3 6 16,1 0 2-16,-4 0-9 16,0 0-3-16,0 0-11 15,0-1-4-15,0 1-17 16,0 3-2-16,0 0 1 0,-4 0-5 0,4 0 0 15,0 0-2-15,0 0 1 16,0 0-2-16,0 0 2 16,0 0-4-16,0 0 0 15,0 3 1-15,-3 4 0 16,-1-1-2-16,1 3 1 16,-1 4-2-16,1 3 2 15,-1 2-2-15,0 4-1 16,-3 0 1-16,-3 3-1 15,-1-3-3-15,1 0 2 16,-1-9-6-16,4 2-3 16,0-11-43-16,7-4-20 15,0-4 38-15,7-11 17 16</inkml:trace>
  <inkml:trace contextRef="#ctx0" brushRef="#br0" timeOffset="554483.9163">29909 13045 88 0,'3'6'35'0,"1"-6"-27"0,3 0 31 0,-4 0 12 15,1 0 3-15,3 0 5 16,0 0-4-16,-4 0-1 16,1 3-30-16,-1-3 4 0,1 6 0 15,-1-2-9-15,-3-4-1 16,0 3-17-16,0-3-5 0,0 3 10 15,0 0 7-15,0-3-2 16,0 3-1-16,4 0 1 16,-1 0 0-16,-3-3-1 15,0 3 1-15,0 1-4 16,0 2-2-16,0 0 0 16,-3 7-3-1,-1 2-2-15,1-2 1 16,3 6-1-16,0 6-3 15,0-3 2-15,0-3 1 16,3-1 0-16,4-2 0 16,1 0 0-16,-1-7-7 0,0 7-3 15,0-4-16 1,-4-2-7-16,1-1-26 0,-4 1-10 16,-4-4-35-1,4-6-11-15,-3 0 61 16</inkml:trace>
  <inkml:trace contextRef="#ctx0" brushRef="#br0" timeOffset="555128.2307">30237 12951 156 0,'-11'6'57'0,"7"-6"-44"0,1 0 16 15,3 0 4-15,0-3-5 16,0 0-2-16,0-1-3 16,0 1 0-16,0 0-13 15,0 0 3-15,0 0 1 0,0 3-5 0,-4 3-3 16,-3 3-3-16,0 4-3 16,-3-1 3-16,3 4 0 15,0 2 7-15,0 1 6 16,0 0 1-16,-1-4-1 15,5 7-6-15,-1 0-2 16,4 0 0-16,0 0 0 16,0-1 2-16,0-5 4 15,4 3-10-15,-1-4-5 16,5-2-2-16,-1 2-1 16,0-6 3-16,3-3 0 15,1-3-2-15,-1 0 0 16,4-6 2-16,1-3 0 15,-1-10 1-15,3 0 0 16,-3 0 0-16,1-3 0 0,-5 0 2 16,-3 4 1-16,-7 2-8 15,-7 0-4-15,-3 4-6 16,-8 5-2-16,-3 1 5 16,-4 3 5-16,7-3-9 15,1 0-5-15,3-4-65 16,7 1-31-1,10-4 62-15</inkml:trace>
  <inkml:trace contextRef="#ctx0" brushRef="#br0" timeOffset="557124.8643">30145 12775 108 0,'-4'9'41'0,"1"-9"-32"0,-1 0 26 0,4 0 12 0,0 0-10 15,0 0-3-15,0 0-7 16,0 0-2-16,0 0-14 16,0 0 4-16,0 0 3 0,0 7-2 15,0-4 1-15,0-3-5 16,4 6 0-16,-1-3-3 15,1 0 2-15,3-3 5 16,4-3 2-16,3-6 2 16,3 6 2-16,4-4-19 15,1-2-8-15,6 0 13 16,-7-1 7-16,0 7-6 0,-3-3-2 16,-4 3-5-1,-4 0-2-15,-2-1 3 16,-5 4 0-16,1 4-1 0,-4 2 1 15,0-3-2-15,0 3 2 16,3 0-2-16,1-2 2 16,-1-4-2-1,1 0 2-15,-1 0 0 0,1 0 3 16,-1 0 1-16,1 0 1 16,-1 0-4-16,1 0-3 15,-1 0 2-15,-3 0 2 16,0 0-2-16,0 0 0 15,0 0-1-15,0 6-2 16,0-3 1-16,0-3 1 16,0 0 3-16,0 6 4 15,4-3-2-15,-4 4 1 16,3-4-3-16,1 6 2 16,0-2-2-16,-1-1 0 15,4 3-3-15,-3 1 1 0,3 2-2 16,-4 4 2-1,4 0-2-15,0 2 2 0,4 1-2 16,-4 3-1 0,4 0 1-16,-1 3 1 0,4 0 1 15,0 0 3-15,0 0-1 16,-3 0 0-16,0 1-3 16,-4-1 1-16,0 0-2 15,-4 3 2-15,1-3-2 16,-4-3-1-16,-4-3 1 0,1 0 1 15,3-7-1-15,0 4 2 16,0-7 0-16,0-6 1 16,0 7-2-1,0-10-2-15,0 3 1 0,0-3 1 16,3 0-1-16,-3 0-1 16,0 0 1-16,0 0 1 15,0 0-1 1,0 0-1-16,0 0 1 0,-3-3-1 15,3 3 0-15,0-3 0 16,0 3-3-16,0 0 2 16,0 0 1-16,0 0 0 15,0 0 0-15,0 0 0 16,0 0 0-16,0 0 0 0,0 0 0 16,0 0 0-16,0 0 0 15,0 0 0-15,0 0 0 16,0 0 2-16,0 0-1 15,-7 3-1-15,0 3 1 16,-4 0 1-16,-3 4-1 16,-7 2-1-16,-11 4-2 15,-7 6 1-15,-7 3-4 16,-3 0-1-16,7-3-2 16,3-6 0-16,4-7-13 0,10-3-4 15,7-9-64 1,8-6-27-16,10-1 60 15,7-5 28-15</inkml:trace>
  <inkml:trace contextRef="#ctx0" brushRef="#br0" timeOffset="572787.0192">24719 16418 88 0,'7'7'35'0,"-7"-4"-27"0,4 0 13 0,-4 0 7 16,0 0-3-16,0 0 3 16,0 1 8-16,3-1 7 15,-3-3-8-15,0 0-1 16,0 0-19-16,0 0 6 0,-3 0 6 15,3-3-9-15,0-1 0 16,0 4-8-16,0 0-2 16,0 0 0-16,0 4 0 15,3-1 9-15,-3 3 6 16,4-3-6-16,-1 0 1 16,1-3-7-16,-1-3 1 15,4 0-3-15,0-3 2 16,1-1-6-16,-1 4-1 0,0 0-2 15,3 3-2-15,-3 0 3 16,0 0 2-16,4 0 0 16,0 3 2-16,-1 0-4 15,1-3 0-15,3-3 3 16,0-3 1-16,4 0-3 16,-1-1-1-16,1 4-1 15,-4-3-2 1,0 6 1-16,-3 6-1 0,-4 1 0 15,-4 2 2-15,-3 0-1 16,-3 1 2-16,-1-4-2 16,-3 0-1-16,0-2 3 15,4-4 0-15,-1-4-1 16,0 1 1-16,1-3-2 16,-1 0 2-16,4-1-4 15,0 4 0-15,0 0 1 16,0 0 2-16,0 0-1 0,0 0-1 15,0 3-2-15,0 0 1 16,0 0 1-16,0 0 2 16,0 0-1-16,4 0-1 15,-1 0 1-15,1 0-1 16,0 0 0-16,-1 0 0 16,1 0 0-16,-1 0 0 15,-3 0-3-15,0 0 2 16,0 0 1-16,0 0 2 15,-7 3-1-15,0-3-1 16,0 3 3-16,0 0 0 16,0 0 1-16,-4 0 0 0,4 1-2 15,-3-1 1 1,-1 0 0-16,-3 0 1 16,0 3-2-16,-7 1-2 15,-1-1-2-15,-6-3 1 16,4 3 1-16,-1-3 0 0,0 0-5 15,0-3 1-15,4 0-55 16,4 0-26 0,3-3 44-16,6-12 20 15</inkml:trace>
  <inkml:trace contextRef="#ctx0" brushRef="#br0" timeOffset="574122.2">25210 16274 196 0,'-4'-3'74'0,"4"-3"-58"0,7-4 16 0,-3 1 4 16,-1 6-14-16,4-3-2 0,-3 2-8 15,-1 1-2-15,1 3-6 16,-4 0 4-16,0 7 2 0,0-1 3 16,0-6 3-16,0 0-1 15,0 0 1-15,0 0-2 16,3-6-1-16,4 6-3 15,0-7-1 1,4 1-1-16,0 3 0 0,-4 0-7 16,3 3-2-16,-3 0 4 15,4 0 5-15,-1 0 0 16,-3 0 1-16,1-3-1 16,2-4 2-16,1 1-3 15,-1-3 1-15,1-1-1 16,-1 1 1-16,1 3-7 15,0 3 0-15,-4 3 1 0,0 3 3 16,-4-3-2-16,-3 6-2 16,-3 6 0-16,-1-5 1 15,1-1 1-15,-1-3 1 16,-3-3-5-16,4 0 1 16,-5 0 0-16,1 0 2 15,0 0 1-15,0 0 1 16,-3 0-2-16,-1 3 1 15,1 0-2-15,-5 4 2 16,1-1-2-16,0 0-1 16,0 0 1-16,0-2 1 15,0 5-1-15,3-3 2 16,1-3-2-16,-1 4 2 16,4-4-2-16,0-3 2 0,7 0-4 15,-3 6 0 1,3-3 1-16,3 4 0 15,1-4 0-15,3-3 0 0,0 6 0 16,0-3 0-16,3 0 0 16,1 0 0-16,-1-3 0 15,1 0 0 1,3-3 0-16,0 0 0 0,0-6 0 16,-3-1 2-16,0 1-1 15,-1 6-1-15,1-4 1 0,-4 4-1 16,-4-3 0-1,-3 6 0-15,0 9 0 16,-7-2 0-16,0 2-3 16,-3 1 0-16,-4-7-5 0,3 6 0 15,-3-3 2-15,0-3 1 16,0 1-2-16,-4-4 2 16,4 0-21-16,0 0-11 15,0-4-57-15,3 4-27 16,0 0 63-16,1 4 32 15</inkml:trace>
  <inkml:trace contextRef="#ctx0" brushRef="#br0" timeOffset="574833.2882">25583 15976 256 0,'-7'0'96'0,"0"7"-75"0,0-4 19 0,4 3 2 15,-4-3-9-15,0 7 0 16,0-1-7-16,3 0-2 16,1 4-13-16,3-7 2 0,0 0 1 15,0 1-5-15,3-4-3 16,-3 0-3-16,4 3 0 0,-1 1 0 16,-3-1 3-16,0 0-1 15,0 0 2-15,4 4 0 16,-4-1 1-16,0 1 0 15,0 8 0-15,0 11-4 16,0 5-3-16,0 7 0 16,0 0-1-16,0 6 0 15,0-7 0-15,0-2-7 16,0 0 0-16,3-7-19 16,1-6-8-16,-1-12-18 15,4-4-5-15,4-18-53 16,3-13-21-16,4-16 68 0,-1-9 33 15</inkml:trace>
  <inkml:trace contextRef="#ctx0" brushRef="#br0" timeOffset="575444.5516">25859 16014 196 0,'-4'-9'74'0,"1"9"-58"0,-1 0-4 0,4 0-6 0,-7 0-4 16,0 9 3-1,-4 0 15-15,1 1 7 0,-1 2-13 16,-3 1 18-16,0-4 8 0,3 1-5 15,4-4-3-15,0 0-10 16,0 1-1-16,4-1-17 16,-1 0-6-16,1-3 11 15,3 7 5-15,0-4-2 16,-4-3 1-16,4 6-2 16,-3-2 3-16,-4-4-3 15,7 6 1-15,0-6-3 16,0-3 2-16,0 0-4 0,3 0-2 15,1-6-5-15,-1 0 0 16,1-4-53-16,-1 7-22 16,-3-3-90-1,0 6-37-15,0 0 106 16</inkml:trace>
  <inkml:trace contextRef="#ctx0" brushRef="#br0" timeOffset="575559.1312">25732 16161 20 0,'7'-12'11'0,"-4"2"-9"0</inkml:trace>
  <inkml:trace contextRef="#ctx0" brushRef="#br0" timeOffset="576206.734">25993 16011 116 0,'-7'3'44'0,"0"-3"-35"0,0 0-2 0,3 6-1 16,0-6-7-16,1-6 0 16,-1 6 1-16,1-3 2 15,-1-3-10-15,1 6-2 16,-1 0-24-16,4 0-10 16,-3 0 23-16,-1 9 10 15,1-9 46-15,-1 6 19 16,1-3 11-16,3-3 3 15,0 0-9-15,0 0-4 16,0 0-15-16,-4 0-7 16,4 0-19-16,-3 7-7 0,-4-4 0 15,-1 3-11-15,1 3-4 16,0 1-21-16,0-1-8 16,0 4-8-16,0-4-2 0,4-2 23 15,-1-1 12-15,4-6 23 16,4 0 13-16,-1 0 10 15,1-3 6-15,-1 0-4 16,1-1 1-16,-1 1-8 16,-3 0-3-16,0 3-6 15,0 0-2-15,0 0-13 16,0 0-2-16,0 0-3 16,-3 0 0-16,-1 0-3 15,1-3 0-15,-1 0 8 16,4 0 4-16,-3-4-2 15,3 4 1-15,-4 0-1 0,1 3 1 16,-4 0 0-16,0 3 0 16,-1 4-2-16,-2 2-1 15,-1 4 1-15,-3-1 3 16,0 1-2-16,0 5 1 16,3 1-3-16,1 6 0 15,6 0-1-15,1 4 2 16,6-1-1-16,1 3 2 15,6-3-2-15,1-2 2 16,3-5-2-16,0-2 0 16,4-9-3-16,-1-1 1 15,5-12 2-15,2-6 4 16,1-7-9-16,0-6-4 0,-4 0 10 16,-3-3 6-16,-8 3-6 15,-6-3-3-15,-4 6-2 16,-7 3-1-16,-8 1-5 15,-2-1 1-15,-1 0-3 16,4 1 2-16,0 5-8 16,0 1-4-16,3-1-24 15,1 10-11-15,3 0-55 16,0 0-23-16,3 10 68 16,4 2 32-16</inkml:trace>
  <inkml:trace contextRef="#ctx0" brushRef="#br0" timeOffset="576925.0965">26268 15986 136 0,'-14'9'52'0,"10"1"-41"0,-3-10 20 0,7 0 7 0,0 0-4 16,0 0 3-16,-3-4-4 16,3 4 2-16,0 0-19 15,-4-6 6-15,4 6 5 0,0 0-4 16,0 0 1-16,-3 10-4 16,-4-4-3-16,-1-3-3 15,1 6 1-15,0-2 1 16,0-1-1-16,0-3-1 15,0 3-1-15,-3 1-7 0,3-1-2 16,-1 0-4-16,-2 4-1 16,-1 2 1-16,1 4 2 15,-1 3-1-15,4-4-1 16,0 4 1-16,0 0-1 16,3 3 2-16,8-3 1 15,0-4 3-15,6-2 1 16,1-1 1-16,6-5 2 15,1-7-5-15,0-7-1 16,3-2-2-16,-4 0 1 16,1-7-4-16,-4-3 0 15,-3 0-1-15,-1-6 0 16,-3 3 2-16,-3-3 0 16,-4 6 0-16,0 1 0 15,-4 2 0-15,-6 0 0 16,-4 4-3-16,0 2 2 15,-8 4-10-15,1 6-3 16,-3 9-24-16,-1 1-8 0,0-1-33 16,4 1-15-16,7-4 50 15,3-3 23 1</inkml:trace>
  <inkml:trace contextRef="#ctx0" brushRef="#br0" timeOffset="577812.3346">26536 15936 96 0,'3'-7'35'0,"-3"4"-27"0,4 0 31 0,-4 3 14 15,0 0 3-15,0 0 1 16,0 0-12-16,0 0-2 16,0 0-25-16,0 0 1 0,0 0 1 15,-4 3-2-15,1-3-1 16,-1 3-1-16,-3 0 3 15,0-3-5-15,0 0 2 16,0 4-3-16,0-1 0 16,0-3-3-16,0 6-1 15,-4 0-3-15,-3 1-1 16,4 2-1-16,-1 0 0 16,1 10-2-16,-1 0 1 15,0 3-2-15,1 3-1 16,-1 3 3-16,4 0 2 15,4 4 0-15,6-1 2 0,4-6 0 16,4-3 3-16,6-3-1 16,5-10 2-16,9 1-4 15,-2-13-2-15,-1-7-2 16,0-9 0 0,0-6 2-16,-7-9 2 0,1-4-6 15,-8-2-2-15,-4 2-5 16,-10 0-1-16,-7 4-7 15,-7 12-2-15,-7 3-18 16,-7 10-7-16,-4 9-19 16,0 6-5-16,1 3-91 15,-1 1-38 1,11-7 101-16</inkml:trace>
  <inkml:trace contextRef="#ctx0" brushRef="#br0" timeOffset="589063.6875">28533 16155 196 0,'0'-9'74'0,"0"2"-58"0,0 7 18 16,0 0 4-16,0 0-11 15,0 0-3-15,0 0-6 0,0 0-1 16,0 0-9-16,0 0-1 16,0 0 3-16,0 7 5 0,3-4 3 15,1 6-3-15,-1 1 1 16,1 8-9-16,3-2-2 16,0 6-3-16,-4 0 1 15,1 6 2-15,-1 7 4 16,-3-1 0-16,0-6 0 15,0 1-1-15,0-4 2 16,0-6-1-16,0-7 0 16,0-2-3-16,4-4-1 15,0 0-1-15,3-6 2 16,0 0-3 0,0-3-2-1,0 0 0-15,0 3-4 0,0 0 2 16,0 0 1-16,0 0 2 15,0-3-1-15,0 3-1 0,0-3 3 16,4-1 0 0,-1 1 1-16,8 3 0 15,3 0-2-15,7 0 1 0,4 3-4 16,3 1 0-16,4 2 1 16,0 0 2-16,3 3-1 15,1-2-1-15,-1-4 1 16,0 3 1-16,4-6 1 15,7-6 3-15,7 6-1 16,7-6 2-16,7-1-2 0,-3 1 2 16,3 0-4-1,7 0 0-15,4-4 1 16,3 1 0-16,0-1-2 16,4-2 1-16,3-4-2 15,0 7-1-15,0-10 1 0,-3 9-1 16,-7-2 0-16,-4-1 2 15,-3 4-1 1,-4 3 2-16,-11 3 4 0,-6-1 4 16,-8 1-11-16,-7 3-4 15,-6 0 2-15,-5 0 2 16,-2 0 1-16,-5 0 2 16,-3 0-2-16,-3 0-1 15,0 0-2-15,-1 0-1 16,-2 0 6-16,-1 0 3 15,-4 0-10-15,-3 0-4 16,0 0 4-16,-3 0 1 0,-1 0 11 16,-3 0 5-1,0 0-6-15,0 0-4 0,0 0-2 16,0 0-1-16,0 0 0 16,0 0 0-16,0 0 0 15,0-3 2-15,0 0-3 16,0 0 0-16,-3 0 1 15,-1-4 2-15,1 1-1 16,-4 0-1-16,0-3 1 16,0-7-1-16,-4 6 0 15,0-8 2-15,-3 2-3 16,0-9 0-16,4-10 1 16,-1-5 0-16,4-4-11 15,0-10-3-15,0 7 13 0,-4 0 10 16,1 3-9-16,-1 7-1 15,1 5-7 1,-1 7 0-16,4 7-27 0,14 8-135 16,18 10-30-1,3 6 101-15,7 1 52 16</inkml:trace>
  <inkml:trace contextRef="#ctx0" brushRef="#br0" timeOffset="608307.289">27637 13681 52 0,'7'0'22'0,"-4"-3"-18"16,-3-3 9-16,0 6 1 0,0-3-5 15,-3-4-3-15,-1 7-1 16,1-9 1-16,-1 9 8 15,1-3 5-15,3 3 0 16,0-3 0-16,0 3-6 16,0 0 0-16,0 0-4 15,0 0 2-15,0 0-6 16,-7 0 1-16,7 0 4 0,-4 0-4 0,0 0-1 16,1 0 2-16,-1-3 2 15,-3-1 0-15,4 4 0 16,-1 0-3-16,4 0-1 15,0 0-3-15,-3-3 1 16,3 3-2-16,0 0 2 16,-4-3-4-16,1 6 0 15,-1 0 3-15,-3 4 1 16,4-1 3-16,-4 0 1 16,-1-3-1-16,-2 7-1 15,-1-1-3-15,1 1 1 16,-1-1-2-16,1 4-1 15,-1-4 1-15,0 0-1 16,4-2 0-16,0-1 2 16,0 0-1-16,4-3-1 15,3-3 1-15,0 0-1 0,0 0-3 16,-4 7 2 0,1-1 1-16,-1 0 2 15,1 0-1-15,-4 1-1 0,3-4 1 16,0-3-1-16,4 0 4 15,0 0 2-15,4 0 0 16,0 0 1-16,-1-3 0 16,4 0 3-16,0-1-3 15,0 1-2-15,-3 0-2 16,-1 0-3-16,1 0 1 0,-1 0 1 16,1 0-1-1,-4 3-1-15,0 0 1 16,3-4 1-16,1 1 1 0,-1 0 3 15,5 0 1-15,2-3 3 16,1-4-3-16,-1 1-2 16,1 0 0-16,3-7-1 15,0-3 2 1,0-6 1-16,0 3 5 16,4-6 5-16,0-4 0 15,3-2 1-15,0 3-14 0,0-1-4 16,-3 4-1-16,3 3 0 15,-7 6 1-15,0 3 0 16,-3 4 0-16,-4 3 0 16,0-1 0-16,0 1 0 15,-4 2-3-15,1 1 2 16,-1 0 1-16,1 3 0 16,-1 0-3-16,-3-4 2 15,0 7 1-15,0 0 2 0,0 0-1 16,0 0-1-16,0 0 1 15,0 0-1-15,0 0 4 16,0 0 5-16,0 0-12 16,0 0-2-16,0 0 8 15,0 0 5-15,0 0-1 16,-3 0-2-16,-1 7-2 16,1-1 0-16,-1 0-2 15,-3 0 2-15,4 1-4 16,-1-1 0-16,-3 0 1 15,0 4 0-15,4 2 0 16,-4 4 0-16,0 0 0 0,-1 12 2 16,1-3-3-1,-7 3 0-15,4 0 1 16,-4-3 0-16,-1 4 0 0,-2 2 0 16,-4-3 0-16,-4-3 0 15,-3-3-3-15,-4 10 2 16,0-7 1-16,4 0 0 15,3-3 0-15,8-10 0 16,6 4-18-16,4-7-8 16,7 1-77-16,4-4-34 15,-1 0 70-15,-3 1 34 16</inkml:trace>
  <inkml:trace contextRef="#ctx0" brushRef="#br0" timeOffset="615260.8695">22112 13380 72 0,'-3'-3'30'0,"-1"3"-24"0,1-3-7 0,3 3-4 0,0 0 1 15,-4 0 2-15</inkml:trace>
  <inkml:trace contextRef="#ctx0" brushRef="#br0" timeOffset="615947.8709">22077 13339 120 0,'3'-15'46'0,"-3"12"-35"0,0-7 7 0,0 4 4 0,0 6 0 15,0 0 2-15,0 0 0 16,0 0 2-16,0 0-14 16,-3 6 2-16,-4-3 2 0,0 4-6 15,0-1-3-15,3 0-4 16,-3 0 0-16,4-2-2 16,-4 2 2-1,3-3 2-15,0 0 2 0,1 0-6 16,3-3 0-16,-4 7 8 0,4-7 3 15,0 0 1-15,0 0 2 16,0 0 5-16,0 0 4 16,0 0 1-16,0 0 2 15,-7 3-9-15,4 0-3 16,-4 0-11-16,0 3-2 16,0 0-2-16,3 4 2 15,-3 2-3 1,4 1 0-16,-5-4-1 0,5 10 0 15,-1-3-3 1,1 0-1-16,-1-4 7 0,4 1 4 16,0-4-20-16,0 0-9 15,0-5-54-15,4 5-23 16,-4-3 53-16,3-3 24 16</inkml:trace>
  <inkml:trace contextRef="#ctx0" brushRef="#br0" timeOffset="616535.8697">21823 13803 280 0,'-4'0'104'0,"4"4"-81"0,0-4 7 0,0 0-3 16,0 0-15-16,0 0-4 15,0 6-5-15,0-3 0 16,4-3-2-16,-1 6-3 0,-3-6 1 16,0 0 1-16,0 0 2 15,0 0-1-15,-3 3-1 16,-4-3 1-16,0 7-1 15,0-1 0-15,-4 0 0 16,1 1-3-16,2 2 0 16,1 0-3-16,0 1 1 15,4 2-19-15,3 1-7 16,0-4-55 0,0 7-23-16,0-13 58 0</inkml:trace>
  <inkml:trace contextRef="#ctx0" brushRef="#br0" timeOffset="617142.8744">21752 14048 260 0,'-17'9'99'0,"13"1"-77"0,1-1 2 0,-1-2-4 16,4 2-11-16,-3 0-3 16,3 1 1-1,-4-4 2-15,0 0-4 0,1 1 4 0,-1-1 3 16,1 0 3-16,-1 0 0 15,1 1 10-15,3-1 4 16,0-6-15-16,-4 6-8 16,1 0-4-16,3 1-2 15,0-4 0-15,0 6 0 16,-4-2-16-16,4-4-6 16,0 6 4-16,0-9 5 15,0 0-16-15,0 0-8 16,0 0 16-16,0 0 12 0</inkml:trace>
  <inkml:trace contextRef="#ctx0" brushRef="#br0" timeOffset="617629.3969">21886 13709 292 0,'-14'4'110'0,"4"2"-86"0,3 0 18 0,3-3 1 16,1 0-12-16,-1 1-3 16,0-1-5-16,1 0 0 15,3-3-13-15,0 0 3 0,0 3 1 16,0 0-5-16,0 3-1 16,0 1-4-16,0 5-3 15,0 4 0-15,0 3 1 16,0-1-3-16,-4 4 0 0,1 0 1 15,-1-3 2-15,1-3-3 16,-4-1 0-16,3-2-10 16,1-4-5-16,-1-2-50 15,4-7-21-15,0 0 42 16,0-7 24-16</inkml:trace>
  <inkml:trace contextRef="#ctx0" brushRef="#br0" timeOffset="618229.5027">21636 14371 128 0,'-4'9'49'0,"1"-2"-38"0,-1-1 17 16,4-6 6-16,0 0-7 15,0 0-1-15,0 0-15 16,0 0-4-16,0 0-5 16,0 0-2-16,0 0 1 0,-3 3 5 15,-1 0 4-15,1 0 14 0,-1 0 8 16,1 1 2 0,3-4 2-16,-4 6-11 0,1 0-2 15,3 0-12-15,0 1-2 16,-4 2-5-16,4 1-3 15,-3 5 0-15,-1 1-1 16,0 0-3-16,-3-1 0 16,0 1-7-16,0 0-4 15,0-4-10-15,-3 7-5 16,3-10-4-16,0 1 0 16,0-10-35-16,3-3-15 15,4-7 43-15,0-5 20 16</inkml:trace>
  <inkml:trace contextRef="#ctx0" brushRef="#br0" timeOffset="618848.1771">21544 14528 128 0,'-14'12'49'0,"7"-5"-38"0,0 2 1 0,0-6-2 15,3 7-9-15,1-4 0 16,-4-3-21-16,3 6-7 16,4-9 14-16,-3 7 6 15,3-4 32 17,0-3 24-32,0 6 15 15,0-6-9-15,-4 3-6 16,4-3-12-16,0 0-6 15,0 0-17-15,-7 0 0 0,0 10 2 16,-4-4 1-16,1 3 1 0,-8 4 2 16,1 2 0-16,-12 11-3 15,1-1 2-15,0-3-8 16,-4 3-4-16,0-7-4 16,1-5 0-16,2-7-26 15,5-6-10-15,3-6-27 16,3-3-12-16,4-1 38 15,7 4 18-15</inkml:trace>
  <inkml:trace contextRef="#ctx0" brushRef="#br0" timeOffset="620682.9728">32050 12719 108 0,'3'0'44'0,"-6"0"-35"0,3 3 7 16,0-3 2-16,0 0-8 15,0 0-1-15,0 0-1 0,0 0 2 16,0 0-5-16,0 0 4 0,0 0 1 15,-4 0-5-15,-3 0-1 16,0 3 9-16,4 0 3 16,-4 0 4-16,3-3 0 15,4 0-3-15,0 0 2 16,0 0-4-16,0 0 1 16,-3 3-7-16,3-3-1 15,0 0 7-15,3 3 2 16,1-3 3-16,-1 4 0 15,4-4-3-15,0-4 0 16,0 1-1-16,0 0 3 16,0 0-16-16,4 0-3 15,0 0 1-15,-1 0 3 16,1 3-1-16,-1 3-2 0,1 0-5 16,0 0 0-16,-1 0 0 15,4 0 2-15,0 0 5 16,0 1 3-1,1-1-2-15,-1-3-3 0,0 0 0 16,-4 3 1-16,1-3-63 16,-4 6-26-16,-3 3 44 15,-1 4 21-15</inkml:trace>
  <inkml:trace contextRef="#ctx0" brushRef="#br0" timeOffset="621340.5115">32470 13082 160 0,'-11'7'63'0,"11"-4"-49"0,0-6 22 16,0 3 7-16,0 0-4 16,-3 0 2-16,-1 0-6 15,4 0 1-15,0 0-20 16,0 0 2-16,0 0 2 0,0 0-2 0,4 0 1 15,-1 0-10-15,1 0-3 16,-1-4-4 0,4 4 1-16,0 4-2 0,0-1 2 15,0 6-4-15,0 1 0 16,4 2 3-16,0 4 1 16,-1 3-1-16,4-7 1 15,0 10-4-15,-3-6 0 16,0-1 1-16,-1 4 0 15,-3 3-5-15,-7 0-1 16,0 6 3-16,-3 7 3 16,-4-4-15-16,3-3-6 15,4-6-39-15,0 0-14 16,4-9-56 0,3-1-24-16,3-5 81 0</inkml:trace>
  <inkml:trace contextRef="#ctx0" brushRef="#br0" timeOffset="621903.5148">32777 13735 192 0,'0'0'74'0,"-4"0"-58"0,4 0 14 0,0 0 1 0,0 0-1 15,0 0 4-15,0 0-1 16,0 0 0-16,0 0-18 15,0 0 4-15,0 0 2 0,4 0 0 16,3 0-1-16,-4 0-4 16,1 3-2-16,-4 3-6 15,0 0-3-15,3 4 0 16,-3 5 1-16,4 7-3 16,-1 6-2-16,1 1-3 15,3 2 1-15,3-3-6 16,1 0-3-16,-4 4-14 15,0-4-5-15,-3 3-56 0,-1 1-21 16,-3-1 52 0,4-3 28-16</inkml:trace>
  <inkml:trace contextRef="#ctx0" brushRef="#br0" timeOffset="622759.6597">33062 14217 148 0,'0'0'55'0,"-3"0"-43"0,3-6-3 0,0 6 47 16,0-3-16-16,0-3-12 16,-4 6-7-16,4-3-14 15,-3-4-2-15,-1 7 1 0,4 0-1 16,-3 0 2-16,3 0 7 16,0 0 5-1,0 0 2-15,0 0-1 0,-4 0 1 16,4 0-1-16,0 0 0 15,0 0 2-15,0 0-6 16,0 0 1-16,0 0-6 16,4 10 1-16,-1-1-7 15,4 7-1-15,0 3-2 16,4 3-2-16,3-1 1 16,0-2 1-16,4-9-10 0,3-1-2 15,4 1-15-15,-1-4-4 16,1-3-82-1,0-3-34-15,-1 0 74 0,-9 6 36 16</inkml:trace>
  <inkml:trace contextRef="#ctx0" brushRef="#br0" timeOffset="626368.9627">32135 12969 132 0,'3'-3'52'0,"-3"3"-41"0,0-3 13 0,0 3 5 16,0 0-11-16,0 0 0 15,0 0-10-15,0 6-3 16,-3 1-3-16,-1-1 1 0,-3 3 0 15,0 1 1-15,0 2 2 16,0 1 1-16,-4 3 3 16,1-4-5-16,-4 10-3 0,-1 0-1 15,1 0 1-15,0 0-1 16,-3 6-1-16,-1-3 1 16,0-6-1-16,4-3 0 15,4-1 2-15,3-2-3 16,-1-4 0-16,16-9 3 15,6 0-3 1,3-6 0-16,8-10-6 16,7 1 0-16,3-4 1 15,4 0 3-15,3-3 0 16,-3 10-1 0,-4 2-2 15,-7 10 1-31,-6 3 1 15,-8 13-1-15,-7-3 6 32,-4 5 3-32,-6 1 1 0,-4 3 2 15,-4 3-4-15,-3 3 0 0,-4 4-1 16,-3 2-2-16,0 4 1 16,0-4-1-16,0 1 0 0,3-4 0 0,4-3 0 0,3-9 0 15,8-6 0-15,3-4 0 0,3 1-3 16,8-10 2-16,3-4 1 0,0-2 2 15,0 3-1-15,4-3 2 16,-4-4 2-16,0 7 2 16,-3-3 1-16,-4 6 2 15,-4 0-3-15,-3 6-2 16,-7 4-5-16,-3 2 0 16,-4 4 0-16,-4 9 2 15,-7 3-1-15,-3 0-1 16,0 10 3-16,-4 0 2 15,0-1 7-15,8-5 2 0,2-1-1 16,8-6 2 0,7-6-4-16,7-7 1 15,7-5-5-15,7-7 1 0,8-3-5 16,6-7 0-16,4 1-1 16,3-4-2-16,0 4 1 15,0-1-1-15,-3 1 2 16,-4 3 1-16,-3-1-1 0,-4 7 1 15,-7-3-2 1,0 3-1-16,-3 0 1 0,-4 3-1 16,0-3-3-16,-3 10 0 15,-4-1-1-15,-7 1 3 16,-4 2-2 0,-7 4 1-16,-3 6 2 0,0 3 2 15,3-3-1-15,1-3 2 16,3-4-2-16,3-2-1 15,4-4 1-15,4 1 1 16,6-4-1-16,1 0 2 16,6-3-2-16,1-3 2 15,3 0-2-15,3-3-1 16,5-3 3-16,-1-3 0 16,0-1-4-16,4 1 1 0,3-4-2 15,-3 4 0 1,-1-4 2-16,-3 10 2 0,-3-3-6 15,-4 6-1-15,-7 9-7 16,0-2 0 0,-3 2 4-16,-4 3 4 0,-4 4 3 15,-3 3 1-15,-3 0 0 16,-1 3 2-16,-3 0-1 16,0 3-1-16,-4-3-2 15,1 0 1-15,-1-4 3 16,4-2 1-16,0-3-1 15,3-4 1-15,4-3 2 16,7-6 2-16,4 4 1 0,3-4 0 16,3-4-2-16,4-2-1 15,4 3-3 1,7-3 1-16,-1-4 0 0,5 1 1 16,2-1 0-16,5 4 2 15,-5-3-3-15,1 3 0 16,-4-1-1-16,-6 1 1 15,-5 3-2 1,-6 0-1-16,-8 3-4 0,-3 6 0 16,-7 0-3-16,-3 7 2 15,-4-1 1-15,-1 1 2 16,5 6 1 0,-1-4 3-16,8-2-12 0,6-1-6 15,8-2-42-15,6-1-20 16,8 1 41-16,0-1 18 15</inkml:trace>
  <inkml:trace contextRef="#ctx0" brushRef="#br0" timeOffset="630823.3106">22077 13625 168 0,'-21'19'66'0,"14"-13"-52"0,0 6 12 0,3-12 1 16,4 0-9-16,0 0 0 16,-3 7-9-16,3-7-3 15,0 0-3-15,0 0 2 0,-4 0 4 16,-3 3 1-16,0-3 4 16,-4 6-1-16,1-3 2 15,-4 7-6-15,-1-1-1 16,-2 7-4-16,3-4-3 15,0 1 0-15,3-1-1 0,4 1 0 16,3-1 0-16,4-2-3 16,4-4 2-16,0-3 1 15,3-3 0-15,3-3 2 16,4-3 3-16,-3-4 0 16,3-2 0-16,0-1-1 15,4-2 2-15,-1 2-3 16,1 1-2-16,0-1 0 15,-1 10-1-15,-3-3-7 16,-3 6-3-16,-8 6 6 16,-3 3 1-1,-7 4 3-15,-3 3 0 0,-4 5 0 16,-4 5 2-16,-3-1-1 16,-4 0-1-16,-3 0 1 15,3 0-1-15,1 0 0 16,2 0 0-16,1-6 0 0,7-3 0 15,4-1-3-15,3 1 2 16,-1-4-1-16,8 1 0 16,0-4 2-16,4-2 2 15,0-1-3-15,3-3-2 16,3-3 6-16,4-3 3 16,0 0-1-16,1 0 2 15,-1 0-6-15,0-1-1 16,0 4 0-16,0-3 2 15,-3 3-1-15,-1 0-1 16,-3 0 1-16,0 3 1 16,-3 1-1-16,-1-1 2 15,-6 3-2-15,-1 3-1 16,-3 1 1-16,-3 2-1 0,-5 7 0 16,-2 0 0-1,-4 0 0-15,0 3 0 0,-1 3-3 16,1-3 2-16,0 6 1 15,3-6 2-15,4-3-1 16,4-4-1 0,6-2 1-16,4-4-1 0,4-2 0 15,3-7 2 1,3-7 3-16,4 4 4 0,4-6-4 16,3-4-1-16,0 1-2 15,1-1 1-15,-1 1-2 16,-4 2-1-16,1 1-2 0,-4 3 1 15,-3 2-4 1,-1 8 1-16,-6-1-3 0,-1 6 2 16,-3 4 5-1,-7 2 4-15,-3 4-1 0,-1 0-2 16,-3 6 2-16,-4-3 0 16,-3 9-1-16,0-3 1 15,0 1-2-15,-4-1-1 16,4 3 1-16,0-2-1 15,3-8-3-15,4 1 2 16,4-9 1 0,2 3 2-16,5-7-3 0,3-6 0 15,3 3 3-15,5-6 1 0,2-6-1 16,4-3 1 0,0-1-2-16,4-2-1 15,0-4 1-15,3 7 1 0,-4-4-1 16,1 1-1-16,-4 2 1 15,-3 1-1-15,-4 3 0 16,0 2 2-16,-4 4 1 16,-3 0 1-16,0 0 0 15,-3 4 0-15,-4 2-5 16,0 3 1-16,-4 1 0 16,-3 2 0-16,-4 1 2 0,-3 2 1 15,-3-2-1 1,-5 6 1-16,-2 3-2 15,-1 0-1-15,0 0 1 16,4 0-1-16,3 3 0 0,8-13 0 16,6 4-7-1,7-10 0-15,15-9-57 0,14-10-24 16,13-24 42-16,12-23 24 16</inkml:trace>
  <inkml:trace contextRef="#ctx0" brushRef="#br0" timeOffset="647013.6719">26751 7492 92 0,'11'-13'35'0,"-8"7"-27"16,4-10 7-16,-3 10 2 0,-1 0-9 15,1-1-2-15,3 1 0 16,-4 0 1-16,1 3 5 15,0 0 5-15,-1-1 8 16,-3 1 7-16,0 3 3 16,0 0 3-16,-3 0-21 15,-5 0 4-15,1 0 2 0,0 0-6 0,0 3 1 16,-3-3-7-16,-1 4-1 16,-3-1-6-16,0 0-1 15,0 0 3-15,3 0 1 16,1-3 1-16,-1 3 2 15,4 0-5-15,0 4-1 16,3-1 0-16,1 3 0 16,3 4 0-16,3-4 0 15,4 10 0-15,4-3 0 16,0-4 4-16,-1-2 5 16,4-4-1-16,0-3 1 15,1-3-1-15,-1-6 2 16,0-4-1-16,0-2 0 15,-4-1-7-15,-2-2-2 16,-1-4-2-16,-4 0 1 16,-3 0 0-16,0 0 1 15,0 4-5-15,-3-1 1 16,-1 4 2-16,-3 2 1 16,0 4-1-16,-4 12 1 0,1-3-4 15,-1 13 0 1,-3 0-1-16,0-1 0 0,3 4 2 15,1 0 0-15,-1-6 0 16,4 5 0-16,4-2 0 16,3-3 0-16,0-4 2 15,7-3 3-15,3-3 2 16,4-6-1 0,1-3 1-16,2-7-2 0,-3-2 0 15,4 2-3 1,-4-6-2-16,-3 1 1 0,-4-1 1 15,0 3-1 1,-4 0-1-16,-3 7 1 16,-3 0 1-16,-1 2-1 0,-3 7-1 15,-3 10 1-15,-1-4-1 16,0 7-3-16,-3-1 2 16,4 1 1-16,-1-1 0 15,4 1-3 1,0-1 2-16,7-5 1 0,0 2 0 15,4 0 0-15,3-2 0 16,0-7 0-16,3 0 2 16,1-7-1-16,-1 4 2 0,1-3-2 15,0-3-1-15,-1-1 1 16,1-2 1-16,-4-1 1 16,-4-3 1-1,-3-2-2-15,0-1-2 16,-3 9 3-16,-1-2-2 15,-3 2 2 1,0 4-4-16,-3 12 0 0,-1 7-1 16,-3 3 0-16,0 6 2 15,0-1 0-15,3 1-3 16,4-3 2-16,7-3 1 16,4 3 0-16,3-10 0 15,3 1 2-15,4-1-1 16,4-9-1-16,0-3 1 0,3-7 1 15,-4 1 3 1,-3-7 4-16,1 7-2 0,-8-4-2 16,-4 1 0-1,-3-1-1-15,-7 4-5 0,-3-1 1 16,-5 7-2-16,-2 6 0 16,-4 7-5-1,-1 2 0-15,1 7-10 0,7-3-2 16,7 9-78-16,11-6-33 15,13-4 64-15,11-2 33 16</inkml:trace>
  <inkml:trace contextRef="#ctx0" brushRef="#br0" timeOffset="651195.8905">24970 11985 20 0,'-14'-6'8'0,"6"2"-6"0,1 1-1 0,4 3 2 16,-1-3-2-16,1 0-1 16,-1 0 1-16,4-3-1 15,0-1 0-15,-3 1 0 16,3 0 0-16,0 0 0 15,0 2 0-15,0 1 0 0,0 0 8 16,-4 3 5-16,4-3 18 16,0 3 9-16,0-3 0 15,0 0-2-15,0 0-10 16,-3 0-5-16,-1 3-9 16,-3 0-4-1,4 0-5-15,-4 0-4 0,3 3 2 0,0 0-2 16,4-3 2-16,0 0-2 15,0 0-1-15,0 0 5 16,0 0 1-16,0 0 4 16,0 0 4-16,4-3-4 0,-4 0 2 15,4-1-7 1,-4-2-3-16,3 6-1 16,-3-3 1-16,4-3-1 15,-4 6-1-15,0-3 1 0,0 3-1 16,0 0 0-16,0 0 0 15,0 0 0-15,0 0 0 16,0 0-5-16,0 0 1 16,0 0-55-1,0 0-23-15,-4 9 43 16</inkml:trace>
  <inkml:trace contextRef="#ctx0" brushRef="#br0" timeOffset="652280.267">26829 10173 20 0,'3'0'8'0,"-3"0"-6"0,4 0-1 0,-4 0 0 16,3 9-1-16,1-9 0 16</inkml:trace>
  <inkml:trace contextRef="#ctx0" brushRef="#br0" timeOffset="658269.8665">22080 13261 140 0,'-7'3'52'0,"4"0"-41"0,-1-3 7 0,1 7 0 16,3-7-1-16,0 0-1 15,0 0-4-15,-4 3 0 16,4-3-7-16,-3 0 1 0,3 0 1 15,0 0 1-15,0 0 2 16,0 0-1-16,0 0 0 16,0 0 1-16,0 0 4 15,0 0-4-15,0 0 2 16,0 0-5-16,0 0 1 16,0 0-5-16,0-3 0 15,0-4-1-15,0 7 1 0,3-3-2 16,-3 0 2-16,0 0 0 15,0 3 1-15,0-3 4 16,4 3 3-16,-4 0 2 16,0-3 3-16,0 3-3 15,0 0 0-15,0 0-7 16,0 0-2-16,0 0-2 16,0 0-2-16,-7 3 1 15,0 3-1-15,0 0 0 16,0 4 0-16,-1-1 0 15,1 1 0-15,0-1 2 16,0 0 1-16,4 1 1 0,-4-1 0 16,0 1-2-16,0-1 1 15,0 4-2-15,-1-4 2 16,1 3-2-16,0 1-1 16,0 0 3-16,0 5 0 15,0 1-1-15,0 0-2 16,0 0 1-16,4 0-1 15,-1-1-3-15,1-5 2 16,-1 3 7-16,0-4 6 16,4-2-8-16,-3 5-2 15,3-5-2-15,0-1 0 16,-4 0-5-16,4 4 1 16,-3 0 2-16,-1-4 1 15,1 10 1-15,-4-4 0 16,0-2-3-16,0 9 2 15,0-3 7-15,-4 3 6 16,0-3-4-16,1-4-2 16,3 4-3-16,0 0-3 0,0-3 3 15,0-4 0 1,3 1-1-16,1 2 1 0,-1-2-2 16,1 2 2-16,-5 4-2 15,1 0 2-15,0 0-2 16,0 0 2-16,-3 3-2 15,-1 3 2-15,1 0-2 16,-1 0 2-16,0 0-2 16,1 0-1-16,-4 0 1 15,0 0 1-15,-1 0-1 16,1 0-1-16,4 1 3 16,-1-1 2-16,1-10 2 0,-1 10 1 15,0-6-4 1,4 0-1-16,0-3-1 0,0-1-2 15,0 1 1-15,0 0 1 16,-3-1-1-16,3-2-1 16,-4 9 1-16,0-3-1 15,1 0 0 1,-1-1 0-16,1-2 0 0,3-3 0 16,-1-4 0-16,-2 0 0 15,-1 1 0-15,1-1 2 16,3-3-1-16,-7 1 2 15,3-1-2-15,0-3 2 16,1 0-2-16,-1 4-1 16,1-1-2-16,-1 0 1 15,0 0 1-15,1 1 0 0,-1-1 0 16,1 0 2 0,-1 4-1-16,-3-4-1 15,0-3 3-15,0-3 0 0,0 6-1 16,0-3 1-16,-1 7-2 15,1-4-1-15,0-3-2 16,0 7 1-16,0-1 1 16,3 0 0-16,1 1 0 0,3-1 2 15,0-3-3 1,0 1 0 0,0-1-1-16,3 0 0 0,1 1 2 15,3-1 0-15,0-6 0 16,0 3 0-16,0-3 0 0,0 0 0 15,0 0-3-15,0 3 2 16,0-3 1-16,0 0 0 16,3 0 0-16,1 0 0 15,-1 0 0-15,1 0 2 16,-1 0-1-16,1 0-1 16,-1 0-2-16,1-3 1 15,-1 3 1-15,1 0 0 16,-1 0 0-16,1 0 0 15,-4-3 0-15,3 3 0 16,1 0 0-16,0-3 0 16,3 0 0-16,3-1 0 15,1 1 0-15,3-3 0 16,3-3 0-16,5-4 2 0,2-3 1 16,5-6 3-1,2-6-1-15,1-9 0 0,0-4-3 16,0-3-2-16,-1-3-2 15,-2-3 1-15,-1 0 1 16,4-1 0-16,-1 4 0 16,1 3 2-16,0 1-1 15,0-4 2-15,-1 0-2 16,1-4-1-16,0-2-2 16,-4 0 1-16,0-1 1 15,-3 7 0-15,0 4 0 16,-4-1 0-16,3 6 0 0,-6 0 0 15,3-2 0 1,-3 2 2-16,3 3-3 0,0-2 0 16,0-7 1-1,1 6 0-15,-1-2 0 0,0 2 0 16,-3 0 0-16,-1 7 2 16,1 3-1-16,-4 0-1 15,0 9-2-15,0 0 1 16,-3 3 1-16,-1 1 2 15,1 2-3-15,-1 4 0 16,1-1 1-16,-4 4 0 0,0 3 0 16,0-3 0-1,-3 6-3-15,-1 0 0 0,1 0 2 16,-1 0 2 0,1 0-2-16,-4 6 0 0,0-6-8 15,0 3-2 1,-4 3-14-16,-3 0-6 0,0 1-28 15,0 2-13-15,0 1 36 16,0-1 19-16</inkml:trace>
  <inkml:trace contextRef="#ctx0" brushRef="#br0" timeOffset="659787.7169">32381 12675 76 0,'-10'15'30'0,"3"-11"-24"0,0 8-1 15,0-6 0-15,3 1-22 16,4-7-6 0,0 0 12-16,0 0 5 0</inkml:trace>
  <inkml:trace contextRef="#ctx0" brushRef="#br0" timeOffset="660657.1599">32082 12687 116 0,'7'-12'44'0,"-7"5"-35"0,-4-2 25 0,1 9 7 16,3 0-2-16,-7 6 0 15,0-3-11-15,-1 7-3 16,5-1-10-16,-1-2-2 16,4-4-5-16,0-3 0 15,0 0 1-15,4 0 5 0,-1 0 1 16,1-3 0-16,-4-4 1 16,4 4 0-16,-4 0-2 15,0 0 1-15,3 3-2 16,1-3 2-16,-1-4-8 15,4 7-2-15,4-3 1 16,3-3 3-16,3 6-4 16,1-3-1-16,0-3-2 15,-4 6-2-15,0 0 1 16,0 0 1-16,-3 0 3 16,-1 6 2-16,-3-3 1 15,0 6 2-15,4 1-3 0,0-1-2 16,-1 1 0-1,1 2-1-15,3 1 0 0,0 2 0 16,4 1-5-16,-1 3 1 16,1 3 0-16,-1 0 0 15,-2 3 0-15,2 6 0 16,1 7 0-16,0 6 0 16,-4 3 0-16,0 6 0 15,0 0 0-15,0 1 0 16,-3 8 0-16,-1-8 0 15,4 5 0-15,0-5 2 16,4-4 1-16,0 6 3 16,-1-9-1-16,4 0 0 15,4-3-3-15,0 0 1 16,3 0 0-16,0 3 3 16,-3 0-3-16,3 3 0 0,-3-3-1 15,0 0-2-15,-1-6 1 16,1 0-1-1,0-7 4-15,-1-2 2 0,1-7 2 16,0-3 0-16,3-4-4 16,0-8-3-16,4 6-3 15,3-4 1 1,0-2 7-16,1-1 4 0,-1-3-8 16,-3 0 0-16,-4 1-7 15,-7-1 1-15,-3 0-7 16,-8 1-3-16,-6-1-36 15,-1 0-18-15,-3-6-30 16,-3 6-14-16,-1-3 60 0,-3 7 30 16</inkml:trace>
  <inkml:trace contextRef="#ctx0" brushRef="#br0" timeOffset="663631.4788">32307 13408 56 0,'7'-6'22'0,"-7"6"-18"0,0-6 0 16,0 6-2-16,0 0-2 15,0 0 0-15</inkml:trace>
  <inkml:trace contextRef="#ctx0" brushRef="#br0" timeOffset="664414.7148">32149 13035 184 0,'-14'-9'68'0,"6"15"-52"0,1-3 3 0,4 4-1 15,3 2-7-15,0 7-1 16,0 2-4-16,0 8 1 15,0 2-4-15,0-6 0 0,-4 12 3 0,1-6-1 16,-1 1 0-16,1-4-3 16,-1 3 1-16,1 0-2 15,-1-6-1-15,1 0-2 16,-1 0 1-16,1-3 1 16,3 0 2-16,0-1 1 15,3-2 3-15,1 0 3 16,3-4 2-16,3-5 3 15,4-7 4-15,4-4-6 16,7-5-2-16,3-7-1 16,4-2-1-16,-4-1-4 15,0 0-1-15,-3 6-1 16,0 4-2-16,-8 3 1 0,1 3-1 16,-4 3 0-16,-3 6 2 15,-4 6-1-15,0 10-1 16,-7 7-2-16,-4 14 1 15,-3 8-8-15,-7 8-2 16,-4 7-3-16,1 3-1 16,-1-9 3-16,4-7 3 15,0-15 13-15,7-7 8 16,3-9-2-16,4-6 0 16,0-4-2-16,7-3 2 15,0-2 1-15,4-4 1 16,0 0-4-16,6 0 0 15,1 0-3-15,-1 0 0 16,1 1-3-16,3 2-2 16,-3 3 1-16,0 4-1 15,-1-1-3-15,-3 7 0 16,-7 0-5-16,0 3 0 0,-3 0 2 16,-1-3 1-1,1-1 3-15,3-2 1 0,0-3-2 16,7-7 2-16,7-6 1 15,8 0 0-15,2-6-31 16,5 6-12-16,-1-3 22 16,-3 6 10-16</inkml:trace>
  <inkml:trace contextRef="#ctx0" brushRef="#br0" timeOffset="666664.4866">26804 13813 152 0,'4'-25'57'0,"-8"15"-44"0,1-5 14 0,3 8 5 15,0-2-14-15,0 0-4 16,0-1-9-16,0 4-2 0,0 0-1 16,0 3-4-16,0 3-1 0,0 0 2 15,-4 6 0-15,-3 0 5 16,0 0 5-16,0 1 1 15,0-1 4-15,3 0-1 16,1 0 0-16,3 4-5 16,0-1-3-16,0 1 0 15,0 2 1-15,3-2-1 16,1 8 0-16,-1-2-1 16,4 0 2-16,0-4 3 15,0-5 2-15,1-7 6 16,-1-4 1-16,3-5-7 0,1-3-4 15,-1-4-4 1,-3-3-3-16,0 6 1 16,-3-2-1-16,-8 5-3 15,-3 1 0-15,-3 6 2 16,-4 0 0-16,0 3 1 0,-4 6 2 16,0 0-1-16,1 7 2 15,3-4-2 1,-1 10-1-16,1 0-2 0,4 0 1 15,3-1 1-15,3-2 0 16,4-3 0-16,4-4 2 16,6-6 5-16,1-6 6 15,3-6-7-15,4-4-1 16,-1-3-1 0,-3-2 0-1,-3 2 0-15,-4 0 0 16,-3 1 4-16,-12 5 3 0,-2 10-11 0,-8 0-2 15,1 0-6 1,-1 10-2-16,4-1-55 0,14 10-21 0,10 3 43 16,15 6 24-16</inkml:trace>
  <inkml:trace contextRef="#ctx0" brushRef="#br0" timeOffset="672335.5631">25344 18068 184 0,'-7'0'71'0,"3"0"-55"16,0 6-5-16,4-6-3 0,0 0-1 15,0 0 6-15,0 0 6 16,0 3 3-16,0-3-11 16,-3 6 9-16,-1-2 3 0,1 5 0 15,3-3 0-15,0 4-6 0,0-1 0 16,0 0-4-16,0 4 2 15,0 0-2-15,0 2 0 16,0 4-3-16,3 3 1 16,1 3-11-16,-1 0-2 15,1-3 7-15,0 3 4 16,3 19-4-16,0 0-1 16,0 3-2-1,0 3-2-15,0-6 1 16,0-6 1-16,0-7-1 0,-4-9-1 15,1-9 1-15,-1-13 1 16,1-10-12-16,-4-9-6 16,0-9 2-16,-4-6 3 15,1-4-18-15,-1-3-8 16,1 10-83 0,-4-4-36-16,0 4 81 0</inkml:trace>
  <inkml:trace contextRef="#ctx0" brushRef="#br0" timeOffset="673028.1184">25322 18109 208 0,'-10'6'79'0,"3"-6"-61"0,3-3 17 15,1 3 5-15,3-3-8 16,0-4 1-16,0-2-5 15,3-1-3-15,1 1-13 16,3 0 10-16,0-1 5 0,3 1-14 0,1 3-7 16,0-1 2-16,3 1 4 15,3 0-2-15,1-4 2 16,7 1-3-16,3-4 0 16,4 1-3-16,-1 2-1 15,1 4-3-15,-4 3-2 16,1 3 1-16,-5 0-1 15,1 0 0-15,-4 3 0 16,-3 7 0-16,-1-7 0 16,-2 0-7-16,-1 0 0 15,-4-3-17-15,1-3-7 16,-4 0-34-16,0 0-16 16,-4-1 43-16,-3 4 19 0</inkml:trace>
  <inkml:trace contextRef="#ctx0" brushRef="#br0" timeOffset="673158.8829">25361 18287 272 0,'-3'-9'104'0,"3"9"-81"0,3-3 9 15,-3 3 1-15,0 0-12 0,4 3 0 16,-1 0-3-16,1 0-2 16,3 3-8-16,0-2-3 0,0-1-1 15,4-3 6-15,3 0 6 16,3-3-2-16,4-1 2 16,4 1-7-16,3 0-3 15,-6 0 1-15,9 0 2 16,1 0 0-16,3 0 0 15,1-1-3-15,-1 1 1 16,-3-3-4-16,-4 0 0 16,-3-1-3-16,-4 4-3 15,-4 6-14-15,-3 7-4 16,-3 2-5-16,-7 7 1 16,-4 0-15-16,-4 3-6 15,-3-3-84 1,0-10-35-16,-4-9 85 15</inkml:trace>
  <inkml:trace contextRef="#ctx0" brushRef="#br0" timeOffset="673771.287">25393 18626 216 0,'3'-6'82'0,"-3"2"-64"0,-3 8 33 0,3-4 9 16,0 0-10-16,0 0-5 16,0 0-10-16,0 0-5 15,0 0-16-15,3-4 0 0,1 1 2 0,0 0-4 16,3-3 1-16,3 0-6 15,1-4 1-15,-1 7-1 16,4-3 3-16,1 3-3 16,2-4-2-16,4 7 0 15,1-3 1-15,2 3-1 16,1 0 0-16,3 0-3 16,0 0 1-16,4 3-2 15,0-3-1-15,0 7 1 16,-1-4-1-16,1 3 0 15,-4-3 0-15,-3 7-5 16,-4-1 1-16,-7 4-11 0,-3 2-6 16,-8 1-32-16,-3 3-16 15,0-4-79 1,-3-5-34-16,3-10 95 16</inkml:trace>
  <inkml:trace contextRef="#ctx0" brushRef="#br0" timeOffset="675868.2112">26091 18378 208 0,'0'0'79'0,"0"0"-61"0,0 3 17 16,0-3 3-16,0-3-14 15,0 0-3-15,0 0-8 16,0-3-1-16,4 2-7 0,-4-2-1 16,4 3 0-16,-1-3 2 0,1 6 3 15,-1 6 7-15,4-3 2 16,0 3-5-16,0 4 0 15,0 2-2-15,4 4 3 16,-4 6-7-16,0 6-4 16,0-6 0-16,0 10 0 15,-3-4 1-15,3 0 2 16,-4 0-1-16,4-6 0 16,-3-3-1-16,-1-6 0 15,1-10 6-15,-4-13 6 16,-4-15-4-16,-3-16 1 15,4-12-6-15,3-19-2 16,0 0-2-16,3 0 0 16,1 12-2-16,3 4-1 15,3 6-2-15,1 9 1 16,0 6-4-16,-1 7 1 16,4 3-9-16,0 6-4 15,1 7-57-15,2 5-26 0,1 1 51 16,-1 6 25-16</inkml:trace>
  <inkml:trace contextRef="#ctx0" brushRef="#br0" timeOffset="676634.9958">26564 18209 280 0,'11'12'107'0,"-18"-12"-83"0,3 0 13 0,4 0 1 16,4 0-5-16,-1-3 1 0,4-3-19 15,4 6-7-15,-1 0-5 16,5 0 2-16,-1 13 4 0,0 2 1 16,3 10 4-16,1 7-5 15,-4-1-1-15,0 13-2 16,-7-3-1-16,4-4-3 15,-4-2 1-15,-3-10-2 16,-1 0-1-16,-3-6 5 16,0-13 4-16,0-6 6 15,-3-13 5-15,3-21-10 16,0-16-3-16,3-7-5 16,4-2-2-16,4-1-2 15,3 7 1-15,3 3-1 0,1 12 0 16,0 1-11-16,-1 11-5 15,-3 11-52-15,1 5-21 16,-1 10-53 0,0 10-24-16,3-1 89 15</inkml:trace>
  <inkml:trace contextRef="#ctx0" brushRef="#br0" timeOffset="678074.5189">27690 17679 156 0,'3'0'57'0,"-3"0"-44"0,0-6 23 0,0 6 6 16,0-3-14-16,0-4-3 16,0 7-13-16,0-9-5 15,0 6-4-15,4-4-3 0,-4 1 1 16,3 3 3-16,1 0 5 0,-4 0 10 15,3 0 8-15,1 0 6 16,-1-1 2-16,-3 1-2 16,0 3 2-16,0 0-4 15,0 0 1-15,0 0-7 16,0 0-3-16,-7 7-6 16,0-1 0-1,0 6-3-15,-4 7 2 0,1 9-6 16,-1 7-3-16,1 9-1 15,-4 6-1-15,3 6 0 16,0 4 0-16,4 3 0 0,0 6 0 16,7-4 0-1,4-2 0-15,6-3 0 16,5-4 0-16,6 1 0 0,3-13 0 16,5-4 0-16,9-5 0 15,1-7-2-15,4 0-2 16,2 0 1-16,-6 1-1 15,-3-1-7-15,-8 0 0 16,-4 0-19-16,-2-6-8 16,-8 3-37-16,-4-9-17 15,-6-3-62 1,-4-10-27-16,-11-10 94 16</inkml:trace>
  <inkml:trace contextRef="#ctx0" brushRef="#br0" timeOffset="678915.6599">28183 17776 236 0,'-7'0'90'0,"4"3"-70"0,-1 0 17 0,4-3 2 15,0 0-8-15,0 7 2 16,0-1-6-16,0-3-2 15,0 7-13-15,0-1 1 0,4 0 3 16,-1 7 1-16,1 3 1 16,-1 6-7-16,1 3-2 15,-1 7-5-15,1-1-3 16,3 1 0-16,0-4 1 16,0-3 3-16,7 0 4 15,0-9 5-15,4-6 1 16,7-7-2-16,-1-6 2 0,5-6-6 15,-1-7-3-15,0-2-1 16,-7-1-1-16,0-9 0 16,-6 3 0-16,-5-3-5 15,-6 0-1-15,-4 0 3 16,-7-4 3-16,0 11-8 16,-1-1-4-16,1 3 12 15,0 3 9-15,4 4-6 16,-1 0-1-16,1 2-4 15,3 4 1-15,0 0-4 16,3 3 0-16,4 3 1 16,0 4 2-16,8-1-1 0,-1 3-1 15,3 4 3-15,4 2 2 16,4 7 2-16,0 0 3 16,3 13-1-16,-3 2 0 15,-1 7-3-15,1 10 1 16,-4 5-4-16,-3 1-2 15,-4-1 0-15,-7-5-1 16,-7-4 4-16,-3-3 5 16,-4-6 1-16,-8-4 4 15,-2-5-5-15,-4-14-3 16,-4 1-3-16,-3-12 0 16,-1-4-7-16,1-6 1 15,4-4-4-15,-1 4 0 16,4-3-7-16,3-4-4 0,4 7-12 15,0-3-4-15,3-3-42 16,1-1-15-16,3-2 45 16,3-7 24-16</inkml:trace>
  <inkml:trace contextRef="#ctx0" brushRef="#br0" timeOffset="680593.7002">28769 17334 172 0,'-7'-9'66'0,"3"9"-52"0,-3-3 25 0,7 3 8 15,-7 0-2-15,7 0 0 16,-3 0-9-16,-1 0-3 15,4 0-18-15,0 0 4 0,0 0 4 16,0 0-1-16,0 0-1 16,0 0 0-16,4 0-1 15,3 0-3-15,3 0 2 16,5 3-4-16,2 0-1 16,8 0-2-16,3 3 2 15,7 7-5-15,4 2-1 16,4 4 2-16,6 6 1 15,0 7 1-15,8 8 0 16,6 7-2-16,4 22-1 16,4 4-1-16,-1 14 2 15,-6 11-5-15,-11-1-3 0,-7 0-1 16,-15-9 1 0,-13-7 1-16,-7-2 3 15,-11-4 1-15,-14-3 1 0,-8 0-2 16,-6-9-1-16,-7-7-10 15,0-6-4-15,-1-12-4 16,1 3 0-16,3-10-4 16,4 1 0-16,3-1-6 15,8-3 0-15,3-3-4 16,3-3 2-16,8-9-32 16,6-4-16-16,4-3 39 0,4-15 17 15</inkml:trace>
  <inkml:trace contextRef="#ctx0" brushRef="#br0" timeOffset="682515.0549">25150 15387 104 0,'-8'-9'38'0,"1"9"-29"15,0-4 17-15,4-2 5 0,-1 6-1 16,1-9 0-16,-4 6-2 15,0-4 2-15,0-2-16 16,0 6 10-16,0-4 5 0,3 1-4 16,0 3 0-16,1 0-14 15,-1 0-4-15,4 0-5 16,-3 0-2-16,3 3-2 16,0 0 1-16,0 0 1 0,0 0 2 15,0 0 3 1,0 0 4-16,0 0 5 0,0 0 3 15,0 6 8-15,0 3 5 16,0 4-21-16,0-1-7 16,-4 7-2-16,4 3-1 15,0-3-6-15,0 3-3 16,0-7 17-16,4-2 6 16,-1-7-1-16,4 4-2 15,1-10-3-15,2 0 0 16,1-3-4-16,-1-7 0 15,1-2-1-15,-1-4 1 16,-3-3-2-16,1 3 2 16,-5 1-2-16,-3-1 2 15,-3-3-2-15,-1 10-1 16,0-4 1-16,1 1-1 0,-1-1 0 16,1 1 2-16,-1 2-3 15,1 4-2 1,3 3-3-16,-4 3 1 15,1 3-6-15,-1 6-1 16,1 7-4-16,-1 3-3 0,1 3 19 16,-1-3 11-16,4 0-13 15,4 2-7-15,3-5 12 16,3-6 9-16,4-1-3 16,4-12 0-16,3-10-5 15,7-6-3-15,-6-2-3 16,-5-1-1-16,-6-4-14 0,-4 14-4 15,-18 3 11 1,-13 12 5-16</inkml:trace>
  <inkml:trace contextRef="#ctx0" brushRef="#br0" timeOffset="684739.7774">24021 16745 136 0,'7'-10'52'0,"-7"7"-41"16,3-3 29-16,-3 3 8 0,4-1-8 15,-1 1-3-15,-3 0-15 16,0 3-6-16,0 0-9 16,4 0-3-16,-4 0 2 0,3 0-1 15,1 0 2-15,-1 3 0 16,1 0 3-16,3 4-1 0,0 2 2 15,0 4 0-15,0 2 1 16,0 4 0-16,0 3 0 16,0 3 11-16,-3 0 5 15,-1 0-19-15,1-3-9 16,-1 10 3-16,1-10 2 16,-1-4 0-1,5-2 0-15,-5-3-6 0,4-7 1 16,0 3 0-16,0-9 2 15,0 0-1 1,4-3-1-16,-1-3 1 0,1-3 1 16,0-1-1-16,-1 1-1 15,1-1 1-15,-1 4-1 16,4 0 0-16,1 0 2 16,-1-1-1-16,0 4-1 15,3-3-2-15,1 3 1 16,3 0 1-16,4-7 2 15,3 10 3-15,7-3 4 16,4-3 0-16,7-4 2 16,4 7-2-16,2-3 2 0,1-3-4 15,0 5 1-15,0-2-3 16,0-3 0-16,4-4-3 16,-1-2 1-16,0-1 0 15,-3-3 3-15,0 0-3 16,-3 0 0-16,3 4 1 15,-1-4 0-15,1 3 0 16,7-3 2-16,4 7-3 16,-4-4-2-16,3 1 2 15,-6-4 0-15,-4 6-1 16,0-3-2-16,-4 1 1 0,0-1 1 16,-3 4-1-16,0 2-1 15,-4 1 3-15,-3 2 0 16,0-2-4-16,0 9-1 15,0-3 5-15,-8-3 5 16,5 6-2-16,-5-3-1 16,1-4 0-16,-4 7-1 15,1 0-5-15,-1 0 1 16,-3 0 0-16,-1-3 2 16,1 3 3-1,0-6 4-15,-1 6-2 0,5-6 1 16,-1 2-5-16,-4-2-2 0,5 0 0 15,-1 0 1-15,0-1-1 16,0 1 2-16,1 0-4 16,-5 0 0-16,5-1 1 15,-5 4 2-15,1 0-3 16,-4 0 0 0,0 0 1-16,0 0 2 0,-3 3-1 15,0 0 2-15,-1-4-2 16,1 4-1-16,-4-3 1 15,0-3 1 1,0 6-1-16,0-3-1 0,1-3 1 16,-5 6-1-16,1 0 0 15,-1-3 0-15,1 3 0 0,-4-7 0 16,0 7 0 0,-4 0 0-16,1 0 0 0,0 0 2 15,-1 0-1-15,-3-3 2 16,0-3 0-16,-7 6 1 15,0-3-2 1,-4-4-2-16,1-2-2 16,-4 3 1-16,3 0 1 0,1-7 2 15,-1-3-3-15,4-3 0 16,0 1-1 0,0-4 0-16,3-3 2 0,1 0 0 15,-1-7 0-15,1-9 0 16,-1 7 0-16,1-13 2 0,-4-6-3 15,3-4 0 1,0 4 1-16,1 6 0 16,-1 9-3-16,-3 10 2 0,0 9-8 15,-3 10-2 1,-4 9-7-16,3 6-2 0,0-3-7 16,1 3-3-16,3-6-41 15,7-6-18-15,7-3 46 16,7-1 22-16</inkml:trace>
  <inkml:trace contextRef="#ctx0" brushRef="#br0" timeOffset="691361.0708">28459 15951 96 0,'-11'-9'38'0,"7"9"-29"0,1 0 8 0,3 0 4 0,0 0-3 15,0 0 1 1,-4 3 1-16,1 0 0 0,-1 0 6 15,1 0 4-15,3-3-16 16,0 0 7-16,0 0 6 16,0 0-4-16,0 4-1 15,0-1-8-15,0 0-4 0,3 3-1 16,1 0 1-16,-1 4 1 16,4-1 1-16,1 1-2 15,-5 5 1 1,1-2 0-16,-1-1 1 0,1-2 2 15,-1-1 2-15,1-3-5 16,3 1 1 0,0-4-3-16,0 0 2 0,0 0-4 0,0 3 1 15,0 1-5 1,0-1-2-16,0 0 2 16,0 4 0-16,0-1 1 15,0 0 2-15,-3 7 1 0,3 0 1 16,0 6-2-16,0-3-1 15,0 2 1-15,0 1 1 16,4 4-3-16,-4-1-1 16,0-3-1-16,0 0 1 15,0-1-2 1,-4-2 2-16,1 6-2 16,-4-3 2-16,4-3 0 0,-4-3 1 15,0-1-2-15,0-5 1 16,0-1-2-16,0-2 2 15,0-4 0-15,0-3 1 16,0 0-2-16,0 0 1 16,3 0-2-16,-3-3 2 0,4-4-4 15,-4 7 0 1,3 0 1-16,-3-3 0 0,4-3 0 16,-1 6 0-16,1 0 0 15,-1 0 0-15,1 0 0 16,-1 0 0-16,1 0 0 15,-1 0 2-15,1-3 3 16,3 0 2-16,3-1-1 16,1 1-1-16,3 0-3 0,4 0 1 15,3 0-4 1,4 0 0-16,3 0 1 16,4 3 0-16,3 0 0 15,0-3 0-15,4 3 0 16,3-4 0-16,-3 4 0 0,0-3 2 15,3 0-1-15,1-3 2 16,6 3 0-16,0-4 1 16,8 4-2-16,-4 0-2 15,3 0 1-15,-3 0-1 16,0 3 0-16,-4 0 0 16,4-3 0-16,0 0 0 15,0-10 0-15,-3 4 2 16,2-1 1-16,-2-2 1 0,-1-4 0 15,-3 7 0 1,0-4-2-16,3 4 1 16,1-1-2-16,-1 4 2 0,1 0-2 15,-1-1 2-15,-3 1-2 16,-4 3 2 0,0 0 0-16,-3-3 1 0,0 3-2 15,-4-4 1 1,1-2 0-16,-1 9 3 0,4-3-3 15,-4-4 0-15,4 7-1 16,-4 0 1-16,0 7-2 0,-3-4-1 16,-4-3 3-1,-3 9 0-15,0-9-4 16,-4 7 1-16,0-4 0 16,-3-3 2-16,-1 0 1 0,1 0 1 15,-4-3-2 1,4 3-2-16,-4-7 3 0,3 7 0 15,1-3-1 1,0-3 1-16,-1 6-4 16,1-3 0-16,0-4 1 0,-1 7 2 15,-3 0-3-15,1-3 0 16,-5 3 1-16,1 0 0 16,-4-6 0-16,0 6 0 15,0 0 0-15,-4 0 2 16,1 0-3-16,-1 0 0 15,1 0 1-15,-4 0 0 16,0-3 0-16,0-3 0 16,0-4-3-16,-4-2 2 0,1-4 1 15,-1 0 2-15,1-9-3 16,-1-3 0-16,1 0 1 16,-1-7 0-1,-3-9-3-15,0-6 2 0,0-3 1 16,0 0 0-16,0 2-3 15,0 8 0-15,0 2 2 16,3 6 0-16,1 7-2 16,-1 6 2-16,4 3-4 15,-3 10-1 1,3 6-8-16,-4-3-4 0,4 6-32 0,0 0-15 16,0-4-52-1,0 4-21-15,0-6 71 0,0-3 35 16</inkml:trace>
  <inkml:trace contextRef="#ctx0" brushRef="#br0" timeOffset="706401.6577">15734 18497 164 0,'-7'-12'63'0,"-11"6"-49"0,4-10-4 0,7 6-5 15,0 7-5-15,0-3 0 16,3 3 0-16,-3-3 0 15,4 6 0-15,-4 0 0 0,7 0 2 16,-7 6 3-16,3-3 4 16,4-3 2-16,0 0 1 15,0 0 0-15,4 0 2 0,-1 0-3 16,1 0 1-16,-1 0-3 16,1 0 2-16,-1 6 3 15,1-6 1-15,-4 0 5 16,0 0 2-16,-7-6-5 15,0 6-2-15,0-9-7 16,-4 5-3-16,1-8-2 16,-1 6-3-16,0-4 1 15,1 1-1-15,-1 3 0 16,4-1 0-16,0 4 0 16,0 0 0-16,0 3-3 15,7 0 2-15,0 6 1 0,4 4 0 16,3 5-3-16,7 1 2 15,0 6 1-15,7-6 2 16,4-4 3-16,-1 1 2 16,-2-7 1-16,-5-6 2 15,-3-6 10-15,-3-7 5 16,-4-6-9-16,-4-6-4 16,-3-9-5-16,-7-1-2 15,-3 1-3-15,-4 3-2 16,-4-1-6-16,0 10-1 15,1 7-54-15,-1 8-22 16,4 14 40-16,7 8 21 16</inkml:trace>
  <inkml:trace contextRef="#ctx0" brushRef="#br0" timeOffset="708521.6292">25456 10138 40 0,'0'-12'16'0,"0"8"-12"0,0 4-2 16,0 0 2-16,0 0 1 15,0-3 2-15,0 0 16 16,0 0 8-16,0 0 6 16,0 0 4-16,0 0-2 0,0-1 0 15,0 1-8-15,0 3-4 16,0 0-15-16,0 0-1 0,0 0 0 16,0 0 0-16,0 0 3 15,0 0-1-15,0 0 0 16,0 3-3-16,0 4 1 15,0-1 0-15,0 0 1 16,-3 4-2-16,3-1-1 16,0 0-5-16,0 4-1 15,0 0-1-15,3 5-2 16,1 7 1-16,0-3-1 16,-1 4 0-16,1-5 0 15,-1 1 4-15,1-3 2 16,-1-3 0-16,1-4 1 0,-1-2 7 15,1-4 5 1,-1 0-16-16,4-6-8 16,0 0 13-16,0-3 7 15,0 0-4-15,4-3-3 0,0 3-5 16,-1 0 0 0,1-1-2-16,3 1-1 0,0 3 1 15,4 0-1-15,-1 0-3 16,4 0 2-16,4 0 3 15,0-6 1-15,3 6 3 16,0-3 1-16,1-3-1 16,2 6 1-16,5-4-4 15,-1-2-2-15,0 6 0 0,4 0-1 16,-4 0 0 0,0-3 2-16,-3-3-1 0,0 6 2 15,-4-10-2 1,-3 4 2-16,-4-3 0 15,0-1 1-15,-7 4 0 0,0 0 0 16,-3 0-2 0,0-1 1-16,-4 4-2 0,0 3-1 15,-4-3-2 1,1 3 1-16,-1 0 1 0,1 0 0 16,-4 0 0-16,0 0 0 15,0 0 0-15,3 0 0 16,-3 0 0-16,0 0 2 15,0-3-1-15,0-3 2 16,-3-4 0-16,3-2 3 0,-4-7-3 16,4-9-2-16,-3-1 0 15,3-5 1-15,0-10-3 16,3 6-2-16,-3-6-5 16,4-9 0-1,3 9-7-15,0-9-1 0,0 12-11 16,0 4-3-16,0 8-132 15,7 17-61 1,0 15 113 0</inkml:trace>
  <inkml:trace contextRef="#ctx0" brushRef="#br0" timeOffset="715966.9636">25083 11706 48 0,'-15'9'19'0,"5"-2"-15"0,-8-4-1 15,11 3 1-15,-3-3-5 16,-1 6 0-16,-3-2-4 15,0-4 1-15,0 6-5 16,0 1 1-16,-1-1 4 16,1 0 2-16,0 4-1 15,4 0 2-15,-1 2 7 16,4 1 4-16,0-4 17 0,3 7 9 16,1-9-1-16,3 5 2 15,3-8-10-15,4-4-4 16,4-6-7-16,3-4-2 15,0-2-8-15,0-7-2 0,0 4 0 16,-3-4 0-16,-4 0 0 16,0 1-2-16,-7 2 1 15,0 1-13-15,-7 5-6 16,0 4-49 0,-7 6-20-16,0 7 44 15</inkml:trace>
  <inkml:trace contextRef="#ctx0" brushRef="#br0" timeOffset="717049.5693">28279 11624 60 0,'-21'0'24'0,"13"3"-18"0,-2-3 0 0,10 0-1 0,0 0-3 15,-4 0 1-15,1 0 13 16,-1-3 9-16,1-3-1 15,3-3 0 1,0-1-7-16,0 1-2 0,3-4 4 16,1 4 5-16,-1-1-13 15,1 1 12-15,-1 0 6 0,1 2 0 16,-1 1 1-16,1 3-9 16,-4 0 0-16,0 3-10 15,0 0-2-15,-7 6-3 16,-4 0 1-16,1 4-2 0,-4-1 2 15,0 4-4 1,-4-1 0-16,4 1-1 16,0-4 1-16,3 10-4 15,4-3 0-15,7 3 1 16,4 2 2-16,6 5-1 0,1-8-1 16,-1-2 1-16,4 3 1 15,1-10 1-15,-1 1 1 16,0-7-2-16,-4-3-2 15,1-3 3-15,0-7 2 16,-1 1-4-16,1-10-1 16,-4 7 2-16,-4-7 1 15,1 3-4-15,-4-3 1 16,0 7 0-16,-4-1 0 16,1 4-3-1,-1 2 0-15,-3 4 2 16,0 3 2-16,-3 3 0 15,-1 7-1-15,0-1-2 0,1 4 1 16,-1-1 1-16,4 4 0 0,0-3 0 16,7-4 2-16,0-3-1 15,4-3 2-15,6-3-2 16,1-6 2-16,3-3-2 16,0-1 2-16,0-2-2 15,0-7-1-15,-3 3 1 16,-4-3 1-16,-4 7-1 15,-6 3-1-15,-4 2-13 16,-4 7-4-16,1 10-110 16,-1 15-50-16,0-3 90 15</inkml:trace>
  <inkml:trace contextRef="#ctx0" brushRef="#br0" timeOffset="719267.3303">21544 14644 52 0,'-3'3'22'0,"-1"0"-18"0,-3 0 13 0,7-3 4 16,-3-3 2-16,-1 0 3 16,0-3-3-16,1-1 0 15,3-2-8-15,0 0-4 16,0-1-6-16,3 1-2 15,1-4-1-15,0 4-4 0,-1-1 1 16,-3 1-1-16,0 3 0 16,0-1 11-16,0 1 3 15,4 3 8-15,-4 0 2 16,3 3-7-16,1 3-4 16,-1 0-6-16,-3 3-4 0,4 7 0 15,-1 0-1-15,1 5 0 16,-1 1 0-16,1 0 2 15,-4 0 1-15,0 0 5 16,0-1 5-16,3-5-3 16,-3-4 2-16,4-2-1 15,-1-4 1-15,1-3-4 16,3 0 0-16,0-3-7 16,0-4-3-16,0-2-6 15,0-4-2-15,4-5-4 16,-4-1 1-16,0-3 5 15,-4-6 4-15,1-7 3 16,-1-2 1-16,1-4-3 16,3 0 2-16,0 6 3 15,-3 4 1-15,-1 9-1 0,1 3-2 16,-1 10 1-16,1 3 1 16,-1 12 1-1,1 7 1-15,3 5-2 16,0 7 1-1,0 4-2 1,0-4 2 0,0 9 4-16,0-6 6 0,0 1-9 0,0-4-2 0,-3-6-2 15,-1 6 2-15,1-7 1 16,-1-2 3-16,-3-3 1 0,4-4 1 16,-1-6 4-16,1-3 3 15,-1-6-8-15,5-10-2 16,-1-12-3-16,3-10-2 15,-3-9-2-15,4-3 1 0,-4 0-1 16,3 0 0 0,-6 6 0-16,3 0 0 0,-3 3 2 15,3 4 0-15,-4 8 0 16,1 4 0 0,-1 3 0-16,1 7 0 15,-1 5 0-15,4 4 0 16,0 9 2-16,4 10 1 0,-4 6-1 15,4 6 1 1,-1 9-2-16,4 10 2 16,-3-9-2-16,3 21 2 0,0-3-2 15,-3-3 2-15,-4-9 0 0,0-6 1 16,0-7 4-16,-4-6 5 16,1-6 6-16,-4-7 3 15,0-9-14-15,0-9-4 16,-4-4-3-1,1-12-1-15,3-13 0 0,0-12 0 16,0 0-5-16,0-16 1 16,0 0 0-16,3-12 2 15,1 6 5-15,-1-3 6 16,4-1-12-16,1 10-2 16,2 4 0-16,-3 8 2 15,0 11 8-15,-3 8 7 16,-1 13-17-16,-3 6-6 15,0 16 0-15,0 10 4 0,-3 9 4 16,3 12 2 0,0 16 3-16,3 16 1 15,1 12-1-15,3 10-2 16,0 15 1-16,0 7-1 16,0-7 0-16,-3-3 0 0,-1-15-5 15,1-17 1 1,-1-11-7-16,1-4-1 15,6-12-72-15,4-1-32 0,8-9 59 16,-5-6 29 0</inkml:trace>
  <inkml:trace contextRef="#ctx0" brushRef="#br0" timeOffset="721490.7362">32117 12891 124 0,'3'-3'46'0,"-6"-3"-35"0,-4 6 12 0,0 0 5 15,0-3-5-15,0-1 1 16,-4 1-7-16,4-3-2 16,0 0-9-16,0-4 5 0,3 1 2 0,1-1 7 15,-1 4 2 1,1 0 4-16,-1 0 1 0,1-1-3 16,3 4-1-1,-4-6-6-15,4 9-2 0,0 0-7 16,0 0 0-16,0 0-5 15,0 12 0-15,0 4-1 16,0 12-2-16,-3 13 1 16,-1 25 1-1,-3 9 5-15,0 13 6 0,0 19-3 16,0 2 2-16,3-5-5 16,4 2-2-16,0-5 0 15,4-10 1-15,-1-13-3 0,5-12-2 31,-1-7 0-31,0-15-1 0,-4-9 0 0,1-10 2 16,-1-13-1-16,-3-12 2 16,0-3-7-16,-3-15 1 15,-1-14-1 1,4-12-1-16,0-12-1 0,0-10-1 16,4-9-1-16,-1-10 2 15,8-3 2-15,-1 7 2 16,5-7 1-16,-1 13 3 15,0 3-3-15,0 6 0 16,0 9-1-16,-3 17-2 16,-1 8 0-16,1 13 0 15,-1 13 14-15,1 12 5 16,-1 13-7-16,-2 13-4 16,-1 8-6-16,0 23 1 15,0 9 1-15,-4 16 0 16,1 0 0-16,-1 3 2 0,1 0 1 15,-1-7 1-15,1-9-2 16,-1-9 1 0,1-6-2-16,-1-13 2 0,1-9 0 15,-4-10 1-15,0-13-2 16,0 4 1 0,0-12-2-16,0-7-1 0,0-10-2 15,3-9 1-15,1-12-4 0,3-13 1 16,4-6-5-16,3-10 1 15,3-2-5 1,1-4-2-16,0-3 9 0,-1 12 2 16,1 7 15-16,-4 6 5 15,0 10-6-15,-3 9-3 16,3 15-4 0,0 10-3-16,-3 16 1 15,-4 15-1-15,0 13 0 16,-4 10 2-16,-3 8 1 15,0 7-1 1,0 0-2-16,0 6 3 0,0-6 0 16,0-12-4-16,0-10 1 15,4-9-2-15,3-10 0 16,0-9 2-16,0-7 2 16,3-9-1-16,1-9-1 0,3-7-2 15,0-5 1-15,0-7 1 16,1-10 0-1,2 1-3-15,1-1 2 0,-4 4 1 16,0 2 0-16,-3 8-3 16,-1 5 2-1,-3 10-1-15,0 6 0 0,0 9 2 16,-3 7 0-16,-1 12-3 16,1 0 2-16,-1 7 1 15,1-1 2-15,0 4-1 16,-1-4-1-16,1 1 1 0,3-7-1 15,0-6 0 1,3-3 0-16,1 0 2 0,-1-10 3 16,5-3 0-1,6-9 2-15,-4 0-4 0,1-3-2 16,0-7-3 0,-1 10 1-16,-6-3-1 0,3 3 0 15,-3-4 2-15,-1 14-3 16,1-4 2-1,-4 3 1-15,0 3 0 16,0 1 0-16,0 2 0 16,-4 1 0-16,1 3 0 15,-4-1 0-15,0 1 0 16,0-7-3-16,4 1 0 16,-1-1-7-16,4-9-2 15,0 0-66-15,-3-9-30 16,-1 9 55-16,-10-10 26 0</inkml:trace>
  <inkml:trace contextRef="#ctx0" brushRef="#br0" timeOffset="726850.792">26945 13847 8 0,'-7'-6'5'0,"4"3"-4"0,-4-3 0 15,3-1 2-15,-3 7 11 16,0-3 8-16,-4-3 31 15,-3 6 13-15,0 0-10 16,0 0-4-16,0 0-20 16,-4 9-10-16,4 1-13 15,-4 2-4-15,1 1 1 0,3-1-3 0,0 1 0 16,0 0 1-16,3-1 0 16,0 7 2-16,1-7 3 15,3 7 5-15,3 0 1 16,4 3-2-16,7-3 0 15,4 0-3-15,-1-10-1 16,5 0-1 0,-1-12 2-16,3-6 4 0,1-10 1 15,-4-6-4-15,-3-3 1 16,-4-4-5-16,-7 4-2 16,-7 9 4-1,-4-3 2-15,-3 7-2 0,-7 2 2 16,0 7-6-16,-1 3-3 15,1 6-1-15,0 6-1 0,3 10-3 16,4 6 2 0,0 3-8-16,4 4-4 15,3-4 7-15,0-3 2 16,7-6 10-16,3-3 6 16,4-7-15-16,4-9-5 15,6 0 4-15,1-3 1 0,3-10 11 16,0-5 5-1,0-4-6-15,-3 0-4 16,0 0-2-16,-4 3 1 16,-4-3-1-16,-3 9 2 0,-7 4-2 15,0 3 2-15,-3 3-4 16,-4 3 0-16,0 0 1 16,0 0 0-16,0 0 0 0,0 0 0 15,0 3-3 1,7-3 2-16,-4 6-1 0,4 0 0 15,4 4 2-15,-1 2 0 16,4 7 0 0,4-3 0-16,-1-4 0 0,4 4 0 15,1-10 0 1,2-6 2-16,1-6 1 0,3-10 3 16,-3-6 1-16,-1-6 1 15,-6 3-2-15,-4 0 1 16,-4 0-4-16,-3 3-2 15,-3 6 0-15,-4 1 1 16,0 2-1-16,0 4-1 16,0 2-2-16,0 4 1 15,0 3-10-15,7 0-3 0,-4 3-15 16,4-3-7-16,-3 7-44 16,3-1-19-16,0 0 52 15</inkml:trace>
  <inkml:trace contextRef="#ctx0" brushRef="#br0" timeOffset="727758.1128">26804 13838 100 0,'-3'-13'38'0,"-1"4"-29"0,4 6-5 0,0 3-5 16,0-6-18-16,4 6-7 16,-1-4 13-16,1-2 6 0</inkml:trace>
  <inkml:trace contextRef="#ctx0" brushRef="#br0" timeOffset="728803.2246">26846 13775 96 0,'4'-6'35'0,"-4"0"-27"0,0 6 20 0,0 0 9 0,0 0 0 16,-4 0 2-16,1 0-8 15,-1-3-2-15,-3-1-16 16,0 4 3-16,4 0 2 0,-1 0 1 16,-3 4 1-16,4-1-3 15,-1 0 2-15,-3 0-4 16,3 0-1-16,1 3-6 16,-1 1 0-16,1-4-3 0,-1-3 0 15,-3 6-1-15,4-6 2 16,-4 0 1-16,0 0 1 15,-4 0-2-15,1 0 1 16,-1 0 5-16,-3 0 2 16,0 3-5-16,0 3-1 15,-1-2-4-15,5 5-3 16,-1 0 0-16,1 1-1 16,-1 2 0-16,-3 1 2 15,0-1 1-15,-4 4 3 16,-3 3 1-16,-7 6 3 15,0-6-3-15,-4 12 1 16,-7 1-1-16,0 2 3 16,-3 4-3-16,-7 6 1 15,-8 9-3-15,-6 10 0 0,3-1-3 16,3 1-2-16,8-3 1 16,3-7-1-16,7-6 0 15,0-9 2-15,4-1-1 16,0-5-1-16,3-4 3 15,-3-3 0-15,3-3-4 16,-3-3 1-16,-1 6 0 16,-2 0 2-16,-1 3-1 15,0 0 2-15,4 7 0 16,3-4 1-16,4 0-2 16,3-2 1-16,4-1-2 15,0 3-1-15,7-6 1 0,-4-6-1 16,4 0 0-16,0-7 2 15,0 4-1-15,0-3 2 16,-1-4-2-16,-2 0 2 16,-1-2-2-1,1-1-1 1,2 0 1-16,-2 1-1 0,3-1 0 16,7 0-3-16,0 0 2 15,3 1 1-15,1-4 0 16,3 0-3-16,3-3 2 15,1 0 1-15,-1-3 0 16,1 3 0-16,-1-3 0 16,1 3 0-16,-4-3 2 15,3 3-1-15,-3 0-1 0,0 0 1 16,-7 3-1-16,4 3 0 16,-4-3 0-16,3 6-3 15,-3 1 2-15,3-4 1 16,1-3 0-16,-1 7 0 15,1-4 2-15,3-6-3 16,-4 3 0-16,4-3 1 16,0 0 0-16,0 0 0 15,0 0 0-15,0 6 0 16,0-6 0-16,0 0 0 16,0 0 0-16,0 0 0 15,4-6 0-15,6-3 0 16,8-4 2-16,10-12-3 0,11-13 0 15,3-12 1-15,15-9 0 16,17-17 0-16,11 4 0 16,3-9 0-16,7-16 0 15,14-4 0-15,1 4 0 16,-4 6 0-16,-4 0 0 16,0 7 0-16,-3-1 0 15,-4 13 0-15,-10 6 0 16,-14 9 0-16,-11 7 2 15,-11 10-1-15,-10 8-1 16,-8 7 1-16,-9 6-1 16,-8 10 0-16,-11 3 2 15,-3 6-1-15,-10 0-1 0,-4 9 1 16,-4-3 1 0,-3 4-1-16,0-1-1 0,-1 1-2 15,1-4 1-15,4 0 1 16,3 0 0-16,3 1 0 15,0-4 0-15,4 0-3 16,0-3 2-16,7 0 1 16,0 0 0-16,0 0-3 15,4 0 2-15,3-3 1 16,-4 0 0-16,4-1-3 16,0 1 2-16,1 0-1 15,-5 0-2-15,1 3 3 0,-4 0 2 16,0 0 0-16,-7 3-1 15,-1 3 1-15,-2 4-1 16,-4 6 0-16,-4-1 0 16,-7 13-3-16,-3 4 2 15,-4 2 1-15,-10 7 0 16,0 6 0-16,-15 6 2 16,-13 16-3-16,-11 13 0 15,0 6-1-15,-8-4 0 16,-2 10 2-16,-8 4 0 15,0-1 0-15,11-9 0 16,0-4 0-16,7-8 0 16,6-14 0-16,8-8 0 15,11-11 0-15,10-11 0 16,7-7-7-16,11-9-3 16,7-7-10-16,3-6-2 15,4 3 0-15,4-6 3 0,-1 0 9 16,4 0 3-1,0 0-6-15,0 0-2 16,0 0 1-16,0 0 3 0,3-6-61 16,4 3-29-16,4-13 51 15,6 7 25-15</inkml:trace>
  <inkml:trace contextRef="#ctx0" brushRef="#br0" timeOffset="729739.4142">25308 15186 208 0,'-17'-6'79'0,"3"6"-61"0,-1-3-5 0,8 3-5 16,-3 0-7-16,3-3 2 16,-4 3-2-16,4 0 2 15,-3 0-2-15,2 0 6 0,-2 0 5 16,3 3 7-16,-4 0 5 0,4 3-8 16,0 1-4-16,-3 2-3 15,-1 3 1-15,0 4-1 16,1 3 2-16,-1 0 0 15,1 3 1-15,3 3-2 16,0 0-1-16,3-6-3 16,4 0-1-16,4 2-1 15,3-5 2-15,0 0-1 16,3-7 0-16,1-6 1 16,3-3 1-16,0-3 10 15,0-6 4-15,0-7-9 16,0-3-2-16,4-3-6 15,-7-3-1-15,-4 6-1 0,0-2 1 16,-4 2-2-16,-3 0 2 16,0 0-2-16,-3 10 2 15,-4-4-4-15,0 4 0 16,0 2 1-16,-8-2 0 16,5 9 0-16,-1 0 0 15,1 9 0-15,-1 1 0 16,0 9 0-16,1 9 0 15,-1 3-3-15,1-3 2 16,3 7 1-16,3-7 0 16,4-6 0-16,4 0 0 15,3-9 2-15,3-4 1 16,4-6 3-16,1-6 1 16,2-10-1-16,1-8 1 0,7-5-2 15,-8-5 0-15,-3 0-3 16,0-1 1-16,-7 4-2 15,0 3-1-15,-10 3 5 16,-8 6-3 0,-3 7-1-16,-3 3 0 15,-1 6-1-15,-7 3 0 16,4 0 0-16,0 13-3 16,3-4 2-16,4 7-1 15,4 0-2-15,10 0-4 16,7 0 0-16,7-1-53 15,7-5-22-15,7 6 42 16,11-10 23-16</inkml:trace>
  <inkml:trace contextRef="#ctx0" brushRef="#br0" timeOffset="730885.1102">26797 17143 128 0,'-7'9'49'0,"-4"1"-38"0,1-1 17 15,3-3 6-15,0-3-5 16,0-3 0-16,0 7-7 15,0-4-4-15,7-3-10 16,-4 0 1-16,4 0 4 0,0 0 6 16,0 0 3-16,-7 0 0 0,0 0 1 15,0 3-7-15,0 0 1 16,0 3-6-16,-4 4-1 16,1 2-4-16,2 7 1 15,1 3-4-15,4 0-2 16,3 6 0-16,0 0-1 15,3-6 2-15,1-6 3 16,3-3 0-16,4-7 0 16,-1-3 5-16,4-3 6 15,0 0-6-15,-3 0-3 16,0-3-2-16,-1-3-1 16,-3-1 2-16,0 1 1 15,-3 0-3-15,-4-4-1 16,0-2 1-16,-7-1 0 15,0-2-2-15,-4-4-2 0,1 0 1 16,-5 0-1-16,1 0 0 16,0 4 0-16,4 2 0 15,-1 4 0 1,4 2-3-16,3 4 0 0,4 3-5 16,0 7 0-16,4 5 2 15,3 7 3-15,4 3 2 16,-4 0 1-16,3-3 2 15,-3-7 1-15,0 4 14 16,0-7-5 0,0-6 1-16,1-6-3 15,-1-6-1-15,-4-7-5 16,1 4-1-16,-1-13-1 0,-3 6-2 16,0-3-4-16,-3 3-2 15,-4 6-13-15,0 4-3 16,-8 9-50-16,-2 6-20 15,-8 13 47 1,-7 0 23-16</inkml:trace>
  <inkml:trace contextRef="#ctx0" brushRef="#br0" timeOffset="741655.5226">26910 13816 148 0,'-18'6'57'0,"8"-3"-44"0,-1-3-6 0,8 7-6 16,-4-7-13-16,3 0-5 15,4 0-24-15,0 0-11 16,0 0 27-16,0 0 13 16</inkml:trace>
  <inkml:trace contextRef="#ctx0" brushRef="#br0" timeOffset="742364.1058">26815 13932 188 0,'-4'0'71'0,"1"-3"-55"0,-1-3 13 0,1 6 2 0,-1-4-14 16,4-2-4-1,-4 3-8-15,4-3-4 16,0 0 0-16,-3 2-1 0,-1 1 2 0,1 0-1 16,-1 3 2-16,1 0 9 15,-4 3 4-15,0-3 6 16,-4 0 3-16,4 0-2 16,-3 0 0-16,-1 0-8 15,0 0-2-15,1 0-7 16,-4 0-4-16,0 0-1 15,-4 3-1-15,-3 4 0 16,-4 5 0-16,-7 7 13 0,-3 6 6 16,-4 3-14-16,-7 7-4 15,-3 2-4-15,-11 10 1 16,-11 10-1 0,-10 9-1-16,0 3 7 0,4 0 3 15,-1-7-3-15,7-2 0 16,1-7-8-16,3-6-4 15,3 10 2-15,1 2 4 16,6 1 4-16,4-4 2 16,1-2-1-16,6-7-2 15,7-13 1-15,4-6 1 16,6-6-8-16,8-9-3 16,7-7-6-16,3-6-2 15,4-3-1-15,7 0 1 0,0 0-11 16,4 3-2-16,-4 0-4 15,0 3 1-15,0 6 11 16,-4 4 6-16,1 3 7 16,-1-1 6-16,-3 1-69 15,4-4-28 1,-4-2 50-16</inkml:trace>
  <inkml:trace contextRef="#ctx0" brushRef="#br0" timeOffset="743031.7044">25023 15258 176 0,'3'-28'66'0,"-3"9"-52"0,7-6 3 0,-3 16 0 15,3-4-11-15,3-2-3 16,1 2-5-16,-1 1-1 16,-2 2 2-16,-1 4 0 0,-7 6 1 15,0 0 17-15,-7 9 9 16,-4 7 11-16,0-4 7 16,-3 1-7-16,4 0 1 15,-1-1-16-15,0 4-3 16,4-1-2-16,4 11 1 0,3 2-10 15,7 0-4 1,4 0-3-16,-1-3-1 0,4-9 0 16,4-3 2-16,0-7 5 15,-1-12 6-15,4-4 2 16,-3-2 0-16,-4-14-5 16,-3 5-2-16,-4-5-4 15,-4 1-1-15,-3 0-1 16,-7 3 1-16,-7 7-4 15,-4 2 0-15,-3 10-8 16,0 6-2-16,0 3-14 16,3 7-6-16,8 6-64 0,6 0-27 15,8 2 54-15,3-2 28 16</inkml:trace>
  <inkml:trace contextRef="#ctx0" brushRef="#br0" timeOffset="745137.9078">20881 9906 144 0,'-4'-6'55'0,"-3"0"-43"0,4-4-3 0,-4 7-3 16,0 0-3-16,0 0 3 15,0 0 12-15,3-4 8 16,1 4-13-16,-1-3 6 0,0 3 2 16,4 0-7-16,0 3-3 15,4 0-2-15,0 0 1 16,-1 3 6-16,1 0 4 15,3 3 3-15,-4 0 1 16,4 4-2-16,0 2-2 16,0 4-4-16,4 6 0 0,3 6-7 15,0 10-3 1,4 9 1-16,-1 12 2 0,1 4-4 16,-4 9-3-16,0 10-1 15,0 12-1-15,-3 6 2 16,0 13 1-16,-1 13 1 15,-3 8 2 1,-3 14 3-16,-1 5 2 16,-3-2 6-16,-3-4 1 0,-1 4-1 15,1-4 0 1,-1-12-5-16,1 0 0 0,-1-7-7 16,1-2-1-16,-1-1-2 15,4-6 1-15,0 0-2 16,0-3-1-16,0 0-2 15,0 16 1-15,0-13-1 0,0-9 0 16,0-22 2-16,-3-16 0 16,3-16 0-16,-4-12 2 15,4-12-1-15,0-10-1 16,-4-4-6-16,4-8-4 16,0 2-12-16,0-12-4 15,4 7-37-15,-4-7-16 16,0 3-54-1,0 3-23-15,-7 0 85 16</inkml:trace>
  <inkml:trace contextRef="#ctx0" brushRef="#br0" timeOffset="746118.0861">19318 12762 160 0,'-7'-12'63'0,"0"9"-49"0,-4 0 14 0,4 3 4 16,0 0-7-16,4-3-2 15,-1 3-5-15,1 0-1 16,3 0-9-16,-4 0 1 0,4 0 2 0,0 0-4 16,0 0 1-16,0 0 1 15,0 0 2-15,0 0 6 16,0 0 3-16,4 0-1 15,-1 0 0-15,4 0 3 16,4 3 1-16,7 0-15 16,6 0-6-16,8 0-2 15,10 0-1-15,4 3 1 16,11-2 0-16,10-4 0 16,14 6 2-16,7-6-8 15,4-6-3-15,6-4 16 16,12-2 8-16,6-7-2 0,-6-3 0 15,10 0-5-15,3-3-3 16,1 0 2-16,-1 0 0 16,4 0-1-16,0 0 1 15,-32 3-4-15,22 3 0 16,-8 0-1-16,0 10 1 16,-13-4 0-16,-12 7 1 15,-10 3 0-15,-7-1 2 16,-7 1 1-16,-10 3 1 15,-1 0-4-15,-7 0-1 16,-3 0-3-16,-3 0-1 16,-5 0 3-16,-2 0 1 15,-5-3 1-15,-3 0 2 16,-3 0-1-16,0 0 2 0,-1 0-2 16,-3 0 0-1,1-4-6-15,-5 4 1 0,-3-3-2 16,-3 3-2-16,-1 0-11 15,-3 3-5-15,-3 0-27 16,-4 3-10-16,-4 0 8 16,0 6 6-16,1-2-43 15,-4-1-21-15,0 0 56 16,0-3 26-16</inkml:trace>
  <inkml:trace contextRef="#ctx0" brushRef="#br0" timeOffset="747501.297">19360 12483 168 0,'-28'19'66'0,"7"-9"-52"0,-7-1 34 16,14-6 14-16,0 7-17 15,0-4-3-15,-1-3-20 0,5-3-8 16,3 0-9-16,3 0-4 16,4 0 2-16,4-3 0 15,3-3 1-15,3-4 4 0,8 7 5 16,3-6 2-16,7-1 0 16,8 4 6-16,3 0 3 15,-1-1-6-15,5 1-3 16,-1 0-2-16,7 3-1 15,8-4-2 1,6 1-1-16,4 0-1 0,4-3 0 16,-4-1 0-16,0-6 0 15,4 1 2-15,6 5 1 16,8 1-1 0,-4 6 1-16,0-3-2 0,0-4 0 15,7 1-1-15,1 2 0 0,2 1 0 16,-6 0 0-1,0 3-2-15,3 0-1 16,4 0-1-16,-8 3 0 16,1 0 0-16,-11 0 0 0,-3-4-2 15,-4 1 1-15,3 0-2 16,-6 0 2-16,-4 0 0 16,-4 3 1-16,-3 0 0 15,-4 0 0-15,-6 0-2 16,-5 0-2-1,-2 0 1-15,-4 0 1 0,-4 3-1 16,-4-3 2-16,-2 0-2 16,-1 0-1-16,-4 0 1 15,1-3-1-15,-4 0 0 0,0 0 0 16,-3-1 0 0,-1 1 2-16,1 3-1 15,0-3 2-15,-1 3-2 0,-3-3-1 16,0 3-4-1,0 0 0-15,-3 0-3 0,-1 0 0 16,1 0-3-16,-1 3 1 16,1 0 0-1,0 0 1-15,-1 4 5 0,1-4 1 16,-1 3-1-16,1-3 0 16,-1-3-27-16,1 0-12 15,-4 0-50-15,0-3-18 16,-7 0 57-16,-7-3 30 15</inkml:trace>
  <inkml:trace contextRef="#ctx0" brushRef="#br0" timeOffset="753072.6496">19516 12781 160 0,'-7'0'60'16,"0"-6"-47"-16,0 12 15 0,-1-6 4 0,8 0-7 16,0 0 0-16,0 0-10 15,0 0-4-15,0 0-6 16,0 0-4-16,4 0 2 0,3 0-2 15,4 0 2-15,-1 0 7 16,4 0 3-16,4 3 0 16,0-3 2-16,3 7-2 15,3-7 2-15,5 0 1 16,2-7 2-16,1 7-4 16,7-3 2-16,0-3 2 15,3-3 1-15,0-1-15 16,1 4-6-16,-1-7 6 15,0-2 4-15,1-1-14 0,3 0-6 16,3-6 19-16,4 4 11 16,-4-11-2-16,-3 4 2 15,-3-3-9-15,-5 0-1 16,1-7-2-16,-7 10-1 16,-7 3-1-16,3-12 0 15,-3 6-2-15,3-4 1 16,0 1 0-16,0 0 1 15,0-7-2-15,-3 3 1 16,0-2-2-16,-1-7 2 16,-2-3 0-16,-5-3 3 15,-3 0-3-15,1 3 0 16,-1 3 1 0,-4-7 0-1,4 8-2-15,-3-4 1 16,-1 0-2-16,1-7-1 15,0 4 1-15,-4 0-1 0,0 3 0 16,-4 0 0-16,1 9 0 0,-4-3 0 0,3 4 0 16,-3-1 2-16,0 1-1 15,0-4 2-15,4 0-4 16,-1-3 0-16,4 0 1 16,1-3 0-16,-1 3 0 0,0 0 0 15,0 4 0 1,3-11 0-16,1 1 0 0,-4 3 2 15,0-3 1-15,0 0 1 16,0 3-2 0,-3 0-2-16,-1 9 1 15,-3 1 1-15,0 5-1 0,0 1-1 16,4 3 3 0,-1-4 0-16,4 1-1 0,0-4-2 15,4 1 1-15,-1 0 1 16,1-4-1-16,0 3-1 15,-1-2 1-15,1 5-1 16,-1 4 2-16,-3 0 1 0,0 9-1 16,-3 0-2-1,0 4-2-15,-1-1 1 16,1 3 1-16,-1-2 2 16,1 2-1-16,-1-6-1 0,1 4 1 15,-1 2-1-15,1 4-3 16,-1-4 2-16,1 7 1 15,-1-3 2 1,1 2-1-16,-4 1 2 0,3 0-2 16,-3 3-1-16,0-1-2 15,-3 1-1-15,3 0-3 16,-4-3-1 0,-3 6-1-16,-3-3 0 0,-1 3-4 0,1 3 0 15,-5 6-3 1,1-2 2-16,0-1 2 15,0 3 5-15,0 1 1 16,0-1 3-16,0 1 1 0,0 2 1 16,3 1-3-16,0-1 2 15,1 7-1-15,-1-3-2 16,4-1 3 0,4-2 2-16,-1-1 0 15,4-2-1-15,7-1-2 0,0-3 1 16,0 1 5-16,4-4 2 15,0 0 0-15,-1 0 1 16,-3-3-2-16,0 0 2 16,-3 0-4-1,-1 0 0-15,1 0 1 0,-1 0 0 0,1 0-2 16,-1 6 1 0,1-6-2-16,-1 4-1 0,1 2 3 15,0 3 2 1,-1 1-2-16,1 2 0 15,-1 4-1-15,1 3-2 16,-1 3 1-16,-3 0 1 16,4 12-1-16,-1-6-1 15,4 1 1-15,0-1-1 0,0 3 0 16,4 4 2-16,0 2-1 16,-1 7 2-16,1 6-2 0,3 0-1 15,-4 7 1 1,1 6 1-16,0-1-1 15,-4 4-1 1,0 3 1-16,-4-3-1 0,1-6 0 0,-4-4 2 16,0-6-1-16,0-9 2 15,0-3-2 1,3-4-1-16,1-3 1 16,-1 7 1-1,4-4-1-15,-3 7 2 16,3 3-2-1,-4 3-1-15,1 0 1 16,0 3-1-16,-1-3 0 0,1 0 0 0,-1-3 0 0,1 0 0 16,3-6 0-16,0 6 0 15,0 3 0-15,0 3 2 16,3 3-1-16,1 1-1 0,7-1 1 16,-4-3-1-16,7-6 2 15,-3 3 3-15,-1-6 0 16,-3-4 2-16,4-2-4 15,0-4 0-15,-4-6 1 16,-4 0 0-16,4-6 0 16,-7 6 0-1,4-6-5-15,-4 0 1 0,4-3 2 16,-4-1 1 0,0-2-1-16,0-4-2 0,0 1-2 15,0-1 1-15,0 0 1 0,-3-2 2 16,-1-1 1-1,1 0 1-15,-1-3-2 16,-3 1-2-16,4-1 1 16,-4 0 1-16,3 3-3 0,1-3 0 15,-1 0 1 1,-3-3 0-16,4 0 0 0,-4 0 0 16,3 0 0-16,1 0 2 15,-1-3-1-15,-3 0 2 16,0 3-2-16,0-3-1 15,0 3-4-15,-3 0 0 16,-1 0 0-16,-3 0 2 16,7 0-1-16,-7 0-1 15,0 0 0-15,0 0 0 16,7 0 3-16,-10 0 0 16,2 0 1-16,1-3 2 15,4 0-3-15,-4 0-2 16,3-4 2-16,-3 1 0 0,4-7 1 15,-4-5 0-15,3-1-3 16,-3-6 2 0,0-7-1-16,-4-8 0 0,4-7 2 15,-7-4 2-15,4-14-3 16,-11-11-2-16,6-15-3 16,-2 4 1-16,6-1 7 15,1 3 4-15,-1 0-3 16,0 1-2-16,4 9 0 15,0 6-1-15,0 6-3 0,0 0 2 16,4 7 1 0,-4-4 2-16,-4 1-1 15,0-4-1-15,1 0-2 0,-1 10 1 16,1 0 1 0,-1 12 2-16,1 0-1 0,-1 3-1 15,0 4-2-15,1-1 1 16,3 4-4-16,0-3 1 15,0-1 2-15,0 7 1 16,0-4 1-16,-1 1 0 16,5 3 0-16,-4 3 0 15,3 0 4-15,-3 3 2 16,4 0-7-16,-1 0-4 16,1 3 3-16,-1 0 0 0,1 4-1 15,-1-4 2 1,1 3 5-16,-1 0 2 0,1-2-7 15,-5 5-1 1,5-3 0-16,-4-6 1 0,0 4-2 16,0-4 2-16,3-3 5 15,-3 3 2-15,4-7-7 16,-4 7-1 0,3 4 0-1,-3-1 1-15,4 3 3 0,-5 4 3 16,8 2-7-16,-7 1 0 0,7 3 0 15,-3-4 1-15,3 10 3 16,-4-6 3-16,4 3-7 0,-3 0 0 16,3-1 4-1,-4 1 4-15,4 3-6 0,0 0 1 16,0 0-6 0,0 0 1-16,0 0 2 0,-3 7 3 15,6 2 0-15,-3 4-1 16,4 2-2-16,-4-2 1 15,3 12-1-15,-3-3 0 16,4 6 2-16,-1 3 2 16,1 7-3-16,-4-3-2 15,3-4 2-15,-3 6 0 16,0 11 1-16,-3 5 0 16,3 6 0-16,-4 4 0 0,1 0 0 15,-1-7 0 1,1-2 0-16,-4-4 0 0,3 0 2 15,-6-3 1-15,3 0-4 16,0 3 1 0,-1-3 0-16,-2-6 0 0,3 3 0 15,-4 0 2 1,4 0-3-16,0-4 0 16,4 4 1-16,-1 0 0 15,1 3 0-15,-1 0 0 0,1 0 0 16,-5-6 0-16,8 6 0 15,-7-6 0-15,0-4 0 16,-3 4 0-16,3 0 0 0,-4-7 2 16,1 7-1-1,-5-3-1-15,1-1 1 0,0 1-1 16,0 3 2 0,0-7 3-16,0-2-4 0,0 2-3 15,3-6 1 1,1-2 0-16,-5 2 1 0,5 0 2 15,-4 0-1 1,0-3 2-16,0 3-4 0,-1-2-2 16,1 2 2-16,0 3 0 15,0-6 1-15,-4 3 2 16,4 1-1-16,-7-1-1 16,0 9 1-16,-7-2 1 15,3-1-3-15,-3 1 0 0,3-1-1 16,1-2-2-16,-1 2 3 15,0-5 0-15,4-1 1 16,0-3 0-16,0 0 4 16,-1-3 2-16,1 0-2 15,0-3-1-15,0-1-1 16,0 1 1 0,0-3-2-16,3-4-1 0,4 4 3 15,-4-3 0-15,8-4-1 16,-4 0-2-16,3 1 1 15,-3-1 1-15,3-2-1 16,-3-1-1-16,4 0 1 0,-5-3-1 16,8 0 0-1,-3-3 0-15,10 0 0 0,-7 0 0 16,7 0-3 0,0 0 2-16,0 0 1 0,-4-3 0 15,8 0-3 1,-4 0 2-16,7 0-1 0,-4 0-2 15,8 0 0-15,-4-1 3 16,7-2-5-16,-3 0 0 16,3 0 5-16,0-1 5 15,4 1-4-15,3-6 0 16,3-4-2-16,12-12-2 16,2 3 3-16,5-10 0 15,6-6-2-15,-3-9 2 0,3-6 1 16,-3-10 0-1,-3-3 0-15,-1-3 2 0,0-7-1 16,-3 1 2-16,3-7 0 16,1-6 1-16,-4 4-7 15,-8 2 0-15,-2 0 1 16,-8 7 1-16,-4-7 3 16,-6-3 1-16,-4 4-4 15,-3 2 1-15,-1 4 0 16,1-1 2-16,3 4-3 15,0 0-2-15,3 6 2 16,-3 6 0-16,4 4 1 0,-8 9 2 16,5 3-3-1,-8 6 0-15,0 3 3 0,-4 1 1 16,0-1-1-16,-3 0-2 16,-3-3 1-1,-1 1-1-15,4 2 0 0,-3 0 0 16,6 4 0-1,1 3 0-15,3 9-5 0,0-3 1 16,3 3 2-16,4 3 1 16,0 0-2-16,0 0 2 15,4 0 1-15,-4 7 2 16,3-4-1-16,-2 1-1 16,2-1 1-1,-3 3-1-15,4-2-5 0,-4 5 1 16,0 1 0-16,0-1-1 15,3 1 1-15,-2-4 0 16,-1 7 0-16,0 0 3 0,0 0 0 16,0-1 1-16,-4 4 0 15,1 0 2-15,-1 0-1 32,-3 0-1-32,0 3 1 0,0 0-1 0,0 3 0 15,0 6 0-15,0 4-3 16,0-1 2-16,4 10 1 15,-1-3 0-15,4 9 0 16,1-2 0-16,-1 2 0 16,0-3 0-16,3 12 0 15,-3 4 0-15,0 13 0 0,4 2 0 16,-4 7 0 0,0 9 2-16,0 0-1 0,0 16 2 15,0 3-2-15,0 0 2 16,4-4-2-1,-1-5-1-15,5-1 1 0,-1 13-1 16,3-6 0-16,1-3 0 16,3-7 0-16,0-2 2 15,4 2-1-15,-4-6 2 16,0 0 0-16,-3-6 1 16,0-3 0-16,-8-4 0 15,4-2-2-15,-3-4-2 16,-1-3 3-1,1-3 0-15,7-3-1 0,-8-6 1 0,4-4 0 16,-3-6 1-16,3 1 0 16,-3-7 0-1,3-4 0-15,-4-5 2 0,1 6-3 16,-1-10-2-16,1 7 0 16,-4-7-1-16,0 1 0 15,0-4 0-15,0 0 0 16,0 1 2-16,0-4-3 15,-3-3-2-15,-1 0-1 16,-3 0 0-16,0 0-28 0,-7 0-14 16,7 0-64-1,-14 0-30-15,0 0 74 0,-21 0 34 16</inkml:trace>
  <inkml:trace contextRef="#ctx0" brushRef="#br0" timeOffset="755749.3693">26801 9216 152 0,'3'-3'57'0,"-3"-3"-44"0,4 0 25 0,-4 2 8 15,0-5-10-15,0 6-3 16,0-3-15-16,3-4-4 16,-3 1-8-16,0-1-2 0,-3 7 0 15,-1-3 0-15,-3 6 0 16,0 0-2-16,-4 0 1 16,-3 9-2-16,0-2-1 15,4 2 1-15,-5 0-1 16,5 1 2-16,-1 2 1 15,1 1 3-15,3 0 1 16,7 2 3-16,0 1 4 0,7 0 5 31,3-4-1-31,4-2-1 0,1-7-3 16,-1-3 1-16,0-3-13 16,0-4-3-1,0-2 0-15,-3-4 0 16,-4 1-2-16,0-1 2 15,-4-2 7-15,-3 2 4 0,-7 0-5 16,0 4-3-16,-4 0-1 16,1 9-1-16,-4 6-3 15,0 6 2-15,0 10-4 16,3 3-1-16,4 4 5 16,3-7 5-16,8 6-15 15,7-9-7-15,3-4-77 16,3-2-35-16,1-4 64 0,0-2 34 15</inkml:trace>
  <inkml:trace contextRef="#ctx0" brushRef="#br0" timeOffset="758543.1408">24892 12029 140 0,'-4'-19'52'0,"1"13"-41"0,-1-7 0 0,4 7-4 15,0-4-12-15,4 1-4 16,-1-3-33-16,5-1-15 16,-5 0 30-16,1 4 13 15</inkml:trace>
  <inkml:trace contextRef="#ctx0" brushRef="#br0" timeOffset="759323.8171">24917 11932 136 0,'-4'12'52'0,"1"-6"-41"0,3 4 9 0,0-7 2 0,3 3-7 16,1-3 0-16,-1 0-9 16,4-3-2-16,0 0-2 15,0-6-2-15,0-3 1 0,1-4-1 16,-1-2 2-16,-4-1-1 16,-3-3-1-16,0 0-2 15,-3 0 1-15,-4 7-1 16,-1-1-2-16,-2 4-15 15,3 6-5-15,-4 9-26 16,4 10-12-16,0 9 32 16</inkml:trace>
  <inkml:trace contextRef="#ctx0" brushRef="#br0" timeOffset="760182.7296">28286 11803 52 0,'-4'-9'19'0,"-3"2"-15"0</inkml:trace>
  <inkml:trace contextRef="#ctx0" brushRef="#br0" timeOffset="761013.3202">28268 11637 208 0,'-7'0'77'0,"0"6"-60"0,0-6 2 0,7 0-4 16,-7 3-13-16,0 0 0 15,0-3-15-15,0 4-5 16,0 2 10-16,-4 0-1 0,4 3 2 16,-4 4 6-16,4 0 5 15,0-1 11-15,0-2 6 16,0-1 0-16,4-6 2 16,-1 6-2-16,4-9 2 15,0 0-7-15,4 0 1 16,3-3-4-16,0-3 0 15,0 6-1-15,0-3 0 16,0-3-4-16,-4 6 0 16,1-3-3-16,-4-1 2 15,0 4-2-15,0-3 2 0,-4 3-4 16,1-3 0-16,-4 0-3 16,0 3-3-16,0 0 2 15,0-3 0-15,0 3 1 16,7 0 0-16,-4 3 0 15,1 3 0-15,3 1 0 16,3 2 0-16,1 0 0 16,3 1 2-16,3-1 3 15,1-6 2-15,-1 4 3 0,1-7 4 16,0 0-2-16,-1-7 3 16,1 4-6-16,-4-6-1 15,-4-7-4-15,1 4-1 16,-4-4-1-16,-4 0-2 15,-3 0 1-15,-3 4-1 16,-1 3-3-16,-3-1 2 16,3 4 1-16,-3 6 0 15,4 0-3-15,3 6 2 16,0 4-1-16,3 2-2 16,1 7 3-16,3-3 0 15,3-1 1-15,4 1 2 16,0-7-1-16,4 1 2 15,-1-7-2-15,1-3-1 16,0 0-4-16,-1-10 0 0,-3 7-44 16,-3-3-18-16,-4 6 33 15,-14 0 19-15</inkml:trace>
  <inkml:trace contextRef="#ctx0" brushRef="#br0" timeOffset="763064.0871">20560 12418 140 0,'-4'0'52'0,"1"0"-41"0,3-4 11 0,0 4 1 16,0-6-9-16,0 6-1 16,3-3-7-16,1-3-4 15,-1 6-1-15,1-3 1 0,-1-4 1 16,1 7 5-16,-4 0 5 0,0 0-1 16,0 0 1-16,0 0-3 15,0 0-1-15,0 0-1 16,0 0 0-16,0 0 0 15,0 7 0-15,0-7 0 16,0 3 0-16,0-3-4 16,0 6-1-16,0-3-1 15,4 3 1-15,-4 1-2 16,0 5-1-16,0 1-2 16,0-1 1-16,0 4 1 15,0 6 2-15,0 3-1 16,0 3-1-16,3 7 1 0,1 2-1 15,-4-2 0-15,3-4 0 16,1-6-3 0,-1-6 0-1,4-6-20-15,0-7-8 0,0-6 16 16,4-3 7-16</inkml:trace>
  <inkml:trace contextRef="#ctx0" brushRef="#br0" timeOffset="763935.3737">20595 12408 44 0,'0'-9'16'16,"0"-1"-12"-16,7 1-2 0,-7 0 2 0,4 5-5 15,3-5 0-15,0 0 1 16,0-4 0-16,4 1 19 16,-1-1 10-16,1 0 5 15,-1-2 2-15,4 5-19 16,0-2-8-16,-3 2-50 0,0 1-23 15,-1 3 33-15,-3 3 15 16</inkml:trace>
  <inkml:trace contextRef="#ctx0" brushRef="#br0" timeOffset="764068.3818">20712 12220 104 0,'3'-3'38'0,"-3"0"-29"0,4-3 1 0,-4-1-1 16,0-2-8-16,3-1 0 15,1-2-14-15,-1-4-5 16,1 1-3-16,-1-4-3 16,1 6 22-16,-1 1 10 0,-3 2 35 15,0 4 15-15,-3 3-6 16,-1 0-1-16,1 3-18 15,3 0-6-15,-4 3-15 16,1 3-3-16,-1 4-2 0,1-1-3 16,3 0-1-16,0 10 1 15,0 0 0-15,0 3-2 16,3 3-2-16,1 3 1 16,-1 4 1-16,1 15-1 15,3 0 2-15,3 3-2 16,5 3 2-16,-1-3-13 15,0-3-3-15,0-6-25 0,-4-3-8 16,-3-7 22-16,-3 0 12 16</inkml:trace>
  <inkml:trace contextRef="#ctx0" brushRef="#br0" timeOffset="764888.0054">20916 11725 144 0,'0'-13'55'0,"0"13"-43"0,0-6 19 15,0 6 7-15,0 0-1 16,0-3 0-16,0 3-7 16,-3 0-2-16,3 0-15 15,-7 0 5-15,3 0 3 0,4 0-3 16,0 0 0-16,0-3-10 15,0-1-3-15,0 1-3 0,7 0-2 16,0-3 1-16,0-4 1 16,0 7 1-16,-3 0 3 15,-1 0 1-15,1 0 1 16,-1 3-4-16,-3 0-1 16,0 0 10-16,0 6 3 15,0 7-7-15,0-1-5 16,4 7-3-16,3 0-1 15,0 3 0-15,4 15 0 16,-1 4 0-16,1 6 0 16,-1 13 0-16,1-4 2 15,-4 7-1-15,-3-10 2 16,-1 4-2-16,-3-7 2 16,0-3 2-16,0-6 4 15,0-4-2-15,0-2-2 0,0-4-2 16,4 4-3-16,-1-10-2 15,4-3 1-15,0-7-8 16,0 4-2-16,0-3-5 16,-3-4-3-16,-1 1-7 15,1 0-1-15,-4-4-10 16,0 0-2-16,0-2-10 16,0-7-2-16,-4-7 28 15,4-8 12-15</inkml:trace>
  <inkml:trace contextRef="#ctx0" brushRef="#br0" timeOffset="765709.1769">20881 11634 148 0,'0'-7'55'0,"-4"4"-43"0,1 3 23 0,-1 0 10 0,4-6-5 16,-3 6 1-16,-1-3-10 16,1-3-4-16,-1 3-15 15,1-4-5-15,-1-2-1 0,1 6 1 16,3 0 1-16,0-1 0 16,0 1 2-16,0 0-1 15,0 3 2-15,3 3 3 16,1 4 1-16,-4-1 0 15,0 3 1-15,0 10-2 16,0 0-1-16,0 6-1 0,0 6 0 16,0 1-2-16,3 15-1 15,1 6-3 1,3 7-1-16,0 2-3 0,3 4 1 16,-2 9-2-16,-1 4-1 15,0 5 1-15,0 1-1 16,-4-7 0-16,1 1 2 15,-4-13-1-15,0-10 2 16,0-12 0-16,0 0 1 16,0-13-5-16,3-9 1 15,1-3-9-15,3-3-4 16,-4-13-35-16,4 6-14 16,-3-9-76-1</inkml:trace>
  <inkml:trace contextRef="#ctx0" brushRef="#br0" timeOffset="766448.5693">20902 11834 176 0,'-14'-3'66'0,"3"6"-52"0,-3-3 12 0,7 4 4 15,-3-4-1-15,-1 0 3 16,0 0-4-16,4 0-3 16,4-4-13-16,-1 1-5 0,4 0-1 15,4 0-3-15,-1 0-2 16,1 0 0-16,3 0-1 0,-3-1 0 15,-1 4 2-15,1 0 12 16,-1 0 6-16,-3 0 1 16,0-3-1-16,0 0-4 15,0 0-2-15,0 0-8 16,0-3-4-16,4-4-1 16,-1 1-1-16,1-4 0 15,3 1 0-15,-4-4 0 16,4 0 0-16,-3 1-5 15,-1 2 1-15,1-3 4 16,-1 7 4-16,1 0-6 16,-4 2-3-16,4 4 11 15,-1 3 8-15,1 7-3 0,-1 2-1 16,1 10-3-16,-1 3 0 16,1 0 0-16,3 15 1 15,-4 4 0-15,4 12 2 16,4 7 1-16,-4 6 1 15,4 0-4-15,-4-4-3 16,-4 7 0-16,1-12-1 16,-1 2-2-16,-3-9-2 15,0-6 1-15,0-3-1 16,0-6-9-16,0-4-4 16,4-6-13-16,-1-3-4 15,4-3-50-15,4-3-23 16,3-7 51-16,0-6 27 0</inkml:trace>
  <inkml:trace contextRef="#ctx0" brushRef="#br0" timeOffset="766578.4115">23488 13941 228 0,'-25'38'88'0,"11"-38"-69"0</inkml:trace>
  <inkml:trace contextRef="#ctx0" brushRef="#br0" timeOffset="769693.4715">22236 14769 28 0,'0'0'11'0,"-4"0"-9"0,1 3 0 0,3-3-1 15,0 0-1-15,-8 0 0 16,8 0 0-16,-7 3 0 16,7-3 0-16,-3 0 2 15,-1 4 8-15,1-1 3 0,-1 0 0 16,1 0 2-16,-1-3-4 16,1 3-1-16,3-3-11 15,-4 3-1-15,1 0-16 16,-1 1-3-16,1-1 2 15,3-3 1-15,-4 3 35 16,4-3 17-16,0 0 23 16,0 0 13-16,0 0-29 15,0 0-11-15,4 0-17 16,-1-3-4-16,1 3-5 16,3-3-3-16,-4 3 0 0,1 3 1 15,-1 0 1-15,1 3 7 16,-4 0 6-16,0 1-4 15,0-4-2-15,0 6-1 0,-4-3 1 16,4-6 4-16,0 0 1 16,-3 0 0-16,-1-6 1 15,1 3-2-15,-1-3 1 16,1-4-6-16,-1-2-1 16,1 2-4-16,-1-2-1 15,1 2-1-15,-1 1-2 16,1 3 1-16,-1 3-1 15,0 0-3-15,4-1 2 16,0 4 1-16,0 0 0 16,0 4 0-16,4 2 2 15,0 3-1-15,-1 1 2 0,1 2 0 16,-1 1 1-16,1-1 0 16,-1 1 2-16,1-4 1 15,-1 10 3-15,1-3 1 16,-4-4 3-16,0 1-14 15,0-1-6-15,0-2 10 16,0-4 7-16,0-3-3 16,0-3 0-1,3-3-4-15,1-6-1 0,-1-4-1 16,1-3-2-16,-1 1-2 16,1-4 1-16,-1 0 1 15,1 3 0-15,-1 4 0 16,1-1 0-16,-4 4 0 15,0 3 0-15,0 2 0 0,0 1 0 16,4 3 0 0,-4 0 0-16,3 0 0 0,1 0 0 15,-1 0 0-15,-3 0 2 16,0 0-1-16,0 0 2 16,0 0-4-1,0 0 0-15,0 0 1 0,0 0 2 16,-3 0-3-16,-4 0 0 15,3 0 1-15,0 0 2 16,1 0-1-16,-1-3-1 16,4 0 1-16,0 0 1 15,4 0 1-15,-1 0 3 16,1 0-3-16,3-1 0 16,0 1-1-16,0 0-2 15,0 0 1-15,0 3-1 0,0 0 0 16,0 0 2-1,0 0-1-15,1 0 2 16,-5 3 0-16,8 0 3 16,3 0 1-16,0 1-1 15,0-1 1-15,0-3-4 16,4 0-2 0,-1 0 2-16,1-3 2 0,0-1-2 15,6 1 0-15,1-3 1 16,3-3 0-16,4 5 0 15,0-2 0-15,3-3-2 16,4 6 1-16,3-4 2 0,-7-2 2 16,1 6-1-1,-1-3-1-15,-3-4-3 16,-4 7 1-16,-3 0-2 0,-4 0-1 16,0 0 1-16,-3 3-1 15,-1 0 0 1,1-4 2-16,0 1 1 0,-4 0 3 15,0 0-5-15,-4-3-3 16,1 0 7 0,-4-1 4-16,0 4-4 0,0-3-1 15,0 3-2-15,0 0 1 16,0-1-4-16,0-2 0 16,0 6 1-16,0-3 0 15,4 3 0-15,-4-6 2 16,4 6-3-16,-1-3 0 0,1 3 1 15,3 0 2 1,4 0-1-16,-4-7-1 0,3 7-2 16,1 0 1-16,0 7 3 15,-1-4 1-15,4 3-1 16,-3-3-2 0,0 3-2-16,-4-6 1 0,0 4 1 15,0-1 2-15,0 0-1 16,-3-3-1-16,-1 0 3 15,-3 0 0-15,0 0-1 16,0 0-2-16,1 0 1 16,-5 0 1-16,1 3-3 15,-1-3 0-15,1 0 1 16,-4 0 2-16,0 0-1 16,0 0-1-16,0 0 1 0,0-3-1 15,0 3 0-15,0-3 0 16,0 0-9-16,0-1-2 15,-4-2-14-15,1 6-4 16,-4 0-34-16,-1-3-11 16,-2 3-63-1,-8 3-25 1,-14 10 87-16</inkml:trace>
  <inkml:trace contextRef="#ctx0" brushRef="#br0" timeOffset="770760.9258">22151 14885 96 0,'0'3'38'0,"-4"-3"-29"0,1 0 14 0,3 0 8 16,-4 0-4-16,1-3 1 16,-1 0-6-16,1 0-4 15,-1 0-10-15,1-3 8 0,-1 2 4 16,-3-5 1-16,4 6-1 16,-1-3-2-16,1-4 1 15,-1 7-6-15,0-3 0 16,1-4-6-16,3 7-2 0,0-3-2 15,0 3-3-15,0-3 5 16,0 2 4-16,0 1 6 16,-4 0 3-16,-3 0-1 15,0 0 2-15,0 0-4 16,-3 3 1-16,-4-3 0 16,-1-1-1-16,-6 1-1 15,-7 0 1-15,-11 0 1 16,-14 3-1-16,-10 3-3 15,-4 7-2-15,-4 2-4 16,-10 4 1-16,-4 3-4 16,1-1 0-16,3 1-1 0,10-3-2 15,11-4 1-15,7-5-1 16,11-4-3-16,3-3 2 16,11-3-4-16,10-4-1 15,8 1-37-15,6 0-14 16,4 3-44-16,4 6-18 15,3 9 63-15,3 4 29 16</inkml:trace>
  <inkml:trace contextRef="#ctx0" brushRef="#br0" timeOffset="772564.0594">31852 14575 84 0,'-7'-6'33'0,"7"12"-26"0,-3-12 16 16,3 6 5-16,-4 0 0 15,1-4 3-15,-1-2 0 16,1 0 3-16,-4 0-7 16,0-1-2-16,-1-2-14 15,1 3-4-15,4-1-3 0,-1 1-2 0,1 0-2 16,-1 3-2-16,4 0 1 15,0-1 1 1,0 4 0-16,0 0 6 0,0 0 6 16,0 0 9-16,4 0 5 15,-1-3-8-15,1 0 0 16,3 0-5-16,0 0 2 16,0 0-2-16,0 0 0 15,0-4 4-15,0 7 3 16,0-3-19-16,0-3-9 15,0 6 22-15,0-3 12 16,0-3-10-16,1 6-4 16,2-4-5-16,1-2 0 15,-1 6 0-15,1-3 1 16,-1-3-4-16,1 6-1 16,3 0 1-16,0-3 0 15,0-1 2-15,0 1 1 0,4-3-1 16,7 0 1-1,3-4 0-15,4 1 1 0,7 0-2 16,3-1 1-16,4 4-2 16,-4 0 2-1,4 2-6-15,0 4-1 0,0 0 4 16,0 4 5-16,3 2-5 16,0-3 0-16,4 3 0 15,0-3 0-15,0-3-2 16,-4 0 1-16,4-3 0 15,-3-3 3-15,-1 0-3 16,1-1 0-16,-1-5-1 16,0 9-2-16,-3-3 1 0,-3-4 1 15,-5 10-1-15,-6-3-1 16,-4-3 1-16,-3 6 1 16,0 0-1-16,-4 0 2 15,0-3-4-15,-3-4 0 16,-1 7 1-16,1-3 2 15,-4-3-1-15,0 3-1 16,-3 0 1-16,-1-1-1 16,-3 4 0-16,0-3 0 15,1 3 0-15,-5-3 0 16,1 3 0-16,-4 0 2 0,0 0-6 16,-4 3-1-16,1 0-3 15,-5 4 0 1,5-4 0-16,-4 6 0 15,0 1-2 1,0-1 1 0,3 1-6-16,1-1-1 0,3 3-18 0,0-2-7 0,3-1-52 15,1 4-20-15,-1 2 59 16,-6 1 28-16</inkml:trace>
  <inkml:trace contextRef="#ctx0" brushRef="#br0" timeOffset="778891.3836">10181 12534 220 0,'-10'0'82'0,"-8"0"-64"16,0 0 4-16,11 0-3 0,0 0-1 15,4 0 1-15,3 0-10 16,0 0-3-1,3 9-4-15,4-3-2 0,0 7 1 0,4-1-1 16,-1 7 0-16,5 6-5 16,2 3-1-16,4 4 16 15,4 9 7-15,10 6 4 16,8 18-1-16,6 4-2 0,8 13-1 16,10 0-5-1,10 5 0-15,4 7 2 16,0-9 1-16,-6-3-6 15,-1-7-3-15,-4 0-1 16,-3-3 1-16,-3-6-3 0,-4 3 0 16,-7-13-1-1,-8-2-2-15,-6-10-2 16,-3-7-1-16,-8-5-7 0,-7-10-4 16,-10-7-6-16,-4-5-2 15,-7-7-15-15,0-3-4 16,-7-6-88-1,-4-4-40-15,-7-2 87 16</inkml:trace>
  <inkml:trace contextRef="#ctx0" brushRef="#br0" timeOffset="779807.4599">10746 13803 292 0,'-7'-6'110'0,"-18"6"-86"0,-3 0 0 16,17 0-4-16,4 0-3 0,0 0 2 15,7 0-8-15,0 0-2 16,3 6-5-16,5-2-3 0,2-4 2 15,8 9-4-15,3 0 0 16,4 10 3-16,6 0 1 16,5 6-1-16,2 0 1 15,1 10-2-15,4-4 2 16,2 4 4-16,5-4 6 16,-1-9-5-16,4 3-2 15,4-6 3-15,-1-4 2 16,-3-5-4-16,0-7 1 15,-7-3-3-15,-7-6 0 16,-4-4 1-16,-10-2 1 16,-15-13 3-16,-10-19 4 15,-10-22-2-15,-12-25 3 0,-9-19-8 16,-5-15-4-16,1-1-5 16,7 4 1-16,7 6-4 15,10 28-1-15,8 19-99 16,10 32-41-16,10 24 73 15,11 23 39-15</inkml:trace>
  <inkml:trace contextRef="#ctx0" brushRef="#br0" timeOffset="801421.024">26769 10461 80 0,'-7'0'33'0,"3"0"-26"0,4 0-6 0,0 0-5 16,0 0 1-16,4 0 1 15</inkml:trace>
  <inkml:trace contextRef="#ctx0" brushRef="#br0" timeOffset="802276.5896">26804 10433 72 0,'0'0'27'0,"0"0"-21"0,0 0 10 0,0 0 2 15,0 0-4-15,0 0 2 16,0 0-7-16,0 0-1 16,-3 6-4-16,3-6-1 15,-8 3-1-15,5 7 1 0,-1-10-4 16,4 0-2-16,0 0-16 16,0 0-7-16,0 0 13 15,-3 6 6-15</inkml:trace>
  <inkml:trace contextRef="#ctx0" brushRef="#br0" timeOffset="808205.0351">25361 9956 72 0,'-14'3'27'0,"7"-3"-21"0,4 7 1 16,3-7 0-16,0 0-6 16,0 0-1-16,0 0 0 15,0 0 0-15,0 0 0 0,0 0 2 16,-4-7-1-16,4 7-1 16,-4-3 5-16,4-3 1 15,-3 6 11-15,3-3 4 16,0-3 2-16,0 6 1 15,0 0-2-15,0 0 1 16,0 0-2-16,0 0-1 16,0 0-10-16,0 0 2 0,0 0 2 15,0 0 1-15,0 0 4 16,0 0-5-16,0 0 2 16,0 0-5-16,0 0 1 15,0 0-5-15,0 0 1 16,0 0-5-16,0 0 0 15,0 6-1-15,3-6-2 16,1 3-2-16,0-3 1 0,3 9 7 16,0-2 2-1,0 2 2-15,0 0-1 16,-4 1 2-16,4 2-2 16,-3 4 2-16,-1 3-4 15,1 3 1-15,3 0-5 16,0 6 0-16,0 0 1 15,0 0 0-15,0 4-2 16,0-7 1-16,0 0 4 16,-3-6 4-16,-1 0-11 15,1-7-2-15,-1 1-1 16,1-4-2-16,-1 0 15 16,1-5 5-16,0 2-5 15,-1-6-1-15,4 0-5 0,0 0-3 16,0 0 0-1,0 0 1-15,0-6 1 0,0 6 1 16,0 0-2-16,4-4 1 16,0-2 0-16,-1 6 1 15,1 0 0-15,3 0 2 16,0 0-1 0,0 0 0-16,0 0-3 15,4 6-2-15,-1-2 1 0,1 2-1 16,3-3 0-16,4-3 0 15,-4 0 2-15,7 0 1 16,4-9 5-16,7 5 3 16,7-5-2-16,3 0 0 15,4-1-3-15,4 1-1 0,-1-1-1 16,-3 1 0-16,3 0-2 16,4-1-2-1,4 4 1-15,-1-3-1 16,4-4 2-16,0 0 1 15,-7-2-1-15,-7 5-2 0,0 1 3 16,-3 0 2-16,-5 5 0 16,-2-2 2-16,-1 3-4 15,-3 0 0-15,0 0-1 16,-4 0-2-16,0-1 1 16,-3-2-1-16,3 0 2 15,-3 0 1-15,0-1-4 16,0 1 1-16,3 0 0 15,0 0 2-15,0-1-1 16,1 1-1-16,-5 0 1 0,1-4-1 16,-4 10-3-16,-3 0 2 15,0 0 1-15,-4 0 2 16,0 7-1 0,-3-4-1-16,3 3 1 15,-3-3-1-15,3 0 0 0,-4-3 0 16,1-3 0-16,-4 0 2 15,0-3 1-15,-3 6 1 16,-1 0-2-16,-3 0-2 16,0 0-2-16,-3 0 1 15,-4 0 1-15,0 0 2 0,0 0-1 16,0 0 2 0,-4 0-2-16,4 0-1 15,0 0-2-15,-7 6 1 16,7-6 1-16,0 0 0 15,0 0 0-15,0 0 2 16,0 0-3-16,-3 0 0 0,-1 0 1 16,1-6 0-16,-1 3 2 15,1-4 1 1,-1-2-1-16,1 0-2 0,-1-1-2 16,1 1 1-16,-1-4 1 15,4-6 0-15,0 4 0 0,0-7 0 16,4 0 0-1,-1-13 0-15,1 7 0 0,3-13 2 16,0 1-3-16,0-1 0 16,0 3 1-16,0 4 0 15,0 2-3-15,0 7 2 16,-3 3 1-16,-1 7 0 16,1 2-3-16,-1 4 2 15,1-1 1-15,-4 10 0 16,0-3-3-16,0 3 2 15,3 0 1-15,-3 0 0 16,0 0-3-16,0 0 2 16,0 3 1-16,4-3 0 15,-4 10 0-15,0-1 0 16,7 4-3-16,-7-1 2 16,0 7 1-16,0 0 0 15,0 6 0-15,0 0 2 0,0 3-8 16,0 0-1-16,0 1 8 15,0-4 4-15,-7 9-7 16,3-2-3-16,1-1 7 16,-1-3 5-16,1 7-3 15,-1-4-2-15,1-3-4 16,-1-6 1-16,4-3 1 16,-3 0 2-16,3-7-1 15,-4-2-1-15,1-4 1 0,3-6 1 16,0 0-1-16,-4-3 2 15,4 0-4-15,-4-4 0 16,1 1 1 0,-1-3 2-16,1 9-3 15,-1-3 0-15,1-4-1 16,-1 7 0-16,1 0-7 0,-1 0-2 16,1 0 12-16,-4-3 9 15,-4-3-3 1,1 6-3-16,-5-3-3 15,1-3 0-15,-3 6-1 16,-5 6 0-16,-6-3 0 16,-3 6 0-16,-5 1 0 15,1 2-9-15,-4 1-4 16,0-1 15-16,1-2 8 0,2-1-4 16,1-3-1-16,3 1-1 15,0-4 0-15,1 3-5 16,-1-3 1-1,0 0 0-15,-3 1 2 0,0-4-3 16,-4 9 0 0,0 0 1-16,-7 1 0 15,-3 9 0-15,-8-4 0 0,1 4 0 16,-1 0 0-16,1 3-3 16,0-3 2-16,6-1 1 15,1 1 2-15,10-3-1 16,0-3-1-16,4-4 1 15,0-3-1 1,-1 0 0-16,1-2 0 0,0-1-3 0,0-3 2 16,-1 3 1-1,5-3 0-15,-1 3-3 0,4 0 0 16,-1 0 4 0,5 0 1-16,2 1-5 0,1-4 0 15,4 3 1 1,-1-3 1-16,4 0 1 15,0 0 2-15,0 3-3 0,0-3 0 16,-1 0 1-16,1 0 0 16,0 0 0-16,0 0 2 15,0 0-1-15,0 0-1 16,3 0-2-16,1 0 1 16,-1 0 1-16,4-3 0 15,0 3 0-15,0-3 0 16,3 3 0-16,-3-4 0 15,0 4 0-15,0-3 0 16,0 0 0-16,0 0 0 0,-3 0 0 16,-1 0 2-16,0 0-3 31,-3-1 0-31,4 1 1 16,-1 0 0-16,1 0 0 0,-1 0 2 0,4 0-1 15,0-3-1-15,0 2 1 16,0 1-1-16,0 0 0 15,0 0 0-15,0 0-3 16,0-3 0-16,-1 2 2 0,1 1 0 16,0 3-4-16,0-6 1 15,0 6 0-15,0 0-1 16,0 0 1-16,0 6 3 16,0-3 0-16,0 1 1 15,0-1 0-15,7-3 0 16,0 0 0-1,0 0 0-15,0 0 0 0,0 0 0 16,0 0 0-16,0-3 0 16,0-1 0-16,3 1 0 15,1-3 0-15,0 3 0 16,-1-3 0-16,-3-4 2 16,0-2-3-16,0-7 0 15,0-3-1-15,-3-9 0 16,-5-4 2-16,1-9 2 0,-3 3-1 15,-1 1-1 1,-3 5 1-16,0 1 1 0,0 5-3 16,-4 4 0-1,4 7-6-15,0-1 0 0,3 3-61 16,4 4-27 0,7-4 49-16,0-16 22 0</inkml:trace>
  <inkml:trace contextRef="#ctx0" brushRef="#br0" timeOffset="820189.5262">23978 9621 64 0,'-3'12'27'0,"3"-5"-21"0,-4-4 5 0,4-3 3 16,0 0 7-16,-3 3 7 16,3-3 9-16,0 0 4 15,0 0 5-15,0 3 1 16,0-3-12-16,0 6-4 16,3 0-18-16,1 1-3 0,3-4-3 15,3 3-1-15,5-6 1 16,6 0-2-16,3-6 2 15,5 6-2-15,2-10 0 16,5 7 1-16,-1-6 1 16,0 0 1-16,4-1 0 15,0 1-2-15,0-1 1 0,3-2 0 16,0-4 1 0,4-3 7-16,4 7 4 15,-1-7-9-15,0 0-6 0,1 3 4 16,-4 1 4-1,-4-4 3-15,0 0 0 16,1-6-5-16,-1 6-2 0,4 0-2 16,0-6-1-16,-1-3 1 15,5-6 1-15,-1-7-3 16,-3-6-3 0,4-3 0-16,-5-4-1 0,1 4 2 15,0 0 3-15,0 0 0 16,0-3 0-16,-4-1-3 15,-3-2 1-15,0-4-4 16,-7-2 0-16,-1 8 1 16,-6-2 2-16,-4-7-1 0,0 0 2 15,-3 1-2-15,0 2-1 16,-4 4 1 0,0 2-1-16,3 1 0 0,-2 12 0 15,-1 1-3-15,3 2 2 16,1 3 1-16,0 4 0 15,-1-3 2-15,1 2 3 16,-1 4 0-16,1 0 2 16,-4 3-6-16,0 0-1 15,0 3 0-15,1-3 0 16,-1 6 0-16,3 6 0 16,1 1 0-16,0-1 0 0,3 1 0 15,0-1 0 1,4 1 0-16,-1-4 0 15,1 0 0-15,-4 4 2 16,0-1-1-16,-3-3-1 0,0 4 3 16,-4-1 0-16,0 4-1 15,-4-1 1-15,1 4-4 16,0-3 0-16,3-1 1 16,0 1 0-16,3 0 0 15,8-7 2-15,0 7-3 0,3-4-2 16,4 4 2-1,0-4 2-15,-4 4 0 16,-4-1-1-16,1 4 3 16,7 0 2-16,-4 6-2 15,-3 0-2-15,3 3 0 0,-3 0-1 16,-1 0 0 0,1-3 0-16,3 3 0 0,4-3 2 15,3 0 1-15,1 0 1 16,-1 3 0-16,-3 0 0 15,-1 4-2-15,-2 2-2 16,2 4 1-16,1 2-1 16,0 4 0-16,-4 3 2 15,4 0-3-15,-4 0 0 16,4 0 1-16,-4 0 0 16,0 3 0-16,1 3 2 0,2 4-3 15,-2-1 0 1,-1 3 1-16,0 1 0 15,0 3 0-15,-3-4 0 0,3-3 0 16,-3 4 2 0,-4 3-3-16,0-7 0 15,4 0 1-15,-8 1 2 0,1-1-1 16,-4 0-1-16,0-2 1 16,0-1-1-1,1 3 0-15,-1-3 0 0,0 4 0 16,3 2 0-16,-2-2 0 15,2-4 2 1,1 0-1-16,-1-6-1 0,5 0-2 16,-1 0 1-16,0 0 1 0,0 0 0 15,0-4 2 1,0 11 1-16,1-4-4 0,-1 3 1 16,3 3 0-1,-2 1 0-15,6 5 0 0,-3-2 0 16,-1-1 0-16,-3 4 0 15,1-10 0-15,-1 0 0 16,-4 1 0-16,1-1 2 16,0 0-1-16,-1 3-1 15,4 4-2-15,1-1 1 16,2 4 1-16,1 3 0 0,3-4 0 16,0 1 0-1,4 6 0-15,0-10 2 0,0 1-3 16,-1-4 0-16,1 4 1 15,0-4 2 1,0 0 1-16,-1 4 1 16,-2-4-2-16,-1 1 1 0,4-4-4 15,-4 3 0-15,0-6 1 16,0-6 0-16,4-3 0 16,-4-7 0-1,1-3 0-15,-1 1 2 0,3-7-3 16,-2-7 0-16,6 7-4 15,-7 0 1-15,0 0-3 16,-3 0 0-16,0 0-10 16,-8 0-1-16,-6 0-95 0,-7 0-41 15,-11-3 78-15,-15-15 38 16</inkml:trace>
  <inkml:trace contextRef="#ctx0" brushRef="#br0" timeOffset="821217.2344">26695 7677 36 0,'-18'0'13'0,"7"0"-10"0,1 0 0 16,3 0-2-16</inkml:trace>
  <inkml:trace contextRef="#ctx0" brushRef="#br0" timeOffset="821351.382">26642 7492 76 0,'0'0'30'0,"-4"0"-24"0,4-10-5 0,0 10-3 16,0-3 0-16,0-3 1 15</inkml:trace>
  <inkml:trace contextRef="#ctx0" brushRef="#br0" timeOffset="822247.8877">26663 7423 128 0,'0'0'49'0,"0"0"-38"0,-4-3 19 0,4 3 6 15,-3 0-9-15,3-4-3 16,-4 1-12-16,4-3-3 16,0 0-5-16,4 0-3 0,-4-1 0 15,0 1-1-15,0 0 0 0,3-4 2 16,-3 7 1-16,0-3 10 15,0 6 3-15,0-3 6 16,0-3 3-16,0 6-4 16,0-4-1-16,0-2-9 15,0 6-2-15,0-3-5 16,0 0-1-16,0 0-1 16,0 0-2-16,4 3-2 15,-4 0 1-15,0 0 1 16,3-4 2-16,-3 4-1 15,4 0-1-15,-4 0 1 16,0 0-1-16,4 0 0 16,-4 0 0-16,3 0-3 0,-3 0 2 15,4 4 1-15,-1-1 0 16,1 0 0-16,-1 3 0 16,1 0 0-16,3-2 0 15,0 5 0-15,0 0 0 16,0 1 0-16,0 5 0 15,-3-5 0-15,-1-1 0 16,1-3 2-16,-1 1 3 16,1-1 2-16,-4-3 3 15,0 0-3-15,0 0-2 16,0-3-2-16,0 0-3 16,0-3 1-16,0 0 1 15,0-3-1-15,0 0-1 16,0-4 1-16,-4 1 1 15,1-1 1-15,-1 4 3 0,-3-3-3 16,3 9-2-16,-3-3 0 16,0 6-1-16,-3 3-3 15,3 3 2-15,0 4 1 16,0-1 0-16,0 1 0 16,-1 0 0-16,5-1 0 15,-1-2 0-15,4-1 2 16,4-3 3-16,-1-3 4 15,8 7 2-15,0-10-3 16,-1 6 0-16,4-6-5 16,0 0-2-16,-3-6 2 0,0 6 0 15,-1-10-1-15,1 7-2 16,-4-6 1-16,-4-1 1 16,1 1-1-16,-4 0 2 15,-4-1 0-15,-3 1 3 16,0-1-1-16,-7 4 0 15,0 6-3-15,-4 3-2 16,1 3-2-16,-4 4 1 16,3 2 1-16,4 1 0 15,3 0-3-15,1 2 2 16,3-2 1-16,7-4 0 16,3 7 0-16,4-7 2 15,0-3 1-15,4-2 3 16,-1-4-3-16,5-4 0 15,-5-2-1-15,1-3 1 0,-1-7-2 16,1 7 2-16,-4-4-2 16,0 4-1-16,-3-1-4 15,-4 4-2-15,0 3-8 16,0 3-2-16,-8 6-7 16,1 1 0-16,0 2-4 15,0-3 0-15,0 4-45 16,7-7-20-16,4 6 43 15,3 1 21-15</inkml:trace>
  <inkml:trace contextRef="#ctx0" brushRef="#br0">26748 7454 184 0,'-4'-3'71'0,"4"6"-55"0,4-3 0 0,-4 0-5 16,0 0-1-16,0 0 4 15,0 0 1-15,0 6 3 16,-4-2-10-16,4-4 4 0,0 0 4 15,0 0-2-15,0 0 0 16,0 0-6-16,0 0 0 16,0 0-1-16,0 6 1 15,0-3 2-15,0-3 1 16,0 9-1-16,0-2 1 16,4 2-2-16,-4 4 2 15,0 5-4-15,0 4 1 16,0 10-5-16,0 2 0 15,0 10-3-15,3 3-1 0,1-3 1 16,-1 3 2-16,1-3-1 16,3 0-1-1,0 3 1-15,3-3 1 0,1 0-1 16,0 3 2-16,-1 0 0 16,-3 0 1-16,0 0-2 15,-3-3 1-15,-1 6-2 16,1-3 2-16,-1 0 0 15,1 0 3-15,-1 0-3 16,1-6-2-16,0 6 0 16,3-6-1-16,0-4 0 15,0 4 0-15,0-3 0 0,0-1 2 16,0-2-1-16,0-1-1 16,-4-3-4-16,1 1-2 15,-1-4 7-15,1 0 6 16,-4 1-3-16,0-4-2 15,0 3-1-15,0 3 1 16,0-6-1-16,0-3-1 16,0-3 1-16,4 0-1 15,-1-4 0-15,1-2 0 16,-1 6-11-16,1-7-3 16,-4-2 20-16,0-1 10 15,0 1-7-15,0-7-2 16,0 3-5-16,0-3 1 15,0 0 0-15,0-3 3 16,0 0-3-16,0-3 0 16,0-3-1-16,0-4 1 0,-4 1-4 15,1-7 0-15,-1-2 1 16,1-4 2-16,-1-10-1 16,-3-5-1-16,0-10 1 15,0-7 1-15,-4-8 1 16,-3-17 1-16,4-5-2 15,-1 2-2-15,0-6 1 16,1-3-1-16,-1 7 0 16,1-4 0-16,3 0-3 15,0 10 2-15,-1-1-1 16,5-5 0-16,-1 8 2 16,1-2 2-16,-4 12-1 0,0 7-1 15,0 5 1 1,0 1 1-16,0 15-1 15,0 1 2-15,0 2-2 0,3 1 2 16</inkml:trace>
  <inkml:trace contextRef="#ctx0" brushRef="#br0" timeOffset="824671.87">27002 6905 160 0,'-11'-3'60'0,"8"0"-47"0,-5-3 21 0,5 3 6 16,-1 3-18-16,1 0-5 15,3 0-6-15,-4-3 0 16,4-1-6-16,7-2 1 0,4-6 4 16,3 2 0-16,7 1 4 15,4-10-1-15,3 6 2 16,-3-2-4-16,3 2-1 16,-3 4-9-16,-8 3 0 15,1 2-1-15,-4 4 2 16,-3 7 1-16,-4 5 3 15,-4 4-3-15,1 0-2 16,-8 9 2-16,4-3 2 16,0 3 2-16,0-6 3 15,4-1-1-15,-1-2 0 16,1 0-3-16,3-4-1 16,0 4-3-16,4-7 1 15,-1 1-2-15,4-4-1 0,0 0-2 16,4-3-1-1,0 1-5-15,-1-4 0 0,1-4-16 16,0 4-4-16,-4-3-107 16,-4 0-46-1,-6 0 93-15</inkml:trace>
  <inkml:trace contextRef="#ctx0" brushRef="#br0" timeOffset="825630.0806">27354 6686 240 0,'-3'-3'90'0,"-1"3"-70"0,1-3 15 0,3 3 2 15,-4 3-12-15,-3 0-5 16,0 0-5-16,0 0-2 16,4 3-7-16,-1-2 3 0,1 2 1 15,3-3 8-15,0 6 6 0,0-2-18 16,0 2-7-16,-4 0-3 16,-3 7 2-1,0 0 1-15,-4 3 1 0,-6 3 0 16,-4 6 0-16,-4 3-3 15,0-3 2-15,0-3 5 16,8-3 2-16,3-3-46 16,7-3-23-16,3-7 27 15,15-6 16-15</inkml:trace>
  <inkml:trace contextRef="#ctx0" brushRef="#br0" timeOffset="826460.6219">27577 6793 72 0,'3'-16'30'0,"-3"13"-24"0,7-4-3 0,-7 7-2 0,4-3-1 16,-4 0 2-16,3 3 10 15,-3 0 7-15,0 0 16 16,0 0 8-16,0 0 0 16,-7 3 0-16,0 0-6 15,0 1 0-15,4-4-21 16,-4 0 2-16,7 0 2 0,-8 0-7 16,8 0-2-16,0 0-6 15,0 0-2-15,0 0-1 16,0 0-2-16,0 0 3 0,0 3 0 15,0 0 5-15,4 0 5 16,-4 0 2-16,0-3 3 16,0 3-6-16,0-3 1 15,0 0-13-15,0 0-2 16,0 0 1-16,4 0 0 16,-1 0 9-16,1 0 5 15,3-3-4-15,0 0-1 16,3 0-2-16,4-3 1 15,4 2-2-15,0 1 0 16,-1-3-6-16,4 3 1 16,4 0 0-16,3 0 0 15,1-4 0-15,2-5 2 16,1 2-1-16,0 1-1 16,-4 0 1-16,-3-1-1 15,-4 7-7-15,-3 0-3 0,-8 3-19 16,-3 3-8-16,-3 0-14 15,-1-3-6-15,1 0-73 16,-1 0-30 0,4 0 83-16</inkml:trace>
  <inkml:trace contextRef="#ctx0" brushRef="#br0" timeOffset="826563.6242">27714 6930 184 0,'-3'0'68'0,"-1"4"-52"0,4 2 3 0,0-6 1 16,0 0 1-16,0 0 4 15,0 3 4-15,4-3 5 16,-1 0-19-16,1 0 7 0,-1-3 2 16,1 0-4-16,3 3 1 0,-7-3-8 15,3 3 0-15,-3 0-4 16,4 0 2-16,-4 0 0 15,3 0 3-15,1 0-3 16,0-4 1-16,3 1-3 16,3 0 2-16,1-3-2 15,3 0 0-15,3-1-5 16,5 1-1-16,-1 0-1 16,0 0-2-16,0-1 1 15,-3 4-1-15,-1 0 0 16,1 0 0-16,-4-3-5 15,0 6 1-15,0 0-3 0,4-3 0 16,0-4 1-16,-1 7 2 16,4-9-3-16,-3 9 0 15,0-3-36-15,-4 3-16 16,-7 0-91 0,-7 3-39-16,-7-3 99 15</inkml:trace>
  <inkml:trace contextRef="#ctx0" brushRef="#br0" timeOffset="827318.6822">28586 6698 80 0,'10'-6'30'0,"-13"6"-24"0,6 0 10 0,-3 0 3 16,0 0 4-16,-3-3 3 16,3 0 4-16,0 0 4 15,-4 0 5-15,1-4 3 0,-1 1-22 16,-3 0 13-16,0 0 4 0,-4 2-2 15,1 1 0-15,-4 0-16 16,0 0-6-16,-4 3 3 16,0 0 1-16,1 0-11 15,-1 3-3-15,4 0-9 16,0 4-1-16,0-1 12 16,0 0 6-16,3 4-3 15,0-1-2-15,1-3-1 16,3 10-1-16,3-4 0 15,1-2 0-15,3 9 0 16,3-4 0-16,4 1-2 0,7 3-2 16,4 6 5-16,3-3 1 15,4-6 2-15,3-1 0 16,0-2 2-16,1-4 1 16,-1-9 1-16,0-6 2 15,-3-10 2-15,-4-6-1 16,0-6 1-16,-7 0 0 15,-7-10-8-15,-3-3-5 16,-4 10-2-16,-11 0-1 16,-6 9-7-16,-8 6 0 15,-3 13-4-15,-8 9 0 16,-2 13-34-16,2 6-15 16,4 0-121-1,11 3-57-15,7-3 123 16</inkml:trace>
  <inkml:trace contextRef="#ctx0" brushRef="#br0" timeOffset="831282.7916">26832 9270 80 0,'4'0'33'0,"-4"0"-26"0,3-4 0 0,-3 4 1 15,0 0-5-15,0 0 0 16,4-3-1-16,-1 0 1 16,1 0 2-16,-4 0 2 15,0 0 12-15,0-4 5 16,0 4 1-16,0 0 2 0,-4 0-9 16,1 0-3-16,-1 0-8 15,1 3-1-15,3 0 4 0,-4 0-2 16,1-3 1-16,3 3-5 15,0 0-1-15,0 0-3 16,0 0-1-16,0 0-6 16,0 0 0-16,0 0-2 15,0 0 1-15,0 0 5 16,0 0 1-16,0 0 2 16,0 0 0-16,0 0 0 15,0 0 0-15,0 0 0 16,0 0 0-16,0 0-11 0,0 0-3 15,3 0-61 1,-3 0-30-16,0-3 53 16</inkml:trace>
  <inkml:trace contextRef="#ctx0" brushRef="#br0" timeOffset="848850.8586">26342 10238 60 0,'3'-3'24'0,"1"6"-18"0,0-3 2 16,-4 0 3-16,0 0-7 16,0 0-2-16,0 0 1 15,0 0 2-15,0 0 9 16,0 0 3-16,0 0 0 16,0 0 2-16,-4 0-6 0,4 0 0 15,-7 0-2-15,3 0 1 16,1 0-6-16,-1-3-2 0,4 3 2 15,-3-3 1-15,3 3 1 16,0 0-2-16,0 0 1 16,0-3 5-16,0 0 4 15,0-3 1-15,0-4-1 16,0 7 0-16,3-3 0 16,1-4-4-16,3 7 0 15,0-12-9-15,4 8-4 16,-1-5 6-16,4-1 4 15,0-2-2-15,0-1 1 16,4 0-3-16,0-3 0 16,3 1-1-16,-3 5 0 15,-1-3-2-15,1 4 1 16,-4-1 0-16,0 1 1 16,-3 2 2-16,-1 4 1 15,-3 0-1-15,0-4 1 16,-7 10-2-16,4-3 2 0,-4-3-4 15,0 6 0-15,0 0-3 16,0 0-1-16,0 0 1 16,0 0 0-16,0 0 0 15,0-3 0 1,3-3 0-16,1 6 2 16,-1-4-1-16,1-2-1 0,0 6 1 15,-1-3-1-15,1-3 0 16,-1 6 0-16,1-10 0 15,-1 10 0-15,1-3-3 16,-1-3 2-16,1 3 1 16,3-3 0-16,0 2 0 15,0-2 0-15,0 0 0 0,-4 3 0 16,5 0 2-16,-5-1 1 16,1 1-1-16,-4 0 1 15,0 3 0 1,0 0 1-16,0 0-2 0,0 0 1 15,0 0-2-15,0 0-1 16,0 0 1-16,-4 3 1 16,4-3 1-16,0 0 1 15,0 0 0-15,0 0 0 0,4 0-5 16,-1 0-1 0,1 0 1-16,3 3 0 15,0 1 1-15,-4-4 2 0,4 0-1 16,-3 0-1-1,-1 0 1-15,-3 0 1 0,0 0-1 16,0 0-1-16,-3-4 1 16,-1 1 1-1,1 0 3-15,-1 3 4 0,1-3-2 16,-1 0 1-16,1 3-3 16,-4-3 2-16,0 0-4 15,0-4 0-15,-4-2-3 16,0 0-1-16,1-1 1 15,-1 1 0-15,1-1 0 16,-1 1 0-16,0-4 0 16,1-2 0-16,-4 2 0 15,0-3 0-15,0 1 0 0,-1-4 0 16,1 0 0-16,4-3 2 16,-4 3 1-16,3 1 3 15,-3-1-3-15,-4 0 0 16,4 3-1-16,4 4 1 15,-5-4-2-15,5 7-1 16,-1-1 1-16,1 1 1 16,3 3-1-16,0-1-1 15,0 1 1-15,3 0-1 16,1 0 0-16,-1 2 2 16,0 1-3-16,4 0 0 15,-3 0 1-15,3 3 2 16,0 0-3-16,0 0 0 15,0 0 1-15,0 0 0 0,0 0 0 16,0 0 0-16,0 6-3 16,3 1 0-16,5 2 2 15,2 3 2 1,4 4 0-16,4 3-1 0,3 3-4 16,0 3 0-16,0 3 2 15,8-3 3 1,-5 3 2-16,1 1 1 0,0-1-5 15,-1-6 1-15,1 0 0 16,0-6 0-16,-4-1 0 16,0-2 2-16,-3-4-1 0,-4 1 2 15,0-1-2 1,-3-3 2-16,-4 0-2 0,-4-2-1 16,-3 2 1-1,0-6 1-15,0 6-1 0,-3-3-1 16,-4 0 1-16,3 1-1 15,0-4 0-15,-3 0 2 16,7 0-1 0,-3 0 2-16,3 0 0 0,0 0 1 15,0 0-2-15,0 0 1 16,-4 3-2-16,1 0-1 16,-1 0 1-16,-3 0-1 0,0 0 0 15,-7 7 0-15,0 2 0 16,-4 7 2-16,-3 3-1 15,-4 12-1 1,-3 4-2-16,0-3 1 0,0-7 1 16,3 3 2-16,4-6-3 15,0-3 0-15,3-3-12 16,8-10-5 0,10-12-188-16,7-22 112 15,3-3 41-15</inkml:trace>
  <inkml:trace contextRef="#ctx0" brushRef="#br0" timeOffset="855693.9169">26751 7401 100 0,'4'-3'38'0,"-4"0"-29"0,-4 3 10 0,4 0 5 15,-7 3-7-15,0 0 1 0,-4 0-2 16,-3 0-1-16,-3 3-7 15,-1 1-1-15,-3-1 3 0,0 3-4 16,3 1-1-16,0-1-2 16,1 1-3-16,3-1 1 15,0 0-1 1,3 1 4-16,0-1 2 0,4-3 4 16,0-2 4-16,4 5 1 15,6-3 0-15,4-3 1 16,7 0 3-16,1 1-5 15,6-1 2-15,0-3-7 0,0 0-1 16,0-3-2-16,-3-4-1 16,-4 1-3-16,0 0 1 15,-7-4-2-15,0 1 2 16,-7 0-2 0,-3-1 2-16,-8 1 0 15,1 3 3-15,-5-1 1 0,1 4 1 16,0 0-4-16,0 3-1 15,0 0-3-15,0 3-1 16,3 3 1-16,4-2 0 16,0 5 0-16,7 0 0 15,4 1 0-15,6-4 2 16,4-3 1-16,4-3 3 16,3 0 1-16,4-9 1 15,-4 6-2-15,0-13-1 16,-3 3-3-16,-4-2-2 0,-7-7 1 15,-3 3 1-15,-8 0-3 16,-7 7-2-16,-6 5-14 16,-8 7-6-16,-3 10-24 15,0 5-7 1,-1 4 28-16,8 3 14 16</inkml:trace>
  <inkml:trace contextRef="#ctx0" brushRef="#br0" timeOffset="859263.8797">26822 10264 112 0,'-4'-7'44'0,"1"10"-35"0,-4-3 12 0,7 0 3 16,-4 4-9-16,4-4-1 15,0 0-2-15,-3 3 0 16,3-3-6-16,0 0 5 0,0 0 4 15,0 0 6-15,0 0 4 16,0 0 4-16,0 0 2 16,-4 0-10-16,-3 3-5 15,3 0-7-15,-3 0-4 0,0 3 0 16,0-3-1-16,4 4-2 16,-4-1 1-16,3-3-2 15,-3 3 2-15,4 1-2 16,-1-4-1-16,4 6 1 15,0 1-1-15,0-4 4 16,4-3 2-16,-1 6 2 16,1-2 0-16,-1-1 0 15,1-3 0-15,-1 0 0 16,4-3 0-16,0 0-4 16,0 0-1-16,0-3 1 15,0 0 2-15,-3 0-1 0,0-3 0 16,-1-1-1-16,1 1 0 15,-4-3-5-15,0-1-1 16,-4 1 5-16,1-1 3 16,-5-2-10-16,1 2-4 15,0 1 10-15,0 3 8 16,4 0-7-16,-1 2-1 16,1 1-2-16,-1 0 2 15,1 0-8-15,3 9 2 16,0 4 5-1,0 2-4-15,0 4 0 16,3-4 1-16,-3 7 1 16,4-3 5-16,-1-4 2 15,1-2 0-15,-1-4 1 0,1 0 2 16,3-2 2 0,0-4-1-16,0-4 1 0,0-2-2 15,0-3 2 1,-3-7-6-16,-1 7-1 0,1-10-2 15,-4 9-2-15,0 4 1 16,-4-3-1 0,1 2 0-16,-4 4 0 0,0 0-3 15,-1 3 0-15,1 3-5 16,0 4-2-16,0 2-4 16,4 0 1-16,-1 1-11 15,8 5-2-15,-1-2-17 16,4 9-8-16,0-3-43 15,4-4-19-15,0 1 59 16,6-3 28-16</inkml:trace>
  <inkml:trace contextRef="#ctx0" brushRef="#br0" timeOffset="861674.4401">26818 10282 112 0,'4'0'44'0,"-8"3"-35"0,4-6 5 0,0 3-1 15,0 0 3-15,-3 0 2 16,3 0 2-16,-4 0 0 16,4 0-5-16,-3 0 1 15,-1 0-9-15,4 0 2 0,0 0 4 16,-3 0-1-16,3 0 3 0,-4-3 1 16,4 3-1-16,0 0 1 15,0 0 3-15,0 0-5 16,0 0 0-16,0 0-6 15,0 0 0-15,0 0-3 16,0 0 2-16,0 0-2 16,-4 3 0-16,1-3-3 15,-1 0 1-15,1 0 0 16,-4 0 3-16,0 3 1 16,3-3 1-16,4 0-2 15,-3 0 1-15,-1 0-4 16,4 0 0-16,0 0 1 0,0 0 2 15,0 0-3-15,0 0-2 16,0 0 2-16,0 0 2 16,0 0 2-16,0 7 1 15,0-1 0-15,0 0 2 16,0-3-1-16,-3 4 0 16,-1-4-1-16,1 3 2 15,3-6-1-15,-7 3 2 16,0-3-4-16,-1 10-2 15,1-10-2-15,0 9 0 16,0-3-2-16,-3 1-1 16,-1-1 1-16,1 0 1 15,-1 4-1-15,-3 2 2 16,0 1-2-16,0-1 2 16,0 1 0-16,-1-1 3 0,1-2-1 15,0-1 2-15,4 0-4 16,-1 1 0-1,0-1-1-15,-3 4-2 0,0 2 1 16,0 1-1-16,-4 3 0 16,-3-3 0-1,4 2-3-15,-1 1 2 0,0 3 1 16,1-3 2-16,-1 3 1 16,0-3 1-16,1-4-5 15,-4 4 1-15,-1 3 0 16,-2-3 2-16,-1 3-1 15,-3 0-1-15,0 0 1 16,-1 3 1-16,1 0-1 16,0 3-1-16,0 4 1 15,0-1 1-15,3-3 1 16,0 0 1-16,0-2 2 16,1-1 1-16,-1-3-1 15,4 3-1-15,0-3-3 16,0 0 1-16,-1-1-2 15,1 1 2-15,4-3-2 16,-5 0 2-16,1 3-2 0,-3 0 2 16,-1 0-2-16,0 3-1 15,0 3 1-15,-3 7-1 16,4-1 2-16,-1-6 1 16,4 7-1-16,0-10 1 15,3 0 0-15,0-6 3 0,1 0-1 16,-1-7 0-16,0 7-3 15,1-3 1-15,-1 3-2 16,0-4-1 0,1 7 1-16,-1-3 1 0,1-3-3 15,-5 2 0-15,5-2 1 16,-4-3 0 0,3-1 2-16,0-2 1 15,4 2-4-15,0-2 1 0,3-1 0 16,-6 0 2-16,6 1-3 15,1-4-2-15,-1 3 2 16,0 1 2-16,1 6 0 16,-1-4-1-16,1 1 1 0,-4-1-1 15,3 1 0 1,0-1 0-16,1 1 0 0,-1-4 0 16,4 1 0-16,0-4 0 15,0 3 0-15,4-9 0 16,3 0 0-16,0 0 0 15,0 0 0-15,0 0 0 16,0 0 0 0,0 0 0-16,0 0 0 0,0 0 2 15,0 0-3-15,-7 7 0 16,-1-4 1-16,1 3 0 16,0-3 0-16,-3 3 0 15,3-2 0-15,0-4 2 16,3 6-3-16,1-6-2 15,3 0-1-15,0 0 3 0,0 0-2 16,0 0 1 0,0 0 0-16,0 0-2 15,0 0 3-15,0 0 2 0,0 0 0 16,-4 0-1 0,4-6-2-16,0 2-1 0,0-5-1 15,4-7 3-15,3-6-2 16,3-3 1-16,8 0 0 15,0-3-2 1,6-7 0-16,1 1 3 0,10-7-2 16,0-9 1-16,8-3 2 15,3-10 0-15,0 0 0 16,6 1 2-16,5 5-3 0,3-2 0 16,0-4 1-1,0 0 0-15,0 4-3 16,0-1 2-16,0 0 1 0,3 7 2 15,1 3-1 1,-4 0-1 0,3 9 1-16,-6-3-1 0,-4 7 0 0,-8-1 0 15,-2 0 0-15,-1 7 0 16,0 0 0-16,-3-4 0 16,0 4 0-16,0-4 2 15,0 10-3-15,-4-3 0 16,0 3 1-16,-7 3 0 15,1 3 0-15,-8 3 0 0,0 1 0 16,-3 2 0 0,-1 4 0-16,-3-1 0 15,0 1 0-15,-3 3 2 16,0-1-1-16,-1-2-1 16,-3 9 1-16,0-9-1 0,4 5 0 15,-8-2 0 1,5 6 0-16,-5-3 2 0,4-3-3 15,-3 6 0-15,-1 0 1 16,1-3 0-16,-1 3 0 16,-3 0 2-16,0 3-1 15,0-3 2-15,0 0-2 16,0 0-1-16,0 6-4 16,-3-3-2-16,3 7-6 0,0-4 0 15,0-3-3-15,0-3 2 16,3 6-2-16,1-3 0 15,-1 1-50-15,1-1-21 16,-1 3-64 0,4-3-28-16,0 3 95 15</inkml:trace>
  <inkml:trace contextRef="#ctx0" brushRef="#br0" timeOffset="864187.921">26762 10289 104 0,'-14'3'41'0,"7"3"-32"0,-4-6 11 16,11 0 4-16,-7 0-2 16,3-3 1-16,4-3 1 15,0-7 2-15,4-3-14 16,-1 1 9-16,1-1 2 0,0-3 4 0,-1 7 3 16,-3-4-5-16,4 7-3 15,-4 2-4-15,0 1-1 16,0 3-1-16,0 0 0 15,0 3-2-15,0 0-1 16,0 0 1-16,0 0 2 16,0 0 2-16,0 0 3 15,-4 0-5-15,4 0-1 16,-3 3-7-16,6 3 0 16,-3 4-3-16,4 5 2 15,-1-2-4-15,1 6 0 16,-1-1-1-16,1 1 1 15,3 0 0-15,0-3 3 16,0-1-3-16,0 1 0 16,3 3 3-16,1 0 3 0,3 0-2 15,4 2-2-15,3 1 2 16,0-3 0-16,4 9-3 16,3-2-1-16,4 2 1 15,0 0 2-15,-1-3-3 16,1 0 0-16,0 0 1 15,0-6 2-15,-1 0-1 16,-2-3 2-16,-5-4-2 16,1 4 0-16,-4-4-6 15,0-2 1-15,0 5 0 16,1-5 2-16,-1 2-1 0,0 1 2 16,0-1-4-16,-3 4 0 15,3 0 1-15,0-4 0 16,0 7 0-16,-3-3 2 15,3-1-1-15,0 1 2 16,0 0 0-16,-3 3 3 16,3-4-3-16,-3 1-2 15,3 3 0-15,-3 0-1 16,-1 3 0-16,-3-4 0 16,4 4 0-16,-4-3 0 15,0 0 0-15,4-3 2 16,0-1-1-16,-1 1 2 15,1 0-2-15,-1-1 2 16,1 1-2-16,0-3 2 0,-1 5-4 16,1-2 0-16,3 0 1 15,-3-4 0-15,-1 4 0 16,1-4 2-16,0 1-1 16,-1 3-1-16,1-1 1 15,0 4-1-15,-1 0 0 16,-3 3 0-1,4 0 0-15,-4 0 0 0,-3-10 0 16,3 7 2-16,0 0-1 16,0 0 2-16,0-3 0 15,0-1 1-15,4 4-2 16,0-3-2 0,-4-4 1-16,0 4-1 0,-4-7 0 15,1 4 0-15,0-4 2 16,-4 1-1-16,0-4-1 15,0 3-2-15,0 1 1 16,0-1 1 0,0-6 0-16,0 4 0 15,0-4 0-15,-4 3 0 0,1-6 2 16,0 0-1-16,-4 0 2 16,0 0-2-16,0 0 2 15,0 0-4-15,0 0 0 16,0 0 1-16,-4 0 2 15,0 0-3-15,1-3 0 16,3 3 1-16,-4-3 0 16,4 3 0-16,-3-3 0 15,3-1 0-15,0 4 2 0,0 0-1 16,0 0-1 0,0 7-2-16,0-7 1 15,0 0 1-15,0 0 0 16,0 0 0-16,0 0 0 0,0 0 2 15,0-3 1-15,0-4-1 16,-4 1 1-16,-3 0-2 16,0-7-1-16,-3 4-2 15,-1-4 1-15,-3-6-1 16,0 1 0-16,-4-4 2 0,1-3 0 16,-5-4-3-1,1-2 2-15,0 0 1 16,-4-1 2-16,1 1-3 0,-5 0 0 15,-2 2 1-15,-1 4 0 16,-3-3 0-16,-1 0 0 16,5 0 0-16,-1 3 0 15,4 3 0-15,3 0 0 16,4 3 0-16,0-3 2 16,-4 0-3-1,0 3 0-15,1 3 1 0,2-2 0 16,-2 2 0-16,-1 0 0 15,0 1 0-15,1-1 0 16,-1-3-3-16,0 7 2 16,1-4 1-16,-1 3 0 15,0-2 0-15,0 2 0 0,1 1 0 16,3-4 0 15,-1-3 0-31,1 10 0 0,0-10 0 16,7 6 0-16,0-2-3 15,0-4 2-15,0 3 1 0,-4 4 2 16,0-1-3-16,-3 1 0 0,0-4 1 16,3 6 0-16,-3-5 0 15,4-1 2-15,-5-3-3 16,5-3 0-16,-1-3 1 16,4 6 0-16,0-2 0 15,0 2 0-15,-4 0 0 0,1 3 0 16,-1 1 0-1,0-1 0-15,-3 3 0 0,3-2 0 16,1 5 0-16,-1-2 0 16,4-1 0-16,0 1 0 15,3-1 0 1,1 1 0-16,3 2-3 0,0 1 2 16,3-7 1-16,1 7 0 15,-1-1-3-15,1 7 2 16,3-3 1-16,-4 6 0 15,1-3-3-15,-1-4 2 16,4 7 1-16,-4 0 0 16,1-3 0-16,-1 0 0 15,4-3 0-15,-3 3 0 16,3 0 0-16,0 3 0 16,0 0-3-16,0 0 0 0,0 0-3 15,0 0 1 1,0 6-4-16,0 0-1 15,0 0-4-15,0 1-1 0,0 2-36 16,0 0-14 0,3 1-16-16,1-1-4 0,-1-2-36 31,5-4-15-31,2 3 73 16</inkml:trace>
  <inkml:trace contextRef="#ctx0" brushRef="#br0" timeOffset="878234.2863">24074 9774 104 0,'-15'-3'41'0,"8"0"-32"0,0 9 2 15,4 1-2-15,3-7-1 16,-4 3 0-16,4-3 0 0,-3 3 0 15,3-3 0-15,0 0 0 16,0 0 7-16,0 0 4 16,0 0-9-16,0 0 8 0,0 0 4 15,0 0-2-15,0 0-2 16,3 0-6-16,1-3-2 16,3 0-4-16,3 0-1 15,5-4-1-15,2 1 0 16,4-3 0-16,4 2 0 15,0-2 0-15,3-1 0 16,0 1 4-16,0-3 3 16,-3-1-2-16,0-3 0 15,0 7-3-15,-1-4 1 16,1 1-2-16,0-1 0 16,3 1 1-16,0 2 1 15,0 1-1-15,0 0 1 0,4 2-2 16,0-5 2-1,3 2-2-15,1 1 0 16,2-1 1-16,-2 1 1 0,-1-3 1 16,0-1 2-1,0 0 1-15,1 1 3 0,-1 3-9 16,0-1-3 0,-3 4 2-16,3 0 2 0,1 2 0 15,-1 1 1-15,0 0 0 16,0-3 1-16,4 6 0 15,0-3 0-15,-4-7-2 16,1 4 1-16,-1-3 0 0,0-1 1 16,0 1-2-1,1 3 1-15,3-1-2 0,-1 1 2 16,-2 0 0-16,-1-1 1 16,4 4-4-16,-1-3-1 15,-2 0 1-15,3-4 0 16,-1 1-2-16,5-4-2 15,-1 10 3-15,0-6 0 16,-3 3 1-16,-4-4 0 16,1 10 0-16,-5-3 0 15,1 3 0-15,0-6 2 16,0 6-3-16,-4-3 0 16,4 0-1-16,-4-1 1 15,0 1 0-15,0-3 1 0,1 3 0 16,2 0 0-1,1 3-2-15,0-3-2 16,0 3 1-16,-1 0-1 16,8 0-3-16,-7 0 2 15,3 6 1-15,0-9 2 0,1 3-1 16,-5 0 2-16,1 0-2 16,0 0-1-16,0 6 1 15,3-6 1-15,4 3-1 16,0 0-1-16,3 4-2 15,-3-4 1-15,3 0 1 16,11 6 0-16,-4 1 0 0,-6-1 0 16,-4 7 2-1,-1-7 1-15,1 1-1 16,3-4-2-16,4 3 1 16,0-6 1-16,7 4-1 15,-7-4-1-15,3 6 3 16,-3-6 0-16,-3 4-4 0,-1-7 1 15,0 3 0 17,8 0 0-17,-5 0 0-15,5 0 2 16,-1 0-3-16,-3 4 0 0,0-4 1 16,-4 3 0-16,1-3 0 0,-8-3 2 15,0 0-1-15,0 0 2 0,1 0-2 0,-1 0-1 16,0 6 1-16,1-6-1 0,2 0 0 15,-2 0 2 1,-1 3-1-16,0-3-1 16,-3 10 1-16,-4-10 1 15,4 6-1-15,-4-3-1 0,0 0 1 16,-3-3-1-16,0 4 2 16,3-4 3-1,0 0-4-15,0 0-1 0,1 0 2 16,-1 3 1-16,4 0-4 15,-4 0 1 1,0 0 0-16,-3 0 0 0,-1 4 0 16,1-4 0-16,3 3 0 15,-3-3 0-15,3 0 0 16,-3-3 2-16,0 3-1 0,-1-3-1 16,5 0 1-16,-1 0-1 15,-3 0 0-15,3-3 0 16,-4 3 0-16,5-3 0 15,-5 3 0 1,1 0 0-16,0 0 0 0,-8 0 0 16,1 0-3-16,-7 0 0 15,-4 0-12-15,-14-3-51 16,-7-3-13 0,-8-1-59-1,-2-2-23-15,-5 3 84 0,1-1 40 16</inkml:trace>
  <inkml:trace contextRef="#ctx0" brushRef="#br0" timeOffset="905827.6998">22091 13528 64 0,'-11'-7'24'0,"4"1"-18"0,4-7 2 0,-1 7 0 15,1-3-2-15,3-1 1 16,0-2 5-16,0-1 4 15,0 1 12-15,3 2 6 16,-3 1-2-16,0 0 1 16,0-1-8-16,0 4-3 15,0 3-12-15,-3 0 2 0,-1-1 4 16,1 4-2-16,3 0 0 0,0 0 3 16,0 0 1-16,0 0-5 15,0-3-3-15,3 3 1 16,1 0 0-16,-1 0-1 15,1 3-1-15,-1 4-1 16,1-1 2-16,-1 7-1 16,1 2 0-16,-1 7 8 15,4 6 4-15,4 10-18 16,3 3-8-16,0 15 10 16,4 10 6-16,3 9-3 15,0 4-2-15,0-1-1 16,-3 4 1-16,0-7 1 0,-4 0 3 15,-4-6-1 1,-6 0 0-16,-4-12-3 16,-7-1-1-16,-4-9-1 15,1-3 0-15,-4-6-2 0,3-10-2 16,0-3 5 0,1-6 1-16,3-7 0 15,0 1 1-15,3-4-4 0,4-3-2 16,4-2-3-1,-1-4-1-15,1 3 2 0,3-3 0 16,-4 3-2-16,1 0 2 16,-1 3 1-16,-3 0 0 15,-3 1 0-15,-1-1 0 16,1-3 0-16,-4-3 2 16,0 0 1-16,0-6 1 0,-4-7-2 15,4-5-2-15,-4-8-2 16,1-8 1-16,-1-7 1 15,1-12 0 1,-1-7 0-16,1-6 0 16,-1-6 0-16,4-12 2 0,3-1-1 15,4-3-1-15,4 0-2 16,3 1 1-16,0 5 1 16,0 7 0-16,0 3 0 15,0 3 0-15,0 15-3 16,-3 7 2-16,-1 4 1 15,-3 14 2-15,0 1-1 16,0 6-1-16,0 3 3 0,0 10 0 16,0-4-4-16,0 4 1 15,0 3-2-15,0-4 0 16,0 10 2 0,0 0 0-16,0 0 0 0,0 7 0 15,0 5 0-15,4 13 0 16,6 22 0-16,12 16 2 15,6 34-1-15,7 32 2 16,7 27-2-16,4 26 2 16,-3 0-9-16,-8-6-1 15,-7-29-14-15,-10-31-6 16,-8-19 14-16,-10-31 8 16</inkml:trace>
  <inkml:trace contextRef="#ctx0" brushRef="#br0" timeOffset="964273.2469">26956 13825 88 0,'0'-3'35'0,"-4"3"-27"0,4-6 2 0,0 6-1 15,0-3 3-15,0-3 3 16,0-4 3-16,0 1 1 16,0 3-2-16,4-4 2 15,-1 1-4-15,-3-1-1 16,0 4-8-16,0 0 0 0,-3 3 4 15,-4 0-6-15,0 3 0 16,-4 3-2-16,0 0 1 16,4 0 7-16,-3-3 5 15,3 3 2-15,0-3 1 16,0 3-3-16,0 0-1 16,0 0-8-16,-4 1-4 15,4-1-4-15,0 3-1 0,0 3 8 16,0 1 6-16,3-1-1 15,1 1 0 1,3-1-6-16,0 0-1 0,3 4-1 16,1-4 1-16,3-2-2 15,0-1 2-15,3 0 0 16,1-3 1 0,3 0 4-16,0-3 3 0,0 0-2 15,0 0 2-15,-3 0-2 16,-4-3 2-1,0 0 7-15,-3-3 3 0,-4-3-13 16,-4-4-6-16,-3-3-7 16,-3 1 0-16,-5-4 5 15,1 6 4-15,0 1-1 16,-3-1-2-16,2 4-5 0,1-1 0 16,0 4 4-16,0 3 2 15,4 0 0-15,-1 6 1 16,4 3-2-16,0 4-1 15,3-1-4-15,4 4-2 16,0 2 7-16,4-2 6 16,-1-4-3-16,4 7-2 15,4-4-4-15,0-2 1 16,3-1 1 0,0 1 0-16,3-1 0 0,-2-3 0 15,-1 1 0-15,0-7 0 16,-4-4-7-16,1-2 0 15,-4-6 14-15,-3-4 7 16,-1 0-4-16,-3-3-3 16,-7 4-7-16,0 2 0 15,-7 4-5-15,-4 3-1 16,1 2 0-16,-5 8 2 16,1 2-9-16,0 3-4 0,0 4-7 15,7 6-2-15,3-1-13 16,8 8-5-16,6-1-47 15,11 0-21 1,11 3 59-16</inkml:trace>
  <inkml:trace contextRef="#ctx0" brushRef="#br0" timeOffset="969256.9431">26846 13778 156 0,'-7'-18'57'0,"4"14"-44"0,-8 1-4 0,4 3-2 0,0 3-6 15,0 1-1-15,0 2 7 16,-4-3 3-16,4 0-5 16,0 0 10-16,0 0 7 0,-3 1 0 15,3-1-1-15,-4-3-11 16,4 3-4-16,0-3-4 16,-4 9 1-16,1 7-2 15,-1-4-1-15,1 10 7 16,3 0 5-16,-1 3 7 15,5 0 5-15,3-3-1 16,0 4-2-16,3-8-7 0,5-2-4 16,6-7-1-1,0-2-1-15,3-4 0 0,1-6 0 16,0-4-2-16,-4-2-1 16,0-4-3-1,-4-2 1-15,1-1 4 0,-4-3 4 16,-3 0-2-16,-4 4 2 15,-4-1 0 1,-3 4 3-16,0 2-5 0,-4 4-3 16,1 3-6-1,-1 3 0-15,1 3-2 0,-1 3 0 16,1 7 2-16,2 2 0 16,1 4-3-16,4 0 2 15,-1 0 1-15,4-3 0 16,4-4-3-16,3 1 2 15,4-7 1-15,-1-3 0 16,4-3 0-16,4-6 0 16,-1-4 0-1,-2-2 2 1,-1-10-1-16,-4-6 2 16,1-1-2-16,-8-2 2 0,-3 6-2 15,-3 3 2-15,-4 9-15 0,-7 7-7 0,-4 16-41 16,-3 8-18-16,-7 14 40 15,-4-1 19-15</inkml:trace>
  <inkml:trace contextRef="#ctx0" brushRef="#br0" timeOffset="971657.4489">26836 17422 104 0,'-7'0'38'0,"0"9"-29"0,3-9 3 0,1 7 1 0,-1-7-4 16,-3 3 0-16,0-3 3 15,-4 0 5-15,1-3 4 16,-1-4 2-16,1 4 1 15,3-3 0-15,-4 3-13 16,0-4 2-16,4-2 1 0,0 6-5 16,4-3-1-16,-1 2-2 15,1 1-1-15,3 3 1 16,0 0 1-16,-7 7 3 0,3 2 1 16,-3 0 1-16,0 1 2 15,4-1-3-15,3 1 1 16,0-1-7-16,3 4-3 15,4-1-1-15,4 4 1 16,3 3 3 0,0-4 2-16,0-2-1 0,4 3 1 15,-4-7-4-15,0-6-2 16,0 3 4-16,0-12 1 16,0 3 2-16,-3-13 2 15,-1-3-5-15,-3-2-1 16,-3-5-4-16,0-2-3 15,-4 3-1-15,-4 0 3 16,-3 3 0-16,-4 3 1 16,1 4 2-16,-4 2 1 0,0 1-1 15,-1 2-2-15,1 4 1 16,0 3-1-16,0 6 0 16,4 3 0-16,2 7-3 15,1 5 0 1,4 8 2-16,3-1 2 0,3 3-2 15,1-3 0 1,3-3 1-16,0-6 0 0,4-7 0 16,-1-3 0-1,1-6 2-15,-1-6 3 16,1-3 2-16,0-4-1 16,-4-6-1-16,0-3 1 15,0-6 1-15,-4 6-19 16,1-3-6-16,-1 6-19 15,-3 7-6-15,-7 9-83 16,-3 6-35-16,-4 9 83 16</inkml:trace>
  <inkml:trace contextRef="#ctx0" brushRef="#br0" timeOffset="973109.0537">25174 15202 124 0,'-3'-16'46'0,"3"10"-35"0,-4 0 5 0,1 6 0 15,-4 0-3 1,0-3 0-16,-1 3-1 0,-2 0 2 15,-1 0-7-15,1 0 2 0,-1 0 2 16,1-4 2-16,3 1 3 16,-1 0-5-16,1 3 1 15,0-3-5-15,0 3-2 16,0 0 2-16,0 3 2 16,-3 0 2-16,-1 4 1 15,0-1-2-15,1 0 1 16,-1 0-6-16,1 4-1 15,3-4-2-15,0 3-2 16,3 1-2-16,4-1 1 16,0 1 1-16,4 5 2 15,-1-2 1-15,4-1 1 0,0 1 4 16,4-4 3-16,-1-2 0 16,4-4 3-16,1-6-3 15,-1-4 1-15,0-2-5 16,0-4 1-16,0 1-3 15,0-1 0-15,-3-2-1 16,-4 5 0-16,-4 1-5 16,-3-1 1-16,-3 7 0 15,-1-3 2-15,-3 6-3 16,-3 0 0-16,-1 6 1 16,0-3 2-16,1-3-1 15,-1 10-1-15,4-10-2 16,0 6 1-16,0-3 1 0,0 4 0 15,4-4 0-15,3 3 0 16,0-3-3-16,0 10 2 16,3-1 1-16,4 1 2 15,0-1-1-15,0 1 2 16,4-1-2-16,-1 1-1 16,1-4 1-16,0-2 1 15,-1-4 1-15,1-3 3 16,-4-10-1-16,0 1 0 15,0-4 5-15,0-9 4 16,0 0-7-16,-3 0-2 16,-1 1-3-16,-3 2 1 15,-3 0-4-15,-5 3 0 16,1 1-1-16,-3-1 0 16,3 3 0-16,0 4 0 0,0 3-9 15,-4 3-5-15,1 6 10 16,-1 3 7-1,-3 6 7-15,0 4 3 16,-4 6-19-16,0 0-6 0,4 3 4 16,0-3 2-1,4-3 6-15,-1-3 1 0,4-7-4 16,3 0 1-16,8-2-9 16,3-4-2-16,11-3-65 15,6-3-29-15,5 3 53 16,2 0 29-16</inkml:trace>
  <inkml:trace contextRef="#ctx0" brushRef="#br0" timeOffset="983767.9659">26963 17237 92 0,'-11'6'35'0,"4"0"-27"0,-10 1 0 0,9-4-2 16,-2 0-4-16,-1-3 1 16,1 0 0-16,-1-3 3 15,1 0 8-15,-1-4 3 16,4 1 3-16,0 0 0 16,3 0-9-16,1-1-2 15,-1 4-5-15,1 0 4 0,-1 0 2 16,1 3 3-16,-1 0 5 15,1 0-6-15,-1 0 1 16,1 0-6-16,-1 0 1 16,-3 0 4-16,3 0 2 0,1 0 4 15,-1 3 1-15,-3 0-4 16,0 3-1-16,0 1-6 16,0 2 0-16,4 1-3 15,-4-1 0-15,3 3-3 16,1 1 1-16,-1-4-2 15,4 1-1-15,0 6 1 16,4-4-1-16,3 1 2 16,0 2 3-16,3 4 2 15,1 0 1 1,-1-7-2-16,1 7 1 0,3-9-4 16,-3 2 0-16,3-6 5 15,-4-6 3-15,5-6 5 16,-1-6 2-16,0 2-16 0,0-9-8 15,-4-3 7-15,1 4 5 16,-4-1-9 0,-3 3-2-16,-4 4 0 0,-4 2 2 15,-3 1 11 1,-7 9 4-16,0 0-5 16,-4 0-2-16,1 0-5 15,-1 6-1-15,0-3-1 0,1 4 0 16,2-1 2-16,5 0 0 15,3 3-7-15,0 4-3 16,0 0 6-16,3 5 3 16,1-2 2-16,-1 12-1 15,4-3 3-15,0 0 2 0,0-3-7 16,4-3 0 0,-1-3-2-16,1-7-1 15,-1 1 15-15,4-1 5 0,0-9-1 16,0 0 0-16,0 0-4 15,4-9 1-15,0-1-4 16,-1-9-2-16,1 7-2 16,-4-4 0-16,0 1-2 15,0-1-1 1,-3 0 1-16,-1 1 1 0,-3-4-1 16,0 0 2-16,-7 0-2 15,0-3 2-15,-4 3-2 0,1 1-1 16,-4-1 1-1,0 3-1-15,-1 3 0 16,5 4 0-16,-1 3-3 0,1 3 0 16,-1 6-1-16,4 6 0 15,4 1 0-15,3 8 3 16,3-2 0-16,1 3 1 16,3-3-3-16,0-1 2 15,3-2 1-15,1-1 0 16,3-5 0-16,0 2 2 15,4-9 1-15,-1-3 3 16,1-7-1-16,3-2 0 16,-3-7-3-16,-4-3 1 15,0 0-2-15,-7 0-1 16,-3-3 1-16,-4 10-1 0,-11-1-7 16,-3 6 0-1,-7 7-10-15,-4 6-2 0,-7 7-8 16,1 2-3-1,2 4-38-15,5 3-19 0,6 0 46 16,11-7 21-16</inkml:trace>
  <inkml:trace contextRef="#ctx0" brushRef="#br0" timeOffset="990377.0339">17205 15403 176 0,'25'-182'68'0,"-22"78"-52"0,8-49-16 15,-4 74-11-15,7-34-39 16,7-21-15-16,4-11 34 0,7-11 15 15</inkml:trace>
  <inkml:trace contextRef="#ctx0" brushRef="#br0" timeOffset="992926.102">15857 17510 148 0,'-7'0'55'16,"7"0"-43"-16,-3 0-1 0,3 0-2 0</inkml:trace>
  <inkml:trace contextRef="#ctx0" brushRef="#br0" timeOffset="994146.8422">15850 17503 238 0,'4'-9'1'0,"-1"-4"0"0,-3 1-6 0,4-1 1 15,-4-2-3-15,0 5 2 16,0 1 1-16,3-1-1 0,-3 7 1 15,0-3 0-15,4-3 3 16,-1 9 2-16,-3-4 4 16,0 1 4-16,0 3 9 15,0 0 3-15,-3 0-2 16,-1-3 1-16,1 0-7 0,-1 3 0 16,4-3-6-16,0 3 1 15,0 0-5-15,0 0-2 16,4 3 2-16,-1 3 0 15,1 1 3-15,-1 2 1 16,1-3 3-16,-4 4 1 16,4-7-1-16,-1 6-1 15,1-9-1-15,3 7 2 16,0-4-3-16,3-3-2 16,1 0 2-16,3 0 0 15,0-3 1-15,0-4 0 16,0 7-2-16,-3-3 1 15,-1-3 0-15,1-4 1 0,-4 7-2 16,-3-6 1-16,-4-4 0 16,0-2 1-16,-7-1-4 15,0 0-1-15,-4 4-1 16,0-1 1-16,1 4 0 16,-4-1 1-16,3 7-2 15,1-3-2-15,2 6 1 16,1 6 1-16,7-3-3 15,0 7 0-15,4 9 1 16,3-4 0-16,4 4 0 16,-1 0 0-16,1-3 2 0,-1-1 1 15,1-2 7 1,-1 3 4-16,-2-4-14 0,-1-3-4 16,3-2 12-16,1-4 8 15,-1-3-3-15,1-6-2 16,0-4-4-16,-4-5 0 15,0-4-4-15,-4-6 0 16,1 6-3-16,-4-3-1 16,-4 3 1-16,1 0 2 15,-4 7 1-15,-4-4 1 16,-3 7-2-16,0-1-2 16,0 7 1-16,0 0 1 15,-1 0-3-15,5 3 0 16,-1 3-1-16,4 3 0 15,0 4 0-15,4-1-2 16,3 0 0-16,3 10 3 0,4 0 0 16,4 0 1-16,3 0 0 15,4 3 0-15,-1-4 0 16,1 1 0-16,-1 0 2 16,1-3 1-16,0-4-1 15,-4-2-2-15,0-4 3 16,-3-3 0-16,-1-3-1 15,-3-3 1-15,-7-6 0 16,-3-1 3-16,-4-2-1 16,-4-4 0-16,0 0-3 15,-3-3 1-15,0 1-2 0,-3 5-1 16,-1-3 1-16,4 4 1 16,0 2-3-16,0 4 0 15,3 3-1-15,0 3 0 16,4 0-3-16,4 16 1 15,3 6 0-15,0 6 2 16,3 0 1-16,1 3 1 16,-1-2 0-16,4-4 0 15,1-10 4-15,-1 4 5 16,3-9-3-16,1-4 2 16,-1-3-3-16,4-6 2 15,1-3-4-15,-5 3-2 16,1-7 0-16,-4-6 1 15,0 7-1-15,-4-7 2 16,1 1-2-16,-8-4-1 16,4-3 1-16,-3-3 1 15,-4 6-1-15,0-3-1 16,-4 3-4-16,1 4-2 0,3 2-2 16,-4 4 0-16,0-1 0 15,4 10 2-15,4 0-9 16,-1 7-3-16,4 5-121 15,7 7-54 1,-7 6 98-16</inkml:trace>
  <inkml:trace contextRef="#ctx0" brushRef="#br0" timeOffset="1.02016E6">30685 8890 112 0,'-14'0'44'0,"3"0"-35"0,0 0 12 15,4 6 1-15,0-2-6 16,-3-4 1-16,-1 9-4 16,4-9 2-16,0 9-8 15,0-2 5-15,3-4 1 0,4-3 5 0,4 0 1 16,-1 0-2-16,4 0 0 15,1-3 4-15,-1-4 1 16,0 7-3-16,3-9-1 16,-3 9-2-16,0-3 0 15,4-3-4-15,-4 6-2 16,4 0-6-16,-4 0-1 16,0-4-1-16,0 4-2 15,0 0 1-15,0-6 1 16,-4 6 3-16,1-9 2 15,-1-1-1-15,4-8 1 16,-3-1 5-16,0-3 2 16,-1-6-7-16,1-1-4 15,3 1-5-15,-4-6 1 16,4-10-1-16,-3 6 0 16,-1-3 2-16,4 1 2 15,-3-4-1-15,-1 0-1 0,1-3-6 16,-1 3-1-16,1-3-2 15,-4-3 3-15,0 9 17 16,0-3 7-16,0 3-8 16,0 0-3-16,-4 4-5 15,1-4-2-15,-1-6 3 16,-3-6 0-16,0-7 1 16,0 4 2-16,0-4-1 15,0 4 0-15,0 2-6 16,0 4 1-16,-4 0 2 0,1 0 1 15,-1 3-4 1,1-3 1-16,-1 0 0 0,1-7 2 16,2 1-3-1,5-7 0-15,3 0-1 0,3 1 0 16,1-1 2 0,0-3 2-16,-1 3 1 0,1 4 1 15,-1 2-2-15,1 7-2 16,-1 3-2-16,-3 0 1 15,0-3 1-15,0-3 2 16,4-7-1-16,-1-6-1 16,1 7-2-16,3-1 1 15,0 4 1-15,-4-1 2 16,1 1-1-16,-1 2-1 16,1 1 1-16,-4 9 1 0,0-3-1 15,3 3 2 1,-3 3-2-16,4 1-1 15,0 2 1-15,-1-3-1 16,1 4 0-16,-1-7 0 0,1 6 0 16,-1-3 2-16,1-6-1 15,-4 0-1-15,0 3 1 16,0-3-1-16,0 4-3 16,0 2 2-16,0 0 1 15,0 3 0-15,0 1 0 16,0-1 0-16,-4 1-3 15,1 2 2-15,-1-3 1 0,-3-6 0 16,0 10-3 0,0 0 2-16,3-7 1 15,1 6 0-15,3 1 0 0,0 2 2 16,0 7-1-16,0 0-1 16,0 6 1-16,3-9 1 15,-3 9-3 1,0 4-2-16,0 2 2 0,0 4 0 15,0 6 1 1,0-7 2-16,0 10-1 0,0-3-1 16,0 3-2-16,4 0 1 15,3 0-1-15,0 0 0 16,4 3 0-16,3 4 0 16,0-1 0-16,0 3 0 15,0 1 2-15,-3 2 0 0,-1 7 0 16,1 3 0-16,-1 6 0 15,-3 7 0-15,1 5 0 16,-1 1 0 0,0 6 0-16,0 0 0 0,-4-6 0 15,4 0 2-15,0-4-1 16,0-5 2 0,0 5-2-16,4-2 2 15,0 2 0-15,-1-2 1 0,1 6 0 16,-4-1 0-16,0 1-2 15,0 0-2-15,-4 0 1 0,5-4-1 16,-5 7 0 0,1-3 2-16,-4 0-3 0,3-4 0 15,1 7 1 1,-1-3 0-16,4 0 0 16,0 3 0-16,0-4 0 0,0 1 2 15,0 6-1-15,1-6-1 16,-1-3 1-16,-4 9-1 15,1-13 0-15,-1 19 2 16,-3 4-1-16,4-1 2 16,-4-2-2-16,0 2-1 15,0-9 1-15,3 10 1 16,-3-7 1-16,4 0 1 16,-1-3 0-16,1 0 2 15,-1 0-1 1,4 0 0-16,0 0-3 0,0 0 1 15,1-3-2 1,-5 0 2 0,1 0-2-16,-4 3-1 0,-4 3 1 0,1 0 1 0,-1 0 1 15,0-3 1 1,1 4-2-16,-1-4 1 0,1 0-2 16,-1-3 2-16,4-4-2 15,0 1-1-15,0 3 1 16,0 0-1-1,0 0 0-15,0 0 0 16,0 0 0-16,-3-4 0 16,3 4 0-16,0 3 0 0,0-6 0 15,-4-3 0-15,1-1 0 16,3 4 0-16,0-3 0 0,0-1 0 16,0 4 0-16,0 0 0 15,0 3 0 1,0-4 0-16,0 1 0 0,0 0 0 15,0 0 0-15,0-4 2 16,0 1-1-16,0 0-1 16,0-4 1-16,0 1-1 15,0-4 0-15,3-3 2 16,1 3-1-16,-1-2-1 16,1-4 5-16,-1-3 4 15,1 3-7-15,-1 0-3 16,1 0 0-16,-4-3 2 15,4 3-2-15,-4-3 0 16,3 0 3-16,-3-3 1 16,0-4-6-16,0-2 0 15,0-1 5-15,0-5 6 0,0 2-4 16,0-3-2 0,0-2 1-16,0 2 0 0,4-3-4 15,-4 6 1-15,3-9 0 16,1 10 0-16,-1-4 0 15,4-3 2-15,4 0-1 16,3 0-1-16,4 1 1 16,3-1-1-16,3 0 0 15,8 0 0-15,3 0-3 0,4 0 2 16,7 0 1 0,4-3 2-16,6-3-3 0,15-3 0 15,10 0 1-15,7-1 0 16,4-2 0-1,3-7 2-15,7 4-1 0,0-4-1 16,-3 7 1-16,-7-4-1 16,0 4 0-1,-4-4 2-15,4 1-1 0,-4-4-1 16,-4 0 1-16,-2-2-1 16,-12-1-3-16,-6 3 0 15,-8 4-7-15,-10-1-4 0,-11 7-1 16,-10-1-1-1,-7 4-31-15,-8 3-12 16,-6 7-31-16,-8 2-11 16,-6 4 54-16,-8 2 25 0</inkml:trace>
  <inkml:trace contextRef="#ctx0" brushRef="#br0" timeOffset="1.02149E6">30794 8928 236 0,'-7'-3'90'0,"3"3"-70"0,1 3 2 16,3-3-4-16,0 0-3 15,0 0 0-15,0 0-7 16,0 0-5-16,3 0-2 0,1 0 1 16,-1 0 1-16,-3 0 5 15,0 0 3-15,0 0 2 0,-3 0 3 16,-4 0-3-16,-7 0 0 16,0 6-3-16,-4-3 1 15,-3 3-4-15,0 1 1 16,0-1-3-16,-4 0 0 15,-3 1 5-15,-4-1 4 16,-3 3-7-16,-4 1-4 16,-4-4 0-16,-2 0 0 15,-1 4 5-15,-4-4 3 16,-3-3-4-16,-10 6-2 16,-8 1 0-16,-13 5 1 15,-5 1-1-15,-2 3 0 16,-8 0-3-16,0 0 1 15,0-4-2-15,11-2 2 0,7 2-4 16,11-2-2-16,10-7-9 16,10 1-5-16,11-4-16 15,11 0-6-15,14-3-65 16,7 0-30-16,7-3 70 16,4 0 32-16</inkml:trace>
  <inkml:trace contextRef="#ctx0" brushRef="#br0" timeOffset="1.0226E6">30625 8856 220 0,'-4'-3'85'0,"1"3"-66"0,3 3 12 15,0-3 1-15,0 0-11 16,0 6 1-16,0-3-7 15,3 0-1-15,1 0-8 16,-4-3-2-16,3 3 2 0,-3-3 6 16,0 4 2-16,0-4 8 0,0 0 6 15,-3 3-9-15,-4 6-1 16,-4 1-8-16,0-1-4 16,-3 7-6-16,0-4 0 15,0 4 0-15,0-4 2 16,0 1-1-16,0 0-1 15,0-4-2-15,0 0 1 16,-1-2 1-16,1-1 2 16,0-3 1-16,-3-3 3 15,-5 0 1-15,-2 0 3 16,-5 0-1-16,-2 0 2 16,-1 0-4-16,-10 0 1 15,-1 0-5-15,-3 0 0 16,-6 0-1-16,-5 0-2 15,1 6 1-15,-4-3-1 16,3-3 0-16,4 7 0 0,7-4 0 16,4 3 0-16,3-3-3 15,11 7 2-15,3-7-12 16,8 0-5-16,10-3-32 31,7-3-22-31,7-4-10 0,3-2 40 16,8 0 24-16</inkml:trace>
  <inkml:trace contextRef="#ctx0" brushRef="#br0" timeOffset="1.0237E6">30833 8909 160 0,'-4'-3'60'0,"1"3"-47"0,3-6 30 16,0 6 12-16,0 0-4 16,0 0 0-16,0 0-17 15,0 0-7-15,0 0-15 16,0 0-3-16,3 0-2 0,-3 0-3 0,4 0-1 16,-1 0 12-16,1 0 5 15,-1 0-17-15,1 0-8 16,-1 0 10-16,1 0 8 15,-1 0-2-15,5 6 2 16,-1-3-6-16,0 3 1 16,0 4-3-16,0 2 0 15,3 7-1-15,1 6 0 16,-4 6-2-16,4 7 1 16,-1 3 0-16,1 6 1 15,-4 0-2-15,-4-3 1 16,-3 0 0-16,0-7 1 15,0-2 0-15,0-7 2 16,-3-6-3-16,3-6 0 16,0-7-1-16,-4 0-2 15,4-9 1-15,-3-3 1 0,-1-12-1 16,1-1-1-16,-1-15 1 16,1-10-1-16,-1-12-3 15,1-4 2-15,-4-6 1 16,-4 10 2-16,0 0-1 15,1 6-1-15,-1 6 1 16,-3 3 1-16,3 10-1 16,1 6 2-16,-1 7-2 15,1-1-1-15,-1 6 1 16,4 4-1-16,0 6 0 16,4 3 0-16,-1 7-3 0,4 2 2 15,4 7 1-15,-1 6 0 16,4 13 0-16,4 15 0 15,-1 7 0-15,4 2 2 16,0-5-1-16,1-1-1 16,2-9 1-16,1-6-1 15,-4-6 0-15,0-7 2 16,0-6 1-16,-3-10 1 16,-4-2 0-16,0-4 0 15,-4-12 0-15,-6-4 2 16,-1 1-5-16,-3-7-1 15,-3-6 0-15,-1-9 0 16,1-7-3-16,-1-3 0 0,0-15-3 16,1 3 1-1,-1-4 3-15,4-5 1 0,0 8 1 16,0 1 0-16,0 12 0 16,0 7 0-16,3 6 2 15,1 6 3-15,-1 3-4 16,4 9-3-16,0 10 1 15,4 0 0-15,-1 10 1 16,4 9 0-16,1-1 0 16,-1 1 0-16,3 6 0 15,1 0 0-15,3 4-3 16,0 11 2-16,-3 4-10 16,3 3-5-16,-4 0-12 0,1 0-5 15,-1-3-40-15,5-3-17 16,-5-7 47-16,1-2 22 15</inkml:trace>
  <inkml:trace contextRef="#ctx0" brushRef="#br0" timeOffset="1.02473E6">30995 8815 164 0,'-3'-16'63'0,"-8"16"-49"0,4 3 5 0,0-3 0 15,0 4 4-15,0-1 3 16,0 3 4-16,0 0 1 15,7-6-16-15,-4 3 4 0,4 4 2 16,0-7-5-16,0 6 1 16,-3 0-4-16,3 0 0 15,0 1-3-15,0-1-1 16,0 0 1-16,3 0 1 0,-3 1-3 16,0 2-3-16,4 7 4 15,-1-4 4-15,1 4-5 16,-1 3 0-16,1 3-4 15,3 3-3-15,0 0 0 16,3 13-1-16,-3-1 0 16,4 1 2-16,-4 3 1 15,0-1 1-15,-3 1-2 16,-4-6-2-16,-4 2-2 16,1-2 1-16,-1-4 1 0,1-3 0 15,-1 4 0-15,1-7 2 16,-1-6-8-16,4-4-1 15,0-5-5-15,0-1-3 16,0-9 11-16,4-9 6 16,-1-1 0-16,1-9 1 15,-4-6-3-15,0-12-1 16,-7-10 1-16,-1 0 0 16,-2 0-3-16,-4-4 2 15,0 4 1-15,3 0 2 16,1 4-1-16,-1 2-1 15,4 6 1-15,3 1-1 16,1 2-5-16,-1 4-1 16,1 0 0-16,-1 9 4 15,1 3 14-15,-1 1 9 16,1 2-10-16,3 4-4 16,-4 3-2-16,4-1-1 0,0 4-2 15,4 3-2-15,-1 0 1 16,1 6-1-16,3 4 0 15,3 2 2-15,1 7-1 16,3 3-1-16,0 6 3 16,0 10 0-16,-3 6 3 15,-4 6 1-15,-4 7 1 16,1-4 0-16,-1 10-4 16,-3-10-1-16,-3 6-1 15,3-5-2-15,0-4-4 0,0-9-2 16,3-4-39-16,1-9-15 15,3-2-219 1,7-26 152 0</inkml:trace>
  <inkml:trace contextRef="#ctx0" brushRef="#br0" timeOffset="1.03489E6">26719 10210 36 0,'4'0'16'0,"-1"10"-12"0,-6-20 1 0,3 10 1 15,-4-3 3-15,1-3 5 16,-1 6 5-16,1 0 5 16,-4 0-3-16,3 0-1 15,-3 0-9-15,0 0-2 16,0 0-5-16,0 0-3 16,7 0 0-16,-4 0-1 15,4 0 0-15,0 0 0 16,4 0 0-16,-4-3 0 15,4-4 2-15,-1-2 1 16,-3 9 5-16,0-9 3 0,0 9 0 16,-3-4 3-16,-1 1-7 15,4 0-4-15,0 0-2 0,-4 0 1 16,1 0 3-16,-1 0 0 16,1 3 2-16,-4 0-4 15,0 0-2-15,0 0 0 16,0 3 1-16,0 0 3 15,0 0 2-15,0 3-1 16,-4 1-1-16,0 2-3 16,1 0-2-16,-4 1 3 15,0-4 0-15,3-3 1 16,0 7 2-16,1-4 1 0,-1 0 1 16,1 0-4-16,-1 1-1 15,0 2 1 1,4 4 2-16,-3-1 3 0,3 4 5 15,0-4-6 1,3 4-2-16,4-3 5 0,0 5 3 16,0-2-5-16,0-3-1 15,4-1 0-15,3-2 2 16,3-4-1-16,8-6 2 16,0-6-4-16,6-4 1 15,1-2-5-15,3-4 0 16,0-6-1-16,1 3-2 15,-5 0 1-15,1 4 1 16,-7-4-1-16,-4 3-1 16,-4 4 1-16,-3-1 1 15,1 1 1-15,-8 2 1 16,0 1-2-16,-4-1 1 16,-3 1-2-16,-4-4-1 0,1 4 3 15,-1 3 2 1,1-1 0-16,-1 4 0 15,0 3-3-15,1 3-2 0,-1 4 1 16,1 2-1-16,-1 1 0 16,1 8 2-16,-1 1 10 15,4 3 4-15,3-3-10 16,4-3-5-16,0-1-6 16,4 1-2-16,3 0 10 15,4-4 7-15,3-2-2 16,3-1-2-16,4 0 1 0,1-5 0 15,-1-4-3-15,-4 0-1 16,1-4-1-16,-4 1 1 16,-3-3-2-1,-4 6 2-15,-4-9-2 0,-3 5-1 16,-3-5 1-16,-4 0-1 16,-4-1 0-16,-3 1 0 15,0-1 0 1,0 1 0-16,0 3 0 0,3 3 0 15,1 0 0-15,-1-1 0 16,4 4-3-16,0 0 2 16,3 4-1-16,1 2-2 15,-1 0 0-15,4 3 3 16,0 1 0-16,4-1 1 16,-1 4 0-16,1-4 2 0,3 7-3 15,0-4 0-15,0-2 1 16,-3-1 2-16,3 1 1 15,0-4 1-15,0-3-2 16,0-3-2-16,0-3 3 16,0-6 0-16,0-4-1 15,0-9 1-15,-3-6 0 16,-4 3 1-16,0-7-5 16,-8 4-1-16,-2 3-13 15,-8 6-5-15,-3 0-18 16,-4 10-6-16,-3 6-70 15,0 3-28 1,0-3 76-16</inkml:trace>
  <inkml:trace contextRef="#ctx0" brushRef="#br0" timeOffset="1.03665E6">28141 11508 92 0,'-7'7'35'0,"0"-4"-27"0,0 6 9 0,7-9 4 15,-4 6-8-15,4 1 0 16,0 2-3-16,0 4 1 0,4-1-2 16,-1 4 2-1,5 0-6-15,-1 2 6 16,3 4 4-16,1-3-1 0,-1 3 2 15,1-6 0-15,-1-4-1 0,1-2 1 16,3-10 3 0,0-7-2-16,0-8 1 0,1-7-5 15,-1-10 0-15,0-2-6 16,-4-1-2 0,-3 1-2-16,-3 3 0 0,-4-1-2 15,-4 7-1-15,-3 3 3 16,-3 3 2-1,-4 4 2-15,-4 5 1 16,0 7-4-16,-3 3-3 0,0 6 0 0,0 7 1 16,3 6-1-16,1 9-1 15,6 0-2 1,0 10 1-16,4-4 1 16,4 7 2-16,3-3 3 0,3-1 4 15,4 1 2-15,4-13 3 16,0 0-3-16,3-9 1 15,3-7-5 1,1-9 1-16,-4-6-7 0,0-10-3 16,0-6 9-16,-7-3 8 15,-3 0-8-15,-4-6-1 16,-7 6-6-16,-7 0-1 0,-4 6-8 16,-7 6-2-1,-3 7-1-15,-4 9 2 0,1 7-12 16,2 5-5-1,8 13-61-15,7 7-27 0,7 12 56 16,7 6 31 0</inkml:trace>
  <inkml:trace contextRef="#ctx0" brushRef="#br0" timeOffset="1.04108E6">31450 14556 68 0,'-7'-3'27'0,"4"0"-21"0,-4-4 7 0,7 7 2 0,-4-6-8 15,4 0-2-15,0-3-1 16,0-1 0-16,0 1 0 15,0-4 0-15,0 4-2 16,0-1 1-16,4 1 2 16,-1 0 2-16,-3 5 10 15,4-2 4-15,-4 3 2 16,0-3 3-16,3 6-3 0,1-3-2 16,-1-1-11-16,1 1 2 0,-1 0 4 15,-3 0 3-15,4 3 3 16,-1 0 1-16,1-3 1 15,-1 3-2-15,1 0-2 16,-1 0-4-16,1 0-2 16,-4 0-6-16,7 0-3 15,-4 0-2 1,1 0-3-16,0 0 3 16,-1 0-2-16,1 0 2 15,3 0 0-15,3 0 3 16,-6 0 6-16,3 0 4 15,-4 0-10-15,4 0-4 16,0 0-6-16,4 0 0 16,0 0 0-16,3-3-1 0,0 0 12 15,3-1 5 1,1-2-1-16,0 0-1 16,-1 0-6-16,1 3-3 0,0-1 2 15,-1 1 0 1,-3 0-1-16,1 0-2 0,-1 0 1 15,0-3 1 1,0-1 1-16,-4-2 3 0,5 6-3 16,-1-3 0-16,-4-4-1 15,1 7-2-15,-1-3 1 16,1-4-1-16,-4 10 0 16,0-3 0-16,-3-3-3 15,-1 6 2-15,1-3-4 16,-1 3 1-16,1 0-5 15,-1-3 1-15,1 3-3 16,-1 0 2-16,1 0-8 16,-1 3-2-16,4 0-10 15,1 6-2-15,-5-2-18 0,4 2-9 16,4 0 31 0,-1 1 14-16</inkml:trace>
  <inkml:trace contextRef="#ctx0" brushRef="#br0" timeOffset="1.04216E6">31828 14368 160 0,'-4'3'63'0,"4"0"-49"0,-3 3 5 0,3-6 0 16,-4 4-7-16,1-1-2 15,-1 0-3-15,0 0-2 16,1 0-3-16,-1-3-2 0,-3 0 3 0,0 0-4 16,0-3-2-16,0 0 2 15,0 0 0-15,0 0 1 16,0-1 2-16,0 1 1 15,0 0 1-15,3 3 6 16,1 0 6-16,3 0-2 16,0 0 2-16,0 3-3 15,3 0 2-15,4 4-4 16,0-4-1-16,4 0 5 16,0-3 2-16,-1 0 0 15,4-3 2-15,0-3-1 16,1-4-2-16,-1-2 3 15,-4-4 0-15,1-3-13 0,-1 0-3 16,1 0-7-16,0-2 0 16,-4-5 2-16,0 1 1 15,0-3 1-15,0 3 0 16,0 0 0-16,0 0 0 16,-4-3 0-16,1 6 0 15,3-3 0-15,-3-4 0 16,3 1 2-16,-4-3 3 15,1-7-9-15,-1 7-2 16,-3-4 1-16,4 4 2 16,-1 0 2-16,1-1 1 15,-1 1 0-15,1 0 0 16,-1 2-3-16,-3 1 0 16,4 3 2-16,-4 0 0 15,0-3 1-15,0 6 2 0,0-3-1 16,0 0-1-16,3 0-4 15,1 3 0-15,-1-3-14 16,-3 9-3-16,4 0-9 16,0 1-2-16,-1-1 11 15,1 0 7-15,-1-3 7 16,1 1 2-16,-1 5-15 16,1-6-4-16,-1 4 12 15,1-1 8-15</inkml:trace>
  <inkml:trace contextRef="#ctx0" brushRef="#br0" timeOffset="1.04501E6">32170 12684 124 0,'0'-16'46'0,"0"13"-35"0,0-3 3 0,0 6 1 16,0 0-5-16,0 0 0 16,0 0 7-16,0 6 4 15,-4-3-11-15,1 7 8 0,-1-4 2 16,1 4 1-16,-1-1-1 15,1 0-4-15,-4 4 0 16,0 3 0-16,-1-1 2 16,1 10-6-16,0 4-2 15,-3 2-3-15,3 3-2 16,0 1 1-16,0-4 1 16,0-6 3-16,0-6 1 0,3-6-1 15,0-4 1 1,4-6-4-16,0-3-2 0,0-6-5 15,4-7 0-15,0-2 0 16,-1-4 0-16,4-3 0 16,0-3 0-16,0 6 0 15,0 0 0-15,0 4 0 16,0 2 0-16,0 0-3 16,-3 7 2-16,-1 3 1 15,1 3 0-15,-4 9-3 16,-4 7 2-16,-3 6 1 15,-3 9 0-15,-4 7 0 0,-4 6 0 16,0 6 0-16,1 3 2 16,-1-2-1-16,4 2 2 15,3-9-2-15,1-10 2 16,6-5 2-16,4-11 2 16,4-5-1-16,3-10-1 15,4-9 1-15,3-13 3 16,3-3-4-16,4-9-3 15,4-7-1-15,0-6-1 16,0 0-5-16,-1 0 1 16,-3 4 0-16,1 5 2 15,-5 7 10-15,-3 6 4 16,-3 3-1-16,-1 0-1 16,-2 10-4-16,-1-1-1 15,-4 1-3-15,1 9-2 0,-1 6 1 16,-3 4-1-16,-3 2 0 15,-1 16 0-15,-3 4 0 16,-4 5 2-16,-6 7-1 16,-1 3 2-16,-3 7 2 15,-4 12 2-15,1-7 3 16,2 7 4-16,1-6-4 16,4 5 2-16,-1-8-5 15,0-7 1-15,8-9-3 16,-1-7 0-16,4-6-3 15,0-6 1-15,7-15 0 16,7-10 3-16,0-13 1 16,4-9-3-16,-1-10-1 15,5-9-1 1,-1-6-2-16,3-3 3 0,1 0 0 16,0 2-1-1,-1 4-2-15,1 4 1 16,-4 5-1-16,-3 7-3 0,-1 5 0 15,-3 5 10-15,-3 2 5 16,-1 9-5-16,-3 7-4 16,0 3-5-16,-3 3 1 15,-1 13-8-15,-3 9-4 16,0 3 15-16,-4 13 8 16,1 9-7-16,-1 7 0 15,-3 5-1-15,0 1 1 16,3 0 1-16,-3-4 2 15,4-2-3-15,-4 2 0 16,7-5-1-16,-4-7 1 16,4-7-2-16,0-5-1 0,3-4 1 15,-3-9-1 1,7-6 0-16,-3-7 0 0,3-6 0 16,0-9 0-16,3-9 0 15,1-11 2-15,6-5-3 16,1-7 0-1,7-2 1-15,-1-10 0 0,4 3 0 16,4-1 2-16,0 1-3 16,0 0 0-16,-1 7 1 15,-3 5 2-15,1 7-1 16,-8 6-1-16,0 6-2 16,-4 10 1-16,-3 6 1 0,-3 9 0 15,-4 7 0 1,-7 6 0-16,-4 9 0 15,-3 7 0-15,-3 6 0 16,-5 9 0-16,-2 10 0 16,-1 3 2-16,4 3-3 0,0 3 0 15,3-6 1-15,-3-4 0 32,7 4 0-32,0-16 0 0,3-2 0 0,1-14 2 15,2-9-1-15,5-9-1 16,3-13 1-16,3-13 1 15,8-11-1-15,3-14-1 16,11-9 1-16,7-9-1 16,6-7 0-16,1-2 0 15,4-1 0-15,-1 3 0 16,0 1 0-16,-7 5 2 0,-3 7-1 16,-7 7 2-16,-4 8-4 15,-7 7 0-15,-3 9 1 16,-8 7 0-16,-3 6-3 15,-3 9 2-15,-1 7 1 16,-6 2 0-16,-4 4-3 16,-1 3 2-16,1 3 1 15,0 4 2-15,0 5-1 16,-4 4 2-16,1 12-4 0,-1-3-2 16,1 6 2-16,-5-6 2 15,1-3 0 1,4-6-1-16,2-7 1 0,1-6 1 15,4-6-1-15,3-10-1 16,7-9 1-16,3-6 1 16,4-10-1-16,4-6-1 15,7-9 1-15,-1-10-1 16,4-3 0-16,1-6 0 16,2 3 0-16,-3 10 0 15,1 2 0-15,-1 1 0 16,-4 5 0-16,-3 4 0 15,1 7 0-15,-5 2 0 16,1 6 0-16,-4 1 0 16,-4 15-3-16,-3 4 2 15,-3 5 1-15,-4 10 0 0,-4 7 0 16,-3 12 0-16,-4 3 0 16,4-3 0-16,0 3 0 15,0-10 0-15,7-2 0 16,0-10 0-16,3 3 0 15,1-12 2 1,6-4-1-16,1-5-1 0,7-7 1 16,-1-10-1-16,4-2 0 0,0-10 0 15,8 3 0-15,-5-6 0 16,4-3 0 0,0-4 0-16,1 1 0 15,-1-1 0-15,0 7 0 16,-7 3 0-16,0 7 0 0,-3 2 2 15,-4 7-3 1,0 6 0-16,-4 6 1 16,-3 7 0-16,-3 6 0 0,-4 3 0 15,0 9-3-15,0 0 2 16,0 4 1-16,0-1 2 16,0 4-1-16,0-4-1 15,-1 1 1-15,1-7-1 16,7-3 0-16,-3-6 0 15,3-6 0-15,3-7 0 16,4-6 0-16,8-6 0 16,2-4 0-16,4-9 2 15,4 0-1-15,3 1-1 0,4-7 1 16,0 3-1 0,0 0 0-16,-1 3 0 15,-2 6 0-15,-8 4 0 16,-7 3-3-16,-4 3 2 0,-3 9-1 15,-3 0 0-15,-4 10 2 16,-7-4 2-16,0 7-3 16,0 0 0-16,3 0 1 15,1-4 0-15,3 1 0 16,0-7 0-16,3 7 0 16,4-6 2-16,0-1-1 15,4-6-1-15,3 7 1 16,0-7-1-16,0-3 0 15,4-3 0-15,0-1 0 16,-1-2 0-16,1 6 0 0,-1-9 0 16,1 6-3-16,-4-7 2 15,0 1-6-15,-3-1 0 16,-4 1-8-16,-3 3-3 16,-4 3-6-16,-8 3 0 15,-2 3-33-15,-4 6-13 16,-4 0-101-1,-3 1-41-15,-7 9 110 16</inkml:trace>
  <inkml:trace contextRef="#ctx0" brushRef="#br0" timeOffset="1.0463E6">32060 14471 28 0,'-10'0'11'0,"-1"10"-9"16,-3-7-2-16,7-3-1 0</inkml:trace>
  <inkml:trace contextRef="#ctx0" brushRef="#br0" timeOffset="1.04764E6">31835 12703 148 0,'-18'-25'57'0,"11"6"-44"0,3-3-1 16,1 13-5-16,-1-4-8 16,-3 1 1-16,0-4 0 15,0-3 0-15,0 0 0 16,0-6 0-16,4 6 2 0,3-3 3 16,0 0 2-16,3 4 8 0,-3-1 4 15,0 3 4-15,0 4 1 16,0 2 2-16,0 1 1 15,0-1 5-15,0 4 3 16,0 0-8-16,0 3-2 16,0 0-12-16,0-1-3 15,0 4-4-15,0 0 1 16,0 0 7-16,0 7 3 16,0 2-11-16,0 7-5 15,0 3-8-15,0 6-3 16,0 9 16-16,-3 4 9 15,-4 3-2-15,-1 12-2 16,1 0-2-16,0 19 1 16,0 10 6-16,0 6 2 0,4 3-7 15,-1 6-2 1,4 0-5-16,4 0-3 0,-1-6 2 16,1-6 0-16,3-7-4 15,0-3 1-15,0 1 2 16,4-4 3-16,-1-6-2 15,1-7 0-15,-1-6 1 16,1 1 2-16,-1-7-3 16,-2-10-2-16,-5 4 0 15,-3-6-1-15,0-7 0 16,-3-6 2-16,-1 3-3 16,0-9 0-16,1-4 1 15,-1-2 0-15,1-4 0 16,3-6 0-16,-4 0 0 0,1-3 0 15,3-4 0-15,0 1 0 16,0-3 0-16,3-7 2 16,1 4-3-16,-1-14 0 15,1 1 1-15,-1-9 0 16,1-4-3-16,0-6 2 16,-1-3 1-16,1 0 0 15,-1-3-3-15,1-3 2 16,-1-7 1-16,-3-9 0 15,0-9-3-15,-3-7 0 16,-4-3-1-16,-4-2 3 16,0-8-2-16,1 1 1 0,-1 6 2 15,4 10 0 1,0 2 0-16,0 7 0 0,0 0 0 16,3 6 0-16,4-3-3 15,0 13 0-15,4 2 2 16,0 7 0-16,-1 10 3 15,-3-1 1-15,0 10 1 16,0 6 0-16,-3 3 0 16,-1 7 0-16,0-1-2 15,1 4 1-15,-1 2-2 16,1 4-1-16,3 0-2 16,0 3 1-16,0 0 1 15,0 6 0-15,0 1-3 0,0 2 2 16,3 4 3-16,1 5 1 15,3 8-1-15,0 11 1 16,4 10 0-16,-1 3 1 16,4 16 0-16,-3 13 0 15,3 15-2-15,-3 15 1 16,-1 7 0-16,1 16 1 16,-1 3 0-16,-3-10 2 15,-3 1-3-15,-4-7 0 16,3-9 3-16,-6-13 1 15,3-9 3-15,-4-10 1 16,1-9-3-16,-1-6-3 16,4-4-2-16,0-5-3 15,4-4 1-15,-4-6 1 16,3 0-1-16,1-7-1 0,3-2 1 16,-3-7-1-16,-1 0 0 15,-3-9 2-15,0-3-1 16,0-4 2-16,0-2 0 15,-3-4 1-15,3-6-2 16,0 0-2-16,0 0 1 16,-4-3 1-16,4 0-3 15,-4-4 0-15,1-2 1 16,-1-4 0-16,4-2-3 16,-3-7 2-16,3-6-1 15,0-4 0-15,0-2 2 0,0-7 0 16,3 3-3-16,-3-9 0 15,4-6 2-15,-4-13 0 16,3-9 1-16,-6-7 0 16,-1-12 0-16,-3-15 0 15,4-11-3-15,-1-5 2 16,1 6-4-16,-1-3 1 16,4 6 0-16,-3 15-1 15,3 10 4-15,-7 3 0 16,3 13-2-16,-3 3 2 15,0 3 1-15,0 6 2 16,3 7-3-16,1 6-2 16,3 6 2-16,0 6 0 15,3 4-2-15,-3 6 2 16,0 6 1-16,0 3 2 0,4 6-1 16,-4 1-1-1,4 2-2-15,-4 4 1 0,3 6 1 16,1 3 0-16,3 3-3 15,0 7 2-15,3 6 1 16,-3 9 0-16,4 10-3 16,-4 12 2-16,4 9 1 15,-8 7 0-15,4 13 0 16,-3 24 2-16,-1 13-1 16,1 16-1-16,-1 9 1 15,1 9 1-15,6-5-1 16,1-7 2-16,3-13-2 15,-3-3 2-15,3-12 0 0,-4-6 1 16,1-10-2 0,-4-7-2-16,4-5 1 0,-4-7-1 15,0-6-5 1,-4-9-1-16,1-7-11 0,-1-12-1 16,-3 0-11-16,0-7-4 15,4-3-26-15,-1-6-10 16,-3-6-103-1,4-3-43-15</inkml:trace>
  <inkml:trace contextRef="#ctx0" brushRef="#br0" timeOffset="1.06115E6">15836 18325 64 0,'-14'3'24'0,"7"-3"-18"0,-4 6-7 0,8-3-1 0,-4 4 0 16,-4-4 1-16</inkml:trace>
  <inkml:trace contextRef="#ctx0" brushRef="#br0" timeOffset="1.06208E6">15621 18381 140 0,'-7'-3'52'0,"0"-9"-41"0,0 2 11 16,3 7 1-16,1-3-7 16,-4 6-1-16,0-10-3 0,0 7 2 15,0-3-7-15,0 3 0 16,3-3 0-16,0 6-1 0,1-4-1 16,-1 4-1-16,4 0 0 15,-3 4-2-15,-1 5 1 16,4 0-4-16,0 7 0 15,4-3 1-15,-1 2 0 16,4 1 0-16,4-3 0 16,0-4 2-16,-1 0 3 15,1-9 4-15,-1-9 5 16,1-4 1-16,-4-9 3 16,0-9-8-16,-3-13-1 15,-1 3-5-15,1-9-3 16,-1-3-16-16,-3 0-5 15,0-1 10-15,-10 7 5 0</inkml:trace>
  <inkml:trace contextRef="#ctx0" brushRef="#br0" timeOffset="1.23748E6">31231 8853 72 0,'-14'15'27'0,"7"-5"-21"0,-7 2-1 0,7-6-3 15,0-2-5-15,0 5 2 16</inkml:trace>
  <inkml:trace contextRef="#ctx0" brushRef="#br0" timeOffset="1.23908E6">31143 8890 104 0,'0'0'38'0,"-3"0"-29"0,6 0 25 0,-3 0 11 0,0 0-5 16,0 0 2-16,0 0-9 15,0 0 0-15,0 0-19 16,0 6 5-16,0-2 2 0,0 5 0 15,-3 0-1-15,-1 1-6 16,4-1-1-16,-3 1-2 16,3-1 3-16,0-3 2 15,0 1 2-15,0-7-17 0,0 3-4 16,0-3 11-16,3 3 6 16,-3-3-4-16,4 3-1 15,-1-3 1-15,4 0 1 16,0 0-3-16,4 0-3 15,0 0 2-15,3-3 0 16,0 0 1-16,3 0 2 16,8-4-1-16,3 1 2 15,4 0-4-15,3-4-2 16,1 4-2-16,-1 0 0 16,0-4-4-16,0 1 0 15,8 6 3-15,-4-3 1 16,3 2 1-16,0-2 2 15,1 6-3-15,2 0 0 0,5 0-1 16,-1 0-2-16,1 0 1 16,-1 0 1-16,4-3-1 15,0-3-1-15,3-1 3 16,4-2 2-16,4 0-2 16,-1-4 0-16,1 1 1 15,-1-4 2-15,4 3-5 16,0 1-1-16,0-4 0 15,-3 7 0-15,-4-1 2 16,-4 7 3-16,-10 0-2 16,-4-3 0-16,-3 3-1 15,-3-4-2-15,-5 1 1 16,-3 0 1-16,-3 3-1 0,-4 0-1 16,-3-4 1-16,-4 1-1 15,-3 3 2-15,-4 0 1 16,0 0-4-16,0-1 1 15,-4 4 0-15,1-3 2 16,-1 3-3-16,1 0 0 16,-1 0 1-16,-3 0 0 15,0 0 0-15,0 0 0 16,0 0-3-16,0 0 2 16,-7 7 3-16,-3-4 1 15,-4 3-4-15,-4-3 1 16,-3 0 0-16,-4 0 0 15,-3 1 0-15,-7-1 0 16,-1 0 0-16,-6 0 2 0,-4 0-3 16,-7 0-2-16,-3 0-1 15,-1-3 0-15,1 0-2 16,-4 4 1-16,0 2 1 16,-3 0 2-16,-4 0 1 15,0 4 3-15,3 5-6 16,1-5-1-16,3 2 2 15,-4-2 1-15,4-1-1 16,4-6 2-16,3 0 1 16,3-6 0-16,4 0 4 15,4-3 5-15,3-3-5 0,1 2-2 16,6-2-6-16,0 3-2 16,0 2 0-16,1-2 4 15,-1 6 3-15,-7 0 2 16,7 0 1-16,0 6 0 15,1-2-2-15,2-4 1 16,1 9-7-16,4-9-1 16,2 9 4-16,5-5 5 15,-1 2-7-15,4-3 1 16,0 3 2-16,3 0 4 16,1 1-1-16,-1-1-2 15,1 3-3-15,-1-2-1 16,-3-1 4-16,0 3 1 15,0-2 0-15,0-4-2 16,3 6 1-16,0-9-1 16,1 6-5-16,-1-2 1 0,1-4 2 15,-1 6 1-15,0-3 3 16,4-3 3-16,0 6-2 16,0-3 0-16,7-3-8 15,0 0-2-15,4 0 10 16,-1 7 5-16,1-4-3 15,6-3-3-15,1 6-1 16,7-6-1 0,6 0 2-16,5-6 1 0,9 6-4 15,8 0 1-15,11 0 0 16,6 0 2-16,8 0-1 16,10 0-1-16,14 0 1 15,0 0-1-15,1 0 0 0,6-10 0 16,4 1 0-16,0-4 2 15,-1-2-1-15,1-7-1 16,4 0 3 0,-1 0 0-16,-7 0 1 0,-3 0 0 15,0 3-2-15,-7 0 1 16,-4-3-2-16,-7 4 2 16,0-7-4-16,-10 3 0 15,-4 0 1-15,-4 3 0 16,-3 0 0-16,-7 0 0 15,-7 4-3-15,-4-4 2 16,-6 9-4-16,-1 1 1 16,-7-1-5-16,0 7 1 0,-3-3-7 15,-4 3-3 1,0 3-6-16,-7 0 0 16,-3 3-49-16,0 3-21 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18:15:18.3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11067 6940 12 0,'0'0'8'0,"-4"0"-6"0,1 0-1 16,3 0 0-16</inkml:trace>
  <inkml:trace contextRef="#ctx0" brushRef="#br0" timeOffset="1023.2254">11000 6874 44 0,'0'9'19'0,"-4"-12"-15"0,8 6 12 0,-4-3 7 16,0 4-1-16,3 2-1 15,-3 0-7-15,4 0-4 16,-4 1-3-16,3-1-2 16,-3 0 1-16,0 0 3 15,0-2 5-15,0 2 3 0,-3 0 2 16,-4-3 3 0,3 0-12-16,-3 7 1 0,0-4 0 15,0 4-4-15,3 2-2 0,-3 4-2 16,0 9 0-16,0 3-4 15,4 7 0-15,-4 2 1 16,0 4 0 0,0 6 0-16,-1 0 0 15,1 0 0-15,0-3 2 0,4 9 5 16,3 1 4-16,7 2 0 16,3-3 1-16,5-9-4 15,2 3-3-15,4-9-2 16,1-7-3-16,2 4 1 15,1-10 1-15,0-3 1 16,-1-7 1-16,1-2 0 16,3-7 0-16,0 4 6 15,1-4 4-15,-1-3-5 16,4 6-1-16,-1-2-4 0,5-4-1 16,-5-3 1-16,-2 0 2 15,-1 6-3-15,0-3 0 16,0 3-1-16,4 1 1 15,0-1-2-15,0 0 2 16,-1-3-2 0,-2 7-1-16,-5-7 3 0,1 0 0 15,-7 0 3-15,-4-3 3 16,0 0 0-16,-4 0 0 0,-3 0-5 16,4 0-1-1,0 0-1-15,-1-3-2 0,4 0 1 16,4 0-1-1,3-7 0-15,4-2 0 0,0-13-3 16,-4 3 2-16,0-9 1 16,0-4 0-16,4-6 0 15,-4-3 0-15,0 0 0 16,-3 1 2-16,-4 8-1 16,-4-6-1-16,-6 1 1 15,-4-7 1-15,-4-4-1 16,-3-8 2-16,-3-4-2 15,3 0 2-15,-4 1-2 16,4 2 2-16,0 0-4 16,-4 4 0-16,1 6 1 0,-4 6 2 15,-4 3-1 1,-7 4 2-16,-6 8-2 0,-12 4 2 16,-6 0-2-16,-4 3-1 15,0 3 1-15,0 4 1 16,-14 5-3-1,-18 14 0-15,-13 11-1 0,-8 20 0 16,-11 12 2-16,-27 15 2 16,20 7-6-16,26-3 1 15,23 0-12-15,15-6-3 16,22 2-62-16,9 10-26 16,15 7 54-1,14 9 26-15</inkml:trace>
  <inkml:trace contextRef="#ctx0" brushRef="#br0" timeOffset="2316.4678">12100 6636 180 0,'-49'15'68'0,"31"-5"-52"0,-3 2-5 0,11-5-4 16,-1 2-6-16,-3 0-1 16,0 4 1-16,-4-4-1 15,-3 10 0-15,0 0 0 0,-4 3 2 16,0 3-1-16,1 3-1 15,-1 1-2-15,4-1 1 16,0 0-1-16,3 0 0 16,4-3 2-16,3 3 0 0,1-2 0 15,6-1 0 1,4 0 0-16,7 3 2 0,7 3 1 16,11 4 1-1,3 6 2-15,11-1 1 0,0 7-3 16,3-6-1-16,8 6 5 15,6-6 5-15,4-3-3 16,4-1 2-16,-5 1-7 16,-2-7-3-16,-1-3-1 15,1-3 1-15,-1-3 1 16,4-3 1-16,0-6 2 16,4-4 1-16,-11-3-1 0,-4-6 1 15,-7-6 0 1,-6-3 1-16,-5-7 0 15,-2-9 0-15,-5-3-2 0,-3 0-1 16,4-16-3 0,0 0 1-16,-8 6-2 0,1 4-1 15,-4 2 1-15,-3 7-1 16,-8 0 0-16,1 3 0 16,-8-3 0-16,-3 0 2 15,-7-3-1-15,-3-7 2 16,-5 4-2-16,-6-4-1 0,-7-5 1 15,-11 5 1 1,-3-9-1-16,-4-3-1 16,-4 6 1-16,1-2-1 0,-4-1 0 15,-4 3 2-15,-10 10 3 16,-10 9 4 0,2 12-4-16,5 16-1 0,3 10-13 15,3 12-4-15,8 7-18 16,13-4-8-16,12 7 21 15,16-4 9-15</inkml:trace>
  <inkml:trace contextRef="#ctx0" brushRef="#br0" timeOffset="3407.2952">13187 6918 148 0,'-21'-19'57'0,"10"10"-44"0,1-1 3 0,2 4-2 16,1 3-3-16,-3-3 1 15,-1-4-4-15,-3 10 0 16,0-3-5 0,-4-3 0-16,1 6 3 0,-1 0-1 0,0 0 0 15,1 6-3-15,-1-3-2 16,1 7 1-16,-1-1-1 15,4 0 2-15,0 4 1 16,-4 0 5-16,4-1 3 0,-4 4 0 16,4-1 1-16,0 14-6 31,3 2-2-31,4 7-2 0,4 6-2 16,6 3 1-16,4 9-1 15,8-3-3-15,-1 10 2 0,3-3 1 16,5-1 0-1,-1-9 0-15,0 4 2 0,0-14 3 16,0-8 4-16,4-4 2 16,7-9 1-16,3-7-2 15,7-2 1-15,4-7-4 16,3-3 1-16,1-3-5 16,6-4-2-16,4-2 0 15,4-7 1-15,3-2 1 0,-4-4 3 16,-6-3 6-16,-4-4 2 15,-11-2 1-15,-7-7 1 16,-6-2-4-16,-12-4 0 16,-10-6 2-16,-7-7 1 15,-14-3-6-15,-11-2-3 16,-6-1-3 0,-8 10-3-16,0-1 1 15,0 7 1-15,4 7-1 0,0 5-1 16,3 4-2-16,0 3 1 15,0 12-1-15,-3 3 0 16,-11 7-5-16,-7 3-3 16,-10 0 6-16,-1 0 1 0,-3 3 3 15,0 0 0-15,0 0 2 16,0 3 3 0,7 9-51-16,7 10-23 0,11 19 32 15,3 19 19-15</inkml:trace>
  <inkml:trace contextRef="#ctx0" brushRef="#br0" timeOffset="18342.2225">6883 7015 116 0,'-29'3'44'0,"15"4"-35"0,-3 2 5 0,6-3-1 15,1 0-4-15,-1 4 0 16,4-1-5-16,3 1-3 16,-3 2 0-16,0 4-1 0,7-4 0 0,0 10 0 15,7-3 2-15,-3 0-3 16,-1 0 0-16,1-10 5 16,3 7 2-16,0-7 9 15,0-6 4-15,0 7 2 16,4-10 2-16,-1 0 0 15,1 0 3-15,-1 0-5 16,1-3-1-16,0-4-7 16,-1 7 0-16,8-3-4 15,-4-3 0-15,4-3-1 16,3-1 0-16,3 4-4 16,5-7-1-16,-1-2 1 15,0 2 0-15,-3 1-2 0,3-1 1 16,-3-3-2-1,-1 7-1-15,1 0 1 16,0-1 1-16,0 1-1 0,-1 6-1 16,4-4-2-1,1 1 1-15,-1-3 7 0,0 2 4 16,0-2-1 0,4 0 2-16,0-1-4 0,-4 4-2 15,4 0 0-15,-4-1-1 16,-3 4-2-16,-1 3-2 15,5 0 3-15,-1 0 0 16,0 0-1-16,0 0 1 16,1 3 7-16,-1 1 3 15,-7-4-9-15,4 0-4 0,-4 0-7 16,0 0-1 0,-3 0 4-16,3 3 2 0,-7 0-1 15,0-3 2 1,0 3 10-16,4 0 3 15,3 0-5 1,0 0-4-16,0-3-2 0,0 0-1 16,-3 0-3-16,3 0 2 15,0 4 1-15,1-4 2 0,2 3-1 16,-3-3-1-16,4 3-8 16,0-3-5-1,3 0 15-15,0 0 8 0,0 0-4 16,1 0-1-16,-5 0-1 15,1 0 0-15,0 0 0 0,-1 0 0 16,-2 0 0 0,2 0 0-16,-3 0-2 0,1 0-2 15,-5 0 1-15,4 0-1 16,1 0 0 0,-1 0 0-16,0 0 0 0,7 0 0 15,0 0 0-15,1 0 0 16,-1 3 0-16,0 0 0 15,7 0 0 1,-3 0 0-16,0 4 0 0,0-1 0 16,-1 0 0-16,1 0 0 15,-4-2 0-15,1-1 2 16,-1 0-3-16,0-3 0 16,0 6 1-16,0-3 0 0,1 7 0 15,-1-4 0 1,4 3 0-16,3 1 0 15,0-1 0-15,0-3 2 0,1 1-1 16,3-4-1-16,-4 0 3 16,0-3 0-16,-7 0-1 15,4 0 1 1,-4 0 0-16,1 0 1 0,-1 3-2 16,3 0-2-16,1 0-2 15,4-3 1-15,-1 0 1 16,4 0 2-16,-1-3-1 15,1 0-1-15,0-3 1 16,-4 0-1-16,-3-1 0 16,0-2 2-16,-4 6-1 0,4-4-1 15,0 7 1 1,3-3-1-16,4-3-3 0,3 6 2 16,4 0 1-16,0-3 2 15,0-3-3-15,-1 6 0 16,-2-3 1-16,-1-4 2 15,0-2-3-15,4 3 0 16,0-1 1-16,3 1 0 16,1 0 0-16,-1-1 2 15,1 1-1-15,-1 3-1 16,-7-3 1-16,1 0-1 0,-1-1-3 16,0 1 2-1,-3 0 1-15,4 3 0 16,-1-1 0-16,-3 4 0 0,-1 0 0 15,5 4 0-15,-1-1 0 16,-3 0 2-16,-4-3-1 16,0 3-1-16,1-3-2 15,-1 0 1-15,0 0 3 16,1 0 1-16,-5-3-4 16,1 3 1-16,-4 0 0 15,1 3 0-15,-1 0 0 16,-4 0 2-16,5 0-3 15,-1 1 0-15,0-1 1 16,0 0 2-16,1-3-1 0,-1-3-1 16,0 0 3-1,4-1 0-15,0-2 1 0,3 0 2 16,0 0-3 0,0-1-2-16,1 1 2 0,-1-3 0 15,4 6-1 1,3-4 1-16,-3 7-4 0,0-3 0 15,3-3 1 1,0 3 0-16,4-4 0 0,4 7 2 16,6 0-1-16,0 0-1 15,1 7 1-15,-4-4-1 16,-4-3-3-16,1 0 2 16,3 0 1-16,3-3 2 0,4-4-3 15,3 1 0 1,1-3 1-16,-4-1 0 0,-4-2 0 15,1 2 0 1,-1 1 0-16,-3 3 0 0,0 3 0 16,-4 3 0-16,1 0 0 15,-8 6 2-15,-3 0-3 16,0 0 0-16,-7 4 1 16,-1-1 0-16,-6 1 0 15,-4 2 0-15,-3-6 0 16,3 10 0-16,-7-6 0 15,0-1 0 1,0 0 0-16,-3 1 0 16,-1-1 0-16,1-3 0 15,0 1 2-15,-4-4-1 16,0 0-1-16,0 0 1 0,0 0 1 16,0 0-3-16,0-3 0 15,0 0-1-15,4 3 0 16,-1-3 2-16,1 4 0 15,-1-1-3 1,1 3 2-16,3 0 1 0,0 1 2 16,0-1-1-16,4 3-1 15,0 1 1-15,-1-1-1 16,1 0 0-16,-4-2 0 16,4 2 0-16,-4 1 0 15,0-1-5-15,3 0 1 16,1 4-9-16,0 3-4 15,-1-4-16-15,1 1-6 0,0 5-94 32,-1 1-42-32,-3-3 90 0</inkml:trace>
  <inkml:trace contextRef="#ctx0" brushRef="#br0" timeOffset="20458.7991">23841 7435 112 0,'-28'-6'44'0,"17"0"-35"0,0 3-4 0,4 3-3 16,0-4-4-16,0 1 0 15,4-3 0-15,-1 0 0 16,1 0-5-16,3-4-3 16,0-2-12-16,0-4-4 15,7 3 3-15,0-2 1 0,0-4 13 16,0 0 5-16,0 0 14 15,0-3 6-15,0 3 9 16,-3 7 7-16,-1-4-6 16,1 4-1-16,-4-1-5 15,0 4-3-15,3 3-7 16,-3-1-4-16,4 1-3 16,-1 0-3-16,4-1 1 15,0 1-1-15,4 0 0 0,-1-4 0 16,1 7 2-16,0-3 8 15,3-3 3-15,0-1 5 16,3 1 3-16,8 3-2 16,0-4 0-1,10-2-6-15,7-4-3 16,11 0-3-16,7-3 0 0,4 1-4 0,6-11 0 16,12 1 1-1,9-6 0-15,5-1-2 0,9-6-2 16,12-2 1-1,6-1 1-15,4-3-1 16,14-4-1-16,11-2 1 0,-4-3 1 16,7-13-3-1,1-3 0-15,-8-4 5 0,0 1 5 16,-3 0-1-16,-11-4 1 16,-7 11-1-16,-4-8 0 15,-6 14 0-15,-5-1 0 16,-9 13-2-16,-4 0-1 15,-1 2-3-15,-2 11-2 0,-5-1 1 16,-6 1 1-16,-7 2-1 16,-4 7-1-1,-4 0 1-15,-3 3-1 0,0-4 0 16,-7 11 0 0,-3-4 0-16,-1 0 2 0,-3-3-1 15,-7 6-1-15,-4-6 1 16,1 0 1-16,-5 3 1 15,1 0 3-15,-4 0 1 16,-3 3 3-16,-4 0-5 16,-3 10-1-16,-4-4-2 15,-3 4 1-15,0 2-2 16,-1 1 2-16,1 0-2 16,-1 0-1-16,1-1 1 15,0 1-1-15,-1 0-5 16,-2 3-1-16,-5 0-19 15,1-4-7-15,-8 7-89 16,-13 10-38-16,-26 2 82 16</inkml:trace>
  <inkml:trace contextRef="#ctx0" brushRef="#br0" timeOffset="21211.7342">23876 7065 148 0,'-18'-6'55'0,"-3"0"-43"0,4-1 8 0,6 4 0 15,0 0-10-15,1 0-1 16,3 3-5 0,0 0-1-16,3-3-1 0,-3 3-2 15,0 0 1-15,0 0-4 0,0 3 2 0,0 3-1 16,0 4 0 0,-4-1 2-16,1 4 0 0,-4-1 0 15,-1 7 2-15,1 6 1 16,0-6 1-16,0 3 4 15,4 0 5 1,-1-6-1-16,7-4 3 0,4 4-6 16,4-7-1-16,3 1-2 15,4-7 1-15,-1-3 2 16,4-10 2-16,0-9-3 16,4-9 0-16,0-9-3 15,-4-4 0-15,-7 3-3 16,-4 4-2-16,-3-1-6 0,-3 7-4 15,-8 6-10-15,-3 13-2 16,-3 9 11 0,-1 19 6-16</inkml:trace>
  <inkml:trace contextRef="#ctx0" brushRef="#br0" timeOffset="22039.3649">20535 5670 208 0,'-39'-13'79'0,"25"10"-61"0,-7 0-7 16,14 3-7-16,-4 3-6 15,1 4 0-15,-1 8 2 16,1 7 0-16,-4 0 0 16,0 6 0-16,-4 4 0 0,0 2-3 15,-3 4 2-15,0-1-1 16,0 4 0-16,3 0 2 0,0 0 2 15,8-7-3 1,3 4 0-16,7-13 3 16,7-9 1-16,3-10 7 15,12-12 4-15,2-13-3 0,5-13-1 16,-1-11-6-16,-7-11-1 16,-10-5-12-16,-15 2-4 15,-21 7 6-15,-14 16 6 16</inkml:trace>
  <inkml:trace contextRef="#ctx0" brushRef="#br0" timeOffset="30263.1985">17829 9044 136 0,'-10'-3'52'0,"6"3"-41"0,1 0-2 0,3 0-5 16,0 0-2-16,-4 0 1 16,1-7 5-16,-4 7 5 15,0-9-7-15,0 0 8 0,-1 5 3 0,1-2 4 16,0 0 2-16,0 3-1 16,-3 0 1-16,-1 3-9 15,1 3-1-15,-1 3-1 16,0 3 2-16,-3 1-5 15,0 2-1-15,-7 4 2 16,0 3 1-16,-7 3 1 16,3 3 0-16,4 0-6 15,0 3-2-15,3 10-4 16,4-4-1-16,0 1 1 16,3 2 0-16,4-2 0 15,0 9 0-15,0 3 0 16,0 0 0-16,0-6 0 15,3 6 0-15,1-7 0 0,3-2 2 16,0-3 1 0,3-4 1-16,1 0-2 15,-1-2 1-15,4-1-2 0,1 0 2 16,-1 0-2 0,0 4 2-16,0-4 0 0,0 9 1 15,0-2 0 1,0-4 0-16,0 1 0 15,0-4 2-15,0 0-1 0,-3-3 2 16,-1 0 2-16,1 0 5 16,-1-3-15-16,1 0-5 15,-1-3 6-15,1 0 6 16,-1-4-2-16,1-2-2 0,-1-4-1 16,1 7 1-1,6-3-3-15,1-4-2 0,3 7 2 16,0-4 0-1,4 4 1-15,-1 0 0 16,1 2-5-16,3 1 1 16,0 0 2-16,4 6 1 0,0-3-2 15,0 0 2 1,3-6 10-16,-4-4 3 0,5-2-3 16,-1-1-3-16,0 0-1 15,4-2-1-15,0-4 0 16,-1-3 0-16,1 6-2 15,-4-3-2-15,1 4 1 16,-5-4-1-16,1 0-3 16,0-3 2-16,-4 0 5 0,0-3 2 15,0-7 2 1,-3 7 0-16,-1-6-4 16,1-1-1-16,0-5-1 15,-1 5 1-15,5-2-2 16,-5-4-1-16,4 0 1 15,4-6-1-15,0 0 0 0,-1 1 2 16,1-1-3-16,0 0 0 16,-1-7-1-16,-2 4 0 15,-1-3 2-15,-7-3 0 16,-3-1 0-16,-1-2 0 16,-3-1 2-16,-3-5 1 15,-4 2 1-15,0 0 2 16,0 4-3-16,0-1-2 15,0 4 0-15,0-3-1 16,0 12 0-16,0-7 2 0,-4 4-3 16,-6-19 0-16,-8-3 3 15,0-9 1-15,-6-7-1 16,-5-3-2-16,-2 4 1 16,2-1-1-1,1 0 0-15,0 7 0 0,3-4 0 16,1 7 0-16,2 0 0 15,1 6 0 1,0 6 0-16,0 3 0 0,0 7 0 16,0 0 0-16,-1 2 0 0,1 1 0 15,-7 0 0 1,0 3 0-16,-4 3 0 0,4 3 2 16,0 3-1-1,-1 4 2-15,5 6-2 0,3-7-1 16,-1 10 1-1,1-3-1-15,0 6-3 0,0-4 2 16,0 4 1-16,0 0 0 16,-1 0-3-16,5 4 0 15,-4 5-1-15,3 4 0 16,-3 2 0-16,0 4 0 16,-1 0 0-16,-2 0 3 0,3-1 0 15,-4 1 3 1,0 0-3-16,4 3-2 15,3 9 2-15,4 7 0 16,0 9-2-16,7 3 2 0,4-3-1 16,-1 7 0-1,4-7-9-15,-4-7-3 0,1-5-55 16,-1-4-22 0,-3 4 47-16,-14-7 22 0</inkml:trace>
  <inkml:trace contextRef="#ctx0" brushRef="#br0" timeOffset="34531.7358">15670 10104 80 0,'0'-10'30'0,"4"7"-24"0,-1-3-1 16,-3 6 0-16,4 0-2 15,0 0 3-15,-1 6 3 16,1-3 2-16,-1 0 1 16,1-3 2-16,-1 0 13 15,-3 0 4-15,4 0-2 0,-4 0-3 16,0 0-10-16,0 0-3 15,3 3-7-15,1 1-4 0,-1-1-1 16,1 0-1-16,-1 0 0 16,4 0 0-16,0 3 0 15,0-2 0-15,1-1 0 16,-1 0 4-16,0 0 2 16,0 0 4-16,0 0 1 15,3 0 1-15,-3 0 0 16,0 4-4-16,1-1 0 15,-1 0-5-15,0 1 0 16,0 2-1-16,0 0 1 16,3-2 0-16,-3 2 1 0,4-6-2 15,0 7 1 1,-1-4 2-16,4 0 2 16,0 0-1-16,4 1-1 15,0-4-1-15,3 0 0 0,0 0-2 16,4 0 1-1,-4-3-2-15,0 3-1 0,-3 1 1 16,-1 2-1-16,-3 0 0 16,0-3 0-16,1 0 0 15,-1 0 2-15,0-3-1 16,0 0-1-16,0-3 3 16,4 3 2-16,-1-3 0 15,1 0 0-15,0 0-3 16,3 3 1-16,-4 0-2 15,1 0-1-15,0-3 1 16,-1 3-1-16,-3 0 2 16,1 0 3-16,-5 0 0 0,1-3 0 15,-4 3-3 1,0 0 1-16,-4 0-2 16,1 0 2-16,-1 0-2 0,1 0-1 15,-1 0-2 1,1 0 1-16,0 0 1 0,-1 3 2 15,4-3-1-15,0 3-1 16,4-3 1-16,-1 3-1 16,1 0 0-16,-1-3 0 0,1 0-3 15,3 3 2-15,0-3 1 16,0 3 2 0,1-3-1-16,-1 4-1 15,0-4 1-15,0 0-1 0,0-4 0 16,-3 1 2-16,-4 0 3 15,0 0 4 1,-4 0 2-16,1-3 3 0,-4 3-5 16,0-1-3-16,0 1-1 15,0 0-1-15,0 0-2 16,0 0-2-16,0 3 1 16,0 0-1-16,0 0 0 15,-4 0 0-15,-3 0 0 16,0 0 0-16,-4-3 2 15,1 3 1-15,-4 0-4 16,-4 3 1-16,1-3 0 0,-1 3 0 16,-3 0 0-1,0-3 0-15,-1 0 0 0,-2 0 0 16,-1 0 0-16,0 0 2 16,-3 3-1-16,0-3 2 15,0 3-2-15,-1-3 2 16,1 0-2-16,0 0 2 15,0 4-4-15,3-4 0 16,0 3 1-16,4 0 0 16,0-3 0-16,0 3 0 0,0-3 0 15,3 0 0 1,0 0 0-16,4 0 0 0,0-3-3 16,0 0 2-16,3 0 1 15,1-4 2-15,-1 1-1 16,4 0-1-1,0-1 1-15,0 4-1 0,0 0-3 16,0 0 2-16,0 0 1 16,0-3 2-16,0 6-1 15,0 0-1-15,0-4 1 16,0-2-1-16,0 6 0 16,0-9 0-16,0 9 0 15,-4-10 0-15,0 7 0 16,1-3 0-16,-1-3 0 15,4 9 0-15,0-4 0 0,0 4 0 16,0-3 0 0,3 3 0-16,4 0-3 15,0 0 2-15,0 0 1 0,0 0 0 16,0 0 0-16,0 3 0 16,0 1-3-16,0 5 2 15,4-9 1-15,3 9 0 16,0-9 0-1,4 7 0-15,-1-4-3 0,4 6 2 16,4-3-1-16,3-2 0 16,4 5-9-16,3-3-3 15,4 1 16-15,3 2 7 16,0 0-6-16,1-2 0 16,-1-1-3-16,0 0 0 15,1 0 0-15,2 1 0 0,5-4-9 16,-1 3-2-16,7-3 12 15,1 0 9-15,-1 7-14 16,1-4-4 0,-8-3 4-16,-3 7 3 15,-8-10 2-15,-2 0 2 0,-5 0-9 16,1 0-3 0,-7-4-28-16,-1-2-14 15,-3-3-88-15</inkml:trace>
  <inkml:trace contextRef="#ctx0" brushRef="#br0" timeOffset="35157.2412">18157 8934 80 0,'-17'-6'33'0,"3"6"-26"0,-4 0 9 0,8 0 3 16,-1 0-9-16,-3 0-1 15,0-3-7-15,0-4-2 16,-1 4-11-16,1-6-3 16,0-7-4-16,0-3-2 15,4-3-2-15,-1 4 1 16,4-1 12-16,0 0 5 16</inkml:trace>
  <inkml:trace contextRef="#ctx0" brushRef="#br0" timeOffset="36647.433">18023 8699 100 0,'4'0'38'16,"-1"3"-29"-16,-6-3 10 0,-1 0 5 0,1 0-7 0,-4 0-2 0,0 3-2 16,0-3-1-16,-4 3-6 15,1 0 0-15,-1-3 4 0,0 4-6 16,1-1 0-16,-1 0 2 15,1 0 3-15,-1 3 2 16,0 1 3-16,1-1-3 16,-1 0-1-16,1 0-4 0,-1 4-1 15,1-1-3-15,-5 1 1 16,1-1-2-16,0-3 2 16,4 4-2-16,-1-4-1 15,0 3 1-15,1 1-1 16,-1-4 0-16,1 0 0 15,3 1 0 1,0 2 0-16,0 0-3 0,0 1 2 16,3-1 1-16,0 7 0 15,1-4 0-15,-4-2 0 16,3 9 0-16,-3-7 2 16,0 4 3-16,0 0 2 15,0-1-1-15,0 4 1 0,0 0-2 16,0 9 0-1,-4 0-3-15,1 7-2 0,-4-1 3 16,3 13 2-16,-3-3 0 16,0 0 2-1,3 9-2-15,1 1 0 0,-1 5-3 16,1-5 1 0,-1-4-2-16,4 6-1 0,0-9 1 15,3 0-1-15,1-3 4 16,3 0 2-16,0 3-2 15,3 0-1-15,1 3 1 16,-1-3 0-16,1-3-2 16,3 6 1-16,-4-9 0 15,5-6 1-15,-1 2-2 16,0-2-2-16,0-10 1 16,-4-3 1-16,4-7-1 15,-3 4 2-15,-1 0 0 16,4 0 3-16,-3 0-1 0,3-1 0 15,0 4-3-15,0-3 1 16,0 9 2 0,7-2 2-16,-3-1-3 0,-1 0-1 15,1-3 1 1,3 3 0-16,-3-6-2 0,3-1-2 16,0-2 1-16,0-3-1 15,4-1 0-15,-1-2 0 16,1-1 0-16,3-6 0 0,0 6 0 15,4-2 2-15,0-4-1 16,-1-3-1 0,1 0 1-16,3 0-1 15,1 0 0-15,-1-3 2 0,-4-4-3 16,1 7 0 0,0-3 3-16,-4-3 1 15,0 3-1-15,0-3-2 16,-3-1 1-16,0 1-1 0,3 0 2 15,0-4 1-15,4 1-1 16,-1 0-2-16,1-4 1 16,3 1-1-16,4-4 0 15,0-3 2-15,-1 7-1 16,5-4 2-16,-1 0 2 16,-3 0 2-16,0 1-10 0,-4-4-5 15,-4-3 4 1,-2 3 3-16,-1-3 8 0,-4-3 4 15,-2 0-9 1,-5-3-2-16,1 3-1 0,-4 0 0 16,0 0 1-16,-4 0 0 15,-3-1 0-15,0-8 0 16,-3-4 0-16,-4-9 0 16,0-12 0-16,-4-20 0 15,1-2 0-15,-1-10 0 16,0 0 0-16,1-16 0 15,3 10 0-15,-4 3 0 16,4 9 0 0,4 16 0-16,-4 4 0 0,-1 5 0 0,-2 7-3 15,-4 3 2 1,0 9 1-16,-4 0 2 0,0 7-1 16,1-1-1-16,3 4 1 15,-4 6-1-15,4 0 0 16,0 6 0-16,0 9 0 15,0-2 0 1,-1 2 0-16,1 4 0 16,0 3 0-16,0 0 2 0,0 0-3 15,3 3 0-15,1-3 1 16,-1-1 0-16,1 1 0 0,-1 0 0 16,4 0 0-1,-4 0 0-15,-3 0-5 0,-3 0 1 16,-4-1 2-16,-8 1 1 15,-13 0 1-15,-14-3 0 16,-19 3 0-16,-6 3 0 16,0 3 0-16,0 3 2 15,0 0-10-15,7 1-2 16,3 2-37-16,18 1-14 16,11-1 31-16,17-12 15 15</inkml:trace>
  <inkml:trace contextRef="#ctx0" brushRef="#br0" timeOffset="38343.4655">20010 9150 124 0,'-18'-9'46'0,"14"6"-35"0,1-3 3 0,3 6-1 16,-4-4-2-16,1 4 1 16,3 0-2-16,0 0-1 15,0 0-5-15,0 0 4 16,3 4 4-16,1 2 3 0,3 3 0 15,0 4-1-15,0 6 1 16,0 3-4-16,0 6 1 0,0 6-3 16,0 4 0-1,-3 9 1-15,-1 6 1 16,1 13 3-16,-4 9 2 0,0 7-3 16,0 6 0-16,0 3-3 15,3 0 1-15,1-1-4 16,-1-8 1-16,1-16-5 15,-1-7 0-15,1-8 1 16,0-11 2-16,-1-5 1 16,-3-7 3-16,0-6 1 15,0-3 1-15,0-4-4 16,-3-2-3-16,3-4 4 16,0 1 2-16,0-4-6 0,0-3-3 15,0-3-1-15,0 7-1 16,3-7 0-16,1 0 0 15,-4 0-9 1,3 0-4-16,4 0 13 16,0 0 9-16,4 0-4 15,3 0-2-15,7 0-9 0,14 0-4 16,8 3 6-16,6 6 1 16,11 0 9-16,4 10 4 15,6 0-12-15,8 0-3 16,3-7 6-16,0-2 6 15,-3-4-1-15,-8-6-1 0,-3 0-2 16,-3-3 0 0,-8-3-2-1,-3-1 2-15,-7 1-2 0,-4 0 2 0,-6 0-2 16,-8 2-1-16,-4 1 1 16,-2-3 1-16,-5 3-1 15,-3-3 2 1,-7-1 2-16,-3 1 4 0,-4 0 0 15,0-4 0-15,-4 7-5 16,-3-6-1-16,-3 0-3 16,-1-7-1-16,-3-6 1 15,4-19 2-15,-5-22-6 16,5-24-1-16,-4-17-1 0,0-18 2 16,-1-16 2-1,1 0 3-15,0 0 0 16,4 3-1-16,-1 16 3 0,4 22 0 15,4 18 1-15,-1 14 0 16,4 14-5-16,0 17 1 16,0 9-5-16,0 9-1 15,-4 10-2-15,4 6 2 16,-3 12-1 0,-4 4 2-16,0 3 3 0,0-3 1 15,0-1 3-15,-4-2 1 16,1-4 3-1,-1-3 3-15,0 1 0 0,-3-4 0 16,0-3-3-16,-3 0-1 16,-5 0-3-16,-2 0 1 0,-8 0-4 15,-10 3 0 1,-15 3 1-16,-6 1 0 16,-15-1-3-16,-21-3 2 0,-10-3-1 15,-8-6 0 1,-6-4-3-16,-8 1 1 0,19-1-9 15,20 4-4-15,14 3-57 16,18 3-26-16,36-6 51 16</inkml:trace>
  <inkml:trace contextRef="#ctx0" brushRef="#br0" timeOffset="41987.7356">28656 13506 416 0,'-21'12'154'0,"3"4"-120"0,4-4-7 0,11-5-11 15,-1-4-11-15,4-3 0 16,-3 9-50 0,3-9-21-16,0 0 33 0,0-3 16 0,-4-6 13 15</inkml:trace>
  <inkml:trace contextRef="#ctx0" brushRef="#br0" timeOffset="54254.5447">18179 8827 56 0,'10'-9'24'0,"-3"6"-18"0,-3-6 9 0,-4 9 5 16,3-4-2-16,1 1-1 15,-1-3 4-15,1 6 1 16,-4-3 4-16,0-3 1 16,0 6-3-16,0 0-3 15,3-4-11-15,-3 4 5 0,0-6 2 16,4 6-3-16,0-9 0 16,-1-1-4-16,4-2-1 15,0-10-5-15,7-10-1 16,7-11 3-16,8-4 1 0,6 0-8 15,7-10-1 1,8-6 2-16,3-6 4 16,7-6 3-16,10-3 3 15,8 3-3-15,6-4 1 16,1-2-5-16,3-7-2 0,-3 9 2 16,0 1 2-16,-4 9 0 15,-4 3 2-15,-3 3-2 16,-10 4 2-16,-11 12-6 15,-4 3-1-15,-6 6 2 16,-8 7 1-16,-7 3 1 16,-7 6 0-16,-3 0 0 15,-4 12 2-15,-3 1-1 16,-4 0 2-16,-4-1-4 0,-3 7 0 16,0-3-1-1,0 0-2-15,0 2 1 0,-3-2-1 16,-1 3 0-1,1 0 0-15,-1 0 0 0,0 0 0 16,1 0 0 0,3-1 0-16,0 1-7 0,0 0-3 15,0 0-23-15,3 0-9 16,-3 0 22-16,0 3 10 16</inkml:trace>
  <inkml:trace contextRef="#ctx0" brushRef="#br0" timeOffset="57461.703">18214 8244 220 0,'-25'-3'85'16,"11"6"-66"-16,0 7 3 0,3-10-1 0,-3 9 0 15,-3-3 2-15,-4-3-8 16,-1 7-2-16,-2-1-7 15,-1 1-2-15,4-1 0 0,3 1-5 16,4-1 1-16,3-3-2 16,4 0 0-16,4 1-3 15,6-1 1-15,4-3-7 16,1 3-3-16,2-6 3 16,4 4 4-16,0-1 2 15,-3-3 3-15,-1 0 1 16,1 0 3-16,0 0 5 15,-1 0 4-15,-3 6 0 47,0-3 3-47,-3 3-1 0,-1-3 0 0,4 7-5 0,-3-1 0 16,0 7-5-16,-4-3 0 0,0-1 1 0,3 7 2 16,-3 0-1-16,4 6 2 15,-4 3-2-15,0 3 2 16,3 4-4-16,1-1 0 15,-1 1-1-15,1 6-2 16,3-7 1-16,0-3-1 16,0-2 0-16,0-7 2 0,0-4-3 15,-4-2 0 1,1-3 5-16,0-4 2 16,-1 0 6-16,-3-5 3 0,0 5-6 15,0-9-3-15,0 6-3 16,0-6 0-1,0 3-4-15,0-3 0 0,4 7 1 16,-4-4 0-16,0 9 0 16,0-2 0-16,0-1 0 15,0-3 2-15,0 1-1 16,-4-1-1-16,4 0 1 16,0-6-1-16,0 0 0 15,0 0 2-15,0 0-1 0,0 0 2 16,0 3-2-16,4-3-1 15,-1 0-2 1,4-3 1-16,4-3 1 16,3 0 0-16,4-1 0 15,6-2 0-15,4 0-14 0,4-1-3 16,7-2 24-16,0-4 11 16,3 7-7-16,0-10-4 15,-3-3-4-15,4 0 0 16,-1-3-2-16,4-3-1 15,0 6-2-15,0-3 1 16,-1-1 1 0,-2 4 2-16,-8-3-1 0,0 0 2 0,-10 10-2 15,-4-1 2 1,-3 3-2-16,-4 4 2 0,-4 0-2 16,-2 2-1-1,-8 4 1-15,0 3-1 0,-11 6 0 16,-3 4 0-16,-4 2 0 15,1 1 0-15,-5 3 0 16,-2-4 0-16,3 1 0 16,-4-4 2-1,0 1-1-15,0 5-1 0,1-9 1 16,-1 4 1-16,-3-1-1 16,-4 1-1-16,-3-1-2 15,-4 4 1-15,-7 2 1 0,-3 1 0 16,-1-3 0-1,4 9 0-15,4-7 0 16,3-2 0-16,4-1 0 16,3 1 2-16,4-4-1 0,0-3-1 15,7 1-2-15,0-7-1 16,-1 6 2-16,5-3 2 16,3-3 0-1,-4 0 2-15,4-3-2 16,0-3-1-16,0 3-2 0,0-7 1 15,-1-2 1-15,5-7 0 16,-1-3 0-16,4-9 0 16,0-1 0-16,0-12 0 15,0-6 0-15,4 0 0 16,-1-3-3-16,0-7 2 16,1 4 1-16,3-4 2 15,0-3-1-15,0 1-1 16,0 11 1-16,-4 4-1 0,1 16-3 15,-1 3 0-15,1 6-1 16,-1 6 3-16,4 4-5 16,0 5 2-1,0 7 0-15,0 7-1 0,0 2 1 16,4 7 0-16,-1 3 3 16,1 6 0-16,-1-3-8 15,4 9-2-15,1 3 4 16,2 7 3-16,1 6 3 15,-1 10 1-15,1 9 0 0,-1 3 0 16,1 0 6 0,-4-4 6-16,0 1-15 0,0-6-5 15,-3-10 10 1,3 6 8-16,0-9-5 16,0-3 0-16,-4-6-3 0,1-7-2 15,-1-6 3-15,1-6 2 16,-4 0-2-16,4-6 0 15,-1-4 1-15,1 0 2 16,-1-2-3-16,1-4-2 16,-1-3-3-16,1-3 1 15,-1 0 1-15,4-1 2 16,0-2-3-16,0 0 0 16,4 0 1-16,3-4 0 15,4 1 0-15,6-4 0 0,12-6 0 16,10 7 0-16,10-7 0 15,7 0 0 1,5-6 0-16,2-6 2 0,8 3 1 16,3-10 1-1,-4-3-2-15,-2 0-2 0,-8 4 1 16,-7 2 1-16,-11 1-3 16,-7 9 0-16,-6 6 1 15,-8 3 2-15,-7 4-1 16,-3 2-1-16,-8 4 5 15,-6 3 1-15,-4 0-2 16,-4 3-3-16,-6 0 2 16,-1 0 0-16,-3 3-1 15,0 0-2-15,-4 3-2 0,-3 1 1 16,0-1 1 0,0 3 2-16,-4 1-3 15,0 2 0-15,-3 1-4 0,-4-4 1 16,-3 7 0-16,-7-1 2 15,3-2-1-15,0 6-1 16,-3 0 0-16,-4-4 0 16,-4 4 3-16,1 0 0 15,0-3-2-15,3-1 0 0,3 1 2 16,5 0 2 0,6 2-2-16,4-2 0 0,3 0-1 15,4 3 0-15,3-4-3 16,4 4 1-16,0-3 0 15,3 0-1-15,-3-4 4 16,4-3 2-16,-1-5 0 16,1 2-1-16,-1-6 1 15,0-6-1-15,1-1 0 16,3-5 2-16,0-4-1 16,0-6-1-16,-4-3 1 15,0-9-1-15,-6-1 0 16,-1-3 2-16,-3-9-1 15,-7-6-1-15,-4-10-2 16,0 4 1-16,1-7 1 16,-1 0 0-16,4 0 0 0,3 7 0 15,4 2 0 1,3 7 0-16,4 9-3 0,3 7 2 16,1 6-8-16,3 9-4 15,3 3 11-15,4 4 7 16,4 5-1-16,-1 4 0 15,4 6-2-15,0 4 1 16,4 5-2 0,3 4 2-1,0 9-13-15,4 0-3 16,-1 3 6-16,1 7 3 0,0-4 4 0,-4 7 2 16,0-1-3 15,0 4 0-31,-3 3 1 15,3 9 2-15,-4 4 5 0,4 2 4 16,1 7-13-16,-1 0-3 0,0 0 6 16,0-3 4-16,-4-7-2 0,1-6-2 15,-4-9-3-15,0-7 1 0,-3-9 10 16,-1-6 3-16,1-3 1 16,-4-3 0-16,0-4-5 15,0-3-3-15,0-3-2 16,0-3-3-16,3 0-2 15,-3-3 1-15,4 0 1 16,-1-3 0-16,4 0-3 16,0-1 0-16,4-2-1 15,3-1 3-15,4 1 0 16,6-4 1-16,8-2-3 16,3-4 0-16,11 6 2 15,7-5 2-15,4-4 0 0,3-7 2 16,7-5-4-16,3-1 0 15,4-2 1-15,4-7 2 16,-7 6-1-16,-4 7-1 16,-11 0-2-16,-3-4 1 15,-7 13-1-15,-4 0 0 0,-7 3-14 16,-3 4-4 0,-11-1 1-16,-3 4 1 15,-7-1-11-15,-4-3-4 0,-7 13-10 16,-7-3 0-1,-8 6-48 1,-2 9-20-16,-4 1 58 16</inkml:trace>
  <inkml:trace contextRef="#ctx0" brushRef="#br0" timeOffset="58784.0661">18299 8567 88 0,'10'-6'33'0,"-10"6"-26"0,0-3 25 16,0 3 11-16,0 0-1 15,-7 3 2 1,0 0-13-16,0 0-7 0,0 3-13 15,0 1-5-15,0 2-2 0,0 7-2 16,0 0-2-16,0 2 1 16,-4 7-1-16,4 4 0 15,-4 2 0-15,-3-3 0 0,0 4 2 16,4-4 5 0,-4 0 4-16,-1-3-2 0,1-3 0 15,4-3-3-15,-1 0-1 16,4-1-3-16,4 1 1 15,3 0-2-15,3 0-1 16,1-3-2-16,-1 2 1 16,4-2 1-1,0-3 2-15,-3-4-1 0,-1-3 2 16,1-3 2-16,-4-3 4 16,-4-6 5-16,1-3 1 15,-1-4-2-15,1 1 2 16,3-4-6-16,0 7-1 15,0-7-2-15,3-3-1 0,4 0-3 16,0-6 1 0,7-6 0-16,4-10 1 0,10-12 6 15,11-13 6-15,11-6-10 16,6 0-4 0,7-7-6-16,1-5 0 0,3-7 2 15,7-3 1-15,0 3 1 16,4 0 0-16,-4 3 4 15,-4 0 5-15,-10 10 1 16,0 3 2-16,-3 15-6 16,-1 4-4-16,-3 15-1 15,0 3-1-15,-4 7 0 0,-6 3 2 16,-4 3-1 0,-4-1-1-16,-3 8 1 15,-4-1 1-15,-7 0-1 0,0 3-1 16,-3 4 5-16,-4-4 1 15,-3 10-2 1,-1-4-1-16,-3 1-1 0,0 3-2 16,-3 3 1-16,-1-1-1 15,1 1-3-15,-1 0 2 16,1 3 1-16,-1-3 2 16,1 3-1-16,-1 0-1 15,-3 0 1-15,4-3-1 0,0 0 0 16,-4 0 2-1,3 0-1-15,1-4-1 16,-1 1 1-16,1 0-1 0,3-4-3 16,0 7 2-1,3-3-1-15,1-4 0 0,-4 7 2 16,4-3 0 0,-4-3 0-16,0-1 0 0,0 1 0 15,0-1 0-15,0-2 0 16,3-1 0-16,1 1-3 15,3-1 2-15,4-6 1 16,-1 10 0-16,5-3 0 16,-1-4 0-16,-4 10-7 15,1-4 0-15,-4 4-10 16,-3 0-2-16,-8 2 1 16,-3 4 1-16,-7 7-12 0,-7 5-4 15</inkml:trace>
  <inkml:trace contextRef="#ctx0" brushRef="#br0" timeOffset="59968.1416">18150 8853 172 0,'-24'-16'66'0,"17"6"-52"0,-4 1 8 0,4 6 1 16,0 0-5-1,7 3-1-15,-4 0-12 0,4 0-2 16,-3 0-3-16,3 0 0 0,0 0 0 16,-4 0 0-16,4 0 0 15,-3 3 0-15,3 3 0 16,-4 0 4-16,4-2 2 16,0 2 6-16,0 0 3 15,0 0-4-15,0 4 1 16,4-4-5-16,-1 3 1 0,1-2-3 15,-1 2 0 1,5 1-1-16,-1-1 2 0,0-3-1 16,0-3 2-16,0 7 0 15,-4-10 1 1,4-3-4-16,0-4-1 0,0-2 1 16,-3-4 2-16,-1-9-3 15,1-3-2-15,0 0 0 16,-4 0-1-1,-4 0 2-15,0 3 1 0,-3 0 1 16,4 7 0-16,-4 2 0 16,0 7 0-16,-4 6-2 15,4 6-2-15,-3 7-2 16,3 2 1-16,-1 7 1 0,5 0 0 16,-1 6 0-16,4-3 0 15,0-3-3 1,4 0 2-16,-1-3 1 0,5-3 2 15,-1-4-1-15,3-2-1 32,1-1 1-32,-1-3-1 0,4-2 2 15,1-4-1-15,-5-4 2 16,1-2-2-16,-1-3-1 16,1-4 3-16,-4-6 0 15,0-3-1-15,-3 4-2 16,-4-4 1-16,-4 6 1 15,-3 0-1-15,-4 4 2 16,1 6-2-16,-4 2-1 16,0 8 1-16,-1 5-1 0,-2 4-3 15,3 2 2-15,0 7 1 16,3 0 0-16,0 0 0 16,8 0 0-16,-1-3 0 15,8 0 0-15,-1-4-3 16,4-2 2-16,1-4 1 15,2-2 2-15,-3-4 1 16,4-6 1-16,-4-7-2 16,3-2-2-16,-3-1 1 15,0-3 1-15,-3 1-1 16,0-1-1-16,-4 3 1 16,0 4 1-16,-4-4-1 0,0 7-1 15,-6-3-2 1,-1-1-1-16,-3 4-7 15,0 0-4-15,4 0-17 0,-1 2-5 16,4-2 19 0,7-6 9-1</inkml:trace>
  <inkml:trace contextRef="#ctx0" brushRef="#br0" timeOffset="72469.4854">27404 7144 172 0,'-14'-3'66'0,"-4"3"-52"0,-7 0 17 0,11 0 2 16,-3 0-3-16,-8 0 0 15,-3 0-4-15,-4 0 1 16,-7 0-15-16,-10 6 0 0,-8 6 1 16,-6 7-7-16,-4 13-1 15,-4 5-5-15,-6 7-1 16,-5 3 1-16,1 6 0 15,4 4-3-15,-1 6 2 16,-3 2 1-16,3 4 2 16,1 0 3-16,6 0 2 15,4 3 3-15,11 1 1 0,10 2-1 16,11 0-1 0,6 0-5-16,8 4-3 0,11 2 0 15,6 4 1-15,8 9 1 16,6-6 3-1,8-13 6-15,7-3 4 0,10-9-13 16,7-7-3-16,8-6-6 16,2-6 1-16,12-3 9 15,14 0 7-15,10-10-3 16,7 7 0-16,0-7-4 16,4-3-1-16,3-3-1 0,-3-12 1 15,-4 0-2 1,1-13 2-16,24-16 0 0,-1-12 1 15,-2-7 0-15,-15-9 2 16,-3 0-3-16,-7 1 0 16,3-1-1-16,-14-3 1 15,-3-4-2-15,-11 1-1 16,-7-9 3-16,-7-7 2 16,0 0-2-16,-8-9-2 15,-6-1 2-15,-11-5 0 16,-13-7 1-16,-12 0 2 15,-14 4-1 1,-13-1 2-16,-11 0-2 0,-18-2 2 0,-14-1 0 16,-15 9 1-1,1 10-4-15,-7 7-1 0,-11 2-3 16,-10 13-1-16,3 6-1 16,0 4-2-1,-3 9-4-15,0 9 0 16,-1 6-7-16,8 10-3 0,3 19-32 15,0 21-13-15,-3 29-64 16,7 31-26 0,10 19 80-16</inkml:trace>
  <inkml:trace contextRef="#ctx0" brushRef="#br0" timeOffset="73532.0141">27929 6432 148 0,'-14'-19'57'0,"11"10"-44"0,-4-1 12 0,3 10 4 15,1 0-13-15,-4 3-1 16,-4 4 2-16,-3 2 1 15,-4 4-9-15,1 9 6 0,-5-4 2 16,-6 8-1-16,-3 5 3 16,-15 10-6-16,-4 9 0 0,-3 3-6 15,-3 10 1 1,-1 3 1-16,5 3 5 16,2 6 1-1,1 13 0-15,3 6-3 0,4 6-2 16,3 10-2-16,3 3 0 0,12-4 2 15,6-5 1-15,11-4-5 16,11 1-4-16,13-1-1 16,11-3-1-16,8-6 0 15,13 6 0-15,18 7-3 16,18-7 2-16,7-9-4 16,10-10-1-16,14-12 9 15,8-13 7-15,6-18-4 16,8-10-3-16,-1-13 0 15,1-12 0-15,3-9-1 16,-7-10-2-16,-7-9 1 16,-7-7 1-16,-3-12 3 0,-12-3 2 15,-9-6 10 1,-15-16 4-16,-14-19 2 0,-14-25 3 16,-18-35-12-1,-21-18-3-15,-17-38-7 0,-26-9-3 16,-20-10-3-16,-15 3-1 15,-13 23-3-15,-22 5-1 16,-10 35 4-16,-18 19 1 16,-11 25-1-16,-6 22 2 0,-8 31-10 15,-7 26-5 1,11 21-8-16,3 25-2 0,4 26-52 16,11 28-24-1,13 28 53-15,22 15 25 0</inkml:trace>
  <inkml:trace contextRef="#ctx0" brushRef="#br0" timeOffset="74791.2256">29993 7065 316 0,'-42'-15'118'0,"42"15"-92"0,-46-10-3 0,25 7-5 15,-7 0-14-15,-4 3-2 16,-7 0-6-16,-3 0 0 16,-8 0 2-16,-10 3-6 0,-10 3 1 15,-8 7 3-15,-3 3 2 0,-11 6 2 32,-10 6 0-32,24-9 2 0,-38 18 1 15,-11 7 5-15,0 3 3 16,0 3-2-16,4 4 2 15,-8 8-4-15,-3 10-2 0,7 10-5 16,3 3 0-16,1 2 0 16,3 20 0-16,4 9 0 15,10-3 0-15,3 3-3 16,5 9 2-16,6 1 1 16,7-1 2-16,15 7 3 15,17-7 2-15,14-2-1 16,14-4-1-16,15 9 3 0,20 7 3 15,22 0-9 1,17-3 0-16,11-10-4 16,15-16 0-16,16-11 2 0,15-20 0 15,7-19 4-15,21-15 2 16,18-19 0 0,14-13-1-16,13-15-3 15,51-16 1-15,-1-9-2 0,-7-13 2 16,8-3 0-16,-19-6 1 15,1-1-5-15,-14-8 1 16,-15-7 0-16,-7-16 2 16,-13-3 1-16,-15-12 3 15,-21-13-1-15,-11-13 0 16,-17 1-3-16,-18-7 1 16,-24-9 0-16,-22-3 3 15,-21-10-5-15,-25-6-1 0,-17 4 0 16,-21-1 0-1,-11-3 0-15,-14 13 0 0,-14 6 2 16,-15 6 3 0,-10 16 2-16,-21 9 1 0,-10 13-4 15,-19 18-3-15,-20 20-3 16,-11 18-1-16,-21 25-9 16,-11 16-3-16,-18 35-41 15,-2 37-17-15,-12 53 37 16,-24 29 18-16</inkml:trace>
  <inkml:trace contextRef="#ctx0" brushRef="#br0" timeOffset="76284.2683">29005 5187 232 0,'-63'6'88'0,"35"4"-69"0,-11 9-5 0,21-10-7 16,-3 7-7-16,-7 3 0 0,-4-1 0 15,-7 17 0-15,-3-1 0 16,-7 1 0-1,-4 6 2-15,0 9 3 0,-4 16 2 16,1 18-3-16,-1 10-1 0,1 7 5 16,0 15 5-1,3 0-5-15,7 9 0 0,7 10 0 16,11 9 0 0,10 0 2-16,15 19 4 0,13 7-4 15,15 8 2-15,14 23-3 16,14-16 2-16,21-3-2 15,17-19 2-15,8-19-2 16,21-25 0-16,18-15-1 16,10-23 0-16,21-15 2 15,4-19 4-15,18-12-6 0,-5-16 0 16,9-16 2-16,-1-6 1 16,-7-13 1-16,3-12 0 15,-14-19 2 1,-13-22 2-16,-12-22-5 15,-10-22-1-15,-17-28 0 0,-22-29 1 16,-21-21 3 0,-28-28 4-16,-17-60-8 15,-36 9-1-15,-32 19-1 0,-32 16 2 16,-17 16-5-16,-32 15-3 16,-28 12-6-16,-21 1-2 15,-18 38-4-15,-10 2-1 16,-19 10-3-16,8 12 1 0,-3 17 2 15,17 27 2-15,7 19 1 16,3 25 0-16,15 22-2 16,7 45-1-16,-4 43 1 15,7 40 1-15,4 64-21 16,-3 40-10-16,-1 60-30 16,18 56-11-1,24 32 41-15,33 12 21 0</inkml:trace>
  <inkml:trace contextRef="#ctx0" brushRef="#br0" timeOffset="86651.4718">26000 7990 16 0,'-4'13'8'0,"4"-13"-6"0,4 6 6 16,-4-6 4-16,3-6 11 15,1 3 8-15,3-4 1 16,0-2 1 0,0 0 4-16,0-1 1 0,-3 1-5 15,-1 3 0-15,1-1-15 0,-1-2-3 16,4-1-9-1,4 1-4-15,3 0-1 0,0-1-1 16,4-2 0-16,-1-4 4 0,4-3 2 16,1 7 0-16,-1-4 1 15,0 0 2-15,0 1 5 16,0-1-2-16,4 0 3 16,0-3-4-16,3 1-1 15,4-1-6-15,6 0-1 16,1-3-1-16,7-3 1 15,-4 6-2-15,1 0 2 16,-4 1 2-16,-4 2 2 16,-3 0-1-16,-1 0 1 15,-2 4-2-15,-1-1 0 0,0-2-3 16,0 5 1 0,0 1-2-16,-3 0 2 0,0 5 0 15,0-2 1 1,-1 3 0-16,1 0 0 0,0 3 0 15,-1-3 0-15,5 3-2 16,-1 0-2-16,0 0 3 16,-3 0 0-16,-1 3 1 15,1 0 0-15,0 0-2 16,-4-3 1-16,4 0 7 16,-1-3 3-16,1 0-6 15,0 0-4-15,3 0-2 16,-3-1-1-16,-1 1-3 15,1 0 2-15,0 3-1 0,-1 0 0 16,1 0-3-16,0 3 1 16,-1 0 2-1,1 1 1-15,-4-1 1 0,1 0 0 16,-5 0 0 0,1 0 0-16,-1 0 0 0,-2 0 0 15,-1 1-3-15,0-4 0 16,0 0 10-16,-4 0 5 15,1 0-5-15,0 0-4 16,-1 0 0-16,1 0 0 16,-1 0-1-16,1 0-2 15,0 6 1-15,-1-3-1 0,4 3 0 16,0-3 0 0,0 7 0-16,1-1 0 0,-1 1 0 15,0 2 2-15,0 4-3 16,0-4 0-16,0 4 3 15,-3 0 1-15,6-1-1 16,-3 4 1-16,1 0-2 16,-1 3 2-1,0-3-2-15,0 0 2 0,0-1-4 16,-3 1 0-16,3 0 3 16,0 6 1-16,3 6-4 15,-2-2 1-15,-5-7 2 16,1 6 1-16,-1-3-4 15,-3 0 1-15,4-3 2 16,-4 0 1-16,4 0-1 16,-1 6 1-16,1-3-2 0,-1 0-1 15,1-3 1 1,0 0-1-16,-1 0 0 0,-3 0 2 16,0-3-1-16,0 0-1 15,-3-1 3-15,-4-2 2 16,0-3 2-16,-4 5 3 15,-3 4-3-15,0 0-2 16,-3 0-2-16,-1 0 0 16,0 3-2-16,1 4 2 15,-1-1-2-15,1-3 2 0,-1-3-2 16,0 0-1 0,1-3 1-16,-4-1-1 0,0-2 0 15,0 0 2 1,-4 3-1-16,0-1 2 0,-3 4 0 15,-4-3 1 1,-3 9-5-16,-4-9 1 0,-3 3 0 16,0-3 2-16,0 0-1 15,3-10 2-15,0 7-2 16,4-7-1-16,-7 1 1 16,-8 2 1-16,1 4-3 15,-4 0 0-15,-3-1 1 16,-1-2 2-16,1 6-1 15,0 6 2-15,6 0-2 16,4-6 2-16,4-1 0 0,-7-2 3 16,3-3-3-1,-3-4-2-15,-1 0 0 16,-3 7-1-16,1-7 0 16,2-2 2-16,1-1-3 0,3-6 0 15,4-3-1-15,0-3 0 16,3-4 2-16,0-2 0 15,-3-4 0 1,0 0 2-16,-1 1-1 0,-3 2-1 16,-3 4-2-16,0-1 1 15,-1 7 1-15,1 0 0 16,-4 3 0-16,7 3 0 16,1 0 0-16,-5-3 0 15,4 0 0-15,-3-6 0 0,0 0 0 16,3-4 0-16,0-2 0 15,4 2 2-15,3-8-3 16,0 5 0-16,8 0 1 16,-1-2 0-16,4 2-3 15,0-6 2-15,3 4-1 16,0-4 0-16,4 0 2 16,-3 0 0-16,3 1-3 15,-1-11 2-15,5-2 1 16,-1 0 0-16,1-1-3 15,3 1 2-15,7 0-1 16,3-1 0-16,4 4 2 0,4 0 0 16,3-4-3-1,4-2 2-15,6-1-1 0,4-5 0 16,8-4 2 0,3-6 2-16,6-4-3 0,-2-2 0 15,-1 9 1-15,0-3 0 16,-3 9 0-16,-7-6 0 15,0 0-3-15,-1 9 2 16,1 7 1-16,7-7 0 16,3-3-3-16,11 1 2 15,11-4 1-15,-1 3 2 16,-3 0-1-16,0 4-1 0,0 2 1 16,0 7-1-1,0 3 0-15,-3 9 0 16,-1 7-3-16,-3 2 0 15,-4 7 2-15,-3 0 2 16,-3 0 0-16,-1 0-1 16,-3-3 1-16,-1 0-1 0,-2 0 0 15,-1 3 0-15,-7 0 0 16,-3 0 0-16,-4 3 0 16,-7 0 0-16,-3 0 0 15,-1 1 0-15,-3-4 0 16,-3 0 2-16,0 3-3 15,-1-3 0-15,-3-3 3 16,0-1 1-16,-3 1-1 16,-1 0-2-16,0 0 1 15,-3-3-1-15,0 0 0 0,-3-1 0 16,-1 1 0 0,-3-3 2-16,-4-1-3 0,-3 1 0 15,-3-1-1-15,-5 1 0 16,-2 0 0-16,-8 5-2 15,-7 1 3 1,-11 10 2-16,-6 2-2 0,-1 4 0 16,1 5 1-16,3 4 0 15,-3-3 0-15,3 0 0 16,-4 0-3-16,-3 0 2 16,-4 15 1-16,4 4 2 0,7 2-3 15,0 1-2-15,4 6 2 16,3 0 2-16,-3 0-2 15,6-6 0-15,1-3 1 16,3-7 0 0,4 3 0-16,6-2 0 0,5-4 0 15,2-6 0 1,5 6 0-16,3-6 0 0,6 0 0 16,5 0 0-1,3 0 0-15,3-3 2 0,4 9-3 16,7 0-2-16,7 0 2 15,8 4 0-15,2 5 1 16,5-2 0-16,-1-1 0 16,4 4 0-16,-4 0 0 15,0 2 0-15,-3-2 0 0,-1 0 2 16,-6-4-1-16,3-2-1 16,0-7 1-16,-3-3-1 15,0 0 0 1,-1-1 2-16,1 1-1 0,3 0-1 15,4-3 1-15,3 3-1 16,4 6-3-16,3-3 2 16,0-3 1-16,8 3 0 15,-5 1 0-15,1-1 0 16,0 0 0-16,3-3 0 16,-3 0 0-16,4 0 2 0,2-4-3 15,8 7 0 1,7 1 1-16,0-1 0 0,0-3 0 15,0-7 0 1,-3-2 0-16,-4-7 0 0,3-3 0 16,4-3 0-16,3-9-3 15,4-1 2-15,-3 1-4 16,-1-4 1-16,-6 1-36 16,-8 3-15-16,-10 5 28 15,-4 8 13-15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18:17:41.5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17036 3710 116 0,'0'-34'46'0,"3"21"-35"0,8 1-6 0,-8 5-5 15,1 4-1-15,-1-6 2 16,1 0 0-16,-1 2 2 16,1-2-4-16,-1 9-11 15,-3 6-2 1,0 4 5-1,-3 8 2-15,-8 1 5 0,-6 9 3 16,-8 4 15-16,-10 5 7 16,-8 1 19-16,-2 0 9 15,-1 2-3-15,-4-2-2 16,1-4-17-16,-4 1-7 16,4 6-13-16,3 3-6 0,3 9-2 0,5 3-1 15,6 7 0-15,4 0-3 16,3 0 0-16,4 5 2 15,3 11 2-15,4 2 0 16,3 1-1 0,1-1 1-16,-4-5 1 0,3-1 1 15,-3 0 3-15,3-3 3 16,1-3 2-16,3-3-3 16,3 0 0-16,1-6-5 15,3-4-2-15,3 0 0 16,1-2 1-16,3-1-1 15,3 0-1-15,5-2 1 16,2 2 1-16,11-6-1 16,4 0 2-16,3-6 0 15,8 9 1-15,3-6 0 0,0-4 0 16,-4 4 2 0,0-6 1-16,4-4-3 0,3 10-1 15,1-3-1-15,3-3 1 16,3 3-2-16,1 2-1 15,-1 1 1-15,-3-3 1 16,0 0-1-16,3 0-1 16,1-4 1-16,-1-2-1 15,4-10 4-15,0-6 2 16,0-7 4-16,0-6 4 0,4-6-8 16,6-6-3-16,1-3-5 15,-1 2 1 1,-3-2 1-16,-3 0 0 0,-4-1 0 15,0-2 0 1,0-1 0-16,0-2 2 16,0-1-3-16,-4-3 0 0,1-6-4 15,-1 3 1-15,-3 0 2 16,0 0 1-16,0-3 1 16,3 0 0-16,1-3-3 15,-1-1 0-15,1 1 2 16,3-3 0-16,-1 0 1 15,1-4 0-15,-3-6 0 16,-1-6 2-16,11-12-1 16,-7-10-1-16,-3-10-2 0,-8 1 1 15,-3 6 10-15,-7-7 3 16,-4 4-5-16,-3 0-4 16,0 3-2-16,-8 3-1 15,1 3 0-15,-4 0 2 16,-3 10-3-1,-1-4 0-15,-2 4-10 0,-1-1-3 16,-4-12 18-16,-3 10 8 16,0-7-4-1,-3 13-4-15,-1-1-3 0,-3 4 1 16,0 3-1-16,-3 0 2 16,-4 9-2-16,0 1-1 0,0-4 1 15,-4 7-1 1,-3-7 0-16,0-3 0 0,-4-3 0 15,-10-6 0-15,-4-7 0 16,-10-3 0-16,-11-9 0 16,-3-3 0-16,-1 3 4 15,1 3 2-15,-1 3 2 16,-3 0 2-16,0 3-3 16,-7 1 1-1,-7-1-1-15,-3 3 1 16,-1 10 0-1,-10 3 0-15,-22 6-4 0,-6 13-1 16,-11 6-6-16,-21 10 0 0,-4 2-4 16,-14 4 2-16,-10 15 1 15,-4 13 2-15,-7 16-1 0,4 25-1 16,-4 9-6 0,-4 25-2-16,18 22-13 0,0 13-6 15,8 3 2-15,24 9 3 16,21 10-111-1,7-13-50-15,10-22 95 16</inkml:trace>
  <inkml:trace contextRef="#ctx0" brushRef="#br0" timeOffset="4122.1692">18429 4623 128 0,'0'-3'49'0,"-3"-1"-38"0,6 1 6 15,-3 3 1-15,0 0-10 16,0 0-2-16,4 3-6 16,-1 1-1-16,1 2 1 15,-1-3-7-15,4 6 0 0,-3-2 1 16,-1-4 3-16,-3-3 8 0,0 0 7 15,0 0 16-15,0 0 9 16,-3 0-4-16,3-3 0 16,0-4-7-16,3 7-4 15,1 0-8-15,6 0-4 16,5 10-5-16,6-1-2 16,3 16-1-16,5-6-2 15,-1 9 1 1,7-3 1-16,4 4-1 0,3-4-1 15,8-10 12-15,3 1 4 16,0-6 0 0,3-4 3-16,-7 0-8 0,-3 0-2 0,-3 1-5 15,-5-4-3 1,-2 3 0-16,-5-3-1 16,-2 0 0-16,-8-3 0 15,-4 0 2-15,-2 0 1 0,-5-3 7 16,-6 0 4-16,-8-3-5 15,-6-4-1-15,-8 1 5 16,-7 0 3-16,-7-1-6 16,-10 1-3-1,-7 2-4-15,-8 1 0 0,-3 0-2 16,0 3-1-16,-3 3 1 16,3 3-1-16,-4 3 0 15,1 4 0-15,-1-1-3 16,4-3 2-16,7 1 1 15,4-7 2-15,7 0-1 0,6 0-1 16,5-7-2 0,6 4 1-16,7 0 1 0,1-3 2 15,6-1-3 1,4 1 0-16,4 0-1 0,3 3 0 16,7-4 2-16,7 7 0 15,7-3-3-15,14-3 0 16,8 6 2-16,9 0 2 15,5 0-2-15,3 0 0 16,10 6-1-16,4-3 0 16,1 7 4-16,-1-4 1 0,-7 4-6 15,-4-1 0-15,-10 4-1 16,-7-10 2-16,-7 3 1 16,-7 0 1-1,-8-3 0-15,-3 0 0 0,-7-3 2 16,-6-3 3-1,-8 0 0-15,-4-3 0 0,-7-3-1 16,-6-4 2-16,-8 0-1 16,-10-9 0-16,-8 4-1 15,-2-4 0-15,-5 0-2 16,-3 0-2-16,0 3 3 16,4 3 0-16,3 1-1 15,0 5-2-15,4 1 1 0,0-1-1 16,3 10-5-1,4 0-1-15,-1 10 3 0,8-4 1 16,3-3-1-16,8 4 2 16,3-4 1-16,3-3 0 15,11 0-3 1,4 6 2-16,10-3 1 0,7 3 0 16,11-3-3-16,6 4 2 15,8 2 1 1,11 4 0-16,10 2-3 0,3 1 0 15,1-7-1-15,-1 1 0 16,-10-1 3-16,0-9 0 16,-7 0 1-16,-3 0 0 0,-8-3 0 15,-7-3 0 1,-7-4 0-16,-6 10 0 0,-8-3 2 16,-11 0 3-1,-10 0-2-15,-7 0 0 0,-11 3-1 16,-6-3-2-16,-12 0-2 15,-10-4 1-15,-10-5 1 16,-11-4 2-16,0 4 1 16,-14-4 1-16,-4 0-2 15,0 7-2-15,7 9 1 16,11 0-1-16,18 0-7 16,10 0 0-16,14 6-21 15,11-6-7-15,14 0-15 16,14-6-6-16,21 3-34 15,18-4-13-15,18 7 55 0,10 10 25 16</inkml:trace>
  <inkml:trace contextRef="#ctx0" brushRef="#br0" timeOffset="5097.3872">18708 4801 28 0,'-14'-9'11'0,"3"0"-9"16,4-1 0-16,0 10-1 0</inkml:trace>
  <inkml:trace contextRef="#ctx0" brushRef="#br0" timeOffset="5599.2812">18440 4745 120 0,'-18'-6'46'0,"18"6"-35"0,-18-13 9 0,8 10 5 0,-4-3-5 0,0 0-2 16,-4-1-4 0,-3 1-1-16,0 3-7 0,-1 3 0 15,-2 0 1-15,-1 6-3 16,0 0-1-16,4 4-3 0,4-1-1 16,-1 1 1-16,4-1 0 15,3-3 0-15,1-3 0 16,3-3 6-1,7 0 4-15,3 0-3 0,4-3-2 16,4-3 0-16,6 3-1 16,8 0-2-16,7 0-2 15,10 3 1-15,8 3-1 16,10 0 0-16,0 0 0 0,0 3 0 16,3-3 0-1,1 7 0-15,3-1 0 0,-7 1 0 16,-1 5 0-16,-6-2 2 15,-3-1 3-15,-11 1 11 16,-4 0 5-16,-10-7-3 16,-4 0 0-16,-7 0-2 15,-4-3 0-15,-6 1-8 16,-4-4-3-16,-4-4-10 16,-3-2-4-16,0-3-64 15,-3-4-26-15,3-9 50 16,-4 0 25-16</inkml:trace>
  <inkml:trace contextRef="#ctx0" brushRef="#br0" timeOffset="7167.7557">17060 4830 96 0,'0'-10'38'0,"-3"7"-29"16,3 0 1-16,0 3-1 0,0 0 1 15,0 0 4-15,0 0 5 16,0 0 5-16,-4 6 1 15,1-3 2-15,-1 4-9 16,1-4-3-16,-4 3-8 16,0 4-1-16,0-4 1 0,-4 3-1 15,0 4-1-15,1-1-3 0,-1 7-2 16,4 6 1-16,0-6-1 16,0 0-3-16,4-4 2 15,3 1 1-15,0-3 2 16,0-4-1-16,0-3-1 15,0-2 7-15,3-4 3 16,1 0-3-16,3-4-2 16,0-2-5-16,0 6 0 15,0-3 0-15,3 3 0 16,-3 3 0-16,0 3 0 16,-3-2 0-16,-4 5 2 15,-4 7-1-15,-3-1 2 0,-7 4 0 16,0 0 3-1,-3 0-1-15,-1 0 0 0,0-1 3 16,1-2 3 0,-1 0-4-16,4-4-2 0,3 1-5 15,4-4 0 1,4 1 0-16,3-4 0 0,3 0 4 16,4-3 2-16,0-3-2 15,4-3-1-15,0 0 1 16,3 0 0-16,-4-3-2 15,1 2 1-15,-4 1-2 16,0 0-1-16,0 0 1 16,-3 3 1-16,-1 3-1 15,-3 3-1-15,0 4-2 16,-3 2 1-16,-5 1-1 16,-2 6-2-16,-1 0 0 15,1-1 3-15,-4 1 0 0,-1 0 1 16,1 0 0-1,4-7 2-15,-1-2 3 0,4-1 4 16,4 1 0-16,3-10 0 16,3 0-8-16,4-4 0 15,4-2-1-15,3 3 0 16,4-3 0-16,3 6 0 16,0 0 0-16,0 0 0 15,-3 0-3-15,-4 0 0 16,-4 6 2-16,-3-3 2 15,-3 7-2-15,-4-4 0 0,-7 3 3 16,-4-6 3-16,-3 10-2 16,0-4 0-16,0 1 1 15,0 2 0-15,0 1-5 16,0-1 1-16,3 4-2 16,4-3 0-16,0 5 2 15,3-8 0-15,4 5 0 16,0-5 0-16,0-4 2 15,4-3 1-15,3-3-4 16,0 0 1-16,0 0-5 16,4 10 1-16,-1 9-60 15,1 21-26-15,-4 17 42 16,-4 12 25-16</inkml:trace>
  <inkml:trace contextRef="#ctx0" brushRef="#br0" timeOffset="10879.3465">18038 4638 200 0,'-22'0'74'0,"15"0"-58"0,-3 0-2 0,3 7-5 15,-4 2-7-15,1 4-2 16,-5 9 1-16,1 0-1 0,-3 3 0 16,-1-7 0-16,0 8 0 0,-3-5 2 15,-3-2 1-15,-1 0 10 16,-3 0 3-16,3 0 1 16,-3 0 0-1,-1-1-5-15,5 4 0 0,3-6-7 16,3 0-1-16,7-4-9 15,8 1-2-15,6-1 4 16,8-2 3-16,3-4 1 16,4-3-1-16,6-3-2 15,5 0 1-15,2 0 3 16,5-3 3-16,-5-3-2 16,-2 6 0-16,-5 0 3 15,-6 0 1-15,-4 6 1 16,-7-3 0-16,-3 7 0 0,-8 5 0 15,-6 4-4-15,-8 9-3 16,-3 7 0-16,0-1 1 16,-1 1-1-16,1-4-1 15,0-3 1 1,3-3-1-16,4 4 0 0,4-11 0 16,3 1-3-16,0-3 2 15,3-4 1-15,8-2 2 16,3-4-1-16,3-3-1 15,4-3 1-15,8-3-1 16,6-3 0-16,4 0 2 16,-1-4-3-16,1 4 0 15,-4 0 1-15,-3 2 2 0,-7 4-1 16,-4 4-1-16,-7 2 1 16,-7 6 1-16,-7 7-1 15,-7 3-1-15,-8 3 1 16,-6 3-1-16,0 4 0 15,0-1 2-15,0 7-1 16,3-4-1-16,7-2 1 16,4-4-1-16,3-6-3 15,4 0 2-15,4-7 1 16,3-5 0-16,3-4 4 16,8-6 2-16,3-3 2 15,4-6 2-15,3-4-5 16,7-6-1-16,4 0-2 0,3 1 1 15,-3 5-2-15,0 1-1 16,-4 2-2 0,-7 4 1-16,-7 6-4 0,-3 3-1 15,-8 6 5 1,-3 7 2-16,-7 6 1 16,-3 6-2-16,-8 7 1 0,0-4-1 15,1-3 0-15,-1 1 0 16,4-4 0-16,3 0 2 15,1-7-3-15,10-2-2 16,3 0 4 0,4-7-3-16,8-2 1 15,2-7 3-15,11-7 3 0,1-5-2 16,2-4 0 0,1-3-1-16,3 0-2 15,4-3 1-15,0 1-1 16,0 2 0-16,-4 3 0 0,-3 0-3 15,-7 7 2-15,-4 0-1 16,-7 2 0-16,-4 4 0 16,-6 3 0-16,-4 0 2 15,-4 6 2-15,-3 1-1 16,0-1-1-16,-3-3 1 16,-1 0-1-16,4-3 0 15,0 0 0-15,0-6-3 16,0-3 0-16,7-7 2 15,3-9 0-15,4-10 1 16,4 1 2-16,3-7-3 16,4-6 0-16,-1 6 1 0,-2-3 2 15,-1 4-3-15,-4 5 0 16,1 4-4-16,-4 6 1 16,-7 0-3-16,0 6 2 15,-7 0-6-15,-7 3-1 16,-7 1 5-16,-8-1 1 15,-2 3 4-15,-8 1 1 16,0 2 1-16,0 1 2 16,0 0-1-16,1-1 2 15,2 1-2-15,8-1 2 0,3 1-2 16,4 0-1 0,7-4 3-16,3-3 0 15,4 1 1-15,0-7 0 16,4-6-2-16,-4 9-2 0,3-10 1 15,-3 8-1-15,4 2-3 16,-1 0 2-16,1 6-8 16,-1 7-4-1,1 3 2-15,3 3 2 0,-7 3 2 16,-4 6 5 0,0 10 1-16,-3-6 1 0,0-1 2 15,0 1 1-15,3-4 3 16,1 1 3-16,3-1-2 15,7-3-2-15,3 1-2 16,8-1 0-16,10-3-2 0,7 7-1 16,8-4 1-1,2-3 1-15,1 3-1 16,0-3-1-16,3 7-2 0,-3-1 1 16,0 4-1-16,-4 2-2 15,-3 4 0-15,-4 3 3 16,-7 3 0-16,1 3 3 15,-5 1-1-15,-3-4-1 16,0-3-2-16,0-7 1 16,1 4 1-16,-1-9 2 15,-4 2-1-15,1-2-1 16,-1-4 1-16,1 0 1 0,0-3-1 16,-1-3 2-1,4 0-2-15,0 0-1 0,1 0 1 16,-1 0-1-1,0 0 0-15,0 3 0 0,-4 0 0 16,1 4 2-16,-7-1-1 16,-1 3 2-16,1 4-2 15,-4-4 2-15,-4 10-4 16,-6 0 0-16,-5 3 1 16,-2-3 0-16,-8 3 2 15,-7 0 1-15,1 0-1 16,-5 6-2-16,8 0-2 15,3-6 1-15,8 0 1 16,3-6 0-16,3-7-3 16,8 0 0-16,3-9 4 15,3-3 1-15,4-6 2 0,4-7 2 16,-1-3-3 0,4-3 0-16,0-3 1 0,1 0 0 15,-1 0-2-15,-4 0-2 16,1 3 1-16,-1 0-1 15,-2 0-3-15,2-3 2 16,1 6 1-16,-1 1 2 16,-3-4-1-16,0 3-1 15,0 0 1-15,0 0-1 16,-7 0 0-16,0 4 0 0,0-4 0 16,-3 3 2-16,-4-3-1 15,0 4-1-15,-4-7-2 16,-3 3 1-1,-3 0-4-15,-1 3 1 0,-7 1-3 16,0-1 2 0,-3 4 1-16,0-4 2 0,-4 0 1 15,1-3 1-15,2 4 0 16,5-7 2-16,-1 3-3 16,4 0 0-16,7 3 1 15,0 1 0-15,3-1 0 16,7 7 0-16,4 6-3 15,4 3 0-15,7 3 2 16,3 6 0-16,3 0 1 16,4 7 0-16,4 0-3 0,3 3 2 15,-3-1 3-15,0-2 1 16,-4-3-1-16,-3 6 1 16,-8-4 2-16,-3 1 2 15,-7 3-1-15,-7 3 1 16,-3 0-4-1,-8 0 0-15,-7 6-1 0,-3 0-2 16,0 0 1-16,0 0-1 16,-1-6-3-1,5 7 2-15,6-7-1 0,4-4-2 0,7-2 0 16,3 0 0 0,8-4-2-16,6-2 1 15,8-7 1-15,7 3-1 16,10-6-3-16,11 0 0 0,14 0-40 15,7 0-16 1,0-6 33-16,3 6 15 0</inkml:trace>
  <inkml:trace contextRef="#ctx0" brushRef="#br0" timeOffset="15353.4988">26642 10665 24 0,'-7'6'11'0,"3"0"-9"0,1 1-2 0,3-7-1 16,-4 6 1-16,1-3 0 15</inkml:trace>
  <inkml:trace contextRef="#ctx0" brushRef="#br0" timeOffset="65665.2971">17745 4751 140 0,'-14'-22'55'0,"10"13"-43"0,4 0-10 0,0 5-8 16,0 1 2-16,0 0 3 15</inkml:trace>
  <inkml:trace contextRef="#ctx0" brushRef="#br0" timeOffset="67223.4899">17893 4453 200 0,'-21'-12'77'0,"10"6"-60"0,-14-1 4 0,15 7-3 15,-4 0-5-15,0-3 2 16,-4 3-8-16,4 3-2 15,-4 0-3-15,1 4-2 0,-1-4 3 16,0 0-2-16,-3 0-1 16,-4-3 1-16,-3 0-1 0,-7 0 2 15,-4 0 1 1,-3-3 7-16,-4 0 6 16,0 0-2-1,0 0 2-15,0 3-7 0,1 0-1 16,-5 3-2-16,-3 3-1 0,4 7-6 15,-1 2 1-15,1 7 0 16,3 3 0-16,4 7-5 16,3 2-1-16,0 4 0 15,4-4 2-15,0 10-1 16,-1-3 4-16,1 0 2 16,0-4 2-16,0 4-1 15,3-3-2-15,7-1 1 0,4 1 1 16,7 3-3-1,3-7 0-15,8 7-1 0,6 3 0 16,4 0 2 0,4 0 2-16,3 0-1 0,0-1-1 15,0-2 1-15,-3-6 1 16,-1-4 3-16,1-3 4 16,3 0 0-16,0-2 2 15,0-1-4-15,4-3-2 16,0 3-2-16,3 0 0 15,3 3-2-15,1 0-1 16,3 7 1 0,4-4-1-16,3-3 0 0,4 0 0 15,0-6 2-15,3-3 3 16,1-3 0-16,-4 0 0 0,-1-4-1 16,8-2 0-1,0-1 2-15,-4-3 1 0,1 0 5 16,3 1 5-16,3-4-20 15,4 0-7-15,0-3 4 16,0-3 5-16,-4 0 7 16,0-4 7-16,-3 1-7 15,-3 3-3-15,-5 0-5 16,1 0 1-16,-3 0-1 16,-1 3 0-1,0 0 2-15,0 3 0 0,-6-3 0 0,2 3 0 16,-2-3 0-1,-1 3 0-15,-7-3 0 0,0 0 0 16,-3-3 0 0,-4 0 0-16,0 0 4 0,-3 0 5 15,-1-1-3 1,4 1-1-16,0 0-5 0,1 3 0 16,2 0-2-16,1 0 0 15,-1-3-11-15,1 3-7 16,3 0 11-16,0 0 6 15,4 0 14-15,0 0 8 16,3 0-10-16,4 0-5 16,3-3-2-16,0 0-2 15,1 0 0-15,-1-4 0 16,0-2 0-16,0 0 0 16,1-7 0-16,-1-6 0 15,0-6 0-15,1-4 0 16,-1-2 0-16,-3-7 0 0,-1 0 2 15,-10-3 1-15,-3 1-1 16,-4-14-2 0,-3-9 3-16,-8-12 0 0,-6-4-1 15,-4-5-2-15,-7 2-2 16,-4-3 1-16,-7 0 5 16,-6 10 2-16,-1 9 2 15,-3 12 0-15,-4 10-2 16,-4 7 1-16,-10 8-6 15,-6 7-1-15,-9 6-7 0,-2 1 0 16,3 5 3-16,3-3 2 16,1-2-3-16,-1-4 1 15,-3-7 2 1,-3 1 1-16,3 3 3 0,3-3 1 16,8 9 1-1,6-6 2-15,5 6-3 0,2 10 0 16,1 9-1-16,-4 0-2 15,-7 15-4-15,0 7-2 16,-7 7 0-16,0 2 2 16,0 3 2-16,4 4 1 15,-4-3 1-15,0-4 0 16,0 3-7-16,0 7 0 0,0 16-8 16,0 21-3-1,4 22-50-15,-1 29-20 16,4 34 45-16,4 0 22 0</inkml:trace>
  <inkml:trace contextRef="#ctx0" brushRef="#br0" timeOffset="88481.3538">14940 15876 32 0,'-39'-6'13'0,"18"12"-10"0,0-3 0 0,10 7-2 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18:19:42.2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17508 2635 28 0,'-14'3'11'0,"7"-6"-9"0,4 6-2 16,3-3-1-16,0 0-1 0,3 0 0 16,1-3 2-16,-1-3 2 15,1-1 19-15,-4 1 10 16,0 0 2-16,-4 6 3 16,-3-6-7-16,-3 6-3 15,-4 6 8-15,-4-6 5 16,0 3-10-16,1 0-2 15,-1 3-16-15,-3-3-2 0,0 1 1 16,-1-4-4-16,1 0-1 16,0-4 4-16,-4 1 4 15,-3-3 2-15,-4 3 0 16,-6 0-1-16,-5 3-1 16,-3 0-7-16,-3 3-2 0,3 0-2 15,4 0-2-15,3 0-2 31,7 0 1-31,4 1-1 0,3-4 0 0,4-4 2 16,4 4 2-16,2-3-3 16,5 0 0-16,-1 0 1 15,4 3 2-15,4 0-3 16,3 0 0-16,0 0 1 16,0 0 0-16,3 0 0 15,1 3 0-15,-1-3 0 16,1 3 0-16,-1 0 0 15,1 1 0-15,-4-4 0 16,0 0 2-16,0 0-1 16,0 0-1-16,0 0 1 0,0 0 1 15,0 0-1 1,0 0 2-16,0 0-2 16,-4 6 2-16,1-6-4 0,-1 3-2 15,4 3 2 1,-3 4 2-16,3-10 0 0,0 9-3 15,0 7 1 1,3 6 3-16,1 3 1 16,-1 6-1-16,4-6-2 15,0 3 1-15,4-2-1 16,0-1 0-16,-1-3 0 16,1-4 0-16,-1 1 2 15,-3-3 1-15,1-4 1 16,-5-2 2-16,1-1 3 15,-4-9 5 1,-4 0-4-16,-3-15 0 16,0-4-6-16,-4-13-3 0,1-5 0 15,-1 5-1-15,-3-5 0 16,0 2 2-16,0 4-1 16,0 3-1-16,0-1 7 15,0 11 3-15,3 2-5 16,0 3-3-16,4 4-1 15,0 3 1-15,0-4-10 16,7 4-4-16,0 3 6 16,4 3 2-16,-1 0 4 15,4 0 0-15,7 0-3 16,4 0 2-16,3-6 1 16,7-4 2-16,8 1-3 15,6-1 0-15,11-21-8 0,10-7-4 16,4-21-35-1,4-7-16-15,0 0 33 0,-8 4 15 16</inkml:trace>
  <inkml:trace contextRef="#ctx0" brushRef="#br0" timeOffset="6909.5219">16672 3033 20 0,'14'-22'11'0,"-14"13"-9"0,7-4 0 0,-7 4-1 15</inkml:trace>
  <inkml:trace contextRef="#ctx0" brushRef="#br0" timeOffset="7995.7974">16655 2936 156 0,'3'0'57'0,"-3"0"-44"0,4 0 10 0,-4 0 0 16,3-3-7-16,1 3-1 16,3-7-7-16,-4 4 0 0,4 3-5 15,0 0-2-15,1 0 0 0,-1 0-1 16,-4 3 0-16,1 4 4 16,-1 2 5-16,1-6 1 15,-1 4 2-15,1 8-2 16,-1-5-1-16,1 2-1 15,-4 10 2-15,0-6-1 16,0 3 0-16,-4 3-1 16,1 3 0-16,-4-3-2 15,0 6-1-15,0-3 1 16,0 0 1-16,-1-6 1 16,5 0 0-16,-1-4-2 15,1-2 1-15,-1 2-2 0,1-8 0 16,-1 5-3-1,1 4-2-15,-4-7 1 0,3 7 1 16,-3 3-3-16,4 3 0 16,-4 0 1-16,3 3 2 15,4 3-3-15,0-6 0 16,0 3 1-16,0-3 2 16,0 0 1-16,0 0 3 15,0 0 1-15,4 6 1 16,3 3-2-16,0 4 1 15,0 6-2-15,3-1 0 16,1 8-3-16,-1 2-2 0,-2 3 1 16,-5 0 1-1,-3 4-1-15,-3 9 2 0,-5-7 2 16,-2 10 2 0,-1-6-8-16,1-4-4 0,-1-2 9 15,4-7 4-15,4 0-3 16,-1-3-1-16,4 0 0 15,0-6 0-15,0 6-5 16,0-3 1-16,0 0 2 16,-4 0 1-16,4 3 3 15,-3-3 3 1,3 12-2-16,-4-3 1 0,4 4-3 16,-3 2 2-16,3 1-4 0,3 0 0 15,1-4-1 1,-1 0-2-16,1-2 1 0,0 5-1 31,-1-2 0-31,-3 2 2 0,0-2-1 0,0-1 2 16,-3-6-2-1,-1 4 2-15,0-4 0 16,1-3 3-16,-1 0-1 0,1 0 2 16,-1 0-2-16,4 3 0 15,0-3-1-15,0-3 0 16,4 9-2-16,-1 4-2 15,4-4 1-15,-3-3 1 0,3-3-1 16,-3 4-1 0,-1-1 1-16,-3 0 1 0,4 0-1 15,-1 0-1-15,1 0 3 16,-1-3 0-16,1-3 1 16,-4-3 0-1,0-3-2-15,0-4 1 16,0-2-2-16,0-1-1 0,3 0 1 15,-3 1-1-15,0 2 0 16,4 1 0-16,-1-1 0 16,-3 1 0-16,4-4 0 15,-1-3 0-15,1 0 0 16,-4-6 0-16,0-3-11 16,0-3-3-16,0-4-39 15,-11-2-104 1,-3-4-2-16,0-15 80 15,0-16 46-15</inkml:trace>
  <inkml:trace contextRef="#ctx0" brushRef="#br0" timeOffset="11409.4142">17187 4582 108 0,'-3'-9'44'16,"-1"12"-35"-16,1-6 14 0,3 3 2 0,0 0 0 15,-4 3 0-15,4-3-1 16,-7 0 0-16,7 0-13 16,-7 0 9-16,0 0 3 0,0 0 4 15,0 0 1-15,-4 0-7 16,1 0 0-16,-4 3-10 16,0 0-2-16,-4 3-5 15,0 4-3-15,1 5-3 16,3 1 1-16,-1 3-1 15,1 0-2-15,0-1 0 0,0 1 3 16,0-3 0-16,0 0 1 16,0-1 2-16,-4-2 3 15,0 6-2-15,1-4 0 16,-1 1 1-16,4 0 0 16,0 3-5-16,0-1 1 15,3 1 0-15,1 3 0 16,3 3 0-16,3-3 0 15,1 0 0-15,-1 0 0 16,1-6 2-16,3 3 1 16,-4-1 7-16,0 4 4 15,1-3 4-15,-1 0 3 16,1 0-16-16,-1 0-6 16,1 6-1-16,-1-3 0 0,1 3 6 15,3 3 5 1,0-3-5-16,0 3-2 0,3 0-8 15,1 1-1-15,-1-4 3 16,1-3 2 0,-1 0 2-16,4-4 0 0,1 7 0 15,-1-6 0-15,3 0 6 16,1 3 4-16,3 0-14 16,0-3-4-16,4 9 3 15,-1-3 2-15,4 0 3 16,4 0 0-16,0 4 8 15,3-8 5-15,0 1-6 16,4 0-4-16,0-6-2 0,0 3 1 16,-1 0-1-1,1 6 2-15,3-6-2 0,4 2-1 16,0-2 1 0,0 0-1-16,3 0 2 0,0 0 1 15,1-4 3-15,3 1 3 16,-4-3-2-16,0-4 1 15,-3-3-5-15,3 1 0 16,1-4-1-16,-1 0-2 16,-3-3-2-16,3 3 1 15,1 0 1-15,-5-3 0 16,1 0 0-16,3-3 0 0,-3-3 0 16,0-4 2-1,-4 1-1-15,1 0-1 0,-1-1-2 16,7-2 1-1,-3 2 1-15,-4 4 0 0,1-4 0 16,-1 7 0-16,0-3 0 16,0 3 2-1,1-3-1-15,-1-4-1 0,0 7-2 16,-3-9 1-16,0-1-1 16,-4 4 0-16,4-1 2 15,-4-2 0-15,4 2-3 16,-4-2 2-1,0-4 1-15,0 7 2 0,1-10-1 16,-5 6-1-16,5-6 1 16,2-6 1-16,-6-3-1 0,3-3 2 15,-3 3-2 1,-4 3-1-16,0-1 1 0,0 4-1 16,-3 4 0-1,-4-1 0-15,0 0 0 0,-7 0 2 16,-3-6-3-1,-1-3 0-15,-3-7 1 16,-7-5 0-16,-3-7 2 0,-1-16 1 16,-3 0-1-16,0-9-2 15,-7 6-2-15,0-3 1 16,-4 3 1-16,-7 1 0 16,-3 5 0-16,-7 7 0 15,-1 9 2-15,1 3 1 16,-4 3 3-16,0 10 1 0,-7 0-3 15,-3-3-1 1,-4-7-1-16,0 10-2 0,3 0 1 16,8-1-1-16,0-2 0 15,6 9 0 1,1-3 0-16,3 6 0 0,-3 0 0 16,-1 4 2-16,-2-1-1 15,-5 7-1-15,-3-1 1 16,0 1 1-16,4 6-1 15,0-4 2-15,-4 1-2 16,-4 3-1 0,-3 3 1-16,-7 6-1 0,4 7-3 15,-1 6 2-15,4 3 1 0,7 3 0 16,0 0 0-16,4 0 0 16,3 3 0-16,-3 6 0 15,-1-5 0-15,1 2 0 16,3 0 0-16,4 13 0 15,7 0 0-15,3 10 0 16,4 2 0 0,6 4 0-16,5-1 0 15,3-2 0-15,3 2 0 0,0-6 0 16,1-2 0-16,3-1 0 0,0-3 0 16,7-3 0-16,-4-4 0 15,4-5 0-15,0 9 0 16,4-3 0-16,-1-1 0 15,4-2 0 1,0 6 0-16,4-6 0 16,0 2 0-16,3-2 0 0,3 0 0 15,5-4 0-15,6 7 0 16,3-10 0-16,5-3 0 16,6-3 2-16,7-6-1 15,1 9 2-15,-4-6-2 16,3 0-1-16,4 0 1 15,3-9-1-15,4 6 2 16,4-1 1-16,3 1-4 0,-4-3 1 16,-3-3 2-16,7-7 3 15,4-3 0-15,0-3 0 16,-1 0-3 0,1-3-2-1,-8-3 1 1,-6-4 1-1,-8 1-1-15,0-4-1 0,1 4 1 0,-1-7-1 0,8 7 0 0,-4-4 0 16,-1-3 0-16,-2-2 2 16,-4-1-3-16,-4-3 0 15,-3 0 1-15,-4-3 0 16,0 0 0-16,1-3 0 16,-5-1 0-16,1 1 2 0,0-6-1 15,-4 9-1 1,4-4-2-16,-4-5 1 15,4 6 1-15,-7-7 2 0,-4-3-3 16,-7 1 0-16,-4-4 1 16,-2-3 0-16,-5-3 0 15,-6 0 2 1,-5 0-1-16,-9-3-1 0,-11 3 1 16,-8-3 1-1,-6-4-1-15,-4-5-1 0,4-10 1 16,3 0-1-16,-3 3 0 15,-4 3 0-15,0-6 0 16,-7 10 0-16,-3 5-3 16,-4 7 0-16,0 7-1 15,-7 5 3-15,-7 16 0 16,-11 4 1-16,-3 2 0 0,3 4 2 16,7 2-1-1,1 1-1-15,-1 3 1 0,-3-6-1 16,-4 6 0-16,11 6 0 15,4 6 0-15,3 4 0 16,0 12 0-16,-4 9 0 16,-3 10-3-16,0 6 0 15,3 10-1-15,8 3 3 16,10-1 0-16,7 10 1 16,7 0 0-16,0-3 0 15,4 0 0-15,0-3 0 16,7 3 0-16,7-3 2 0,6 6-3 15,8-9 0 1,11 6 1-16,10-3 0 0,7 3 0 16,4-3 0-16,7 6 0 15,3-10 0-15,11 4 0 16,7-9 0-16,7-4 0 16,7-6 0-16,0-3 0 15,0-3 0-15,7-7 0 16,10-2 2-16,8-4-1 15,-4-6-1-15,-3-3 1 16,3-7 1-16,4-3-3 16,-4-2 0-16,4-7 1 15,-7-7 0-15,3-8 0 0,7-7 0 16,7-3-3-16,1-10 2 16,-12-15-1-1,-6-6 0-15,-4-7 2 16,-3-12 0-16,-11-4 0 0,-11-5 2 15,-10-1-1 1,-7-6 2-16,-14-3 0 0,-11 0 3 16,-7 16-3-16,-7-1-2 15,-7 10 0-15,-7 3 1 16,-11 0-3-16,-14 7 0 16,-3 2-1-16,-4 7-2 15,-7 3 0-15,-21-3 3 16,-18 0-2-16,-7 0 1 15,-6 6 2-15,-19 6 2 16,-10 7-3-16,0 6-2 0,-4 15 2 16,-3 10 0-1,7 10 1-15,7 18 0 0,-3 7-3 16,-1 15 2 0,11 19-4-16,14 6-1 15,8 6 0-15,9-2 2 16,15 2 2-16,11 20 1 0,17 8-2 15,18 17 0-15,21 31-5 16,31 21 0-16,26 32-49 16,24 26-19-16,35 8 38 15,29-12 19-15</inkml:trace>
  <inkml:trace contextRef="#ctx0" brushRef="#br0" timeOffset="14161.7402">15466 16130 20 0,'0'0'11'0,"-4"6"-9"0,1-6 0 0,3 0-1 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18:20:32.6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13141 9511 48 0,'0'6'19'0,"-4"1"-15"0,-3 2 1 0,4-6 2 0,-1 6-15 16,1-9-5-16,-4 10 7 15,0-4 2-15</inkml:trace>
  <inkml:trace contextRef="#ctx0" brushRef="#br0" timeOffset="20522.4595">21389 5667 104 0,'-11'-6'38'0,"8"6"-29"0,-4 0-5 0,7 0-3 16,0 0-1-16,0 0 0 16</inkml:trace>
  <inkml:trace contextRef="#ctx0" brushRef="#br0" timeOffset="34993.5372">24098 6999 80 0,'0'-12'33'0,"0"6"-26"0,-3-7 14 15,-1 7 6-15,1-4-6 16,-1 1-2-16,1 0-5 15,-4-4 1-15,0 4-2 16,-4-1 2-16,-3 4-8 16,0-3 2-16,-4 2 4 0,0-2-5 0,1 3-2 15,-1-4-3-15,-7 1 0 16,1 9 4-16,-8 0 4 16,-7 0 2-16,0 16 5 15,1-1 3-15,-1 7 4 16,0 3-9-16,0 10-2 15,4 9-8 1,3 3-4-16,7 0-1 16,4 12-1-16,4 4 0 0,6 0 2 15,8 3 1-15,10 12 3 16,10 3-1-16,11-2 2 16,11-7-4-16,11-9 0 15,6-13-1-15,4-13 1 16,4-8-2-16,6-17 2 15,8-6 2-15,-4-18 2 0,0-16 5 16,-7-16 3 0,-4-16-2-16,-6-15 0 15,-11-3 1-15,-22-16 2 16,-17-7-12-16,-21 1-1 0,-24-13-12 16,-26 0-4-16,-17 10 0 15,-25 12 2-15,-21 19-75 16,-18 28-34-16,-17 28 61 15,-7 25 29-15</inkml:trace>
  <inkml:trace contextRef="#ctx0" brushRef="#br0" timeOffset="36256.0805">10171 6106 96 0,'-36'19'38'0,"19"-10"-29"0,-12 0 8 0,15-2 4 16,-3-1 1-16,-15 0 2 15,0 1-2-15,-7 2 1 16,-3 4-11-16,-4 5-2 16,0 7-6-16,4 7-5 0,3 9 0 15,4 2 1-15,3 8 2 16,4 8-3-16,3 7 0 15,1 3 1-15,2 6 0 16,5 0 0-16,-1-2 0 0,8 11 4 16,2 1 5-16,8 3 8 15,8 0 7 1,6 6-2-16,10-3-1 0,15 3-7 16,14-10-1-1,14-18-4-15,7-22 2 0,0-13-4 16,7-31 1-16,15-31-3 15,-8-19 0-15,-7-25-1 16,-7-23 0-16,-10-15-2 16,-12-12 1-1,-9-7-2-15,-15 4-1 0,-17 2 1 16,-18 10 1-16,-29 10-6 0,-24 9-1 16,-14 18-5-1,-14 20 1-15,-21 18 0 16,-11 22 3-16,3 25-53 15,-13 29-23-15,6 24 41 0,11 26 21 16</inkml:trace>
  <inkml:trace contextRef="#ctx0" brushRef="#br0" timeOffset="53071.1958">8950 12352 16 0,'-21'-3'8'0,"3"-1"-6"0,8 1-1 0,3 0 0 16</inkml:trace>
  <inkml:trace contextRef="#ctx0" brushRef="#br0" timeOffset="55052.4043">8255 11762 124 0,'-11'13'46'16,"1"-10"-35"-16,3 3 3 0,3-3 1 0,1 0-7 16,-4-3 0-16,3 4-6 15,1-1-2-15,3-3 0 16,-4 3 0-16,1 0 2 0,-1 3-1 15,1-3-1-15,-1 4 1 16,0-4 1-16,1 0-3 16,-1 3 0-16,-3 1 1 15,0-1 0-15,0 0 2 16,0 3 3-16,-3 1 2 16,-1-1 3-16,0 10 1 15,1 0 1-15,-4 6-2 16,0 3-1-16,0 4-5 0,-4 2-1 15,0 4 1-15,1-1 2 16,-1 10 6 0,4 0 2-16,0 4-3 0,3 2 1 15,1 0-3-15,3-6 2 16,-1 10-4-16,1-17-2 16,0 7 4-16,0-9 4 15,4 0-5-15,3-7-2 16,-4 0-3-16,4-2 0 15,4-4-2-15,-1-3-1 16,4-4 1-16,7 1-1 16,1 0 0-16,-1-3 0 15,0-4 0-15,3 1 2 16,-2-4-1-16,-1 1-1 16,0-4 3-16,0-3 0 15,-4-3 1-15,5 0 2 0,-1 0-1 16,3-9 0-16,4-7-3 15,4-3-2-15,3-3 1 16,4 0 1-16,3-6-1 16,4 6-1-16,0-3 1 15,0 0-1-15,-4 0 0 16,0-3 0-16,-3-1 0 16,-4 1 2-16,1-6-1 15,-8-1-1-15,0-2 1 16,-3-1 1-16,-1-3-1 0,1 4 2 15,-4 8-4 1,0-8 0-16,0 2 1 0,0-2 2 16,-3 2-1-1,-1-3 2-15,-2-2-2 16,-5 2-1-16,1-3 1 16,-4 1 1-16,-4 2-1 15,-3 3-1-15,0 4 1 16,0 0 1-16,-4 6-1 0,4 3 2 15,-3 3 0-15,-1 3 1 16,-3 1-2-16,0-1 1 16,-4 3-2-16,-3-2-1 15,-11 2 1-15,4 1 1 16,-4-1-1-16,4 0-1 16,0 7 1-16,3 0 1 15,0 3-1-15,1 3-1 0,3 6 3 16,-4 0 0-1,0 7-1-15,1-4-2 16,-1 4 1-16,0-1 1 0,0 4 3 16,-3 0 2-16,4-4 3 15,-5 10 4-15,1 0-17 16,0 6-7-16,0 7 13 16,-1 3 9-16,5-1-5 15,3 1-3-15,-1-1-3 16,5 1-1-16,-1 3 0 15,4 0 2-15,3 9-21 16,4-3-9-16,7 12-2 16,4-2 3-16,6-1-34 0,12-3-14 15,6-9 39-15,18 16 20 16</inkml:trace>
  <inkml:trace contextRef="#ctx0" brushRef="#br0" timeOffset="57738.8317">8449 12712 96 0,'-7'-9'38'0,"0"9"-29"0,0-6 10 15,0 3 5-15,3-1-2 16,-3 4 1-16,4 0-8 0,-1-3-2 16,4 3-7-16,0 0-4 0,0 3-1 15,4-3 1-15,-1 4 1 16,1-1-1-16,6 3 1 16,1 0 2-1,0 0 4-15,-1 4 2 16,1-1 1-16,-1 7 0 15,4 0-2-15,-3-1 1 16,0-2-2-16,-1 6 0 16,-3-7-1-16,4-2 0 15,-4-1-2-15,3-3 1 16,-3-3 0-16,4-3 1 16,0 0-2-16,-1 0 1 15,1-3-2-15,-1 0 0 16,4 0-3-16,1 0 1 15,2-3-2-15,1 2-1 16,3-2 1-16,4 3-1 16,-1 0-3-16,5 0 2 0,-5 3 1 15,1 0 2-15,0 0-1 16,-1 3-1-16,-2 3 1 16,-5-3 1-16,-3 0-1 15,-3 1-1-15,0-1 1 16,-4 3 1-16,0 0 1 15,0 1 3-15,-4-1-3 16,1 3 0-16,-1 1-1 16,1-4-2-16,-1-3 1 15,1 3-1-15,-1-3-3 0,4-3 2 16,-3 0 3 0,-1-3 1-16,1-3-4 0,0 3 1 15,-4-3 2-15,0-4 1 16,0 1-1-16,0-1-2 15,-8 1 1-15,-2 0 1 16,-4-1-1-16,-4 1-1 16,-3-1 1-16,-4-2-1 15,-6 9 0-15,-1-4 2 16,-3 7-1-16,-4 0-1 16,-4 7 1-16,5-7-1 15,-5 3 0-15,-3-3 0 16,1-3 0-16,-1-4 0 0,0 7 0 15,3 0 0-15,8-3 0 16,3 3 0-16,8 0 0 16,6 0 0-1,4-6-3-15,3 6 2 0,4-3-1 16,4-3 0-16,3-4 2 16,3 7 0-16,4 0-3 15,4 0 2-15,3 0-1 16,4 3 0-16,6 6 2 15,8 0 0-15,3 4 0 16,1 5 0-16,-1-2 0 16,4-1 0-16,0-2 0 0,-1-1 0 15,1-3 0 1,0-2 0-16,-4-4 0 16,-6 0 2-16,-1 0-3 0,-7 0 0 15,-3 0 1-15,-4 0 2 16,-4 0 1-16,1 0 3 15,-4 0-3-15,0 0 0 16,-4 0 1-16,-3 0 0 16,-3 0-2-16,-4 0 1 15,-7-4 0-15,-4 1 1 16,-7 0-2-16,-6 0-2 16,-8 0 1-16,0 0 1 0,-10 0-1 15,-4-4-1-15,-7-5 1 16,3 2-1-16,4 1 0 15,8 0 0 1,6-1-3-16,7 4 2 16,7 0 1-16,8-1 0 15,3 4-3-15,7 3 0 0,7 0-1 16,7 7 0 0,7-1 3-16,10 3 0 0,8 1 1 15,10 8 0-15,4 1-3 16,0 0 2-16,-3 3 1 15,2 0 2-15,1 3 1 16,4-6 1-16,-4 0-2 16,-4 3 1-16,-3-10-2 0,-4 1 2 15,-10-7-2-15,-4 0 2 16,-7 1 2 0,-4-4 4-16,-10 0 2 15,-7-3 1-15,-10 0 0 16,-8-3 0-16,-7-7-6 0,-10-2-4 15,3-7-4-15,-7-3 1 16,-7-3 1-16,4-3 2 16,0 9-1-1,3 0-1-15,7 3 3 0,7 4 0 16,4-1-1-16,7 4-2 16,3-1 1-16,4 7-1 15,7-3-14-15,7 6-3 16,7 6 7-16,7-3 4 15,11 7 5-15,10 6 1 0,4-4 0 16,3 1 0-16,1-7-3 16,3 0 2-1,-1-6 1-15,1 0 0 0,0 0 0 16,-4 0 0-16,1-3 0 16,-8 0 2-16,-7 0-1 15,-3 0-1 1,-7-1 1-16,-11 1 1 0,-7-3 1 15,-14-3 3 1,-15-4-5-16,-9-3-1 0,-8 7 0 16,-11-4 0-16,-3 1 0 15,-3 3 2-15,-1 2 5 0,11 4 4 16,7 0-6 0,11 3-3-16,14 0-12 15,14 6-6-15,21 1-61 16,25 2-24-16,14-3 52 0,10 4 25 15</inkml:trace>
  <inkml:trace contextRef="#ctx0" brushRef="#br0" timeOffset="66013.2534">6227 16243 140 0,'-18'0'52'0,"11"-6"-41"0,-7-4 18 16,7 4 3-16,0-3-4 16,-4-4-2-16,4-3-10 0,-7-2-3 15,3 2-7 1,1 6 3-16,3 1 3 0,0 0 0 0,3 5 3 15,1-2-8-15,6 6-2 16,4-3-5-16,4 0-1 16,3 0 1-16,7-3 0 15,-3-1 0-15,10 1 0 16,7 0 0-16,18-1 2 16,7 4-8-16,11 0-1 15,3 3 10-15,3 3 5 16,11 0 1-16,8 4 2 15,-5-4-2-15,-2 0 0 16,6 0-1-16,-3 0 0 16,6 0-4-16,-2 7-1 0,-5-1 1 15,-6 1 0-15,7-1 2 16,-8 0 1-16,-2 7 1 16,-5 0 0-16,-3-1-4 15,-21-8-1-15,-3-7 5 16,-5-3 5-1,-2-4-1-15,-8-5 3 0,0 2-8 16,-3 4-2 0,-4 0-3-16,0 3-2 0,1-4-2 15,-12 7-1-15,1 7 2 16,-4-4 0-16,-3 3 1 16,-1-3 2-16,-3 0-3 15,0 1 0-15,-3-4 12 16,-4 0 7-16,-7 0 2 15,-7-4 0-15,-7 1-4 16,-4 0 0-16,-3-3-7 0,-4-4-1 16,-3 1-6-16,-11 0-4 15,-4-4 1-15,-10 1 0 16,-7-4-2-16,0 0 0 16,-10 4-1-16,-15 2 3 15,-10 7 0 1,-4 3 1-16,-11 3 2 0,-10 3 3 15,0-2 0-15,4-1 0 16,0-3-3-16,-1-7 1 16,8-5-2-16,10-10 2 15,14 3-4-15,0 0 0 16,8-3-1-16,-1 0 0 16,18 4 0-16,0 5 0 0,14 1-7 15,7 8-4-15,11-2-13 16,7 6-4-16,14 0-46 15,3-3-18-15,11-3 49 16,7-4 23-16</inkml:trace>
  <inkml:trace contextRef="#ctx0" brushRef="#br0" timeOffset="73431.63">16436 14173 108 0,'-7'0'41'0,"3"0"-32"0,4 0 4 16,0 0 2-16,0 0 2 0,-3 0 4 16,-4 0-7-16,0 7-1 15,0-4-1-15,0-3 0 0,3 6-6 16,-3-3 0-16,3 7 4 0,1-4-2 16,-1 3 3-16,1 1-6 15,3 2-1-15,0 7 0 16,0 3 2-16,3 3-1 15,1 7 2-15,-1 2-2 16,1 4 2-16,0 2 0 16,-1 4 1-16,-3 0 0 15,0-3 0-15,0 9 2 16,-3 3 4-16,-1-6-2 16,0-3 3-16,1-6 1 15,-1-4-1-15,1-5-5 16,3-7-2-16,0-4-2 15,0-2-1-15,3-3-3 16,1-4-2-16,-1-6 3 16,1 7 0-16,0-10-1 15,-1 6-2-15,4-3 1 16,4-3-1-16,3 0 0 0,3 0 0 16,5 0-3-16,2 0 2 15,5 0 3-15,6 0 1 16,0 0-1-16,0 0-2 15,1 0 1-15,-1 0-1 16,7 0 4-16,4 0 2 16,4-3 2-16,6-3 0 15,4 6 2-15,0 0 1 16,0 6-10-16,3-3-5 0,8 6 8 16,7-2 4-1,-1-4-1-15,4 3 1 16,-3-6-3-16,7-6 2 0,10-7 2 15,0-2 2 1,-3-4-3-16,0-3 0 16,3 0-5-16,4 0-2 0,-1 0 2 15,-2 3 0-15,-5 0-4 16,1 7 1-16,3-1 0 16,-3 4 0-16,-7-1 4 15,-4 1 5-15,-7 0 1 16,-4-1 4-16,-3 1-3 0,-3 3 1 15,-4 2-5 1,-4 4-2-16,-3 4-2 0,-7-4-3 16,-4 9 1-1,-3-3 1-15,-3 4-1 16,-1-1-1-16,-7 0 1 0,-3 1-1 16,-4-4 0-1,-3 0 0-15,-4 1 0 0,0-1 2 16,-4 0-1-1,-3-3 2-15,0 7 0 0,1-1 3 16,-5 1-5-16,1-1-3 16,-1 0 1-16,1 1 0 15,-1-1 1-15,1-3 0 16,-1 1 4-16,-3-4 2 16,0 0 0-16,0-3 1 0,0 0-2 15,0 0 0-15,-3-3-1 16,-1-3 0-16,1-7-2 15,-4-12 1-15,0-3-2 16,-1-13-1-16,1-9-2 16,-3-16 1-16,-1-9-1 15,1 0-2-15,3-7 0 16,0-3 3-16,0 7-2 16,-1 3-1-16,5 15-4 15,-1 4 0-15,1 9-3 16,-1 6 0-16,1 10-8 15,3 5 0-15,-4 4-12 16,-3 10-3-16,0 3-2 16,0 5 0-16,0 1-40 0,4 0-15 15,-1 0 45-15,4-3 24 16</inkml:trace>
  <inkml:trace contextRef="#ctx0" brushRef="#br0" timeOffset="74378.878">14164 13590 84 0,'-46'-15'33'0,"18"11"-26"0,-11-11 7 0,22 15 3 0,-5-10-3 15,5 7 0-15,-4-3-4 16,-1 6-1-16,5 9-8 16,-1 1 0-16,0 9-3 15,-3 9 0-15,0 3 2 16,0 4 0 0,-4-4 0-16,1 10 2 0,-5 0 3 15,1 2 4-15,-4 1 11 16,1 0 5-16,-1 3-13 15,4 7 9-15,3-4 2 16,4 3-3-16,7 10 1 0,7 6-8 16,10 6-3-16,8 0 1 15,10-3 3-15,11 7-10 16,10-7-2-16,4-3 0 16,0-13 1-16,7-12 1 0,7-16 2 15,7-9-3-15,7-9 0 16,0-20 1-16,0-9 2 15,-4-12 1-15,-3-13 1 16,-14 10 2 0,4-51 1-16,-15-9-1 0,-14-3 1 15,-17-10 0-15,-22-9 1 16,-17 3-2-16,-25-3 1 16,-28 0-11-16,-14 10-4 15,-11 8-23-15,-10 20-9 16,-1 22-33-16,4 24-11 15,11 26 40-15,0 28 21 0</inkml:trace>
  <inkml:trace contextRef="#ctx0" brushRef="#br0" timeOffset="76419.6781">13571 15164 124 0,'-21'19'46'0,"11"-3"-35"0,-1 9-4 16,8-16-1-16,-5 10-1 15,1 9 4-15,4 1-2 16,-1 2-2-16,1-3 0 16,-1 7 1-16,4 5-3 0,0 1-2 0,0 9 2 15,0 7-2-15,4 15-1 16,-1 0 1-16,1 9 1 15,-1-2 3-15,-3 2 4 16,0-2 7-16,-3-7 4 16,-1-6 1-16,1-13-1 15,-1-9-2-15,-3-10-1 16,0-5-5-16,4-11 0 16,-1 1-3-16,1-9 2 15,3 5-4-15,0-5-2 16,0-4-5-16,0-3 0 15,3 0 0-15,4 0 0 16,0-3 0-16,4 0 0 16,3 0-3-16,4-3 0 15,3-3 2-15,7 0 0 0,4-1 1 16,3-2 2 0,4 6-1-16,3-3-1 0,0 6 1 15,4 6 1 1,7-3 1-16,4-3 1 0,-1 6 0 15,1-3 2-15,-5 1 1 16,-2-1 1-16,-4 0-2 16,-7 0 1-16,-4 0-4 15,-3 3 0-15,-8-2-1 16,-3 2 1-16,-3-3 0 16,-4 0 3-16,-3 3 3 0,-4-2 2 15,-4-1-1-15,-3 0-1 16,0-3-3-16,0 0 1 15,0 0-2-15,0 0 0 16,0 0-6-16,0 0 1 16,0 0 0-16,0-3 0 15,0-7 0 1,0-5 2-16,-3-14 5 0,-1-15 4 16,1-3-13-16,-4-22-3 15,0-6 2-15,-4-22 1 16,0-10-1-16,-6-9 2 15,-1-3-1-15,-3-12-2 16,3 5 3-16,1 1 2 16,3 6-2-16,0 6 0 0,3 12 1 15,4 17 0-15,0 15-3 16,3 12 2-16,4 13-1 16,0 10 0-16,0 9 2 15,0 6 0-15,0 0-3 16,0 10 2-1,4 2 1 1,-4 4 0-16,0 3 0 0,0 0 0 16,0 0 2-16,0 0-1 31,0 0-1-31,-7 7 1 0,0-4-1 0,-7 3 0 16,-4 3 2-16,-3 1-1 0,-4-1 2 15,-3 4-2 1,-7-4 2-16,-4 10 0 15,0-3 1-15,-7-1 2 16,-10 1 1-16,-8 3-3 0,4-7-1 16,4 7-3-16,6-9-1 15,8-1-4-15,7 4 1 16,7-4 6-16,3-3 4 16,7 0-10-16,4 1-4 15,4-4 1-15,-1 0 4 16,4 0 2-16,7-3 1 15,0 0-3-15,0 6 2 16,3 1 1-16,-3-1 0 16,4 0 0-16,-1 4 0 0,-3 2 0 15,0 7 2 1,0 9-3-16,0 13-2 0,0 15-5 16,0 32-2-1,-3 13 0-15,-1 18 1 0,4 19-8 16,4 12-1-16,3 16-97 15,11 13-40 48,-1-3 80-63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18:21:57.3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17268 2933 88 0,'-21'-19'33'0,"14"16"-26"0,0 0 3 0,4 3 1 16,-1 0-7-16,-3 0-2 15,7 0-8-15,-3 3-4 0,-1 0 6 16,1 0 1-16</inkml:trace>
  <inkml:trace contextRef="#ctx0" brushRef="#br0" timeOffset="296.3576">17307 2845 76 0,'11'-35'30'0,"-11"26"-24"0,0-4 6 16,0 10 0-16,0 0-5 15,-4 3-2 1,4 0 0-16,-3 0-1 0,3 0-2 15,0 0 1-15,0 0-4 16,0 0-2-16,0-3 2 16,0 0 0-16,0 3 1 0,0 0 0 15,0 0 0 1,0 0 0-16,0 0 0 0,-4 3 0 16,4-3-5-1,0 0-1-15,0 0-17 0,0 0-5 16,-3 3 14-16,-1 0 7 15</inkml:trace>
  <inkml:trace contextRef="#ctx0" brushRef="#br0" timeOffset="2864.2607">17230 2879 60 0,'0'0'24'0,"0"4"-18"0,-4 2 11 16,1 3 4-16,-1-6 0 15,1 4-1-15,-1-1-2 16,4 0 1-16,-3 0-6 16,3 1-3-16,0 2-3 15,-4-6 0-15,4 4-4 16,-4-1 0-16,1 3 3 0,-1 1 1 15,1-7 3-15,3 6-1 16,0 7 2-16,0 0-2 16,0-4 0-16,0 4-5 15,3-1-3-15,-3-2 4 16,4 3 1-16,-4-4 2 0,0-2 2 16,0-1-1-1,0 4 2-15,-4-1-4 16,1 1-2-16,-1 2-2 0,1 4 0 15,-1-3 0-15,1 9 1 16,-1 3 2-16,-3-6 3 16,0 3-4-16,0 0-1 15,0-6 2-15,3 0 1 16,1 3-1-16,-1-7-1 16,1 4-3-1,3-6 1-15,0 2-2 0,0-2-1 16,0 6 1-16,-4 0-1 15,1-1 0-15,-1 1 0 0,1 3 0 16,3 6 0-16,0-9 0 16,0 13 0-16,0-1 0 15,0 3 0 1,0 1 0-16,0-1 2 0,0-2 1 16,0 5 1-1,0-2-2-15,0-7 1 0,-4 3-2 16,1 1 2-16,-4-1-2 15,3-3 2-15,-3 4-2 16,4-1-1-16,-4 4 3 16,-1 2 0-16,1 7-1 15,0-6 1-15,0-1-2 16,0-2 2-16,0-4-2 0,0 1 2 16,4-4-2-16,-1 0 2 15,4 0-2-15,0-6 2 16,0-3-2-1,4 6-1-15,-1-3 3 0,1 0 0 16,-1 0-1-16,1 3-2 16,3 0 1-16,-4 3 1 15,4-6-1-15,-3 3-1 16,3 0 1-16,-4 1 1 16,5-5-1-16,-5 8-1 15,1-7 1-15,-1 0-1 16,4 0 0-16,-3-4 2 0,-1 4-1 15,1-3-1 1,-1 0 1-16,-3 0 1 0,0-4-1 16,0 1-1-16,0 0 3 15,0 3 0-15,0 3-1 16,0-1-2 0,4 8 1-16,-1-1-1 0,4 0 0 15,0 0 2-15,0 1-1 16,1-4-1-16,-1-3 1 15,-4 0 1-15,1 0-1 16,-1-1-1-16,1 1 3 16,-1 0 2-16,1-3 4 15,-1 0 2-15,1 6-5 16,-4 0-4-16,0 3-6 0,0 1 0 16,0-1 4-1,0 0 4-15,0 0-6 0,-4 0-3 16,1 4 9-1,-4 2 6-15,3-2-2 0,-3-1-2 16,4-3-3-16,-1 10 0 16,1-10-2-16,-1 0 2 15,4-6-4-15,0 3 0 16,4-3 1-16,-4 3 2 16,3-3-1-16,1 0 2 15,-1 6-2-15,-3-2-1 16,0 2 1-16,0 0-1 15,-3-3 0-15,3 3 2 0,0 7-1 16,0-1-1-16,3 4 1 16,-3 0-1-16,0 2 0 15,0 7 0 1,4 4 0-16,-4-4 0 16,0-4 2-16,0-2 1 0,3 0 3 15,-3-3 1-15,0-4-1 16,0-3 1-16,-3 1-2 15,3-4 2-15,0 0-4 16,0-3 0-16,0 0-1 16,0 0-2-16,3-3 1 15,1-3 1-15,-4-3-1 16,0-4-1-16,0-5 1 16,0-1-1-16,0-6 2 0,0 0 1 15,0 6-1 1,0-6-2-16,0 0-2 0,0 7 1 15,0-1 1 1,0 3 0-16,0 4 0 0,0 2 2 16,0 1-1-16,0 3 2 15,0 0-2-15,0 3-1 16,0 0-2-16,0 3 1 16,0-3-1-16,0-4 0 15,3 1 2-15,1-3 0 16,-1-3 0-16,-3-4 0 15,0-3 0-15,0-9 2 0,0-9-1 16,-3-17-1 0,3-8 1-16,-4-20-1 15,4-5 0-15,0-11 0 0,0-5 0 16,4-10 0-16,-1-3 0 16,1-3 2-16,-1-9-3 15,1-4 0-15,-4-9 1 16,3 6 0-16,-3-2 0 15,4-8 0-15,-1 1 0 16,1-3 0-16,3-3 0 16,0-1 0-16,4 1 0 15,-1 2 0-15,-3 1 0 16,0-3 0-16,-3-1 0 16,-1 10 0-16,1 7 0 15,-1-4 0-15,1 3 0 0,0 6 0 16,-1 4 0-1,-3-10 0-15,0 4-3 0,0-1 0 16,-3 4-1-16,-5-10 3 16,1-9 0-16,4-1 3 15,-4 7-3-15,0 10-2 16,0 8 2-16,0 7 2 16,3 16 0-16,1 6-1 15,-1 16 1-15,1 9-1 16,-1 10-3-16,1 5 0 15,3 11-5-15,0 5 0 16,0 4-3-16,-4-1 2 16,4 1 5-16,-7 2 2 0,3 1 2 15,-3 0 0-15,4 0 0 16,-1 6 0-16,4-7 0 16,-3 4 0-16,3 3 0 15,0 10 0-15,3-1-3 16,1 16 0-16,-1-3 2 15,4 25 0-15,0 6 1 16,1 13 0-16,-1 6-3 16,-4 7 2-16,1 9 1 15,-1 9 0-15,-3 6 0 16,0 4 0-16,-3 12 0 16,-4 3 2-16,0 1-3 0,-1-1 0 15,1 3 1-15,4 4 0 16,3-1 0-1,0 4 0-15,3 6 0 0,-3 6 2 16,4 4-1 0,-1 8-1-16,-3-5 3 0,0 3 0 15,-7 2-1-15,-3-8-2 16,-8-13 1 0,-3-10-1-16,0-6 6 0,0-12 4 15,0-4-1-15,6-6 0 16,5 7-3-16,3 6 1 15,7-10-4-15,3-6-2 16,4 0 0-16,0-6-1 0,0 0-3 16,1-10 2-16,-1-6-1 15,-4-3-2-15,1-12 3 16,-1-14 0-16,-3-5 1 16,0-10 0-16,0-6 0 15,4-6 0-15,-1 0-3 16,1-4 0-16,3 1-12 15,3-4-2-15,4 1-10 16,-3-1 0-16,3 0-13 16,0 1-4-16,4-10-89 15,0 0-39 1,3-3 88-16</inkml:trace>
  <inkml:trace contextRef="#ctx0" brushRef="#br0" timeOffset="7851.7776">8202 10373 20 0,'0'7'11'0,"-3"-4"-9"0</inkml:trace>
  <inkml:trace contextRef="#ctx0" brushRef="#br0" timeOffset="11336.9898">8177 10345 80 0,'4'0'30'0,"-4"0"-24"16,3 0 6-16,-3 0 0 0,0 0-3 0,0 0 2 15,0 6-6-15,0-3-3 16,0 4-1-16,0-4 1 16,0 0-3-16,0 0 0 15,0 0 1-15,0-3 2 16,0 0-1-16,0 0-1 0,0 0 7 15,0 0 5 1,0 0-2-16,0 3 2 16,0 1-5-16,0-4 1 15,0 3-3-15,0-3 2 0,0 0-4 16,0 0-2-16,0 0 2 0,0 0 0 16,0 0 1-1,0 0 0-15,0 3 2 0,-3 0-3 16,-1 3 0-16,1-3 3 15,-1 4 1-15,1-1 5 16,-1 0 3-16,1 4-6 16,-1-4-1-16,-3 3-4 15,4 1-1-15,-1-1-1 16,-3 0-2-16,4 4 1 0,-5-4 1 16,1 1-1-16,0-1-1 15,0 1 1 1,0-1 1-16,-3 0 5 0,-1 1 4 15,1-4 0 1,-1-3 1-16,4 7-6 0,0-1-2 16,0 0-2-16,3-2-2 15,-3-4 1-15,4 6-1 16,3-9 4-16,0 0 5 16,-4 0-12-16,4 0-2 15,-3 7 6-15,-1-4 6 16,1 3-10-16,-1 0-4 15,0 0 3-15,1 4 3 16,-1-1 2-16,-3 4-1 0,0-1 1 16,0-2 1-16,-3-4-1 15,-1 3 2-15,1 7 0 16,-1-3 3-16,4-1-3 16,0 1 0-1,0 2-3-15,3 1-1 0,-6 3 1 16,6 3 2-16,1-3-3 15,-1 9 0-15,1-3-6 16,-1-3-3-16,0 0 6 16,1-6 1-16,-1-4 11 15,1 4 5-15,-1-4-6 16,1-2-2-16,-1-1-1 16,4 4 0-16,0-1 0 15,0 4 0-15,0 0-2 16,4 2-2-16,-1 1 1 15,1 3 1-15,-1 3-1 0,1 0-1 16,-1-6 1-16,5 9-1 16,-1-9 0-16,3 9 0 15,1-6 0-15,-1 3 0 16,1-3 0-16,3-3 0 16,0 3 0-16,4-3 0 15,3-3 0-15,-3-1 0 16,-1-2 0-16,1-1 0 15,0-2 0-15,-1-1 0 16,1 1 0-16,-1-1 0 16,-2 0 0-16,-1-5 0 0,0-4 0 15,-4 0 2 1,1 0-1-16,0 0-1 16,-4 0 1-16,3 0-1 0,-3 0 0 15,4 0 0-15,-4 0 0 16,0 0 0-16,0 3 0 15,0 0 0-15,-3 0 0 16,-1 0 0-16,1 0 0 16,-1 0 2-16,-3 1-1 15,0-1-1-15,0 0 1 16,0 0 1-16,0 0 1 16,0 0 1-16,0 0-5 0,0 0 1 15,0-3 2 1,0 7 1-16,0-1-1 15,0 0-2-15,0 1 1 16,0-1-1-16,0-6 0 16,0 6 0-16,0-6 0 0,0 0 0 15,0 0 0-15,0 0 2 16,0 0-1 0,0 0-1-16,0 0 1 0,0-6-1 15,0 6 0-15,0-10 2 16,4-2 1-16,3-4 1 15,-7-3-2-15,3-3-2 16,1 0 1-16,3-3-1 16,0 0 0-16,-4 3 2 0,1-3-1 15,-1 0-1 1,-3-6 3-16,0-7 0 0,-3-3-4 16,-1-6 1-1,1-9 0-15,-1 0 0 0,4-1 0 16,0 4 0-1,4 3-3-15,-1-4 2 0,4 7 1 16,1 0 0-16,-1 0 0 16,0 3 0-16,0 0 0 15,-4 4 0-15,1 2 0 16,-1 4 0-16,1 2 0 16,-4 7 2-16,0 0-3 15,3 13 0-15,-3-4 1 0,0 6 2 16,0 1-1-1,0 3-1-15,0-1 1 16,0 1-1-16,-3 3 0 0,-1 0 0 16,1 0 0-16,-1 0 2 15,-3-4-3-15,0 4-2 16,0-3 2 0,4 0 2-16,-1-1 0 0,0-2-1 15,1 0 1-15,3-1-1 16,0 1-3-16,0 6 2 15,0-4 1-15,0 7 0 16,3 0-5-16,1 0 1 16,0 10 0-16,-1-1 2 15,1 7 1-15,-1 3 1 0,4 9 0 16,0 6 0 0,0 10 0-16,0 3 0 0,-3 4 0 15,-4-1 0-15,-4 0 0 16,-3-3 0-16,0 9 0 15,0-6 2 1,-3 10-1-16,3 0 2 0,-1-7-2 16,1 3-1-1,4-5-2-15,3 2 1 0,0-3 1 16,0 0 0-16,0 7 0 16,-4-7 2-16,1-6-1 15,-1-4-1-15,1-8 1 16,-1-4 1-16,1 0-1 0,3-9 2 15,-7-3-2 1,3-1 2-16,1-5-4 0,-1-1 0 16,1 1 3-16,-1-4 1 15,4-3-1-15,0-3-2 16,0 0 1 0,-7 0 1-16,0 0-1 0,0-3-1 15,0-3 1-15,-4 3 1 16,1-4-1-16,-1 7-1 15,4 0 1-15,0 0-1 16,0 0-3-16,0 0 2 16,0 0 1-16,3 10 0 15,-6-4 0-15,6-3 0 0,1 6 0 16,-1 1 0 0,1-4 0-16,-1 0 0 15,0 1 0-15,-3-4 0 16,4-3 0-16,-4-3 2 0,0-4-1 15,0-5 2 1,-4-1-2-16,1-5-1 0,-1-4 1 16,0 0-1-16,-3-3 0 15,7-1 0-15,-10-2 0 16,2 6 0-16,1-6 0 16,0-3 0-16,0-4 0 15,0-2 0-15,0-4-3 16,0-6 2-16,3 0-1 15,-6-3-2 1,6 3 3-16,0 6 2 16,4 3 0-16,4 1-1 15,3 8-2-15,3-2 1 0,4 3 1 0,8 0 0 16,2-1 0 0,4 1 0-16,1 0 0 0,2 0 0 15,1-4-3 1,0 4 2-16,-4 3 1 0,0 0 0 15,-3 0 0-15,-1 3 0 16,1 0 0-16,-1 0 0 16,1 3 0-16,0-3 0 15,-1 3 0-15,1-3 0 16,0 4 0-16,-1-1 0 0,1 0 0 16,-4 3 0-1,4 4 0-15,-8 2 2 16,1 1-3-16,-1 3 0 0,-2-1-1 15,-1 4 0 1,0-3 4-16,0 6 1 0,0-3-1 16,0-3-2-16,-4 6 1 15,4-4-1-15,-3-2 0 16,-1 3 0-16,1-3 0 16,-1 6 0-16,1-3-3 15,0-4 2-15,-1 7 1 16,1 0 2-16,-4 0-1 15,0-3 2-15,-4 0-2 16,1 0-1-16,-5 0 1 0,1 0 1 16,-3 0-1-1,-1-1-1-15,-3 4 1 0,0 0 1 16,0 0 1 0,-4 4 1-16,1 2-5 0,-5 0 1 15,1 0 0-15,4 4 0 16,-4-1 0-16,-1 1 0 15,-2-1 0-15,-1 4 0 16,0 2-3-16,-3 7 2 16,0 3-1-16,0 7 0 15,-1 2 2-15,1 4 0 16,0 3-3-16,7-1 2 0,-7 7 1 16,6 0 0-1,5 4-3-15,-1 2 2 0,4 6 1 16,7-2 2-16,0-4-1 15,3-6-1 1,4-6-2-16,4-3-1 0,-1-7 2 16,4-3 2-16,1-3 0 15,2-3-1-15,4-3 1 16,0-3-1-16,4-4 0 16,0 1 0-16,3-1 0 15,-4 1 2-15,1-4-1 16,3 1-1-16,-3-4 1 15,-1-3-1-15,1-3 0 16,0-3 0-16,-1 0 0 16,1-4 0-16,-4 1 0 15,0 0 2-15,0 0-1 0,0-1-1 16,-3 1 1-16,0 0-1 16,-1 0 2-16,-6-4 1 15,3-9 1 1,0 1 0-16,0-1 0 0,0-9 0 15,0-7-2-15,4-3 1 16,3-5-4-16,0-1 0 16,3 0 1-16,1-6 2 15,0 3-3-15,-1-7 0 16,-2-5 1-16,-1-7 2 0,-7-3-3 16,-4 6-2-1,-3 4 2-15,-3 2 2 0,-4 7 0 16,-7-3-1-1,-4 18 1-15,0 7 1 16,-3 9-1-16,0 10-1 0,0 15-2 16,-4 16-1-16,-3 9-7 15,-4 10-4-15,-3 12 1 16,0-9 2-16,-1 3 7 16,1-9 2-16,0-7-3 15,6-3 1-15,5-2-5 16,6 2 1-16,11 13-14 15,11 18-5-15,13 35-79 16,1 32-32 0,10 18 70-16</inkml:trace>
  <inkml:trace contextRef="#ctx0" brushRef="#br0" timeOffset="13418.0765">9342 12640 104 0,'0'-3'38'0,"-4"-3"-29"0,4 6 10 0,0 0 3 16,0-3-8-16,0-4-1 15,0 7-7-15,0-3-2 16,4 3-2-16,-1 0 1 0,1-3 0 16,-1 0 7-16,1 0 4 15,3 0 6-15,0 0 2 16,0-1 0-16,-4 1 1 0,1 0-7 15,3 3 1-15,0 0-4 16,4 0 2-16,-1 3-4 16,1 0-1-1,-1 1-6-15,4-4-1 0,1 3-3 16,-1-3-1-16,0 3 1 16,0 0 2-16,0 3-1 15,4 4-1-15,-1 2 1 16,1 4 1-16,0-4-1 15,-4 7-1-15,0-3 1 16,0 0-1-16,-4-4 0 16,1 1 2-16,0-4 1 15,-4-6 1-15,0 7-2 16,0-10 1-16,0 0-2 16,0 0 2-16,0 0-2 15,4-10 2-15,-4 7-2 0,3-6-1 16,1-1 1-16,3 1-1 15,-4-1 0-15,5 1 0 16,-5 3-3-16,4 0 2 16,-3 2 1-16,-1 1 0 15,1 3 0-15,3 3 2 16,0 4-1-16,0 2-1 16,4 4 1-16,3 5-1 15,0 1 0-15,1 9 2 16,-5-2-3-16,1 2 0 15,-1-3 1-15,-2 0 2 16,2-3-1-16,1-6 2 0,-4-4-2 16,4-3 2-16,-1-2-2 15,1-4 2-15,-1-6 0 16,1 0 3-16,0-4-1 16,-1 1 0-16,1-3-3 15,0-1-2-15,-1 1 1 16,1-1-1-16,-4 1 0 15,0 6 0-15,0-3 0 16,-3-1 0-16,3 4 0 16,-3 0 0-16,3 3 0 15,0 0 0 1,-4 3 0-16,1 4 0 16,3-4 0-16,-3 6 0 0,-1 0 0 15,-3 1 0-15,0-4 0 16,0-3 0-16,0 4 2 15,1-4-1-15,-5-3 2 16,1 0-4-16,-1 0 0 16,1-3 1-16,-1-4 0 15,1 7 0 1,-1-3 2-16,1-3-1 0,-1 6-1 16,1-3-2-16,-1-4 1 15,1 7-8-15,3 0-2 16,-4 7 6-16,4 2 4 15</inkml:trace>
  <inkml:trace contextRef="#ctx0" brushRef="#br0" timeOffset="16000.8551">24977 12512 72 0,'-7'-7'30'0,"3"7"-24"0,4 0-12 0,0 0-5 15,0 0 4-15,0 0 3 16</inkml:trace>
  <inkml:trace contextRef="#ctx0" brushRef="#br0" timeOffset="18723.7072">25079 12120 108 0,'-7'-10'41'0,"0"4"-32"0,0 0 0 16,7 6-1-16,-4-3-7 15,-3 0-1 1,4-4-5-16,-4 1 1 0,0 0 2 16,3-1 1-16,1 1 5 15,-1 0 5-15,0 0 19 16,1 2 9-16,3 1 4 15,-4 3 2-15,4 0-9 0,0 0-3 16,-3 3-17-16,-1 7 2 0,-3-1 2 16,0 4 1-1,0 3 1-15,4 2-5 16,-1 11 1-16,1-1-5 16,-1 3 1-16,4 7 2 15,4 9 1-15,3 15-15 0,0 7-4 16,3 10 10-16,1 2 7 15,-4 10-6-15,0 0-3 16,0 3 1 0,-3-9 1-16,-1-4 4 0,-3 1 4 15,0 0 1-15,0-7 0 16,0-6-3-16,4-7-2 16,-1-8-4-16,1-1-1 0,-1-12-1 15,1-10 2-15,3 1-3 16,-4-11 0-16,4-5-1 15,0 0-2-15,1-7-2 16,-1 1 1-16,0-7 1 16,0 3 2-16,0-3-1 15,0-3-1-15,0 0 1 16,0 0-1-16,3-3-3 16,5 3 2-16,2 0 1 15,4 0 0-15,11 3 0 16,-4 3 0-16,8-2 0 15,6 2 0-15,11-3 0 16,10 3 2-16,11 1-1 0,1-4-1 16,6-3 1-1,7 0-1-15,11 0-3 0,-1 3 2 16,-2-3 1 0,2 0 0-16,5 3 0 15,-1 3 0-15,-7 1 0 16,1-1 0-16,-8 0 0 15,0 3 0 1,-3 4 0-16,-4 0 0 0,-7-1 0 16,-11-3 2-16,-6-5-1 0,-11 2-1 15,-8-6 1-15,-6 0-1 16,-4 0 2-16,-3-6 1 16,-7 6-1-16,-1-4-2 15,-2-2 1-15,-5 6-1 16,1-3 0-16,-4-3 2 0,0 0-3 15,0-1 0 1,-4-2 1-16,1-1 0 0,-1 1-3 16,1 0 2-1,0-4-1-15,-4 1 0 0,0-4 2 16,0 0 0-16,0 4 0 16,0-4 0-16,0 0 0 15,0 4 0-15,0-4 0 16,-4 0 0-16,0-6 0 15,-3-6 0-15,0-9 2 16,-3-14 1-16,-1-8-1 16,1-10 1-16,-1-6-4 15,4-16 0-15,3 6 1 16,1-3 0-16,-1 0 0 16,1 1 0-16,3-1 0 15,0 3 0-15,0 4 0 0,3 5 0 16,1 1 0-16,-1 19 0 15,1 6 0-15,-1 3 0 16,1 15 0-16,0 1 2 16,-1 6-3-16,-3 6 0 15,0 0 1-15,0 10 2 16,0-1-3-16,0 1 0 16,0 3 1-16,0-1 0 0,0 1 0 15,0 0 2 1,-3 0-3-16,-1-1 0 15,0 1 1-15,1 0 0 16,-1-1 0-16,1 1 0 0,-1 0 0 16,1-3 0-16,-1 5 0 15,1-2 0-15,3-3 0 16,0 6 0 0,-4-4 0-16,4-2 0 15,0 6 0-15,-3-4 0 0,3 1 0 16,-4 0 0-16,1 3 0 15,-1-3 0-15,1 2 0 16,-4 1 0-16,0 0 0 16,-4-3 0-16,0 0 0 15,-3-1 0-15,-3 1 0 16,-5 0 0-16,1 0 0 16,-7-4 0-16,-4 1 0 15,-3 6 0-15,-4-4 0 0,0-2 0 16,1 6 0-16,-1-4 0 15,4-2 0-15,-4 6 2 16,-4 0-1-16,1 3-1 16,-4 0 1-16,-3 3-1 15,-1 0 0-15,1 6 0 16,3 1 0-16,-3-1 0 16,3 1 0-16,-3-10 0 15,3 0 0-15,0 0 0 16,0-10 0-16,0 7 0 15,0-3 0-15,0 6 0 16,0 0 0-16,1 6 0 16,2-3 0-16,1 7 0 0,0-1 0 15,-1 4 0-15,4-7 0 16,1 0 0-16,-1-3 0 16,0 0 0-1,4-3 0-15,0 0 0 0,-1 0 0 16,1 4 0-1,0-1 0 1,3 0 0-16,0 0 0 0,-3 0 0 0,0 3 0 16,-1-2 0-1,1-1 0-15,0 0 2 0,3 0-3 16,-7-3-2-16,7 3 4 0,4 0 3 16,0 0 1-1,0 0 2-15,0 4-4 0,-4-4 0 16,4 3-1-16,-1-3 1 15,8 7-2 1,-3-10-1-16,6 6 1 0,-3-3 1 16,3-3-1-1,4 0-1-15,0 0 1 16,3 0-4-16,4 0 0 16,4 0 2-16,-4 0 0 15,7 0-4-15,-4 0-1 0,4 0 0 16,4-3 2-1,-1 3 2-15,1-6 1 16,3 6 1-16,0 0 0 16,-4 0 0-1,4 0-3-15,-3 0 2 0,-1 0 1 16,1 0 2 0,0 0-1-16,-4 0-1 0,3 0 1 15,-3 0-1-15,0 0 0 16,0 0 0-16,-3 9 0 15,-1-3 0-15,0 4 0 16,1 2 0-16,3 4 0 16,-4 0 0-16,1 3 0 15,-4-1 0-15,0 1 0 16,0 0 0-16,3 6 0 0,-3-6 0 16,4 3-3-1,-1 0 2-15,4 6 1 0,4 6 0 16,3 1-5-16,0-4-1 15,3-6-41-15,1-6-17 16,-11-19-262 15</inkml:trace>
  <inkml:trace contextRef="#ctx0" brushRef="#br0" timeOffset="19739.2682">27206 13844 132 0,'0'-3'52'0,"-7"0"-41"0,4-10 15 15,-1 13 4-15,1-9 0 16,-1 0 4-16,1-1-14 16,3 1-4-16,0-1-10 15,3 1-4-15,-3 3 1 0,0-4-2 16,0 4-1-16,-3 3 9 0,3 0 6 16,-4 0 10-1,0-4 5-15,1 1-3 0,-4 0 1 16,0 0-10-16,0 2 0 15,3 1-5-15,1-3 2 16,3 6-8-16,0 9-4 16,7 1-2-1,3 6-1-15,4-1 0 0,-3 4 0 16,3-3 0-16,0-7 0 16,0-6-5-16,1 3-1 15,-1-12 18-15,-4 3 9 16,1-6-6-16,-1-1-1 15,1-2-4 1,-4-4-1-16,-3 0-5 0,-4 1-1 16,-8-10-1-16,1 6-2 15,-7-3 1-15,0 0 1 16,-3 6-3-16,-1 4 0 16,0 2-1-16,1 4 0 0,-1 9 0 15,4 10 0-15,3 9 0 16,8 6-2-16,3 3 0 15,7 10 0-15,3-10-4 16,5-6 0-16,2-6-5 16,1-13-2-16,3-12-55 15,0-3-24-15,-3-7 48 16,-4-6 23-16</inkml:trace>
  <inkml:trace contextRef="#ctx0" brushRef="#br0" timeOffset="20569.8832">24836 11869 136 0,'-4'-10'52'0,"-3"7"-41"0,0-3 24 0,3 6 10 16,-3-3-5-1,4 3-1-15,-1-3-11 16,4 3-5-16,0 0-13 0,0 0-4 0,0 0-2 16,-3 6-2-16,3 3-2 15,0 1 1-15,0-1-1 16,0 1 0-16,3 5 0 16,1 1 4-16,-1 3 2 15,4 6 2-15,4 3 0 16,3-6-4-1,0 6-1-15,4-6-1 0,-1-3-2 16,1-3 5-16,0-7 1 16,-4-6 6-16,0-6 5 15,-3-9 0-15,-4-10-1 0,-4-3-2 16,-3-10-1 0,-7 7-5-16,-3-3-3 0,-5 2-2 15,-2 7 0-15,-1 7 0 16,0 5 1-16,-3 7-7 15,4 6-2-15,-1 7-1 16,4 12 2-16,3 6-5 16,8 6-1-16,3 7 2 15,7 3 3-15,0-3-2 16,4-10 0-16,3 0-3 16,0-12 1-16,0-9-2 15,0-13 2-15,0-13-6 16,0-9-3-16,-7-10-107 15,0 7-49 1,-7 6 89-16</inkml:trace>
  <inkml:trace contextRef="#ctx0" brushRef="#br0" timeOffset="95548.2295">20077 15356 80 0,'-7'9'30'0,"3"-6"-24"0,-3 7 2 0,7-10-1 0,0 0-4 15,0-4-2 1</inkml:trace>
  <inkml:trace contextRef="#ctx0" brushRef="#br0" timeOffset="105991.9429">24885 6009 4 0,'-4'6'2'0,"4"-9"-1"0,4 3-1 15,-4 0 1-15</inkml:trace>
  <inkml:trace contextRef="#ctx0" brushRef="#br0" timeOffset="106634.9947">24903 6018 120 0,'-4'3'46'0,"-3"0"-35"0,0 0 7 0,7-3 2 0,0 0-6 0,-7 4 2 15,7-4-3-15,-7 0 0 16,7 0-7-16,0 0 7 0,0 0 6 16,-4-4-6-16,4-2 0 15,-3-6-1-15,3-7 0 16,0-6 0-16,0-10 0 15,-4 1-4-15,4-10 0 16,0-6-3-16,4-7 0 16,-1 1-3-16,1-13 1 15,6-6-2-15,1-10-1 0,7-3-2 16,10-3-1 0,7-6-1-16,7-6 3 0,8 5 0 15,6 4 3 1,1 6 1-16,3 7 1 0,0-1 0 15,7 7 2-15,7-6-1 16,3 5 2-16,-2 7 0 16,-5 13 1-16,-3 6-2 15,0 12 1-15,-3 7-2 16,-1 12 0-16,-6 3-3 16,-5 16 1-16,-6 7 0 15,-7 5 1-15,-11 20 0 16,-3 5 0-16,-7 10 0 0,-8 3 0 15,-10 4-2 1,-3-4-2-16,-8 6 1 16,-6-6 1-16,-5 1-1 0,-6-4 2 15,-4-3-2-15,-3-4 2 16,0-5 2-16,-4-10 2 16,0 3-3-16,0-9-1 31,1-7-1-16,-5-5 1 1,1-10-2-16,0-7 2 0,-1-6 9 0,4-2 7 0,4-1-12 0,0 6-4 16,0-2-13-16,6 2-4 15,5 4 2-15,6-4 3 16,4 4-61-16,7-1-26 0,7-8 49 16,7 2 23-1</inkml:trace>
  <inkml:trace contextRef="#ctx0" brushRef="#br0" timeOffset="108337.724">25904 6275 140 0,'-10'3'52'0,"3"0"-41"0,3 1 11 0,4-4 3 16,0 0-5-16,0 0 0 15,0-4-11-15,0-2-3 16,0-6-4-1,0-4-2-15,0-6 3 0,0-3-2 0,-3 6 2 16,-1-3 2-16,1 0 4 16,-1 0 2-16,-3 0 3 15,0-6-3-15,4 0-1 16,-1-7-6-16,4-9-1 16,4-9-1-16,3-6-2 15,7-4 3-15,3 3 0 16,5-2 5-16,2 5 3 0,4 4-2 15,4 3 2-15,0 6-4 16,-4 6-2-16,0 7-2 16,-3 6 0-16,-4 6 2 15,0 10 4-15,1 5 0 16,-5 8 0-16,1 2-3 16,-4 6-1-16,-3 1-3 15,-1-1-2-15,-3 4 1 16,0 0 1-16,-3-1-1 15,-1 4 2-15,-6 0-2 16,-4 0 2-16,-7 3-2 0,0-3 2 16,-4-1-2-1,0-5-1-15,4 3 1 16,0-7 1-16,0 0-1 0,3-2-1 16,4-1 1-1,0-3 1-15,7-3 1 16,0 0 3-16,4 0-1 0,3 0 0 15,3-3-3-15,4 0-2 16,4 0 1-16,0-4-1 16,3 1-3-16,0 3 2 15,0-3 1-15,0 6 0 16,1-3 0-16,2-4 0 16,1 7 0-16,0 0 0 15,-1 0 0-15,-2 10 2 16,-1-1-1-16,-4 4-1 0,1 6 12 15,-7 3 6 1,-8 3-11-16,-3 9-4 0,-7-9-9 16,-7 0-4-1,-11-3 19-15,-3-6 8 0,-4-4-8 16,-10-2-2-16,-11-1-5 16,-7-2-2-16,0 2 1 15,0 0-1-15,4 4-9 16,6-4-2-16,11 1-111 15,8-13-50 1,6-19 87-16</inkml:trace>
  <inkml:trace contextRef="#ctx0" brushRef="#br0" timeOffset="109972.3832">27436 3657 108 0,'-11'0'41'0,"4"0"-32"0,0 3 13 0,7-3 6 0,0 0-3 16,0 0 3 0,0 0-7-16,0 0-3 0,0 0-10 15,0 0 1-15,0 0 2 16,0 0 0-16,0 0 1 0,-4 3 0 16,-3 0 2-16,-3 4-5 15,-1 5-1-15,-3 7-4 16,-4 9-1-16,-3 10 5 15,-4 12 3-15,-3 7-2 16,-3 15 0-16,-5 15-1 16,-3 14 2-16,1 15-3 15,-1 19-2-15,4 6 0 16,3-3 1-16,11 6-1 16,10-3 0-16,15-16-1 0,13-15 0 15,15-3-2 1,7-10-2-16,-7-25-4 15,17 16 0-15,0-10-18 16,1-9-6-16,-4-12-58 16,-8-17-26-16,-2-11 58 15</inkml:trace>
  <inkml:trace contextRef="#ctx0" brushRef="#br0" timeOffset="110734.9353">27573 4272 192 0,'-10'-4'71'0,"2"4"-55"0,8 0 6 0,0 0 0 16,0 0-6-16,0 0 1 16,0 0-3-16,0 0-1 15,4 0-7-15,0 0-2 16,-1 4 0-16,1 2 2 0,-1 3 3 0,1 10 5 15,-1 0 1 1,4 9-6-16,4 13-1 0,-1 6-2 16,5 6 1-1,2 10-2-15,1 6 0 0,3 3-1 16,0 3 0-16,-3 1-5 16,3-11 1-16,-3 4 2 15,-4-9 1-15,0-7 1 16,0-9 0-16,-4-6 4 15,-2-7 3-15,-1-9 5 16,0-6 4-16,-4-7-15 16,1-12-6-16,3-13 5 15,0-12 4-15,3-13-12 16,5-12-7-16,-1-13 6 16,7-18 4-16,0-11 1 0,0-2 3 15,0 6-2 1,0-12-1-16,-3 15 1 15,-4 13-1-15,-3 15 4 0,-1 13 2 16,-3 10-22 0,-3 18-11-16,-1 16-56 0,1 6-23 15,0 6 55-15,-4-9 26 16</inkml:trace>
  <inkml:trace contextRef="#ctx0" brushRef="#br0" timeOffset="111409.4811">28325 3491 44 0,'-29'19'16'0,"15"-10"-12"0,0 0 5 0,7-5 4 15,0 2 8-15,0-6 5 16,0 0 3-16,0 0 2 16,0 0-1-16,0 0-1 15,0-3-3-15,0 0-1 16,0-1-14-16,-1 1 0 0,5 3 2 16,3 0-3-16,0 0 2 15,0 0-3-15,0 0 0 16,3 0 3-16,1 3 3 15,3 1-2-15,4-1 2 16,3 3-6-16,10 7-1 16,8-4-2-16,11 13-1 15,6 16-3 1,11 15 1-16,3 13-2 0,8 9 2 0,3 10-2 16,4 6-1-1,-4 12 1 1,-4-9-1-1,-10-3 0-15,-10 6 2 0,-12 4 5 16,-16-1 6-16,-15 3 10 16,-18-12 8-16,-17 10-7 0,-25 11-5 0,-3-2-6 15,-15-6-1-15,-7-13-12 16,-3-10-4-16,4-15-18 16,10-13-9-16,7-18-71 15,10-16-34-15,15-19 71 16,10-10 33-16</inkml:trace>
  <inkml:trace contextRef="#ctx0" brushRef="#br0" timeOffset="112736.0559">25922 6542 104 0,'4'-7'41'0,"-1"7"-32"0,1-3 11 15,-4 3 2-15,0-3-1 16,0 0 2-16,0 0-2 16,3 0-1-16,1 0-10 15,-1-1 2-15,1 1 2 0,-1 0 4 16,1 0 1-16,3 0-2 16,-4 0 0-16,5 3-3 15,-1-3-1-15,0 3-3 16,0 0-1-16,3 3-1 0,4 0 0 15,8 3-2 1,6 0-1-16,7 4 1 16,7 2 1-16,4 1-3 15,11-1-1-15,-15-5-1 16,36 8 1-16,-4-2-2 0,3-4-1 16,-10 1 1-16,-7-7 1 15,0-3 1-15,-3-3 1 16,-8 0-2-16,-7-4 1 15,-6 7-9-15,-5 0-1 16,-6 0-25-16,-7 13-11 16,-8 3-71-1,-6 2-31-15,-8 1 76 0</inkml:trace>
  <inkml:trace contextRef="#ctx0" brushRef="#br0" timeOffset="113172.7004">26928 6181 204 0,'-11'10'77'0,"7"-4"-60"0,1 6 6 0,3-5-1 16,-4 2-1-16,4-3 4 16,0 1-2-1,4 2-2-15,-1-3-11 0,4 0 2 16,4 1 4-16,3-1-6 16,4 3-3-16,3 4-4 0,4 0-3 15,6 5 1-15,-2 11-1 16,-1-1 0-16,0 3 2 15,-7 4-1-15,-3-4-1 16,-4 3 1-16,-7 4 1 16,-7 3-1-16,-7 0 2 15,-7 3-2-15,-11-1-1 16,-10-2-6-16,-4-3-4 16,0-10-21-16,1 0-7 0,2-3-74 31,1-9-29-31,7-7 73 15</inkml:trace>
  <inkml:trace contextRef="#ctx0" brushRef="#br0" timeOffset="114190.834">26060 5184 140 0,'-11'-9'55'0,"1"9"-43"0,-5 0 14 0,8 3 6 15,-3 3-14-15,-4 3-2 16,-4 4-8-16,-3 3-3 16,0 6-2-16,0-4-3 0,3 4 3 15,0 3 0-15,-3 4 1 16,0 5 0-16,-4 4 0 0,-3 6 6 16,0 9 6-16,3 10 1 15,4 6 1 1,7 6 0-16,10-3 0 15,8 3-7-15,10 1-2 0,4-4-5 16,6-7-1-16,4-5 1 16,8-13 0-1,3-3 0-15,6-13 2 0,5-12 1 16,3-9 3 0,3-10-1-16,-3-13 2 0,4-12-4 15,-1-13 1-15,4-6-5 16,3-6 0-16,-3-9 1 15,-10 5 2-15,-1-8-3 16,-17-4 0-16,-11-3-1 16,-14 6 1-16,-21-9 2 0,-18 6 4 15,-10-3-4 1,-18 10-1-16,-18 2-11 0,-10 13-5 16,-4 16 6-16,4 12 2 15,0 20-16-15,3 14-7 16,8 20-83-1,10 18-37-15,10 23 75 16</inkml:trace>
  <inkml:trace contextRef="#ctx0" brushRef="#br0" timeOffset="116625.7729">9331 12631 72 0,'-21'19'30'0,"7"-13"-24"0,0 3 19 15,7-6 8-15,-1 7 7 16,1-7 5-16,0-3-11 16,4-3-5-16,-1-7-17 15,8-2-5-15,6-7-5 16,8-3-2-16,7 0 1 0,7 0 1 16,-1 3 3-16,5 1 0 0,-5 5 0 15,1-3 1-15,3 7 3 16,1 0 0-16,2-4 2 31,5 4 0-31,3-1 3 0,-1 4 4 0,5 3 1 16,-1 6-2-16,1 6 2 15,-5 7-6 1,-2 3 0-16,-1 0-6 0,0-1 1 16,1 1-5-1,-8-3 0-15,-7-7 12 0,-3 1 7 16,-7-4-13-16,-8 0-5 15,-6-3 8-15,-4-3 4 0,-14 0-6 16,-8 0-3 0,-2-3-4-16,-11 0-3 0,-11-3 1 15,-11-7-1 1,-3 1-3-16,0-7 2 0,0 0 1 16,7 7 0-16,4-4 0 15,7 0 0-15,6 4 0 16,8 2 2-16,11 1-6 15,2 3 1-15,12 3-1 16,6 3-1-16,8 6 4 16,10 6 0-16,14 7-2 15,11 0 0-15,11 9 2 16,6-3 2-16,1 0 0 0,3 0 2 16,0-3-4-1,3-3-2-15,-3 0 2 0,-10 0 2 16,-11-10 0-1,-11 1 2-15,-10-4 0 0,-11 0 1 16,-11-3 2-16,-13-3 3 16,-15 0-4-16,-10-3-1 15,-4 0-2-15,-7-3-2 16,-7-4 1-16,-14-2 1 16,-7-7-3-16,3 0 0 15,1-6-1-15,10-3-2 16,11 0-2-16,6 3 1 15,11 6-2-15,15 0 2 16,6 16-15-16,18 6-4 0,18 16-1 16,24 15 0-16,22 13-33 15,10 13-11-15,21 6 35 16,25 3 20-16</inkml:trace>
  <inkml:trace contextRef="#ctx0" brushRef="#br0" timeOffset="138559.8739">8230 10568 40 0,'0'-13'16'0,"-3"7"-12"0,3 0-2 16,0 2 0-16,0-2-2 0,0-3 0 15,0-1 0-15,0-2 0 16,0-4 0-16,0 0 0 16,0 7 2-16,0 0 3 15,-4-1 20-15,1 1 8 16,-1 6-3-1,-3 0-1-15,0-1-14 0,0 1-6 16,0 3-6-16,0 0 0 16,0 0-2-16,3 3-3 0,-3 1 1 15,0 2 1-15,0 0 2 16,0 4-1-16,-3-7-1 16,2 6 5-16,1-3 4 0,0-3-1 15,4 7 3 1,-1-7-4-16,1 0-2 15,-1 0 2-15,4-3 2 16,-3 3-2-16,-1 4 1 0,-3-1-5 16,4 3 0-16,-1 7-1 15,-3 3-2-15,4 6 1 16,-5 3 1-16,1 7-1 16,0 2-1-1,-7 7 1-15,4 6-1 0,-8 7 0 16,0 2 2-16,-3 1 5 15,0-7 6-15,0-6 8 16,7-3 5-16,-7 3-8 16,10-6-3-16,4-3-8 15,3 9-3-15,8-4-4 16,7 1-1-16,6 7 1 0,4-11 0 16,1-5 0-16,6-1 2 15,-4-5-1-15,1-8-1 16,0-2-2-16,-4-6 1 15,0-13 1 1,0 0 0-16,0-13 2 0,1-9 1 16,-5-9 1-16,1-10 0 15,0 0-2-15,-1-9-2 16,-3-9 1-16,-3-10 1 16,-1-7-1-16,-2-5 2 0,-5 12-2 15,-3-6-1 1,0-1 1-16,-7 4-1 0,-4 3 0 15,1 7 2 1,-4 5-1-16,0 7-1 0,-4 6 1 16,0 10 1-1,4 2-1-15,-3 7-1 0,-5 6 1 16,1 7-1-16,-3 2 0 16,-1 7 0-16,-3 6 0 15,-4 4 0-15,0 5-3 16,4 7 2-16,3 3 1 15,-3 9 0-15,3 1 0 16,4 2 0-16,4 4 0 16,-1 3 0-16,7 3 0 15,-6 3 0-15,6 9 0 16,4 7 0-16,3 12-3 16,4 3 2-16,8-2 1 15,2 5 0-15,11 1-3 0,4-1 2 16,7-9 1-1,7-9 0-15,-1-7 0 0,1-9 0 16,-4-9 0-16,4-10 0 16,-11-9 2-16,1-6 1 15,-1-7 5-15,0-6 3 16,4-6-4-16,0-7-2 16,-1-12 0-16,5-3-1 15,-1-16 0-15,0-9 0 16,-7-10-2-16,8-28 1 0,-12-16-2 15,-2-2-1 1,-12-4-2-16,-6-3 1 16,-8 0 1-16,-3 6 0 15,-3 10 0-15,-5 9 0 0,-2 12 0 16,-4 13 2-16,-4 13-1 16,-3 9-1-16,-4 10 1 15,-3 6 1-15,-1 15 1 16,1 10 1-16,0 12-2 15,-8 13-2-15,-2 0-2 16,2 10 1-16,1-1 1 16,0 13 0-16,3 9-3 15,4 10 0-15,3 9 2 0,7 0 2 16,4 6-2 0,3 7 0-16,1 3 1 0,6 6 0 15,4-3 0-15,7-6 0 16,0-7 0-16,4-3 0 15,3-6-3 1,3-3 2-16,11-6 1 0,4-13 0 16,10 0-3-16,8-10 2 15,3-5 1-15,3-14 0 16,-3-2 0 0,-4-10 0-1,-3-12 0-15,-4-10 2 0,-3-12 1 0,0-19 1 16,-4-12 0-16,-3-13 0 0,-4-13-2 15,-7-22 1 1,-4-9-2-16,-6-6 2 0,-8-22-7 16,-3 6 1-16,-7-6-10 15,-7-1-4-15,-4 7 0 16,-3 19 0-16,0 28 5 16,-4 25 5-16,-17 19-7 15,-4 38-1-15,0 40-8 16,0 32-2-16,11 25-78 15</inkml:trace>
  <inkml:trace contextRef="#ctx0" brushRef="#br0" timeOffset="141457.1853">8184 9762 108 0,'-21'-16'41'0,"4"13"-32"0,-5-3 9 0,12 3 1 0,-8-1-9 16,-3 1-1-16,0 0-5 16,-4 0-3-16,-3 0 0 15,0 3-1-15,-4 0 2 0,0 3-14 16,-3 3-7-1,0 1-23-15,-1 5-18 16,1 1 25-16,-4 2 34 16,1-2 18-16,-1-4 24 31,-7 1 10-31,4 5-19 0,-1-2-8 0,1 6-14 16,7 0-5-16,-1 6-3 15,5 6 1-15,2 7-2 16,5 6-1-16,3 3 3 0,3 6-2 0,4 6 2 15,0 7-2 1,7 3 2-16,0 3 0 16,7 4 1-16,0 5 2 0,0 7 3 15,3 9 2 1,1 3 1-16,-1 7-2 0,1-3 1 16,-4-7-2-16,0-3 2 15,0-10-2-15,0-11 0 16,-4-4-3-16,4-13 1 15,-3-6-2-15,3-6 0 16,0-13-1-16,0 10 0 16,0-6 4-16,0-13 5 15,0 3-12-15,0-6-2 16,3-4 0-16,1 1 0 0,-1 0 1 16,1-4 0-16,3 1 0 15,3-4 2-15,-3 7-3 16,8-7 0-16,2 1 1 15,8-7 0-15,0 6 0 16,10 1 0-16,-3-1 0 16,6 3 2-16,5 4-1 15,-4 0 2 1,3 3-2-16,11-4 2 0,3 4 0 16,18-9 3-16,7 2 1 15,-3-3 1-15,10 4-2 16,7 0 1-16,15-1-2 0,-1 1 0 15,1 2-3 1,2-5 1-16,1-1 0 0,-3-18 1 16,-22-4 4-16,-7-12 3 15,-10-9 0-15,-8-10 1 16,-10 6-4 0,-7 0-3-16,-11 7-2 0,-7 3 0 15,-6 6 0-15,-8 3 1 16,-7 3 9-16,-4 1 3 15,-3-1-10 1,-7-3-3-16,-3 0-2 0,-5-2-1 16,1-11-3-16,-3-15 2 15,-4-9-6-15,-1-7 0 16,1-6 7-16,4-9 7 16,-5-13-10-16,5-19-2 0,-4-9 6 15,-8-22 4 1,-2-16-9-16,-5-6-4 0,1-6 1 15,0 6 2-15,0 15 3 16,3 23 1-16,-3 15 3 16,3 13 1-16,-4 18 5 15,8 17 3-15,0 15-2 16,0 12 2-16,3 7-6 16,4 9-1-1,0 3-4-15,0 7-1 0,-1 3-1 16,1 3-2-16,4 6-6 0,-1 3-2 15,-3 3 11 1,3 4 5-16,-3 0-6 0,0-4 0 16,-4 0-2-1,0-6 2-15,-3-6 7 0,-3-3 5 16,-5-3-5-16,-3-1-1 16,-10 1-2-16,-22 3 1 15,-20 9-2-15,-4 9-1 16,-4 7-2-16,-14 6-1 15,0 3-45 1,14-3-20-16,11-3 35 0,17-12 16 16</inkml:trace>
  <inkml:trace contextRef="#ctx0" brushRef="#br0" timeOffset="154868.5752">18069 5118 88 0,'0'-12'33'0,"-3"5"-26"0,-4-2 16 0,3 6 5 16,-3-3 0-16,-3-1 1 16,-1 1-1-16,-3 0 0 15,0 3-11-15,0 3-3 16,-4 0-8-16,4 6-6 0,0 6-3 16,0 4 2-16,0 3 0 15,3 6 1-15,0-3 0 16,4 6 0-16,4-6 0 15,-1-3-3-15,4-3 2 0,4-4 5 16,-1-2 5 0,4-1 1-16,4-3 4 0,0-6-3 15,3-6-1-15,0 3-2 16,0-7 2-16,4-5-1 16,-8-1 0-16,1-3-5 15,-8 0-1-15,-3 1 1 16,-7-1 2-16,-7 3 3 15,-7 4 5-15,-4 5-8 16,-7 7-1-16,1 7-3 16,2 5-2-16,1 4-2 0,4 6 1 15,2 0-1 1,8 0 0-16,4-4 2 16,3 1 0-16,7-3-3 0,3 3 2 15,4-4 1-15,7-5 0 16,0-7 2-1,4-3 1-15,3-9 1 0,-3-1 2 16,0-9-3-16,-4 1 0 16,-4-4-12-16,-6 0-7 15,-11 3 6-15,-7 13 5 16</inkml:trace>
  <inkml:trace contextRef="#ctx0" brushRef="#br0" timeOffset="170204.7538">17170 2710 140 0,'0'-22'55'0,"-4"13"-43"0,4-1 12 0,-3 7 2 16,3 3-12-16,0 0-5 16,0 0-6-16,0 0 0 15,0 3-2-15,3 7 6 0,-3 2 5 16,0 4-2-16,0 6 2 0,0 19-3 16,0 9 0-16,0 19-3 15,4 3 1-15,-1 16-4 31,4 12 0-31,0 10-1 0,0 6-2 16,0 19 3-16,-3 3 2 16,-4 6 4-16,0 9 5 0,0 4-4 15,-4 3 2-15,1 3 6 16,3-3 6-16,3 6-4 16,5 7-2-16,6 5-8 15,7 11-4-15,7-1-3 16,4 9-3-16,0-2-4 15,-8-10 0-15,-6-10-5 16,-11-18 1-16,-7-16 8 16,-7-22 5-16,-4-12 20 15,-3-16 8-15,4-3-19 0,3-16-7 16,7-10-14-16,3-8-4 16,8-10 12-16,6-7 9 15,4-9-25-15,4-9-11 16,3-6-16-16,4-10-5 15,7-12-75 1,-7-7-33-16,-4-12 80 16</inkml:trace>
  <inkml:trace contextRef="#ctx0" brushRef="#br0" timeOffset="172378.2856">14136 16525 56 0,'0'19'24'0,"-4"-13"-18"0,-3 4 0 0,0-4 1 16,-3-6 16-16,-1-3 9 15,-3 0 12-15,-4-4 6 16,1 1 1-16,-1 0 1 16,4-4-15-16,3 4-5 15,4 3-19-15,0-3-8 0,7 3-1 16,0-4-5-16,4 7-2 15,3 0 4-15,3 0 1 0,1 0 0 16,0 0 1 0,-1 0 2-16,1-3 4 0,-1-3 2 15,4 6 1-15,4-3-6 16,0 0-2 0,3-1 0-16,4 1 0 0,3 3-5 15,3 0 1-15,1 0 0 16,0 0 0-16,3 3 0 15,8 1 0-15,2-1 0 16,5 0 0-16,3-3 2 16,7 6 3-16,-4-3 2 15,1 7 3-15,6-4-3 16,11 3-2-16,11 4 0 16,3-1-1-16,0 4-2 15,15 0 1-15,2 6-2 0,5 0 2 16,-4 6-2-16,-1 0-1 15,8-3-2 1,0-3 1-16,-7 0 21 0,0-3 8 16,3 6-7-16,8-3-2 15,-4-3-9-15,-4 0-2 16,4-1-4-16,0-5-1 16,-4-4-1-16,-10 1 1 15,-7-10-2-15,-8 0 2 0,-6-3-2 16,-4-4 2-1,-11 7 0-15,-6 0 1 0,-8 0-2 16,-3 7 1-16,-7-4 2 16,-7 6 2-16,-4 7-1 15,-7-7 1 1,0 1-2-16,-3-1 0 31,-4 0-1-31,-7-2 2 0,4-4-1 0,-8 0 2 16,4 0-2-16,-3-3 0 0,-1 3-3 15,-3-3 1-15,0 0-7 16,0-3 1-16,0 0-8 16,0 0-3-16,-3 0-41 15,3-4-16-15,-4 1-65 16,1-3-29-16,-8-4 88 16,-10 1 40-16</inkml:trace>
  <inkml:trace contextRef="#ctx0" brushRef="#br0" timeOffset="172844.1642">17343 16967 260 0,'-4'10'96'0,"-3"-7"-75"0,3 6 6 0,4-3-4 16,4-2-13-16,0-1-1 15,6 0 1-15,4-3 1 0,7 0-5 16,4-3 0-16,3 3 4 0,4 0-6 16,3 3-2-16,1 0-1 15,-1 13 1-15,0 2-1 16,4 1 2-16,-7 0-2 15,-1-3-1-15,-6-4 3 16,-4-2 0-16,-3-4 7 16,-4-3 6-16,-7-6 5 15,-7-6 4-15,-10-13-7 16,-8-10 0-16,-3-12-9 16,-11-12-3-16,-7-16-3 15,-3 0-3-15,-8-4-2 0,1 4-1 16,3 3-7-1,4 10-2-15,7 5-9 0,6 11-1 16,8 8-82-16,4 7-33 16,10 18 70-1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18:25:16.3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19248 16726 36 0,'-11'19'16'0,"4"-10"-12"0,-4 0-2 0,4-5 0 16</inkml:trace>
  <inkml:trace contextRef="#ctx0" brushRef="#br0" timeOffset="10360.2329">9927 11223 40 0,'-3'9'16'0,"-1"-12"-12"0,-3 3-8 0,0-6-2 0,3 6 2 16,-3-9 2-16</inkml:trace>
  <inkml:trace contextRef="#ctx0" brushRef="#br0" timeOffset="10585.008">9899 11069 44 0,'-11'16'16'0,"4"-13"-12"16,0 3-4-16,4-2 0 0,-4-4 0 0,0 0 0 15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18:27:14.8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19075 17851 260 0,'-32'0'96'0,"18"0"-75"0,-7-3 19 0,7 3 4 16,-4-3-3-16,-7-3 2 15,-7-7-19 1,-10 4-9-16,0 0-9 0,-4-4-3 0,-7-6 1 16,-10-3-5-16,-15-6-1 15,-7-7-8-15,-6 4-4 16,-15 0 10-16,-4-1 6 15,-3 1-5-15,1 12-2 16,-8 10 16-16,-4 9 6 16,1 9 4-16,3 1 2 0,-7-1-2 15,-4 10 2 1,4-3-7-16,-10-4 1 0,-12 1-8 16,-2-4-1-1,-8-3 0-15,-10-3 0 0,13 1-4 16,-6-1-3-16,3 0 4 15,4-3 1-15,0 6 0 16,-4-3 1-16,15 7-2 16,-8-1 0-16,-7-9-3 15,7 6-2-15,-3-12 1 16,-11-13 1-16,11 4-1 16,-14-10-1-16,3-7 1 15,0-2-1-15,8 5 0 16,2 4 0-16,-17-6 0 15,15 12 2-15,10 4-1 16,10 5 2-16,18 1-2 16,11 2 2-16,3 7-4 0,7-3 0 15,7-3 1-15,8 3 0 16,13-3 0-16,8-4 0 16,10 1-3-16,3-1 2 15,11 1-1-15,1 0 0 16,-1 2 2-1,14 1-3-15,0 3 2 16,8 0-1-16,3 3 0 16,7 0-3-16,0 0 1 15,7 0 0-15,-7 0 2 16,7 0-1-16,-4 0 1 0,4 0 2 16,0 0 0-16,0 3 0 15,0 3 2-15,7 4-1 16,-3 2 2-1,10 4-2-15,-7 3-1 16,7 9-2-16,-4 3 1 0,5 1-1 16,-8 2-2-16,3 4 3 15,-3 2 0-15,4 4-4 16,-1 3 1-16,1-6 0 16,0-6-1-16,-4-10 4 15,-4-6 2-15,4-10 2 16,-7 0 3-16,0-12-5 0,-3-12-1 15,-4-11 0 1,-7-14 0-16,-4-11 0 0,-10-11 2 16,-1-1-6-1,-2 7-1-15,-1-4 6 0,0 4 4 16,4 2-7 0,0 7-3-16,7 10 3 0,3 5 0 15,4 10-1 1,7 0 2-16,7 10 3 0,7-4 1 15,10 1 1-15,15-1 0 16,18-3-5-16,3-3 1 16,14-3-2-16,21 6 0 15,25 7 4-15,7 5 1 16,21 17-6-16,10 15 0 16,8 16-4-16,7 9 2 15,-7 3-118-15,-15-22-52 16,-38-31 86-16,-46-40 44 15</inkml:trace>
  <inkml:trace contextRef="#ctx0" brushRef="#br0" timeOffset="11474.9566">18807 12929 36 0,'-4'0'16'0,"1"0"-12"0,-1 0 5 0,4 0 4 16,-4 0-1-16,-3 6 1 15,0-6 4-15,4 0 1 16,-1 0-5-16,1 0-3 16,-1 0-1-16,4 0-1 15,0 0-2-15,0 0 1 16,-3 0 2-16,3 0 2 15,-7 3-1-15,3 0-1 16,1 3-1-16,-4 4 2 16,3 2-5-16,1 4-3 0,-1 0 1 15,0-1 0-15,1 1 1 0,-1-3 4 16,4-4 5-16,0-3-3 16,0 1 0-16,4-4-4 15,-1 0 1-15,5-3 0 16,2-3 1-16,1 0-2 15,-1 0-1-15,-3-7 3 16,0 1 3-16,-3-1 2 16,-4-9 3-16,-4 1-5 15,-3-4-1-15,0 0-6 16,-3-3-3-16,-4 6 0 16,-1 6 1-16,1-2-1 15,0 8-1-15,-3-2 1 16,-1 6-1-16,0 3-3 0,1 9 2 15,-1 7 1 1,4 6 0-16,0 12-3 16,3 4 2-16,1-4 1 0,6 4 0 15,1-10-3-15,3-3 2 16,3-9 1 0,4-3 2-16,0-10 1 0,4-3 3 15,-1-10-1-15,1-2 0 16,-4-4-3-16,0 0 1 15,0 1-2 1,-3-1-1-16,-4 7 1 0,0-4 1 16,-7 4-1-16,-4 2 2 15,0 1-11-15,-3 6-2 16,4 3-85 0,3 10-39-16,-4 15 68 0</inkml:trace>
  <inkml:trace contextRef="#ctx0" brushRef="#br0" timeOffset="19052.3986">26427 14685 52 0,'0'0'19'0,"0"0"-15"0,0 0-1 0,3 0-1 16</inkml:trace>
  <inkml:trace contextRef="#ctx0" brushRef="#br0" timeOffset="19447.0651">27220 13653 208 0,'-14'-6'77'0,"7"-4"-60"0,7 7-84 0,0 3-43 15,4 3 53-15,3-3 28 16</inkml:trace>
  <inkml:trace contextRef="#ctx0" brushRef="#br0" timeOffset="29818.7715">33764 15472 252 0,'-3'3'96'0,"-1"-3"-75"0,1 0 6 0,3 0-2 0,0 0-14 16,-4 0-1-16,-3 6-6 15,4-3-1-15,-1 7-1 16,1-4-2-1,-1 3 3-15,1 4-2 0,-1-1-1 0,1 4 1 16,-5 0-1-16,1-1 0 16,0 4 2-16,-3 6 1 15,-4 3 1 1,0 7-2-16,-4 3 1 0,4 9-2 16,-4-4 2-16,4 1 0 15,3-6 1-15,1-4 2 16,6-5 3-16,4-7 0 15,0-4 0-15,7-5-5 16,4-7-3-16,3-6 2 16,4-6 0-16,-1-3-1 0,1-4 1 15,-4-9 11-15,0-12 8 16,0-13-13-16,-3 0-7 16,-4-7-2-16,-3-2-1 15,-1-1-2-15,1 1 2 16,3 9 1-16,0-3 2 15,0 0-3 1,0-1 0-16,0 8-4 0,0 2-1 16,0 6 0-16,0 7 2 15,0 3 2-15,-3 6 3 16,66 3 0-16,-70 7-1 16,0 6 1-16</inkml:trace>
  <inkml:trace contextRef="#ctx0" brushRef="#br0" timeOffset="29900.7397">33863 15327 576 0</inkml:trace>
  <inkml:trace contextRef="#ctx0" brushRef="#br0" timeOffset="29948.7451">33863 15588 576 0</inkml:trace>
  <inkml:trace contextRef="#ctx0" brushRef="#br0" timeOffset="30048.8229">33863 15829 572 0</inkml:trace>
  <inkml:trace contextRef="#ctx0" brushRef="#br0" timeOffset="30086.8262">33863 15870 588 0</inkml:trace>
  <inkml:trace contextRef="#ctx0" brushRef="#br0">33863 15810 596 0,'0'-19'0'0,"0"-28"-3"15,0 25 2-15,0-12-1 16,-70-10-2-16,63-9 3 16,-1-16 2-16,1-3 0 15,4-10-1-15,3 7 1 0,0 3-10 16,0 3-4-16,0 6 11 0,0 7 7 16,0 12-10-16,3 9-3 15,-3 10 12-15,0 6 6 16,0 13-7-16,0 6 0 15,0 16-10-15,-3 9 0 16,-1 9 1-16,4 13 3 16,0 16 0-16,-3 19 1 15,-1-1 2-15,4 13 0 16,0 6 0-16,0 1 0 16,0-10 0-16,-3-7 2 0,-1-11 5 15,-3-11 6-15,0-12-9 16,4-9-5-1,-4-13 1-15,3 1-1 0,1-14-10 16,-1-12-5-16,0-3-14 16,1-12-4-16,-1-13-17 15,4 0-8-15,0-10 32 16,0-6 14 0</inkml:trace>
  <inkml:trace contextRef="#ctx0" brushRef="#br0" timeOffset="30840.4397">33697 15105 224 0,'-7'-7'85'0,"4"7"-66"0,-1 0 3 0,1 0-3 15,-1 0-1-15,-3 7 1 16,-3-4 3-16,-1 3 1 16,-3-3-12-16,0 7 4 0,0-1 5 15,0 0-5-15,-1 1 0 16,5 2-9 0,-1 1-4-16,1 0-1 0,-1-1 1 15,0 4-3-15,1-4 0 0,-1 7 3 16,1 6 3-16,-4-3 4 15,0 3 5 1,-4 0-15-16,-3 4-5 0,0-1 13 16,3 3 6-16,0-6-3 15,4-3-3-15,4-6-2 16,3-4-1-16,7-12-2 16,3-9 1-1,4-10-2-15,4-12-1 0,3-19 3 16,0-13 2-1,4-3-2-15,-1-6 0 0,4-3-3 16,1-4-1-16,-1 4 1 16,0 12 2-16,0 10-1 15,-3 9-1-15,-1 6 1 16,4 13 1-16,-3 7 1 0,0 5 1 16,-1 7-2-1,5 6 1-15,6 9 0 0,148 54-4 16</inkml:trace>
  <inkml:trace contextRef="#ctx0" brushRef="#br0" timeOffset="31931.0423">33549 16070 156 0,'-10'4'57'0,"3"-1"-44"0,3-3 1 0,4 0-4 15,0 0 5-15,0 0 20 16,4-7-3 0,-1-2-17-16,1 0 8 0,-1-1 3 15,1 1-5-15,-1-4 0 16,1-2-10-16,-1 5-4 15,-3 1-4-15,0-1-3 16,-3 1 1-16,-1 0-1 16,-3 2 0-16,-3-2 2 0,-1-1 3 15,-3 1 2 1,0 0 3-16,-4-1 4 16,0 1-2-16,1-1 3 15,3 4 1-15,3-3-1 0,4 9-3 16,4 0-2-16,3 0-15 15,7 0-6-15,3 0 13 16,8 9 8-16,7-3-4 16,3-2-3-16,11 5-13 15,3-3-4-15,0 1 18 16,4-1 8-16,155 22-15 16</inkml:trace>
  <inkml:trace contextRef="#ctx0" brushRef="#br0">33863 15920 664 0,'0'-13'0'0,"-85"13"-1"15,61 0-1-15,-8 0 1 16,0 4 1-16,-3 2 0 15,3 0 0-15,1 3 0 0,6 1 0 16,4-1-3 15,3-2 2-31,4-1-1 0,3 0 0 0,4 0 0 0,7-6 0 0,7 0 0 16,4 0 0-16</inkml:trace>
  <inkml:trace contextRef="#ctx0" brushRef="#br0" timeOffset="32481.8501">33863 16001 676 0,'-201'-53'0'0,"173"47"-1"0,-11-4 2 0,-3 1-1 15,-4 0 2 1,4 2 3-16,3 1-2 0,7 3-2 16,4 0 2-16,7-3-4 0,6 6-2 15,15 0-1 1,11 0 3-16,14 0-2 0,10 9-1 16,14-3 0-16,18 1 0 15,279 24 5 1</inkml:trace>
  <inkml:trace contextRef="#ctx0" brushRef="#br0" timeOffset="44249.8161">17967 10031 72 0,'-11'10'27'0,"8"-10"-21"0,-4-3 5 0,7 3 1 0,-4-3-1 15,1-1 1-15,-1-2 7 16,1 3 2-16,-4-3 5 16,0 0 3-16,0-1-20 15,-1 1-7-15,1 0-2 16,-3-4-1-16,-1 1 1 0,-3-4 0 16,-3-5 0-16,-5 5 6 15,-2-6 4-15,-5 4 6 16,-6-1 4-16,-4-3-1 15,-3 3 0-15,-11-2-6 16,4 8 0-16,-4-2-4 16,0 2 2-16,0 4-2 15,0 0 0-15,-7-4-3 16,-3 1-1-16,-4-1-1 16,-4 1 2-16,0-4 1 0,1 1 3 15,-8 3 1-15,-3-1 1 16,-4-2-4-16,1-4-3 15,3 3 0-15,0-2-1 16,-4-4 0 0,-7-3 0-16,4 0 2 0,3-3 1 15,1 6-3-15,-8-6-1 16,-7 0 1-16,-3 0 0 16,-1 3-2-16,-2-6 1 15,-8 3-2-15,-4-1 2 16,8 8-2-16,-11-1 2 0,-3 6-2 15,-1-2 2 1,4 5 0-16,-7 1 1 16,-3 6 2-16,-22-7 1 0,14 1-3 15,1 3-3 1,-1-1-5-16,8 1-2 0,3 0 9 16,-4 6 5-16,1 0-3 15,10 0-1-15,0 3-2 16,-7 3-2-16,0 0 1 15,10 1-1-15,-3 2 0 16,-7 1 0-16,0 2 0 16,7 1 0-16,-7-4 0 15,-7 10 0-15,4-3 0 16,6-1 0-16,-10-2-9 16,0-1-4-16,7 4 15 15,-3-10 8-15,-1-6-13 0,4 0-7 16,7-3 13-16,4-3 7 15,-8-4-13-15,4 4-7 16,8 3 11-16,-1 3 8 16,-4 3-11-16,-6 3-4 15,10 10 8-15,7 3 5 16,-3 9-2-16,-1 4-3 16,4-1-1-16,11-3 1 15,11 0-3-15,-8 4-2 16,-3-7 2-16,-1-3 0 15,5-4-2-15,6 1 2 0,-3 6 1 16,0-6 0-16,-4 3 0 16,7 0 2-16,8-3-3 15,6 0 0 1,4 6 1-16,-4-3 0 16,1 3 0-16,-4 3 2 0,3 3-1 15,4 1-1 1,7 2-6-16,7 4-1 0,-7-4 3 15,0 10 2-15,4-3 8 16,3 6 4-16,0-3-14 16,7 6-7-16,7 7 6 15,11 2 4-15,7 1-1 16,7-4-1-16,7-3-1 16,7 7 3-16,3-4-2 0,4 4 1 15,4 3 2-15,3-1 2 16,11 1-3-16,-4-10 0 15,7-5 1 1,11-11 0-16,3 4 0 0,1-10 0 16,3 1-3-16,10-10 2 15,11 3 1-15,7-3 2 16,11 0-1-16,-11-1-1 16,7 5 1-16,7-1-1 15,7-3-3-15,1 3 2 16,-8-6 1-16,4-4 0 0,10 1 0 15,7-4 0 1,-3 7 0-16,-4 0 0 0,11 3-3 16,11 3 2-1,-8 3 1-15,-3 4 0 0,11 2 0 16,3 4 2-16,-8-7-1 16,-2-9-1-16,6 6 1 15,11-6-1 1,-17-3-3-16,-1-6 2 0,8-4 1 15,-1 0 2-15,-10-2-1 16,-4-4-1-16,4 0 1 16,4 0-1-16,-8 6 0 15,-3-9 0-15,7 0 0 16,3 0 0-16,4 0 0 0,-10-3 2 16,10-3-3-1,3 0 0-15,-3 3 1 0,0 0 2 16,3 3-1-16,4 3-1 15,-3 3-2-15,-15-3 1 16,4 6 1 0,0 7 2-1,-4-3 1-15,-6-4 3 0,-8 1-3 0,7-1 0 16,0 0-1-16,1 1-2 16,-11-1 7-16,3-3 3 15,11 4-5-15,-1-4-1 16,-2 0-9-16,-8 1-4 15,4-1 9-15,0 3 6 16,-1-9-4-16,-6 7-1 16,-7-7-6-16,-8 0 1 0,4-7 4 15,4 4 4 1,3-9 1-16,-3-4 2 0,3-3-4 16,0-6-2-1,8 0 0-15,2 0 1 0,1 0-1 16,-7-3 2-1,0-1-4-15,-1 1 0 0,1 0 1 16,-4 3 2-16,-7 0 3 16,-7 0 2-16,-3 3-3 15,0 3-1-15,3-6 1 16,3 6 2-16,-3-3-3 16,-7 3 0-16,0 0 1 15,0 1 0-15,8-1-2 16,6 3-2-16,0 0 1 15,-4 1-1-15,-2-1 0 0,-1 0 0 16,0-2-3-16,0-1 2 16,-7 0 3-16,0-3 1 15,-7-3-1 1,-7-3-2-16,-4-4 1 0,4 4 1 16,-4 3-1-16,1-6-1 15,3-4 1-15,0 1 1 16,0-1-1-16,-8 4-1 15,1 0 1-15,-10 2 1 16,-5-2-1-16,-2 3 2 16,-8 0 0-16,-4-1 3 0,-6 4-1 15,-4-6 0-15,-7 3-1 16,-4-4 2-16,-6-2-3 16,-15-10 0-16,-7-13-1 15,-13-8 1-15,-8-7 0 16,-4-4 1-16,4-2-5 15,4-1 1-15,7 1 0 16,-1 6 0 0,1 12 0-16,3 1 2 0,0 6-3 15,-7 5 0-15,4 8-4 16,-4 15-1-16,0 0-13 16,-3 9-3-16,3 3-37 15,7 4-16-15,4 9 39 16,7 6 18-16</inkml:trace>
  <inkml:trace contextRef="#ctx0" brushRef="#br0" timeOffset="47128.8296">14305 14365 32 0,'0'-3'13'0,"0"3"-10"0,7 3-5 0,-3 0-1 16,-1 0 1-16,1 0 1 0</inkml:trace>
  <inkml:trace contextRef="#ctx0" brushRef="#br0" timeOffset="47475.8212">14503 14274 168 0,'-25'3'66'0,"21"-3"-52"0,-3 0-8 0,7 0-7 16,0 0-2-16,0 0 1 16,-3 0-3-16,-1 0 1 15,1 0 2-15,3 0-1 0,-4 0 1 16,1 0-7-16,-1 0-2 16,4 0 6-16,0-3 2 0</inkml:trace>
  <inkml:trace contextRef="#ctx0" brushRef="#br0" timeOffset="50868.4503">14545 14289 96 0,'-21'0'35'0,"14"0"-27"0,0 4 0 0,3-1-2 15,1 0-7-15,3-3-1 16,-4 0 1-1,4 0 0-15,0 0 12 0,0 0 7 16,0 0 8-16,0 0 5 16,0 0 0-16,0 0 1 15,0 6-13-15,0-3-4 16,4 7-9-16,-1-4-4 0,8 3 1 16,-1 1-2-16,5-7-1 15,2 6 1-15,1-6-1 0,3-3 2 16,-3 0 1-1,-1-3 7-15,1-6 6 16,-4 6 1-16,0-3 1 16,0-4-5-16,0 1-3 0,0-4-8 15,1-3-3 1,-1 1-5-16,0-7 1 0,3-3-2 16,-2-10 2-16,-1 4-2 15,0-4 2-15,-4-5 3 16,1 2 1-16,-4 0 1 15,0-12 2-15,-3-3-3 16,-1-13-2-16,-3-12-3 16,-3-13 1-16,-1-10 3 15,0-2 3-15,1 0-2 16,-1 2 0-16,4-2 1 16,4 12 0-16,3 0 0 0,0 3 0 15,4 3-3 1,3 1 2-16,0 2 1 0,0 7 0 15,0 6 11-15,-3-3 7 16,-1 6-5-16,-3 6-2 16,-3-2 0-16,3 5 3 15,-4-2-8-15,4 2-3 16,1 7-2-16,-1 6 1 16,0 7 1-16,3 2 1 15,1 13-2-15,-1-3 1 16,1 9 0-16,0 1 3 15,-4 2 1-15,0 4 3 16,-4-1 1-16,1 4 1 0,-1 0-2 16,1 0 1-16,-1-1-2 15,-3 7 0-15,7-3-5 16,-7-3-3-16,4 6 0 16,-1-3-1-16,1-4 0 15,-1 7 0-15,5-3 0 16,-1-3 0-16,3 3-5 15,1-3 1-15,-1 6 4 16,1-3 4-16,-4-1-1 16,0 1-2-16,0 0 6 15,-3 0 3-15,-1-3-1 16,1-1 0-16,-1 4-5 16,1-3-3-16,-1 0 0 15,4-4-1-15,0 4 0 16,0-3 0-16,0-1 0 15,4 1 0-15,0-1 0 0,-1 1 0 16,4-3-3-16,0 2 0 16,4-2 2-16,3-1 0 15,4 0 1-15,0 1 0 16,6-4 0-16,1 1 2 16,3-7-1-16,4 3 2 15,0-3 0-15,0 0 1 16,0 3 0-16,-4 0 0 15,0 0-2-15,0 4 1 0,1-4-2 16,3 10-1 0,-1-4 3-16,1 4 0 0,0 2 1 15,0 1 0 1,-4 0 0-16,0 0 0 0,-3-1 0 16,0-2 0-16,-4 3 0 15,0-4 2-15,1 7-1 16,-5-3 0-16,4-4-3 15,1 10 1-15,2-3-2 16,5-3 2-16,6 6-2 16,0 0-1-16,1 0 1 15,-5 0-1-15,5 0 0 16,-8 0 0 0,0 0 0-16,-3 0 2 15,-4 0 1-15,1-3 1 0,-1 3 0 16,-4-6 0-16,5 6 0 0,-1 0 0 15,0 6-2-15,0-6 1 16,8 3-2-16,-1-3 2 16,4 0-2-16,0 0-1 15,3 0 1 1,-3 0-1-16,-1-3 0 0,1-3 2 16,4 6-1-16,-1 0-1 15,0 6 1-15,1-6 1 16,2 3-3-16,-2-3 0 15,3 6 1-15,-8-3 0 0,-2-3 0 16,-4 7 0 0,-1-4 0-16,-3-3 0 0,-3 6 2 15,0-3 1-15,3 3 1 16,-3-6 2-16,-1 4-1 16,1-4 0-16,3 0-3 15,1-4-2-15,2-2 1 16,1 3-1-16,3-3 0 15,-3-4 2 1,3 1-1-16,-3 6 2 0,-4-3-4 16,-3 2 0-16,0-2 1 15,-1 6 2-15,1-3-3 16,-4 0 0-16,1 0 1 16,-1 0 2-16,0 3-1 15,0 0-1-15,4 0-2 16,-4 0 1-16,4 0 1 15,-4 0 2-15,0 0-3 16,0 0 0-16,0 0 1 0,-3 0 2 16,7-4-3-1,-1 4 0-15,-3-3 3 16,1 3-3-16,-5 0 0 16,1 3 1-16,-4 1 0 15,4-1 0-15,-4 0 2 16,3 0-3-16,-3 0 0 15,1 3 1-15,-5-2 2 16,1 5-1-16,-1-9-1 0,-3 9 1 16,0-9-1-16,-3 0 0 15,0 0 2 1,-1 7-1-16,-3-7 2 16,0 0-2-16,0 0 2 15,0 0-2-15,0-7-1 16,0 7 1-16,0-3-1 0,0 3 0 15,0 0 0-15,0 0-3 16,0 0 2-16,0 0 1 16,0 0 0-16,0 0-3 15,0 0 0-15,4 3 2 16,-1-3 2-16,1 0 0 16,-4 0-1-16,0 7 1 15,0-7-1-15,0 0 0 16,0 0 0-16,0 3-5 0,0-3 1 15,0 0-5 1,0 0-1-16,0 0-2 0,0 0 0 16,0 0 2-1,0 0 4-15,0 0 1 0,0 0 0 16,0 6 1-16,0-6 3 16,0 3 0-16,0-3 1 15,0 0 0-15,0 0 2 16,0 0-3-16,0 10 0 15,3-7-1-15,4 3 0 16,0 0 2-16,0 1 0 16,0-1 0-16,0 0 2 15,0-3-3-15,1 0 0 16,-5 0 1-16,1 1 2 0,-1-4-1 16,-3 0-1-1,0 3 1-15,0-3 1 0,0 0-1 16,0 0-1-16,0 0 1 15,0 0-1-15,0 0 0 16,0 0 2 0,0 0-1-16,-7 0-1 0,7 0-2 15,-7 0 1-15,0 0 1 16,0 0 0-16,0 0 0 16,0-3 0-16,0 3 0 15,0 0 0-15,0 0 0 0,0-4 2 16,0 4-3-16,-1 0 0 15,1 0-1 1,0 0 0-16,0 4 2 0,7-4 0 16,-7 3-3-1,4 3 2-15,3 0 1 0,0 4 0 16,0-4 0-16,3 3 0 16,1 1-3-16,-1-1 2 15,1-3 1-15,-1-2 2 16,4-4 1-1,0 0 1-15,1-4-2 0,2-2 1 16,1-3-4-16,-1-1 0 16,1 1 1-16,-4 3 2 15,0-7-1-15,-4-3 2 16,-3-2-4-16,-3-1 0 0,-8-6 1 16,-3 6 2-16,-3-3-1 15,-5 0-1-15,1 6 1 16,0 1-1-16,0 5 0 15,-4 7 0 1,8 6 0-16,-5 4 0 16,5 5-3-16,6 4 0 15,4 6-1 1,7-3 0-16,4 9 3 0,3-3 0 16,3 0 1-16,1-3 0 0,0-3 0 15,-1-4 0-15,4-5 0 16,0-1 2-16,-3 1-1 15,3-14 2-15,0-2 0 16,0-6-1 0,-3-4-2-16,-1 0 1 0,-3-3-1 15,1 1 0-15,-5-1 0 16,-3 0 0 0,-3 3 2-16,-1 4-1 0,-3-4-1 15,0 10 1-15,-4-4 1 16,1 7-1-16,-1 0-1 15,4 9-2-15,-4 1 1 16,4 8 1-16,4 4 0 16,3 0-3-16,0 3 2 15,3 0-1-15,1 0 0 16,3 0 2-16,0-3 2 0,4-7-1 16,-1-2-1-16,4-10 1 15,0 0 1-15,1-10 1 16,-1 1 1-1,-4-1-2-15,1-5 1 0,-1-1-2 16,-3-3-1-16,-3 0 1 16,-4 1-1-16,-4-1 0 15,-3 0 0-15,-3 6 0 16,-4 1 0-16,0 2-3 16,-4 4 2-16,4 6 1 15,0 3 0-15,0 7-3 16,3-1 2-16,8 10-1 15,-1-3 0-15,8-4-5 0,3 7 0 16,7-3-13-16,3-4-2 16,5-2-10-16,2-1-3 15,1 0-10-15,3 4-2 16,0-4-29-16,-3 7-14 16,0-3 50-16,-8-1 23 15</inkml:trace>
  <inkml:trace contextRef="#ctx0" brushRef="#br0" timeOffset="53202.087">15455 11489 124 0,'-14'-6'46'0,"11"3"-35"0,-1-3-4 0,1 6-3 16,3 0-4-1,0-10 0-15,0 1 0 0,-4-7 2 16,0 1 10-16,1-1 4 16,-4 0 4-16,0 1 0 15,0 5 2-15,-4 1 1 16,1-1-12-16,-1 1 7 0,0 9 2 15,1-3 1-15,-1 0-1 16,1 3-10-16,-4 0-4 16,-1 3-2-16,1 0 2 15,-3 6-3-15,-1 7 0 16,0-3-1-16,4 9-2 0,0 0 1 16,0 3-1-1,0 0-3-15,-4-3 2 16,1 6 1-16,-4-6 2 0,-1-7 1 15,-2 1 1 1,3-3 0-16,-1-4 0 16,1 1 2-16,4-7 1 0,-1 6 1 15,0-3 0-15,4-3 0 16,0-3 2-16,0 7-5 16,3-4-1-16,4-3-2 15,0 0-2-15,4 0 1 16,3 0-1-16,3 0 0 15,4 0 0-15,7 0 2 16,4 0 1-16,7-10 1 0,6 7 2 16,5-12-3-1,6 5 0-15,7-5-1 16,-3-1 1-16,4-3 0 0,6 0 3 16,8 0-3-1,10 1 0-15,3 8-1 0,1-2-2 16,0-1 9-1,6 4 4-15,1-4-9 0,0 4-1 16,-4-1-8-16,-7 1-1 16,-4 0 9-16,1-1 5 15,3 4-3-15,4 0-1 16,3 6 0-16,-4 6 2 16,1 0-3-16,10 4-2 15,7 2 0-15,4 4-1 0,-4-1 0 16,4 1 2-16,0-3-1 15,3-10 2-15,-6 3 4 16,-8-6 6 0,-4-6-1-16,5-4 1 0,2 7-5 15,-6-3 0-15,-7 3-3 16,-4 0 0-16,-7 0-3 16,0-1-2-16,0 1 1 15,0 0-1-15,0 0 0 16,-4 0 2-16,-3-3-1 15,-10-1 2 1,-8 1 0-16,-3 0 1 0,-7 0 0 16,-4-1 0-16,-3 1-2 15,-4-3-2-15,-4 9 3 0,1-4 0 16,-4-2-1-16,-3 6-2 16,-1-3 1-16,1-3-1 15,-4 6 0-15,0 0 2 16,-4-3 1-1,1-4 1-15,-4 7 4 0,-4-3 3 16,1-3-11 0,-4 3-2-16,-4-7 5 0,-6 1 5 15,-5 0-4-15,-9-4-2 16,-8 1-1-16,-10-4 1 16,-8 0-1-16,-3-3-1 15,-3 10-2-15,-11-4 1 16,-11 7 1-16,-7 3 0 0,0 6 0 15,-3 3 0 1,0-2 0-16,-4 2 0 0,4-3 0 16,0-3 0-16,10-3-3 15,-7-3 2-15,-3 2 3 16,-4-2 1-16,8 0-4 16,2 3-1-16,5 3 1 15,-8-3 0-15,0 3 1 16,0 3 2-16,11 3-1 15,-3-3-1-15,3 7 1 16,-8-1-1-16,5 0 0 16,3 1 0-16,6-4-3 15,5-6 2-15,6 0 1 16,-3 0 0-16,4 0 0 0,-1 0 2 16,8 0-1-16,3 0-1 15,7 0-2-15,7 0 1 16,8 3 1-16,2-3 0 15,5 0-5-15,3 0-1 16,3 0 5-16,4-3 2 16,3 3 1-16,1 0 1 15,3 0-4-15,-1 0 0 16,8 0-4-16,0 0 1 16,8 3 0-16,2 7-1 15,11-1 1-15,8 0 3 16,13 4-2-16,7 3 1 15,8-1 0-15,3 1 0 0,14 3 2 16,10 0 0 0,12-1 0-16,-1 1 0 0,11-3-3 15,14-4 2-15,3 1 1 16,4-4 0-16,11-9 0 16,-4 0 0-16,-4 0 0 15,1-6 0-15,3 0 0 16,-7 0 0-16,-4-1-3 15,1-2 2-15,3 0 1 16,-11-1 0-16,-6-6 0 16,-8-6 2-16,-3-6-1 15,-8 0-1-15,-9 0 1 0,-12 0 1 16,-6 6-1-16,-11 3-1 16,-8 3-2-16,-9 7-1 15,-5-1-7-15,-6 1-2 16,0 0-6-16,-4-1-2 15,0 1-7-15,-3-1 0 16,-1 1-17-16,-2-4-4 16,-1 4-74-1,0 6-33-15,0-3 81 16</inkml:trace>
  <inkml:trace contextRef="#ctx0" brushRef="#br0" timeOffset="53828.5868">18962 11242 56 0,'-25'0'24'0,"18"0"-18"0,4 6-13 0,3-6-7 16</inkml:trace>
  <inkml:trace contextRef="#ctx0" brushRef="#br0" timeOffset="55346.0785">18874 11157 200 0,'-14'-6'77'0,"10"3"-60"0,0 3 6 15,4 0 1-15,0 0-9 0,0 0 0 16,4 0-5-16,0 3-1 16,3 0-5-1,3 0 4-15,4 0 2 0,0 4 1 16,4-1 1-16,0 0-2 0,3-3-1 15,4 0-1 1,-1-3 2-16,1 0 1 0,0 0 1 16,3 0-2-16,4 0-1 15,3 0-1-15,4 0 0 16,7-3-2-16,3 0 1 16,7 0 2-16,1 3 2 15,-1 0-3-15,4 0 0 16,4 3-3-16,6 3 0 0,1 1-3 15,3-1-2 1,-4 0 3-16,5-6 0 0,-1 0 1 16,7 0 0-1,7-3 4-15,-7 0 3 16,-3 0-4-16,3 0 1 0,4 6-5 16,3 0 0-16,0 3 1 15,0 0 2-15,0-2-3 16,8 5 0-16,2-3 1 15,1 4 0-15,0-7-2 16,0 6 1-16,10-3 0 16,-3 4 1-16,-4-4 2 15,4 0 1-15,3-2-1 16,4-1-1-16,0 0 1 16,4-6 1-16,6 3 1 0,32 0 0 15,-14-3-2 1,4-4-1-16,3 4-1 0,-10 3 0 15,-4-3-9-15,3 0-2 16,8 3 8-16,-14 0 4 16,-1 0 0-1,8-3 0-15,-1 3-6 0,-10-3 1 16,4-1 0-16,-1 4 2 16,-6 4-1-16,-4-4-1 15,3 3 3-15,-3 3 2 16,0 0-2-16,-7 1 0 15,7-1-1-15,0-3 1 16,-4 3-2-16,-6-6 2 16,-1 0-2-16,0-3 2 15,-3 0-2-15,-4-3-1 0,-6 3 1 16,-5-4 1 0,1 1-3-16,0 0 0 0,3 3 3 15,-14-7 1-15,-3 7-1 16,0-3 1-16,-1-4-2 15,1 7-1-15,-4-3 1 16,-7-3 1-16,-7 5-1 16,-7-2-1-16,-7 6 1 15,-4-3-1-15,-7 0 0 16,-7 0 2-16,-3 0-1 16,-4-1 2-16,-3 4-4 15,-4-3 0-15,-3 3 1 0,-4 0 0 16,0 0 0-1,-4 0 0-15,1 0 0 0,-1 0 2 16,1 0-3-16,-4 0 0 16,0 0 1-16,0 0 0 15,0 0 0-15,0 0 0 16,3 3 0-16,1-3 0 16,-1 0 0-16,1 0 2 15,-1 4-3-15,5-4 0 16,-1 3-1-16,3-3 0 15,4 0 2-15,0 0 0 16,4 3 0-16,0-3 0 0,-1 0 0 16,-3 0 0-1,4 0 0-15,-4 0 2 0,0 0-1 16,0 0-1-16,1 0 1 16,-1 0 1-1,0 0-3-15,0 0 0 0,0-3 1 16,0 0 0-1,0 3-5-15,-3 0 1 0,3 0-3 16,-7 0 0-16,0 3-3 16,-3-3 1-16,-1 0-8 15,1-3-4-15,-1-4-53 16,4-5-24-16,0-16 51 16,-3-10 23-16</inkml:trace>
  <inkml:trace contextRef="#ctx0" brushRef="#br0" timeOffset="56137.0687">18800 11170 96 0,'-4'3'38'0,"0"0"-29"0,-3-3 3 15,7 0 1-15,0 0-22 16,0-3-7-16,4-3 7 0,-1-7 4 15</inkml:trace>
  <inkml:trace contextRef="#ctx0" brushRef="#br0" timeOffset="60505.6695">18912 11336 100 0,'-7'0'38'0,"4"-3"-29"0,3 0-3 15,-4-1 16 1,-3 1-6-16,-3-3-5 16,6-3-2-16,-3-4-6 15,0-6-2-15,-4-6 0 16,1-6-1-16,-1-7 0 0,4-9 0 15,0-3 2-15,4 0 1 16,3-3 1-16,3-7-5 16,8-6 1-16,3 0 0 15,7-12 0-15,11 3-3 0,3-10 0 16,7-9 2-16,1-3 0 16,3-4 1-16,7-2 0 15,6 3 0-15,5 9 2 16,-1 0 5-16,5 3 6 15,-1 13-3-15,3-1 2 16,8 11-7-16,6 2-1 16,5 3-2-16,-5 4 1 15,1 9-2-15,3 6 2 16,0 13 0-16,4 6 1 16,-11 12 2-16,-3 10 1 15,-4 10-3-15,3 9-3 16,1 3 2-16,0 3 2 15,-1-3 2-15,-6-4 1 0,-4-2 4 16,-4-6 5-16,-3-4 0 16,0-3 1-16,-3-3 0 15,-8 0-2-15,-3-3-4 16,-4-3-2-16,1-4-4 16,-5-2-1-16,1-7-3 15,-3-3 1-15,-1 0-2 16,-3-6 2-1,-1-1-2-15,1-5-1 0,3-7-2 16,4 7 1-16,4-7-4 16,-1 0 1-16,0 4 0 0,1-7 2 15,-5-10 1 1,1 4 1-16,-4-6 2 16,-3-7 1-16,-4 0 1 0,1-2 0 15,-1 2-2 1,-3 0 1-16,-1-3-4 0,1 0 0 15,0-6-1-15,3 0-2 16,0 6 0 0,0 0 0-16,0 1 0 0,1 11 3 15,-5 1 0-15,5 6 1 16,-5 13-3-16,1-1 2 16,3 7 1-16,0 0 0 15,4 9 0-15,7 3 0 16,7 0-3-16,3 4 2 15,4-1-1-15,7 4 0 16,0 0 2-16,0 2 2 16,18-2-1-16,-1 3 2 0,1 2 0 15,3-2 1 1,0 6-2-16,-3 0-2 0,3-9 1 16,4 6 1-16,-1-4-1 15,1 4 2-15,-4 0-2 16,-3-3 2-16,-1-4 0 15,4 1 1-15,8 0 0 16,-5-1 0-16,1-2 0 16,0-1 0-16,3 1-5 15,4-1 1-15,6 4 0 16,-6-1 2-16,0-5 1 0,0 8 1 16,3 1 0-16,0 3 0 15,-3 0-2 1,-1-4-2-16,1 4 1 0,3-3 1 15,4 0-3 1,-4-1 0-16,-3-5 1 0,3-1 2 16,1-2-1-1,-5 5-1-15,-2-2 3 0,-12 2 2 16,-6 4 0-16,-1 6 0 16,-6 0-1-16,-4 10 0 15,-4-1 0-15,1 0 2 16,-8 1-1-16,-3 5 0 15,-7-5-3-15,-4-1 1 0,-7 1-2 16,0-1-1 0,-6-3 1-16,-5 1 1 0,-3-4-1 15,-3 0-1 1,0 0-2-16,-4 0 1 0,0-3 7 16,0 0 6-16,3 0-6 15,-3-3-3-15,4 3-2 16,0-3-1-16,-1 0 0 15,-3 0 0-15,0 3 2 16,0 0 1-16,0 0 1 16,-3 0 0-16,-1 0 0 15,1 0 0-15,-1 3-2 16,1 0 1-16,-1 0-4 0,1 0 0 16,0 0 1-1,-1 4 0-15,1-7 0 0,-1 9 0 16,1-9 0-1,-1 6 0-15,1-3-3 16,-1-3 2-16,-3 0 1 0,4 0 2 16,-4 0-1-16,3 0-1 15,1 0 1-15,-1 0-1 16,-3 0-3 0,4-3 2-16,-1-3 1 15,1 6 0-15,-1 0 0 0,5 0 2 16,-1 0-6-16,0 0 1 15,0 0 1-15,0 6 1 16,0-6 1-16,0 0 2 16,0 0-1-16,-4 0-1 0,1 0 1 15,-4 0-1 1,0-6 0-16,0 6 2 0,0 0-1 16,-4-3-1-1,-3-3 1-15,0 6-1 0,0-4-3 16,-3-2 2-16,-1 3-15 15,1 0-6-15,-5 0 24 16,1 3 11-16,0 0-7 16,0 0-2-16,0 0-3 15,0 0-1-15,3 3 0 16,4-3 0-16,0 0 0 0,7 0 0 16,0 0-3-16,0 0 2 15,0 0-1 1,0 0 0-16,4 0-5 0,3 0 0 15,0 0 7 1,0 0 5-16,0 0-9 0,0 0-4 16,0 0 1-1,0 0 4-15,-3 0 0 0,-1 0-1 16,-3 0 0-16,0 0 3 16,-7 6-11-16,0 4-4 15,-4 5-74-15,-6 7-32 16,-1 6 62-16,4 1 30 15</inkml:trace>
  <inkml:trace contextRef="#ctx0" brushRef="#br0">27280 7304 92 0,'-10'6'35'0,"3"-3"-27"0,0 6 2 16,0-5 2-16,0-1-6 15,-1 0 2-15,1 0-1 0,0 0 3 16,0-3-3-16,-3 0-2 15,-1-3 0 1,4 0 1-16,0 0-1 0,0 0 0 16,0-1-3-1,0 1 3-15,0 0 1 0,0 0 6 16,0 0 3-16,0 0 3 0,0 0 3 16,0-1 0-1,-1 4-1-15,1 0-6 0,0 0-4 16,-3 7-5-16,3 2-2 15,0 4-1-15,3 6-2 16,1-1 1-16,3 11-1 16,0-4 0-16,3 0 2 15,1 0 1-15,3-3 1 0,3-3 4 16,4-1 5 0,8-5-3-16,2-7 2 0,4-9-3 15,1-3 0-15,2-7-3 16,1-2-1-16,-4-4-3 15,-3 0 1-15</inkml:trace>
  <inkml:trace contextRef="#ctx0" brushRef="#br0" timeOffset="80261.8799">27174 13606 120 0,'-3'9'46'0,"-1"-9"-35"0,4 7 3 0,0-7 1 15,0 0-5-15,-3-7 2 16,6-2-7-16,-3-4-1 15,4 1-2 1,-4-4 3-16,0 7 1 0,-4-1 11 0,4 7 4 16,-3-3 4-16,-4 6 2 15,0 0-1-15,0 0 1 16,0 0-6-16,0 0-1 0,0 0-2 16,0 6 0-16,-1-3-5 15,1 7-3-15,4-4-5 16,-4 3-2-16,3 1-1 15,1 2-2-15,-1 1-2 16,4 3-1-16,0-1 2 16,4 1 2-16,3-7 2 15,3 1 1 1,5-1 2-16,-1 1 1 0,3-10 1 16,-3 0 0-16,4 0 4 15,-4-10 5-15,-3 1-11 16,-4-1-4-16,0-2-6 0,-7-4 0 15,0 4 8 1,-7-1 7-16,-4 1-3 16,1 2 0-16,-1-2-4 0,0 8-1 15,1-2-1-15,-1 6-2 16,1 0-4-16,3 0 0 16,0 10 0-16,3-1 2 15,1 0-1-15,3 4 1 16,3-1 2-16,4 1 0 15,0 0 2-15,4-4 1 16,-1 0 1-16,4-2 2 16,1-4 3-16,-1-6 5 15,3-7-4-15,-3-5 2 16,1-4-7-16,-1-6-1 16,-4-4-2-16,1 1 1 15,-8 3-4-15,-3 3 0 0,-3 3 1 16,-4 7 2-16,-4 6-1 15,1 2 2-15,-5 8-2 16,-2 5-1 0,-1 4 1-16,4 2-1 0,0-2-3 15,3-1 2-15,4-5-6 16,11 2-14 0,6-9 1-16,5 6-2 15,2-3 2-15,1-3-31 16,3 0-14-16,0 7 34 15,4-4 18-15</inkml:trace>
  <inkml:trace contextRef="#ctx0" brushRef="#br0" timeOffset="86050.8971">27291 13575 84 0,'-11'0'33'0,"11"-4"-26"0,-3 4-24 16,3 0-12 0,-4-6 13-16</inkml:trace>
  <inkml:trace contextRef="#ctx0" brushRef="#br0" timeOffset="98819.0924">27203 13543 148 0,'-4'3'57'0,"-3"-3"-44"0,7 0 12 0,0 0 4 15,0 0-6 1,-7 0-1-16,7 0-8 0,-3 0-1 16,-1 0-8-16,0 0 1 0,-3 0 1 15,0 0 1-15,0 0 2 16,-3 0-1-16,-1 0 2 15,1 0-2-15,-1 0 2 16,0 10-4-16,1-4-2 16,-1-3-2-16,4 7-3 15,4 2 3-15,3 1 0 16,3 2 3-16,1 1 3 0,3-3 5 16,0-4 1-1,3 0-4-15,1 1 1 0,3-10-5 16,0 0-2-16,0 0 0 15,-3-3-1-15,-1-4 0 16,1 7 0-16,-4-9-2 16,0 6-2-16,-3-7 1 15,-4-2 1-15,0-1-1 16,-4 1 2 0,-3-4 4-16,0 0 4 15,0 1-11-15,-4 2-4 0,1-2 8 16,-1 11 4-16,4-2-3 15,0 3-3-15,0 3-1 16,-3 6-1-16,2 7-7 0,-2-1-3 16,3 7 6-1,0-3 1-15,3 0 3 0,4-1 0 16,4 1 0 0,3 0 2-16,7-7-1 15,4 7-1-15,3-13-2 0,0 6 1 16,4-9 7-1,-1-9 6-15,1-1-4 0,-4-8-2 16,-3-4 1-16,-1-3 0 16,-2-7 1-16,-8 4 2 15,-4 6-1-15,-6 0 0 16,-4 3-5-16,-8 4-3 16,-6 5 0-16,-3 1-1 15,-5 9-3-15,-2 9 2 16,-1-3-1-16,4 4 0 15,-1-1 2-15,8 4 0 0,4-1-3 16,2 1 2-16,5-1-1 16,3 1 0-16,7 6 0 15,0 0 0 1,3-1 2-16,4-2 0 0,0 0 0 16,4-4 0-16,0 1 2 15,-1-4 3-15,4-6-2 16,0-3-2-16,1 0 2 15,2-9 0-15,1-4-1 16,-4-2-2-16,0-1 1 16,-3-3 1-16,-4 0-1 0,0 1 2 15,-4 2-2-15,-6 0-1 16,-8 4 1 0,-3 2-1-16,-7 4-3 0,0 3 2 15,0 6 1 1,-1 3 0-16,1 4-3 0,4-1 2 15,2 1-1 1,5 8 0-16,6-2 0 0,4 3 0 16,7 0 0-16,4-4 0 15,3-2 2-15,4-4 2 16,6-2-1-16,1-7-1 16,3-7 1-16,-3-2-1 15,0-7 0-15,-1-3 0 16,-2-9 2-16,-5 0 1 15,-3-3 1-15,-7-1 2 0,-3 4-3 16,-4 3 0-16,-7 6 1 16,-7 10 0-16,-4 2-5 15,-3 11 1-15,-4 5 0 16,-3 4 0 0,0 5-3-16,3 7 2 0,4 1 1 15,7-1 0-15,3-3-3 16,4-4 2-16,7 1-4 15,4 0-1-15,3-6 0 16,7-1 4-16,4-6-1 16,-1-3 1-16,1-3 2 15,-4 0 2-15,-3 0-1 0,-1 0 2 16,-3 0-2-16,0-6 2 16,-7 0-2-16,-3-3 2 15,-4-7 0-15,-4-3 3 16,-3-6-3-1,-4 6-2-15,1 0-5 0,-1 7-2 16,0 6-15-16,1 6-4 16,-1 9-36-16,4 10-13 15,3 9 34-15,4 10 19 16</inkml:trace>
  <inkml:trace contextRef="#ctx0" brushRef="#br0" timeOffset="115483.9379">19664 14478 28 0,'-7'3'11'0,"3"0"-9"16,4 3-2-16,0-6-3 0,4 6-5 15,-1-2-2-15,4-1 2 16,4-3 5-16,7-3 0 16,3-7 1-16,3-9 2 15,8 1 0-15</inkml:trace>
  <inkml:trace contextRef="#ctx0" brushRef="#br0" timeOffset="115775.4782">21445 14644 196 0,'0'3'74'0,"-17"-6"-58"0,-4 9-85 0,14-3-44 0,3 0 54 16,4-3 31-1</inkml:trace>
  <inkml:trace contextRef="#ctx0" brushRef="#br0" timeOffset="116202.0336">22899 14249 132 0,'7'-10'52'15,"-4"4"-41"-15,8-6 7 0,-7 8-2 0,3-2-14 16,0-3-3 0,3-1-18-16,1 7-7 0,3-6-18 15,0-1-5 1,0 4 26-16,0 0 12 0</inkml:trace>
  <inkml:trace contextRef="#ctx0" brushRef="#br0" timeOffset="116814.635">25785 14236 148 0,'0'3'55'0,"0"-3"-43"0,7 3-3 0,-4-3-3 15</inkml:trace>
  <inkml:trace contextRef="#ctx0" brushRef="#br0" timeOffset="117496.5935">25827 14173 216 0,'-7'-12'82'0,"0"9"-64"0,3-7 0 0,1 7-6 0,3 0-6 16,0-3 1-16,-4 3 2 16,4 0 2-16,0 3-5 15,0 0 7-15,0 0 4 0,0 0-5 16,-3 6-2-16,3-6-5 16,-4 6-2-16,4-6-1 15,0 6-2-15,0-6 1 0,4 4-1 16,-1 2 4-1,1-3 5-15,-1 0-1 0,4-3 3 16,0 0-2-16,4 0 0 16,0 0-5-1,-4-3-3-15,0 3 0 16,-4-3-1-16,1 0 0 16,-4-4 0-16,-4-2 2 15,1 0-1-15,-1-1 2 16,-3-2-2-16,0-1 2 15,0 4-4-15,0-1-2 16,0 1 2-16,3-1 2 0,1 7 0 16,-1-3 2-16,4 6-2 15,0 0-1-15,0 0 1 16,0 0-1-16,4 9 0 16,3-2 0-16,3-4 0 15,1 6 0 1,3 1 0-16,0 2 0 0,0-2 0 15,0-1 2-15,1 0-3 16,-1-2 0-16,-4-4 1 16,1-9 0-16,-4-10-5 15,-4-12 1-15,-3-13 0 16,0-3 2-16,-7 3-12 16,-3 0-4-16,-8 16-100 15,-3 13-46 1,-4 12 83-16</inkml:trace>
  <inkml:trace contextRef="#ctx0" brushRef="#br0" timeOffset="118511.0905">27220 13593 248 0,'-3'4'93'0,"-1"-8"-72"0,4 8-6 0,0-4-8 16,0 0-7-16,4 0 0 15,-1 0-3-15,1-4 0 0,-1 4 2 16,1-3 0-16,-1 3 3 0,-3-3-1 16,0 0-1-16,-3 0 5 15,-1-3 4-15,-3 6 8 16,0-4 4-16,0-2-4 15,0 6 0-15,0-3-10 16,4 3-2-16,3 0-3 16,-4 0-2-16,-3 0-2 15,7 0 1-15,0 0 1 16,0 0 0-16,-4 3 0 16,4 7 0-16,0 2 0 15,4-2 0-15,0 2-3 16,3 1 2-16,3 2 1 0,1-5 2 15,-1-4-3 1,1 3 0-16,0 1 3 0,-1-10 1 16,1 0 1-16,-4-10 0 15,0 1 2-15,-4-7 1 16,-3-3 1-16,-3-2 0 16,-4-1 2-16,-4 9 1 15,1-3 1-15,-5 7 0 16,-2 0-2-16,-1 5-1 15,-3 4-14-15,3 4-4 16,4 5 8-16,4 0 7 16,3 1-11-16,3-1-6 15,4 7 3-15,7 0 2 0,0-4 4 16,4-3 3 0,3-2 2-16,0-4 1 0,0-3-2 15,4-3-2-15,-4-7-10 16,4 1-6-1,-4-4 8-15,-4 1 4 0</inkml:trace>
  <inkml:trace contextRef="#ctx0" brushRef="#br0" timeOffset="137076.9336">27249 13609 200 0,'-11'6'77'0,"0"1"-60"16,8-11-7-16,-4 4-8 0,3 0-10 15,1-3 0 1,3-3-1-16,0 0 3 0,3-4 4 16,1 1-6-16,-1-4 1 0,1-2-4 15,-1 5 0-15,-3 1 6 16,0 6 4-16,0-3 17 16,-3 6 7-16,-1 0 4 15,-3 0 3-15,-3 0-10 16,-1 9-2-16,1-3-10 15,-1-3-3-15,4 7-5 0,3-4-1 16,4-6-1-16,7 3 0 16,8 3 2-16,2-2 0 15,4 2 0 1,4 0 0-16,3-3 0 0,0-3 0 16,1-3 4-16,-1 0 2 15,0 0 4-15,-3-3 4 16,-4-4-6-16,-3 7 0 15,-4-3-2-15,0-4-1 16,-7 1-1-16,-4 6 2 16,-3-3-1-16,-3 6 2 15,-8 0 2-15,1 0 2 0,-4 0-1 16,-4 9 1 0,0-3-4-16,-3-3 1 0,0 7-3 15,0-4 2-15,3 3-2 16,-3 1 0-16,3-1-1 15,1 1 0-15,-1-1-5 16,4 4 1-16,3-4-2 16,1 0 0-16,3 1 2 15,0-1 0-15,7-6-3 16,3 7 0-16,1-10-1 16,-1 0 3-16,4 0 0 15,0 0 3-15,1-3 1 16,-1-4 1-16,0 7-2 15,-4-3-2-15,1-3 5 16,-4 3 1-16,0-3 0 16,-4-1-1-16,-3 1-6 0,-3-3 1 15,-8 2 6 1,0-2 6-16,1 3-8 0,-1-1-5 16,4 4 1-16,0-3-1 15,3 3-4-15,1-3-1 16,3 6 5-16,3 0 5 15,4 0 0-15,0 0 1 16,7 6-12-16,0-3-3 16,7 0 3-16,0 0 1 15,0 0 6-15,4 1 2 0,0-1 0 16,-4-3-2-16,0 0 5 16,0-3 4-1,0-1-5-15,0-2-2 0,0-6-4 16,-3 2 1-16,-4 1-1 15,-3-1-2-15,-4-2 7 16,-8-4 5-16,1 4-2 16,-3-1-1-16,-1 7 2 15,-3 3 2-15,4 3-2 16,-1 3 1-16,4 3-5 16,0 3-2-16,7 4-5 15,3 0 0-15,8 5-5 16,0 1-1-16,3 0-4 15,0-6-1-15,0-7 1 16,0-3 1-16,0-6-1 0,-3-7 1 16,-4-8-42-16,0-1-18 15,0 0 38-15,-4 0 17 16</inkml:trace>
  <inkml:trace contextRef="#ctx0" brushRef="#br0" timeOffset="142434.9595">27376 12308 140 0,'7'-3'52'0,"-11"6"-41"0,4 0 11 16,0-3 1-16,-3 6-13 16,-1 1-3-1,4 2-5-15,0 0 1 0,0 4-2 16,0-1-1-16,0 1 1 0,0 6-4 16,0-4 0-16,-3 7 2 15,-1-3 2-15,-3 0 13 16,-4 0 6-16,1 3 5 15,-1 3 4-15,-3 3-4 0,0 3-1 16,-4 7-9-16,4 6-2 16,0 9-5-16,4 13-3 15,6 9-2 1,4 13 0-16,4 9 0 0,3 13 1 16,3 6-2-16,4 6 1 15,-3-2 0-15,-1-1 1 16,1-10 9-16,-7-5 3 15,-4-4 1-15,0-3 2 16,0 4-4-16,0-10-1 16,0 3-8-16,0-3-4 15,0 0-1-15,3-4-1 16,1-5 0-16,-1-7 0 16,1-15 0-16,-4 2 0 15,3-11 0-15,-3-4 0 0,0-10 0 16,0-5 0-16,0-10-3 15,0 3 2 1,0-6 1-16,0-4 2 0,0-2-1 16,0-1-1-16,0-2-2 15,0-1 1-15,0 1 1 16,0-1 2-16,0 0-1 16,0 1-1-16,0-1 1 15,0 1-1-15,0-1-9 16,-3 0-4-16,-1 1-9 0,1 2-1 15,-1 1-17 1,1-4-6-16,-1 1-49 16,0-1-21-1,4-3 61-15</inkml:trace>
  <inkml:trace contextRef="#ctx0" brushRef="#br0" timeOffset="144006.5212">27238 15337 72 0,'-11'0'27'0,"8"0"-21"0,-1 0 1 16,1 0-2-16,3 0 21 0,0 0 10 15,0 0 1 1,0 0 1-16,0 0-6 0,0 0-2 16,-7-7-17-16,0 4 8 0,-4-9 2 15,1-7-3-15,-1-9 1 16,0-10-8-16,1-9-3 15,3-9-5-15,3-13-4 16,8-10 0-16,3-5-1 16,7-4 0-16,0-6 0 15,0 0 0-15,4 0 2 16,-4-4-1-16,0-2-1 16,-3 3-2-16,-4-7 1 0,-4-8-1 15,-6-11 0 1,-4-8-5-16,-8-7-3 15,1 0 1-15,4 3 3 0,3 6 3 16,7 7 2 0,0 9 1-16,7 10 0 0,0 5 0 15,3 17 0-15,1 6-3 16,0 9 2-16,-1 9 1 16,1 13 2-16,-4 7 1 15,0 12 1-15,0 3 0 16,-4 9 2-16,1 4 1 15,-4 6 1-15,0 3 0 16,0 3 0-16,0 3-2 0,0 4-1 16,0-1-3-1,0 10-2-15,0 0 1 0,0 6-1 16,0 0 0 0,0 3 0-16,-4 10-3 0,1 6 2 15,-4 6-1-15,0 9-2 16,0 10 0-1,0 19 3-15,3 15 0 0,4 23 1 16,4 28 0 0,-1 15 0-16,8 10 0 0,-1 12 0 15,4-6 0-15,1-10 2 16,-5-8 3-16,-3-17 2 16,0-15-1-16,-3-13 1 15,-4-18 0-15,0-13 1 0,-4-13-2 16,1-3-1-16,-1-15-1 15,1-4 2 1,-1-15 1-16,4-3 3 0,0-10-1 16,0-9 0-16,0-10-8 15,4-9 0-15,-1-12-1 16,1-10 0 0,-4-10-3-16,0-8 2 0,0-4-1 15,3-7 0-15,1-2 2 16,6-10 0-16,5 4 0 15,2-16 0-15,1-4 0 16,-1-27 0-16,-2-20 0 16,-12-27 0-16,-6-32 0 15,-12-29 2-15,-9-24-1 16,-8-10-1-16,-3-9-2 16,3 3 1-16,7 16-10 0,4 22-5 15,7 24-43-15,10 26-16 16,4 28 38-1,8 22 19-15</inkml:trace>
  <inkml:trace contextRef="#ctx0" brushRef="#br0" timeOffset="162802.3798">31658 3469 120 0,'-7'-13'46'0,"4"7"-35"0,-1-3 9 16,1 2 5-16,-1-2-3 16,-3 0 1-16,-4-4-1 15,1 1-2-15,-4-4-10 16,-7-3 5-16,-4-3 4 0,-3 0 1 15,-11-3 0-15,-3 3-6 16,-1-6-1-16,-3 3-6 16,-3 9-2-16,0-3-2 0,-1 0-3 15,-3-2 1 1,0-1-1-16,-7-7 6 16,-7 7 4-16,0-3-3 15,0 0-2-15,-3-3 0 0,-1 0-1 16,-3 3 0-16,0-7 0 15,-4 7-5-15,1 3 1 16,-4 0 0-16,-8 4 0 16,-6-1-3-16,-4 6 2 15,-6 7-1-15,-5-3 0 16,-6-1 2-16,-1 1 0 16,-3 6 2-16,-3-4 1 15,-4 7-1-15,4 0 1 0,-4 7-2 16,-4-1-1-1,0 10 1-15,8-4 1 0,-8 10-1 16,-3 0 2 0,-28 9-2-16,7 13-1 0,-4-6 1 15,-3 6-1-15,7-3 0 16,-4 2 2-16,0-2-1 16,7 12-1-16,-3 1 1 15,7 8-1-15,11-8-3 16,-1 9 2-16,0-4 1 15,15 1 2-15,10-4-1 16,7 4-1-16,7 2 3 16,1 1 0-16,-1 3-1 15,7-6-2-15,4 2 1 0,3-8 1 16,1 2 1-16,-5 0 3 16,1 4-1-16,11 3 2 15,6-1-4 1,0 1 0-16,4 0-1 15,0 0-2-15,0-1 1 0,4 13-1 16,3-2 0-16,7 2 0 16,4 0-3-16,3-6 2 15,3 6 1 1,8-6 0-16,3 10 0 0,8-4 2 16,3 0-1-16,10-3 2 0,7 4-2 15,11 8-1 1,11 7 1-16,7 10 1 15,10-11-3-15,18 11 0 0,14 2 1 16,14-2 2-16,4-10-1 16,3-4 2-16,7-11-4 15,1-4 0-15,-1 0 1 16,-4-10 2-16,8-5-1 16,4-4-1-16,2-3 1 15,5-3-1-15,3 0 8 16,10 4 7-16,8 2-9 15,-4-3-4-15,7 3-1 16,3 1-1-16,-3-4-3 16,0-6 0-16,0-3 2 15,4-10 2-15,-7 0-5 0,3-6-1 16,0-3-1 0,0-3 4-16,-4 0 1 0,4-10 1 15,4 1 6 1,-8-10 4-16,-3 0-12 0,4-10-5 15,-1 1 9-15,-10-4 5 16,-3 1-2-16,-4-1-1 16,-4 1-2-16,-3-1 1 15,-11 7-2-15,4 3-1 16,0 0 1-16,3 3 1 16,0 3-3-16,-3 3 0 15,7 3-1-15,3 4 0 16,1 6 2-16,-4-3 2 15,-1 2-12-15,8 4-6 0,-3-6 20 16,2-4 10 0,-2-5-4-16,3-7 0 0,3-3-4 15,-3-13 1-15,-4-6-4 16,1-3 0-16,-1-6 1 16,-3-4 0-1,-7-6-2-15,-4 1 1 0,4-11-2 16,-8 7-1-16,-2-3 3 15,-8 0 0-15,-7-3-1 16,-4 0 1-16,1-6-2 16,-4 5 2-16,-3-8-2 15,-1-4-1-15,-7 4 1 16,4-7-1-16,-3-6 0 0,-1-10 2 16,-3 1-1-1,0-1-1-15,0 4 1 0,-4 6-1 16,-6-1 0-16,-8-5 0 15,-7-3 0-15,-7-7 2 16,1-13-1-16,-8-15 2 16,-4-9-2-16,4 0-1 15,-6 34-2-15,2-54 1 16,1 11-1-16,-1 11 0 16,-3 10 2-16,-3 10 0 15,-4 3-3-15,-4 12 2 16,-6 3 1-16,-4 7 2 15,-4 3 3-15,-3 2 2 16,-7-2-1 0,6 0-1-16,-2 6-3 0,3-3-2 0,-1 9 1 15,-2 13-1-15,-1 3-3 16,4 9 2-16,0 1 1 16,-4 12 0-16,-3-7-5 15,-8 10-1-15,-2 0 0 16,-5 0 4-1,-3-3 1-15,-3-6 1 0,14 6 0 16,-15-7 2-16,12 1-3 16,-8-7 0-16,0 1 1 15,7 9 0-15,-3-1 0 16,6 7 0-16,1 7-3 16,0-4 2-16,0 10 1 15,-1-1 0-15,5 1 0 0,-1-1 0 16,0 7 0-16,4-3 2 15,0 6-3-15,-1 0 0 16,1 0 1-16,0 6 0 16,-4-3 0-16,4 7 0 15,0-4 0-15,-4-3 0 16,7 3 0-16,1-2 0 16,-1-4 0-16,0 0 2 15,1 0-1-15,-1 0-1 16,0 0-2-16,1-4 1 15,-1-2 1-15,0 6 2 16,0 0-1-16,-3 0-1 16,0 0-2-16,0 0 1 15,-4 0 1-15,0 0 0 0,-3 0 0 16,-4 0 0 0,0 0 0-16,1-3 2 0,-5-3-3 15,1 6 0-15,3-3 1 16,4-4 2-16,3 7-1 15,4-3 2 1,3-3-4-16,0 6-2 0,8-3 2 16,-1 0 2-16,1 0 0 15,-1-1-1-15,0-11-2 16,1-4 1-16,-1 0-4 0,-3-12 1 16,-4-1-3-1,0-8 2-15,-6-4 3 16,-5 6 1-16,-2 13-2 15,-5 0 2-15,1 6-8 16,-7 13-4-16,-1 12-59 0,-3 4-25 16,-3 11 49-16,3-5 24 15</inkml:trace>
  <inkml:trace contextRef="#ctx0" brushRef="#br0" timeOffset="165193.1955">26250 4309 108 0,'4'-3'41'0,"-8"-3"-32"0,-3 0 15 16,4 2 7-16,-4 1-8 15,0-3-4-15,3 3-4 16,0 3 0-16,4 0-8 0,-7 3-4 0,0 10-2 15,-3 2-1-15,3 4 2 16,-4 3-1-16,-3-3-1 16,0 9 1-16,-4-3 1 15,1 0 5-15,-5 0 4 16,1-3 0-16,0-3 3 16,3 6-5-16,1-6-3 15,3 0-3-15,3-4-3 16,1 1 1-16,3 0-1 15,3-1 0-15,4-5 0 16,4 6 0-16,-1-4 0 16,4 1 2-16,4 2 1 15,-1 1 3-15,1 3 1 0,3-4-3 16,0 11-3-16,-3-5 0 16,-1 5 1-16,1 2-1 15,-1 0 2-15,-3-3 2 16,1 13 4-16,-5-7-9 15,1 7-4-15,-1-10-1 16,1 0 3-16,-1-3 1 16,4-3 3-16,-3-3-1 15,3-6-1-15,-4 2 3 16,1-2 2-16,-1-4-2 16,1 7 0-16,-1-7-1 15,1 4 1-15,-1-4-2 16,1 1 2-16,3-1 0 0,0-3 3 15,0-3 1 1,4-3 3-16,3 0-5 0,0 0-1 16,0 0-2-16,0 0-2 15,0 4 1 1,0-1-1-16,1 3 0 0,-5 0 0 16,1 4 0-1,-1-1 0-15,1 0 0 0,-1 1 0 16,1-1 0-16,0-2 0 15,-1-4 0-15,1-3 0 16,-1-3 2-16,1-4 3 16,0-2 0-16,-1-7 0 15,-3-3-3-15,0-3 1 0,-3-3-2 16,-1 0 2-16,-3 0 0 16,0 3 1-1,0-3 0-15,0 6 0 0,0-3-2 16,0 4-2-16,-3-1 1 15,-1 0-1-15,4 0-3 16,-3 3 2-16,3 1 1 16,0-1 2-16,0 0-1 15,0 4-1-15,3-4-2 16,1-3 1-16,3 1 1 16,3-4 2-16,1-3-1 15,0-4-1-15,-1-2-2 16,4-4 1-16,-3 7-1 15,-1-3 0-15,-3 0 4 0,1 5 1 16,-5-5-1 0,1 6-2-16,-8 0 1 0,1 0-1 15,-5 6 2 1,1 0 1-16,0 4-1 0,-3-1 1 16,-1-3-2-1,-3 0 2-15,-4 0-2 0,-6 1-1 16,-1-4 3-16,0 6 2 15,-3-6-2-15,0 3-2 16,0 0-5-16,3 1 0 16,4 8-38-16,7-2-14 15,10 5 28-15,11 7 14 16</inkml:trace>
  <inkml:trace contextRef="#ctx0" brushRef="#br0" timeOffset="167000.3066">31574 3623 180 0,'-7'-16'68'0,"0"16"-52"0,-1-10 10 0,5 10 4 16,-4 0-12-16,3 0 0 15,4 0-10-15,-3 0-5 16,-1 0-2 0,1 10-1-16,-1-4 2 0,1 4-1 0,3 2-1 15,-7 4 1-15,7-1-1 16,-4 4 0-16,1 0 2 0,-4 6 3 16,-1-6 2-1,-2 3 5-15,-4 9 5 0,0 1-5 31,-4 2-2-31,0 4-3 0,4-1-2 0,0 1-3 16,4 0-2-16,-1-1 1 16,4 4-1-16,0 0-3 15,3 0 2-15,1 2 1 16,-1-2 2-16,4-13-1 16,0 1-1-16,4-4 1 15,3-3 1-15,0-4-1 16,4 4-1-16,-1-3 1 15,1 0-1-15,-1 3 0 16,4-3 0-16,1 0 0 16,-1 6 0-16,0 0 0 15,0 3 0-15,0 0 0 16,-3 0 0-16,-1 7 0 0,8-4 0 16,-8 1 0-16,4-4 2 15,-3 0-3 1,0 3 0-16,-1 1 1 0,1 2 2 15,-1-6-1-15,1 10 2 16,0-7-2-16,-1-2-1 16,1-1 3-16,-1 0 0 15,1-3-1-15,-1 0-2 16,-2-6 3-16,-1 0 0 16,0-3 1-16,0-4 0 15,0-2 0-15,0-1 0 16,0-3 0-16,0 1 0 0,0-4 0 15,0 0 0-15,0 0-2 16,4-3 1-16,-1-3-2 16,4-3-1-16,4-4 1 15,7-2-1-15,-1-7-3 16,5 0 0-16,2 0-1 16,-2 0 3-16,-5 0 0 15,1 1 1-15,0-1 0 16,-4-3 0-16,-4 3 0 15,1 3 0-15,-4-2 0 16,-3 2 0-16,-4 0 0 16,0-3 2-16,-4-3-1 15,-3 4-1-15,-7-4 1 16,0 0 1-16,-3-3-1 16,-1-4-1-16,1 1 1 15,-1 0-1-15,4 3-3 16,0 0 2-16,0-3 1 0,0 6 0 15,3-3-3-15,4 0 2 16,0-7 1-16,0-2 0 16,4-1-3-16,-1 1 2 15,1-4 1-15,-1 4 2 16,1-1-1-16,-1 4-1 16,1-1 1-16,-4 4-1 0,0 3-3 15,-4-3 0 1,1 3-1-16,-4-3 3 0,0 9 0 15,0-3 1 1,0 3 0-16,-4-6 0 0,-3 3 0 16,0 3 2-1,-4 0-1-15,4 1-1 0,-4 5 1 16,-3 0 1 0,0-2 1-16,-4-1 1 0,-3-3-2 15,0-3-2-15,-4 4 1 16,-3-8 1-16,0 1-1 15,3-3-1-15,-3 0 1 16,-1 0-1-16,5-4-3 16,2 1 2-16,-2 3-4 15,9 3 1-15,1 6-11 0,4 9-6 16,-4 10-26 0,-4 10-12-16,-7 24-46 15,-3 10-19-15,3 10 66 16</inkml:trace>
  <inkml:trace contextRef="#ctx0" brushRef="#br0" timeOffset="170847.3951">29390 3284 132 0,'0'-25'49'0,"3"15"-38"0,1 7 1 16,-4 3 1-16,4 0-7 16,-1 0 2-16,1 3-3 15,3-3 2-15,3 10-4 16,1-4-2-16,3 3 0 0,4-2-1 0,-1 5 0 15,4 4 0-15,1 6 2 16,-5 3 1-16,1 6 1 16,-4 1-2-16,0-1 1 15,-3-9-7-15,-1-3 1 16,-3 0-56 0,0-19-26-16,0-10 44 15</inkml:trace>
  <inkml:trace contextRef="#ctx0" brushRef="#br0" timeOffset="171170.1288">29626 3202 220 0,'-10'4'85'0,"3"-1"-66"0,-4 0-3 16,4 6-5-16,0 1-8 16,-4-1 0-16,1 16 3 15,-1-6 3-15,-3 6-4 16,0 0 4-16,0-3 1 0,-4 9-1 16,1-9 2-16,-5 10-4 15,-2-10 1-15,-4 3-16 16,-1-3-7-16,1 6-6 15,0 0 0-15,0 3-52 16,-1 4-22 0,1-1 49-16</inkml:trace>
  <inkml:trace contextRef="#ctx0" brushRef="#br0" timeOffset="171840.492">27506 5708 184 0,'-7'-13'71'0,"4"7"-55"0,-1-4 9 0,0 7 1 15,1-3-4-15,-1-3-1 16,4 2-3-16,0-2 1 16,0 0-10-16,4-1 1 0,3 4 3 0,0 0-9 15,4 6-2 1,-1 6-2-16,1 3 0 0,3 10 0 15,0 3 2 1,0 13-1-16,4-4 2 16,-1 0-2-16,5-3-1 15,-5 1 1-15,1-4-1 0,-1-6-20 16,-6-1-7-16,0-5 14 16,-4-4 6-16</inkml:trace>
  <inkml:trace contextRef="#ctx0" brushRef="#br0" timeOffset="172112.1102">27781 5604 236 0,'-10'3'88'0,"3"7"-69"0,-4 9 8 0,4-7 1 16,-4 10-13-16,-10 6-1 15,0 16-8-15,-4 0-4 16,-3 3-1-16,0 6-6 0,0 1 1 16,-1 2-38-16,1-6-14 15,7-3 28-15,7-12 14 0</inkml:trace>
  <inkml:trace contextRef="#ctx0" brushRef="#br0" timeOffset="173077.2213">30829 6363 320 0,'-3'9'121'0,"-11"-12"-95"0,3 6-6 0,4 0-9 15,3 4-15-15,4-7-1 16,8 9-5-16,2 1 1 16,8 2 5-1,3 4 2-15,7 6 2 0,0 6-7 16,4 0-3-16,-4 4-3 15,-3 2 0-15,-4-3-13 0,-3 4-5 16,-4-4-4 0,0-3-1-16,-7-6 9 0,0-6 3 15,0-3 6 1,0-10 3-16,0-6 2 0,0-7 1 16,0-2-4-1,0-4-23-15,1-3 2 16,-1 0 12-16,-4 4 7 0,1-4 29 15,-1 3 15-15,1-3 7 16,-1 7 5 0,-3-4-19-16,0-3-6 0,4 4-13 15,-1-4-2-15,1-3-11 16,-1 0-4-16,1 3-2 16,-4 10-1-16,0-4 35 15,-4 4 18-15,-3 9 9 16,-3 9 3-16,-4 4-12 15,3 2-5-15,-14 14-12 16,-6 5-5-16,-8 4-6 16,0 12-6-16,0-3 0 0,7 0-52 15,4-6-22-15,11-7 40 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18:29:04.3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7334 14732 52 0,'0'6'22'0,"0"-3"-18"0,-3 3 18 0,3-6 7 15,-4 7 2-15,1-1 2 16,-1-3-10-16,1 0-1 0,3-3-7 16,-4 3-1-1,1-3-8-15,-1-3 0 0,4 0 4 0,0 0-2 16,0-3 3 0,4-1-6-16,-1 1-3 0,4-3 1 15,0 5 0-15,4-2 5 16,-1-3 3-16,4-1 0 15,1 1 3 1,-1 0 2-16,3-1-1 0,-3 1-1 16,4-1 1-16,0-2-4 15,6 2-1-15,1-2-6 16,3-4-1-16,1 7-1 16,-1-10-2-16,0 6 1 15,4-2-1-15,-8-7 0 16,5-3 2-16,-1-10 5 15,0-2 4-15,0-7-4 16,1 0-2-16,-1 0 0 16,-4 3-1-1,1-6-2-15,0 9-2 0,0-2 1 16,3-7-1-16,-4 6 0 0,1-3 0 16,0-6 0-16,0 0 0 15,-4 0 2-15,0-7 3 16,-3-2 0-16,-1-4 0 15,-3 3-3-15,4-6 1 16,-4 7-2-16,4 2-1 16,-1 1 1-16,1 6-1 15,0 0 0-15,3 3 0 0,3-10-3 16,5 4 2-16,-1-10 1 16,0 0 2-16,0-2-1 15,1-4-1 1,-5-4 1-16,1 8-1 15,-7-4 0-15,-1 9 2 0,1 0-1 16,0 4 2-16,-4-4 0 16,3 4 3-16,4 0-3 15,1-4-2-15,2-6 0 16,5-6 1-16,-1 0 10 16,0 0 4-16,4 0-10 15,-8 3-3-15,1 0-13 16,0 3-6-16,-4-3 8 0,0 9 6 15,4 4 8-15,0-4 5 16,-1-2-6 0,1-4-3-16,0-6-1 0,-1-7-1 15,1-2 0 1,0 5 0-16,-4-2 0 16,-4 6 0-16,1 3 0 0,0 6 2 15,-4 4-1-15,7-10-1 16,-3 9 1-16,-1 7-1 15,4 3-3 1,1-4 2-16,2 1 1 16,1 0 0-16,3-7 0 0,0 4 0 15,1 2 0-15,-1 1 0 0,-3 12 0 16,-4 1 0 0,0-4 0-16,-3 9 0 0,-4-6 0 15,0 1 0-15,0-1 0 16,-3-3 0-16,3-6 0 15,0 3 0-15,3-3 0 16,5 0 2-16,-1-1-1 16,3-2-1-16,1 9-2 15,0-3 1-15,-1-6 1 16,-2 0 0-16,-1-4-5 16,0 1 1-16,-3-1 2 15,-1 10 1-15,4-6 3 16,4 0 3-16,0-1-7 0,0-2 0 15,-1-4 0-15,4-2 1 16,4 5 1 0,-4 4 0-16,1 6 4 0,2 3 2 15,-2 6-2 1,2 4-3-16,1-1-3 0,0-2 1 16,3-4 1-16,4-6 0 15,-4 6 0-15,0-6 0 16,-3 9 0-16,-4 1 0 15,1 2 0-15,-1 1 0 16,0 9 0-16,0 3 0 16,1 0 0-16,-1-3 2 15,0 3-3-15,4 0 0 16,0 0 1-16,-1-3 0 16,1 0 0-16,0 0 0 0,-4 0 0 15,0 3 0-15,-3 0 4 16,-4 3 2-16,0 0 2 15,-3 3 0-15,0 4-4 16,-1-4-1-16,4 4-1 16,0-4-2-16,4-3 1 15,0-3 1 1,3 0-3-16,0-3 0 0,-3 6 3 16,0 1 1-16,-4 2-1 15,0 0-2-15,0 4 1 16,0-1-1-16,4 4 2 0,-4-1 1 15,0-2-4-15,1-1 1 16,-1-2 0-16,0 5 2 16,0 4-1-16,0-4-1 15,-3 1 1-15,3 3-1 16,-3-1 4 0,3 4 2-16,0 0 0 15,4 0-1-15,-1 0-6 0,5 0 1 16,6 0 0-16,0 0 2 15,0-1-3-15,4 1 0 16,0 0 1-16,-4 0 2 16,-3 0-1-16,3 0-1 15,1 0 1-15,2-4-1 16,8 4 0-16,4-3 0 0,3-4 0 16,0 1 2-16,-1 0-3 15,-2-1 0-15,-4 4 1 16,0-3 0-16,-1-1 0 15,1 4 2-15,4 0 1 16,6 3 1-16,-6-1-2 16,2 1 1-16,-2 0-2 15,-1 0-1-15,-3-3 1 16,0-1-1-16,-4-5 2 16,1 2 1-16,-5 1 1 15,1 0 2-15,-4 6-1 16,1-4 2-16,-1-2-4 15,-3 9 0-15,3-3-1 16,-3 0-2-16,-4-1 1 0,0 1-1 16,-3 0 0-1,0-3 0-15,-1 0 0 0,1-1 0 16,-4 1 0-16,4 0 2 16,0 3-1-16,-4 0-1 15,3 3 1-15,5 0-1 16,-1 0 0-16,4 3 0 15,3 3 0-15,0 0 0 16,0 0 0-16,-3 1 0 16,0-1 0-16,-4-3 0 15,4 0 0-15,-4 0 0 16,0 1 0-16,4-1 0 0,0 0 0 16,3-3 0-1,4 0 0-15,0 0 0 0,0 0 0 16,-4-3 0-16,4 3 0 15,-4-3 0 1,-3-1 0-16,-4 1 0 0,4 0 0 16,-4 0 2-16,4 0-3 15,3 3 0-15,4 0 1 16,0 0 2-16,-1 3-3 16,1 0 0-16,0 3 1 15,0 4 2-15,3-1-3 16,-3 1 0-16,3-1 1 15,1 0 0-15,2 1 0 16,5-4 2-16,3 0-1 0,-4 1-1 16,1-1 1-1,2 0-1-15,-6 1 0 0,-3-1 0 16,-5 0 0-16,1 7 0 16,4-7 0-1,2 0 2-15,5-3-1 0,-1-6-1 16,4 0 1-1,0-3-1-15,-4-1 0 0,-3-2 0 16,0 3 0-16,-4 0 0 16,1 2 0-16,-1 1 0 15,4 0 0-15,3 0 0 16,1 3 0-16,-1 0 2 16,1-3-1-16,-5 3-1 0,-2-3-2 15,-1 0 1-15,-3-1 3 16,0 4 1-16,0 0 1 15,3 4 2-15,0 2-5 16,-3 0-1-16,3 0 0 16,-3-2 0-16,3-1 0 15,-3-3 2-15,-3-3-1 16,-1-1-1-16,0-2 1 16,0 0 1-16,1 0-1 15,-5-1 2-15,5 4 0 16,-1-3 1-16,0 6-2 15,1 0-2-15,-1 6 1 16,0-3-1-16,0 4 0 16,-6-1 0-16,-1 3 0 15,-4 1 0-15,1-1-3 16,0 4 2-16,0-1 1 0,3-2 2 16,0 2-1-16,4-3-1 15,3 1-4-15,0-4 0 16,4-3 4-16,-4 4 2 15,4-7 0-15,-4 0-2 16,4-7 1-16,-7 4 1 16,3-3 1-16,-3-4 1 15,0 1-2-15,0 0 1 16,3-4-2-16,-3 4-1 16,-1-4 1-16,-2 7-1 15,-1 3 0-15,-4 3 2 16,-2 3-3-16,-5 3 0 0,1 4 1 15,-4-1 0 1,0-3 0-16,-7 4 0 0,4-1 0 16,-4 0 0-16,0 1 0 15,0-1 0-15,0-2 0 16,-3-4 0-16,-1 0 0 16,1 0 0-16,-1 0 0 15,-3-3 2-15,4 0-1 16,-4 0 2-16,3 0 0 15,-3 0 1-15,4 0-5 16,-4 0 1-16,0 0-2 16,0 0 0-16,0 0 0 0,-7 0 0 15,3 0 0 1,-3 0-2-16,0 3-2 0,0-3-1 16,0 0-5-1,0 0 0-15,0 3-16 0,0-3-7 16,0 0-45-1,-4-3-21-15,-3-6 53 0,-7-7 24 16</inkml:trace>
  <inkml:trace contextRef="#ctx0" brushRef="#br0" timeOffset="2064.1038">10717 7482 204 0,'-28'-9'77'0,"14"6"-60"0,-7 3 6 15,14 0-1-15,-4 0-14 16,1 0-2-16,-1 3-11 15,4 3-2-15,-4-3 4 16,1 7-12-16,-1-1-3 0,1 10 5 16,-1 0 3-16,1 6 3 15,-1 3 5-15,0-3 1 16,4 10 1-16,4-10 2 0,-1-3 1 31,4-4 7-31,0-5 4 0,4-4 4 16,-1 1 1-16,4-7-2 0,0-3 0 15,4 0-5 1,0 0 0-16,3 0-3 0,0 0 2 16,0 0-4-16,0 0-2 15,-3 0 2-15,-4 0 2 16,-7 0 7-16,-4-3 4 16,-6-3-10-16,-5 2-3 15,1-2-5-15,-3 3 1 16,-8 3-2-16,0 3-1 0,-3 3-2 15,3 4 1 1,4 2 1-16,4 4 0 0,6 3-3 16,4 3 2-1,7 3-1-15,11 0 0 0,3 3-3 16,3 4 1-16,4-7 0 16,1-13 2-1,2-9-1-15,5-9 1 0,2-6 6 16,5-14 5-1,-5-2 1-15,1-9 2 0,-4-4-2 16,-3-3 1-16,-7 3-4 16,-4 4-2-16,-7 5-2 15,-4 4-3-15,-3 6 9 0,-7 3 4 16,-7 4-6 0,-3 2-2-16,-5 4-14 15,1 2-4-15,0 4 4 0,3 6 4 16,1 4 4-16,3-1 1 15,3 6-3-15,11 4 0 16,7 6-1-16,11 0 0 16,6 6 3-16,12-6 2 15,6 0 0-15,4-6-1 16,-4-7 1-16,-6-9 1 16,-5-9 1-16,-6-1 3 15,-4-12 3-15,-7-12 2 16,-7-7-5-16,-7 0-4 15,-10-6-6-15,-8 0 0 16,-14 10 0-16,-6 5-1 0,-8 14 12 16,-4 18 8-1,1 31-13-15,-1 35-4 16,5 28-25-16,9 16-7 0,15 6 17 16,21-16 9-16</inkml:trace>
  <inkml:trace contextRef="#ctx0" brushRef="#br0" timeOffset="20713.6249">17978 7203 96 0,'-11'-3'38'0,"7"3"-29"0,-3 3-3 0,0 4-1 16,0-4-4-16,0 6 2 16,0 0-2-16,0 7 2 15,0 3-2-15,0 0-1 16,3 6 1-16,1-3-1 15,-1-6 4-15,4 2 2 16,0 1 11-16,-3-6 6 16,3-4-8-16,0-3-3 0,0 1 1 15,3-7 4 1,1 0-9-16,3 0-4 0,0-4-1 0,4 1-4 16,-1-3 0-1,-3-3 1-15,0-1 2 0,0-2-1 16,0-1-1-16,-3-2 1 15,-4-1-1-15,0 0 4 16,0 0 2-16,-4 4 2 16,1 3 2-16,-1 2-5 15,-3 4-3-15,0 6-1 16,4 7-1-16,-1 2 2 16,4 7 1-16,0 3 1 15,4 0 0-15,-1 9-2 16,4-6 1-16,0-3-2 15,0-3 2-15,1-9 7 16,-1-1 3-16,0-9 2 0,0-9 4 16,-4-4-9-1,1-12-3-15,-4-6-4 0,-4-1-3 16,-3 1-2 0,-3 9 1-16,-5 12-52 0,-6 17-24 15,-7 24 36-15,0 22 21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17:29:57.8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1429 2989 80 0,'-4'-12'30'0,"1"2"-24"0,6-5-7 0,-3 15-7 16,0-7 4-16,0 4 1 15</inkml:trace>
  <inkml:trace contextRef="#ctx0" brushRef="#br0" timeOffset="236.2522">1439 2810 148 0,'0'-15'55'15,"0"12"-43"-15,0-4 16 0,0 4 5 0,0 0-12 0,0 0-4 16,0 3-10-16,4-6-5 0,-1 3-1 16,1-4 7-16,-1 4 7 0,1-9 4 15,0 5 1-15,-1-2-7 16,4 6-3-1,0-3-5-15,0 2-4 0,0 4-11 0,0 4-4 16,4 11-55 0,-4 7-24-16,-4 13 48 15</inkml:trace>
  <inkml:trace contextRef="#ctx0" brushRef="#br0" timeOffset="141741.5086">27069 13662 124 0,'-7'0'49'0,"0"0"-38"0,-4 0 6 0,4 0-1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17:36:28.5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30438 9668 128 0,'0'-13'49'0,"0"10"-38"0,-4-6 17 0,1 2 6 15,-1-2-3-15,4 0 2 16,-3-4-10-16,-1 1-2 16,1-1-12-16,-1-3 6 0,0 7 2 15,1-1-9-15,3 1-4 16,-4 0 10-16,4 2 5 15,0 4-3-15,4 3 1 16,-1 0-4-16,1 7 0 16,3 2-3-16,0 3 1 15,4 7-4-15,-1 6-2 16,1 4 0-16,-1 11-1 16,5 7 4-16,-1 0 5 0,0 7-9 15,0 8-2 1,0 1 0-16,0 12 1 15,0 1 3-15,-3-1 1 16,-1 6-1-16,-3 7-1 16,0 3-3-16,-7 6-2 15,0 7 3-15,0-1 0 0,0 10-1 16,4 3 1-16,0-6-2 16,3-7-1-16,0-2 1 15,3-7-1-15,1-10 0 16,-1-8 2-16,-3-10 1 15,4-7 1-15,-4-2 0 16,0-14 2-16,0 4-3 16,-3-9 0-16,-1-7 1 15,1 4 0-15,-1-7-2 16,1 0-2-16,-4-3 1 16,0-6-1-16,0 0 0 15,0 0 0-15,0-7 0 0,0 1 0 16,0-4 0-1,3 1 0-15,-3-1 0 16,0-2 0-16,4-4 0 0,-4 0 0 16,0 0-3-16,0 0 2 15,0 0-1-15,0 0-2 16,0 7 3 0,0-1 2-16,0 1-2 15,0-1 0-15,0-3 1 0,-4 4 2 16,4-4-14-16,0-6-5 31,-3-3-33-31,-4-4-15 0,0-5-65 16,0-1-30-16,-4-12 85 15</inkml:trace>
  <inkml:trace contextRef="#ctx0" brushRef="#br0" timeOffset="1493.2282">30325 9699 96 0,'0'-9'38'0,"0"-1"-29"0,3 1 6 0,-3 9 2 15,0-10 8-15,0 4 5 0,4-6 3 16,-4-1 3 0,0 1-5-16,0-1-1 0,0 1-17 15,0-1 5-15,0 4 5 16,0-1-3-16,0 1-2 0,0-1-4 16,3 1-1-16,1 0-3 15,3-1 1-15,0 1-2 16,0-1 0-16,4 1-1 15,-4 0 0-15,3-1 7 16,1 4 2-16,3 0-11 16,0-1-5-16,0 4-8 15,0-3-1-15,4 6 15 16,0-3 7-16,6-4-4 16,8 4-3-16,7-3-7 0,7 3 0 15,10 3 2 1,4 3 3-16,0-3 2 15,4 6 1-15,-1-3-2 16,4-3 1-16,4 0-2 0,-1 0 0 16,-3-3-1-16,0-3 0 15,-7 3 6-15,-3-6 4 16,-8-1-3-16,-3-2 1 16,-4-1-5-16,-6 4 1 15,-8-1-5-15,-4 4-2 16,-6 0 0-16,-4-1 1 15,-3 7-1-15,-4-3 2 16,-4 3-2-16,-3 0-1 16,0 0 1-16,0 0-1 15,-3 3 0-15,-1 1 0 0,1 2 0 16,-1 0 0 0,1 0-3-16,-1 4 2 0,1-1 1 15,-1 4 2-15,1-1-3 16,-1 7 0-16,1 9-1 15,3 1 0-15,0 8 2 16,0 4 0-16,0 12 0 16,0 0 0-16,3 13 0 15,1 13 0-15,3 9 0 16,3 6 0-16,4 3 0 16,1 9 0-16,-1 7 0 15,0-6 0-15,-4-7 0 16,1-6 2-16,-4 0-1 15,0-3-1-15,0-6 1 16,-3-7 1-16,-1-2 1 16,1-7 1-16,-1-4 0 0,-3 1 0 15,4 0-2 1,-4-3-2-16,0 3-2 0,0-10 1 16,0-3 1-16,0-2 0 15,0-8 0-15,0-5 0 16,0 0 4-16,0-7 2 15,3-3 0-15,1-3-1 16,-1 0-1-16,1-3 0 16,-1-6-2-1,1 3 1-15,-1-3 0 0,1-4 1 16,-1-2-5-16,1-1 1 16,0 0 0-16,-1-2 2 15,1-4 1-15,-4 0 1 0,0-3-5 16,0 0 1-16,0 0 0 15,-4-3 2-15,-3 0-1 16,0-4-1-16,0 1 1 16,-4 0-1-16,1 0-3 15,-1 2 2-15,-3-2 3 16,0 6 1-16,-4 0-1 16,-3 0-2-16,0 0 1 15,-4 0-1-15,-3 0 0 16,-7 6 0-16,-8 1 0 15,-10-1 0-15,1 0 0 0,-5 0 0 16,-3-2 0 0,4-4 0-16,-1 0 0 0,1-4 0 15,6-2-3-15,5 0 0 16,2 3-1-16,4 0 0 16,8 0-11-16,2-1-2 15,5-2-8-15,3 6-1 16,-1-9-39-16,1 6-15 15,4-4-25-15,-1-2-10 16,4-4 63-16,0 4 28 16</inkml:trace>
  <inkml:trace contextRef="#ctx0" brushRef="#br0" timeOffset="2287.9661">30879 10053 192 0,'0'0'74'16,"0"0"-58"-16,3-6 7 0,-3 6 1 0,4-6-9 15,-1-4 0-15,4-2-5 16,0-1 1-1,0-2-6 1,0 2-1-16,1 1 0 0,-5-4 0 0,1 7 2 0,-4-1 6 16,3 7 2-1,-3-3-3-15,0 6-1 0,0-3-2 16,0 3 0-16,-3 3 2 16,-1-3 4-16,-3 9-4 15,0 1 2-15,0-1-3 0,0 10 0 16,-4 0-3-1,4 3-1-15,0-1 8 16,4 1 3-16,3-3-10 16,0 0-5-16,3-6-4 0,4-4-1 15,0-3 7-15,4-6 5 16,-1-3 0-16,1-3 3 16,-4-4-4-1,0-5 1-15,-3 5-5 0,-1 1 0 16,-3 0-1-16,0-4 1 15,0 4-4-15,0-1 0 16,-3 4-15-16,-1 6-4 16,1 6-50-16,-1 10-21 15,4 6-46-15,4 9-19 16,3 7 84 0</inkml:trace>
  <inkml:trace contextRef="#ctx0" brushRef="#br0" timeOffset="2975.2751">31143 11198 168 0,'7'-3'63'0,"-3"0"-49"0,3-1 16 0,-4 4 5 15,4-3-4-15,1 0 2 16,2-3-8-16,1 0-3 16,-4-1-12-16,0-2 2 0,0 3 4 0,-4-4 7 15,-3 4 3 1,0-3-7-16,-7-1-4 0,0 4 11 15,-3-3 6-15,-4 9-15 16,-1-4-7-16,1 4-6 16,0 4-4-16,0 5-4 15,0 7 0-15,-4 2 2 16,4 8 1 0,0-1-2-16,4-3 2 15,3-4-1-15,3 1 0 0,8-6 4 16,3-7 1-16,3-6-1 15,4-3 1 1,7-3 0-16,1-4 1 0,-1-9-2 16,-4 1 1-16,-2 2 0 15,-5-3 1-15,-6 0-2 0,-8 0-2 16,-3 4-6 0,-7 2-4-1,0 7-12-15,-4 6-4 16,1 6-26-16,2 7-11 15,1 6-80 1,7 3-34-16,4-1 94 0</inkml:trace>
  <inkml:trace contextRef="#ctx0" brushRef="#br0" timeOffset="6172.8356">30265 8718 208 0,'0'0'79'0,"-4"0"-61"0,8 0 8 16,-4 0 1-16,3 0-10 15,1 0-2-15,-1-3 3 16,4-1 2-16,1 1-10 16,-1 0 1-16,0 0 0 0,0 0-2 15,0 0 2-15,0 0 0 16,3-1 3-16,1 1-3 15,3 0-1-15,4-3-2 16,3 3 0-16,7-3 2 0,4 2 1 16,3-2-12-16,7-3-4 15,8-4 13 1,10 1 6-16,3 2-4 0,4 1-3 16,0-1-4-1,4 1 0-15,-1 0-4 16,5-1 0-16,-1 4 5 0,0 3 2 15,-7 0 2-15,-4-4 0 16,-10 1 2-16,-3-3 4 16,-8-1-6-16,0 7-2 15,-10-3-3-15,-7 3-3 16,-4-4 1-16,-4 7 1 0,-6 0 1 16,0 0 3-16,-4 0-3 15,0 0 0 1,-4 0-1-16,1 0 1 0,-1-3-2 15,1 3-1-15,-4 0 1 16,0 0 1-16,0 0-1 16,0 0-1-1,0 0-2-15,0 0 1 0,0 0 1 16,0 0 2-16,0 0-1 16,0 0-1-1,0 0 1-15,0 0-1 0,0-6 0 16,0 6 0-16,0 0-3 15,0 0 2-15,0 0-1 16,0 0 0-16,0 0 2 16,3 0 2-16,1 0-1 15,-1 6-1-15,-3-3-2 0,4 4 1 16,-4-4 1 0,4 6 2-16,-4 1 1 0,0-1 1 15,0 1-2 1,0-1 1-16,0 0 0 0,3 1 1 15,1-1-2 1,-1 1 1-16,1-1-4 0,-1 0 0 16,1 4 1-16,3-4 0 15,0 10 0 1,0-3 2-16,3 3-3 0,1-1 0 16,3 1 1-16,0 3 0 15,0 0 0-15,0 6 2 16,1 1-1-16,-1 5-1 15,0 7-2-15,0 6 1 0,0 3 1 16,0 0 0-16,0 4 0 16,0-1 0-1,0 0 0-15,1 0 0 0,-1 4 0 16,-4 6 0-16,1 6 0 16,-4 0 2-1,-4 0-1-15,1-1-1 0,-1 1 1 16,1 4-1-16,0 2 0 15,-1 3 0-15,1 7 0 16,-1 0 0-16,1 9 0 16,-1-7 0-16,1 11 0 0,3-7 2 15,0-4-1 1,-4 1 2-16,4 0 0 16,0-3 1-16,4 2-2 15,0-5 1-15,-1-7-2 16,1 7 2-16,-1-4-4 15,4 0 0-15,1-2 5 16,-1-4 5-16,-4 0-3 0,1-3-1 16,-1 6-2-16,-2-3 0 15,-1 7 0-15,-4-7 3 16,1 0-1-16,-4-6 2 16,0-7-2-16,0 4 2 15,0-7 0-15,0-5 3 16,0-4-5-16,0-10-1 15,0-2-2-15,0-4 1 16,0-9-2-16,0-3 2 0,0-3-2 16,0-7 2-16,0 7-2 15,0-13-1 1,0 6 1-16,0-9-1 0,0 0-3 16,-4 0 2-16,1 0-1 15,-1-3-2-15,1-3 0 16,-1 6 0-16,0-3 0 15,1-4 0-15,-1 7 3 16,4-3 0-16,0-3-2 16,0 6 2-16,0 0-1 15,0 0 0-15,0 0 2 16,0 6 2-16,0-3-1 0,0 7-1 16,0-4 1-16,0-3-1 15,0 7 0-15,0-10 0 16,0 6 0-16,0-3 2 15,0-3-1 1,0 0 2-16,0 9-2 0,0-9 2 16,0 0-2-16,-7 4-1 15,0-4 1-15,0 0-1 16,4 3 2-16,-4-3 1 16,3 0-1-16,1 0-2 15,-1 0-2-15,1 0 1 16,-1 0 1-16,0-3 2 15,1 3 1-15,-4-4 1 0,0 4-5 16,0-3 1 0,-4-3 2-16,1 6 1 0,3 0-1 15,-8 0-2-15,5-3-2 16,-15-3 1 0,0 6 1-16,-3-4 2 15,-7-2-1-15,-11-3 2 16,-3 6-4-16,-4-4 0 0,-4 7 1 15,-3 0 2-15,-3 10-1 16,-8-4-1-16,-10 3-2 16,4 4 1-16,3 3-1 15,3-4 0-15,4 4 0 0,0-4 0 16,3-2 2 0,4-4 0-16,8 0-3 15,6-6 2-15,7-3 1 16,7 0 0-16,4-3 0 15,3 0 0-15,4-4-3 0,3 1 0 16,4-1-1-16,4 1 3 16,3 0-2-16,0-4-1 15,3 4-2-15,1 5 1 16,-1-2 1 0,4-3 2-16,0 9-1 0,0-3-1 15,0-4 0-15,0 7 3 0,4 0-2 16,-1 7 1-1,1-4 0-15,-1-3 0 16,4 6 2-16,0-3 0 16,0 3 0-16,4-2 2 0,-1 2-1 15,5-3-1-15,2-3 1 16,4 0-1-16,1 0-3 16,2 0 2-1,1 0-1-15,0 0 0 0,3 0 2 16,0 6 2-1,0-3-3-15,0 1 0 0,1 2 1 16,2-3 0-16,5 0 0 16,3-3 0-16,3 0 0 15,4-3 0 1,0 0 0 0,-4 3 0-16,7 0 0 0,-6 0 2 0,-1 3-1 15,0-3-1-15,1 3 1 0,3-3-1 16,-1 0-3-1,1-3 0-15,0-3-1 0,-4-1 3 16,1-2-5 0,-4 0 2-16,-4-1 0 0,0 7-1 15,-3-3 6-15,-7 3 1 16,-1-4-3 0,-3 7-1-16,-3-3-2 0,0 3 0 15,-4 0-4-15,0 0 0 16,-3 0-3-16,-1 3 0 15,-3-3-1-15,0 0 0 16,0 0-2-16,0-3 1 16,-3-3 0-16,-1-3 1 15,-3-1-26-15,-7 1-13 16,0-1-90 0,-10 1-41-16,-15-4 95 15</inkml:trace>
  <inkml:trace contextRef="#ctx0" brushRef="#br0" timeOffset="8888.6135">30515 8636 80 0,'0'-12'30'0,"-3"5"-24"0,-1-2 8 16,1 6 3-16,-1 0 0 16,1-4-1-16,-4 1-2 15,0 0 1-15,-4 3-4 16,0 0 1-16,-3 3-5 15,0 0 1-15,-3 3-5 16,-1 0 3-16,0 0 3 0,-3 0 1 16,0 3 4-16,0 1-1 0,0-4 0 15,3 0-5-15,0-3 0 16,-3 0-1 0,7 3 3-16,0 0 4 0,0-3 1 15,3 0 3-15,1 0 3 16,-1 0-2-16,4-3-2 15,-4 0-5-15,4 0-2 16,-3 0-6-16,3 0-1 16,0-1 5-16,0 1 3 0,3 0 0 15,1 0 1-15,-1 0-2 16,0 0-1-16,8 3-1 16,7 3 0-1,3 0 2-15,7 3-7 16,7 1-2-1,11-1 1 17,14 0 3-32,0-3 0 0,7-3 2 0,3-3-2 15,15-3 2-15,10-7-2 0,7 1 0 0,-3 2-3 16,0 1-2-16,3 0 1 16,-3 5-1-16,-8 4 0 15,-3 0 0-15,-6 0 0 0,-8 0 2 16,-4-6-1-1,-3 6-1-15,0-3 1 16,-11-3 1-16,-3-4 1 16,-7 10 1-16,-7-3-2 0,-7-3 1 15,-4 6-4-15,-7 0 0 16,0 0 3 0,-7 0 3-16,-3 6 2 0,-1-3 1 15,1-3-4-15,-4 0-1 16,0 0-1-16,0 0 1 15,0 0-2-15,0 0 2 16,0 0-2-16,0 0-1 16,0 0 1-16,0 0-1 15,-4 0 0-15,4 0 0 16,-3 0 0-16,-1 0 0 16,-3 0 0-16,7 0 0 15,-4 0 0-15,4 0 0 0,-3 0 0 16,3-3 0-16,0-3 0 15,0 6 0-15,0 0 0 16,0 0 0-16,0 0 0 16,0 0 0-16,0 0-3 15,0 0 2-15,0 6 1 16,0-3 2-16,3 7 1 16,1 5 3-16,-1 1 1 15,1 3 3-15,3 0-3 16,0 6 1-16,4 3-3 0,-4 6 2 15,3 4-4 1,1 0-2 0,-1 12 2-16,-2 3 0 0,2 7-4 15,-3 9 1-15,0 3 0 16,-3-6 2-16,-1-4-1 0,1-2-1 16,3-4 1-16,0-2-1 15,4-1 0-15,-1 4 2 16,4-7-1-16,-3-3-1 15,-1 6-2-15,1-3 1 16,0 0 1-16,-4-3 0 16,0 4 0-16,0-1 0 0,0-3 0 15,-4-3 2 1,1 0-1-16,-1-7 2 16,1 1-4-16,-1-4 0 0,4-2 1 15,1-1 0 1,-1-3 0-16,0 4 2 15,0-4-3-15,0 0-2 16,0 0 2-16,-4 4 0 0,1 2 1 16,-1 1 0-16,1-1 0 15,-1 7 0 1,1-4 0 0,-1-2 2-16,5-4-3 0,-5 4 0 15,1-4 1-15,-1-3 2 0,1 1-1 16,-4-1-1-16,0 0 1 15,0 0 1-15,0 4-3 0,0-1-2 16,3 3 2 0,1 1 0-16,-1 3-2 0,-3-4 2 15,0 1 5 1,0-1 5 0,0-3-12-1,-3 7-4-15,-1-4 14 0,1 1 6 0,-4 3-3 16,3-1-1-16,1-2-7 0,-1-1-2 15,0 1 0-15,1-1 2 16,-1 1-1-16,1-4-1 16,3 7 1-16,0-4 1 15,0 1 1-15,-4 5 1 0,4 4-5 16,0-3 1-16,-3 3 2 16,-1 0 3-16,4 0-2 15,0 3 0-15,4-3-1 16,-1-7-2-16,1-2 1 15,3-4-1-15,0-3 0 16,-3-6 0-16,3 7 2 16,-4-4 1-16,1-7-4 15,-4-2 1-15,0 0 2 16,0-4 1-16,0-2-4 16,0 5 1-16,0-2 0 15,0 3 0-15,0-1 0 16,0 1 0-16,0 0 0 15,0-1 0-15,0 1 0 16,0-3 2-16,0 5-3 16,0-8 0-16,0-1 1 15,0 1 2-15,0-4-1 16,0 3 2-16,0-6-2 0,0-3-1 16,0 7 1-16,0-1-1 15,0 0 0-15,0 0 0 16,-4 1 0-16,4-1 0 15,0 0 0-15,0 1 0 16,0-1 0-16,0-6 0 16,0 3 0-16,0-3 0 15,0 0 0-15,0 0 0 16,0 0 0-16,0 9 0 0,0-9 0 16,-3 7 0-1,-4-4 0-15,3-3 2 0,0 6-1 16,-3-6-1-1,0 0-2-15,-3-6 1 0,-1 6-1 16,-3-10 0-16,0 7 0 16,-4-3-2-16,1 0 3 15,-12 3 0-15,-2-1-2 16,-8 1 2-16,-7 0 1 16,-7 3 2-16,0 0-3 15,0 3 0-15,4 0 1 16,-4 4 2-16,0-1-3 15,-3 3-2-15,3 1-1 16,0-1 3-16,3 1 0 0,1-1 3 16,3-3-3-16,0-3 0 15,4 1 1 1,0-4 2-16,-1 0-1 0,1-4-1 16,0 1 1-16,-1-3-1 15,5 6 0 1,-1 0 0-16,7 0 0 15,4 0 0-15,7 0 0 0,3 0 0 16,4 0-3-16,3-3 2 16,4-3-1-16,7-4-2 15,4-2 3-15,3-4 0 0,7 0-2 16,0 1 2 0,4 2-4-1,-4 1-1-15,0 2-11 0,-4 1-1 16,-3 2-15-1,1 1-5-15,-5 3-36 0,1-3-18 0,-4 6-187 32</inkml:trace>
  <inkml:trace contextRef="#ctx0" brushRef="#br0" timeOffset="20482.2484">30050 8605 56 0,'-7'3'22'0,"3"-3"-18"0,1 0 7 0,3 0 0 16,0 0 9-16,0 0 5 0,0-3 4 15,0 0 5-15,3 0-4 16,-3 3 2-16,4 0-3 16,3 0 0-16,-4 3-16 15,1 3 3-15,3 0 2 0,0 1 1 16,0-1 1-16,0-3 0 16,3-3 2-16,5 6-1 15,-1-6-1-15,3 0-6 16,8 0-4-16,3 0 8 15,0 3 5-15,8 4-14 16,-4-4-7-16,3 6-5 16,0-3 2-16,4-2-2 15,0-4 1-15,-1 0 0 0,5 0-2 16,-1-4 0-16,8-2 0 16,-1-3 11-16,4 6 8 15,0-4-4-15,0-2 2 16,0 9-4-1,-4-3 2-15,0 0-2 16,4-4 2-16,0 1-4 0,4-3-2 16,3-1-2-1,-4-2 0-15,-3-1 0 0,-4 4 1 16,-6-1 2-16,-4 1 3 16,-4 3-2-16,-7-4 1 15,4 7-3-15,-4-3 0 16,0 6-3-16,-3 0 1 15,0 0-2 1,-1 0-1-16,-3 0 1 0,-3 6 1 16,0-3-1-16,-1-3-1 0,-3 0 1 15,1 0 1-15,-1 0 1 16,-4 0 1 0,1 0 0-16,-4 0 0 15,0 0 2-15,0 0 3 0,0 0-4 16,-3 0-1-16,-1 0-2 15,-3 0-2-15,4 0-2 16,-4 0 1 0,0 0 1-16,0 0 2 0,0 0-3 15,0 0 0-15,3 0-1 16,-3 0 0-16,4 0 2 16,-4 0 0-16,3 0 0 15,-3 0 0-15,4 0 0 0,-4 0 2 16,0 0-10-16,0 0-2 15,3 0 11-15,-3 0 9 16,0 0-5-16,0 0-2 16,4 0-2-16,-4 0 1 15,3 0-3 1,-3 0 0-16,0 0 1 16,0 0 0-16,0 0 0 0,0 0 0 15,4 0 0-15,-4 0 0 16,3 0-3-16,1 10 2 15,3-4 1-15,0 3 0 16,0 4 0 0,0-1 2-16,0 4-8 0,0 0-3 15,4 0 11-15,-4 2 5 0,4 1-2 16,-1 6-3-16,1 0-1 16,-4 0-1-16,0 4-3 15,0-7 2-15,0 9 1 16,-4-3 2-16,4 0-1 15,-3 1-1-15,3-1 1 16,-3 0 1-16,-1 0-3 16,1-3 0-16,3 0 1 15,-4 0 0-15,4 1 0 16,-3-1 2-16,3 0-3 0,-4-3 0 16,1 6 3-1,-1-3 1-15,1-3-4 16,-4 0 1-16,0 0 2 15,0 3 1 1,0 0-4-16,0 0 1 0,0 0 0 16,-4 0 0-16,1 10 0 15,-1-7 0-15,1 3 0 16,-1-2 2-16,1 2-3 0,-1 0 0 16,4 4 1-16,-3-4 2 15,-1 7-1-15,1-4-1 16,-1 1-2-16,1-1 1 15,-1-2 1-15,1 8 0 16,-1 1 0-16,1 3 0 0,3 0 0 16,0 0 0-1,0 0 0-15,3 0 2 16,1-4-1-16,-1 1-1 0,4-3 1 16,0-4-1-1,0 1-3-15,0-4 2 0,-3 4 1 16,-1-4 2-16,1 0-1 15,-1-3 2-15,1 1-2 16,0-4-1-16,-1 0 1 16,1 0 1-16,-1-3-1 15,1 0 2-15,-1 0-2 16,1 0-1-16,-1 3 1 16,-3-3-1-16,4 0 2 15,-4 0 1-15,3 0-1 16,-3-4 1-16,4 4-2 15,-4-3 2-15,3 0 0 16,-3 0 1-16,4 0-2 16,-4-1 1-16,3 4-2 0,1-3 2 15,-1 3-2-15,-3-3-1 16,4 6 1-16,-4-6-1 16,0 0 2-16,0-1 1 15,0-2-4-15,0 3 1 16,0 6 0-16,0-3 0 15,0 0 0-15,0 0 0 16,0 0 0-16,0 0 2 16,0 3-1-16,-4 0-1 15,4 3-2 1,0 0 1 0,0 1 1-16,0-4 2 0,0 0-1 15,0 0-1-15,0-3 1 0,0 3 1 0,0 0-3 16,0-6 0-16,0 0 3 15,0-1 1-15,0 1-4 16,0-3 1-16,0-4 0 16,0 7 2-1,0 0-1-15,0 0-1 0,0 0 1 16,0-4 1 0,0-2-1-1,0-1 2-15,0 7-2 16,0-3-1-16,0-7 1 15,4 7-1 1,-4-3 0 0,0 5 0-16,3 4 0 0,-3 0 0 15,0-3 0-15,0 6 0 0,0-6 0 0,0 0 2 0,0-4-1 16,0 1-1-16,0-3 1 16,4 6-1-16,0-4 0 0,-1 1 0 15,1 0 0-15,3-4 2 16,0 1-3-16,-4-4 0 15,1 4 1-15,-1-1 0 16,1-2 0-16,-1 5 2 16,1-2-3-16,-1-1 0 15,1 1 1-15,-4-4 2 16,0 4-1-16,3-4-1 16,1 1 1-16,-4-1-1 0,0 0-3 15,0 4 2 1,0-4 1-16,0 7 2 0,0-3-1 15,0-1-1-15,4-2-2 16,-4-1 1-16,0-3 1 16,0 4 0-16,3-4 0 15,1 0 0-15,-1 0 0 16,-3-2 0-16,4 5 0 16,-4-3 0-16,0-3 0 0,0 7 0 15,0-4 0 1,0 3 2-16,0 1-3 15,0 2 0-15,0-5-1 16,0 2 0-16,-4 0 2 0,1 4 2 16,-1-4-1-1,1 1 2-15,-5-1-2 0,5 1-1 16,-4-1 1 0,3 0-1-16,1-5-3 0,-1 5 2 15,1-3 1-15,3-6 0 16,0 0 0-16,-7 3 2 15,7-3-1 1,0 0-1-16,-7 4-2 0,0-1 1 16,7-3 1-16,-7 3 0 0,-1 0 0 15,1 0 0 1,0 0 0-16,0 0 0 16,0 1-3-16,0-1 2 15,0 0-1-15,0 0 0 16,0-3 4-16,0 0 1 0,0 0-4 15,-4 0 1-15,1 0 0 16,-1 0 0-16,-3 0 0 16,0-3 0-16,-4 3 0 15,1 3 0 1,3 0-3-16,-4 0 2 16,0 0 1-16,1-3 2 0,-1 0-3 15,0 0 0-15,1 0 1 16,-4 0 2-16,3-3-1 0,-3 0 2 15,0 0-4 1,-1 0 0-16,1 0 1 16,0 0 2-16,3-1-1 15,1 1-1-15,-1 0-2 0,1 0 1 16,-1 0 1 0,4 0 0-16,0 0 0 15,-4-1 2-15,4 1-3 0,-7 3 0 16,0 3 1-16,-1 1 0 15,1-1 0-15,-3 0 0 16,-1 0 0-16,0-3 0 16,4 0 0-16,0 0 0 15,3 0 0-15,-3-3 0 16,0 0 0 0,3 0 0-16,4 3 0 0,-4 0 0 15,1 0 0-15,3 0 2 16,-4 0-1-16,4 3-1 0,0-3 3 15,0 3 0 1,3-3-1-16,1 0-2 16,-5 0 1-16,5 0-1 0,-4 0 0 15,0 0 0-15,0-3 0 16,-1 3 0 0,1 0-3-16,0 3 0 0,0 0 2 15,0 3 2-15,3-3 0 16,-3 4-1-16,0-4 1 15,0 3-1 1,0-3 0-16,0 3 0 0,0-2 0 16,3 2 0-16,1-3 0 15,-1 0 0-15,0 0 0 0,4 0 0 16,0-3-3 0,-3 0 2-16,-1 0 1 15,1 0 0-15,-1 0 0 0,0 7 2 16,1-4-3-16,-1-3 0 15,1 9 1-15,-1-9 0 16,0 10 0-16,1-10 0 16,-1 6 0-16,4-3 0 15,0-3 0-15,0 0 2 0,0 0-3 16,0 0 0 0,0 0 1-16,7 0 0 0,-7 0 0 15,7 0 0-15,0 9-3 16,0-9 2-1,0 0 1-15,0 0 0 0,0 0-3 16,0 0 2-16,0 0-4 16,0 0 1-16,0 0-5 15,0 0 1 1,0 7-5-16,-4-1-2 0,4 0-2 16,0 1 0-16,0-7-11 15,0 0-4 1,4 3-14-16,-4-3-6 0,3 0-58 15,1-3-26-15,3-1 71 16,-3-2 33-16</inkml:trace>
  <inkml:trace contextRef="#ctx0" brushRef="#br0" timeOffset="25301.7136">30138 8009 116 0,'-11'9'46'0,"4"-5"-35"0,4-4 9 15,3 0 5-15,0 0-3 16,0 0 1-16,-4 0-3 15,-3 6-3-15,0-3-9 16,0 3 6-16,0-3 3 0,0 4-1 16,0-4 1-16,-4 0-5 15,4 0 0-15,0 0-3 16,4 0 0-16,3-3-3 16,0 0 1-16,-4 0 0 15,4 0 1-15,-7 0-2 0,7 0 1 16,-4 0 0-16,4 0 3 15,0 0-3-15,0 0-2 16,-3 7 0-16,3 2-1 16,3 7 2-16,5-1 3 15,-1 14 0-15,3-4 0 16,4 3 8-16,0 3 4 16,-3 1-18-16,0 5-6 15,-4 4 10-15,-4 6 6 16,-3 6-2-16,0 10 2 15,-3 3-6 1,3-3 1-16,0-4-3 0,3-12 0 16,1-12-3-16,-1-7 1 15,4 0-11-15,4-12-2 16,-1-7-59-16,1-9-24 16,-4-6 47-16,0-10 23 0</inkml:trace>
  <inkml:trace contextRef="#ctx0" brushRef="#br0" timeOffset="26680.7438">30124 8677 132 0,'3'-13'49'0,"1"7"-38"0,-1-3-1 16,1 6-1-16,-1-7-2 15,1 1 3-15,-1-4 10 0,1 1 7 16,-1-1-14 0,1 1 8-16,0-1 6 0,-4 4-6 15,0-4 0-15,-4 4-10 16,0 6-4-16,-3-4 4 0,0 4 5 16,-3-3-6-16,-1 6-1 15,1 0-5-15,3 6-1 16,-4-3-1-16,4 4-2 15,3 2-2-15,1 4 1 16,-1-1 3-16,4 4 1 16,4 3 5-16,-1-1 5 15,4-5 2 1,0 6 3-16,4 0-4 0,0-1 0 16,3-5-4-16,0-4-1 15,0-2-8-15,0-4-2 0,0-3 11 16,-3-3 5-16,-1-4-7 15,1-2-2-15,-4-4-4 16,0-5 1 0,-3-1 0-16,-4 0 1 0,0 0-2 15,-4 3 1-15,-3 1-2 16,0 2-1-16,-4 4 1 16,1-1 1-16,-1 4-3 15,1 3 0-15,-1 6-1 16,-3 3 0-16,0 4 0 15,0 2-2-15,0 4 3 0,3 3 2 16,0 3 0 0,4 0-1-16,7-3-2 0,4 2 1 15,3-2 3 1,0-6 1-16,4-4 1 0,-1-2 2 16,4-7-1-16,0-4 0 15,1-2-3-15,-1-6 1 16,0-4 0-16,-4-9 1 15,-3 0 0-15,-3 0 0 16,-4 3 0-16,0 0 2 16,-7 3 1-1,-4 0 1-15,-3 10-4 0,-3-1-1 16,-1 10-3-16,-3 0-1 0,0 10-1 16,3 9-2-1,0-1 0-15,4 4 3 0,4 0-5 16,6 0 2-16,8-3-5 15,6-6 1 1,4 8 4-16,0-11 2 16,4-1-1-16,0-6 2 0,-1 1 1 15,1-8 0-15,0-2 2 16,-4-3 1-16,-4-4-1 16,1-6 1-16,-8 1-2 15,-3-1 2-15,-3 3 0 16,-4 0 1-16,-4 1-5 15,-3 5-1-15,-4 1-4 16,-3 3-1-16,0 3-5 0,-4 3-3 16,4 3-5-1,4 3-2-15,3 6-4 0,3 7-1 16,7 6-47 0,11 7-21-16,8 21 49 0,9 7 25 15</inkml:trace>
  <inkml:trace contextRef="#ctx0" brushRef="#br0" timeOffset="28618.8962">30699 12549 140 0,'0'0'55'0,"0"0"-43"0,-4 3-1 0,4-3-4 16,-3 4-1-16,-4-1 3 15,0 0 7-15,0-3 4 16,-1 0-10-16,-2-3 5 0,-1 0 3 16,1-1-4-16,-1 1 0 0,4 3-4 15,0-6 1-15,0 6 0 16,0 0 3-16,0 0-3 15,0 0 1-15,0 6-1 16,0-3 1-16,0 4-2 16,0-1-1-16,3 0-3 15,1 4 1-15,-1-1-4 16,4 0-2-16,0 4 0 16,4-4-1-16,3 1 0 15,0 5 0-15,3-2 2 16,1-4 1-16,3 4 1 15,0-4 0-15,-3-5 0 16,-1-1 2-16,1-6 1 16,-1-1 3-16,-3-5 1 15,0-4 1-15,-3 1 0 16,-4-4 0-16,0-3-6 16,-7 4-4-16,0-1-8 15,-4 0-1-15,-3 1 14 0,0-1 7 16,0 7-4-16,0 5-1 15,-4-2-3 1,4 6-1-16,0 10-3 0,0-1-2 16,0 0-2-1,0 4-1-15,3 6-1 0,0 3 3 16,4 3 0-16,4 3 3 16,6 0-3-16,4 0-2 15,1 1 2-15,6-7 2 16,3-4 0-16,1-2 2 15,3-6 0 1,0-10 1-16,0-4 4 16,1-8 3-16,-5-1 0 0,-3-2 1 15,-3-4-2-15,-4 0-1 0,-3-3-3 16,-4 0-1 0,-4-3-3-16,-7 6 1 0,1-6-2 15,-1 3-1-15,-3 0 1 16,4 3 1-16,-1 1-3 15,0 8-2-15,1 1-1 16,3-1 0-16,0 10 0 16,3 0 0-16,1 7 0 15,3 5 3-15,0-2-2 16,0 8 1-16,3-2 2 16,1 6 0-16,-1 0 0 15,4-3 0-15,0 0-3 0,0-4 2 16,4-5 1-1,0-4 2-15,3-6 1 16,0-3 3-16,0-7-1 0,-4-2 2 16,1-4-2-1,-4 4 0-15,-3-4-1 0,-4-3 2 16,-4 0-3-16,-3 1-2 16,-4-4 2-16,1 3 0 15,-4 6-1-15,-4-2-2 16,-3 2-2-16,0 7 1 0,3 3-1 15,-3 3 0 1,7 6 0-16,0 6 0 0,3 1 0 16,4 6-2-1,4 6 0-15,3-3 0 0,3 0 3 16,1 0 0 0,3-7 1-16,3 4 2 0,4-9-1 15,1-4-1-15,-1-6 3 16,0-6 0-16,0 2 1 15,-4-11 0-15,1 5 0 16,0-5 0-16,-4-4-2 16,-4 0-2-16,-3 0 1 15,-7 0 1-15,0 4-6 0,-7 5-1 16,-7 10-9 0,0 10-4-1,-4 9-4-15,4 6-1 0,0 3 4 0,6 3 3 16,8 1-67-16,11 2-30 15,7-6 58 1,13-3 27-16</inkml:trace>
  <inkml:trace contextRef="#ctx0" brushRef="#br0" timeOffset="65936.9831">30258 9545 64 0,'10'-9'24'0,"-6"9"-18"0,3-9 13 0,-7 9 5 16,3-3-10-16,1-1-5 15,-4 4-6-15,0 0-3 16,0 0 1-16,4 0-1 0,-4 0 0 16,3-3 0-16,-3 0 0 15,0 0 2-15,4 0 10 16,-1-3 7-16,-3 2 5 16,4 1 3-16,-1 0-6 15,1 0 0-15,-1 0-12 16,1 0 3-16,-1 0 4 0,1 0 5 15,-1-1 2-15,1 1-1 16,-1 0 1-16,1 0-4 16,-1 0-2-16,1 0-7 15,-1 0-2-15,-3-4-4 16,0 4-1-16,-3-3-1 16,-1 6-2-16,-3-3 1 15,0 3 1-15,0 0 3 0,0 0 2 16,-3 3-1-16,3-3 1 15,0 9-2-15,-1-2 0 16,1 2-3-16,0 0 1 16,4 1 0-16,-1-1 1 15,4 1 0-15,0-1 0 16,4 0 9-16,3-2 3 16,0 2-10-16,4 0-3 15,-1 1-9-15,4-10-1 16,0 0 14-16,4 0 7 15,0-3-2-15,-1-4 1 16,1-2-6-16,-4-3 1 16,0-1-3-16,0 0 0 0,-3-2-3 15,-4-1 1-15,3 0 0 16,-3 1 1 0,-3-1-2-16,-4-3 1 15,0 10-2-15,-4-4 2 0,-3 1-2 16,0 5 2-16,-3 1-4 15,-1 0 0 1,-3 3 1-16,0 3 0 0,0 3-3 16,3 0 2-16,1 3-1 15,-1 1-2-15,4 2 3 16,0 0 2-16,7 1-2 16,0-1-2-16,4 1 2 15,3-1 2-15,0 0 0 16,0 1-1-16,3-1 1 15,1-2 1-15,-1-4 1 16,5-3 1-16,-1 0 2 0,-4-3 1 16,4-4-3-1,-3-2-1-15,3-4 1 16,-7-2 0-16,0 5-2 0,-3-2 1 16,-1-1-2-1,-3 1 2-15,-3-1-2 0,-8 4-1 16,1-1 3-16,-5 4 0 15,-2 6-4-15,-1 0 1 16,1 6-2-16,-5 4 0 16,5 5 0-16,3 4-2 0,3 3-8 15,7 0-3 1,8 9-32-16,3-9-12 16,7-3-108-16,4 0-48 15,3-3 111-15</inkml:trace>
  <inkml:trace contextRef="#ctx0" brushRef="#br0" timeOffset="67369.6533">30713 11916 92 0,'7'-13'35'16,"-7"7"-27"-16,3-3 7 0,-3 9 2 0,0 0 8 15,0 0 7-15,0 0 5 16,0 0 2-16,0 0-6 16,0 0 0-16,0 0-19 15,0 0 7-15,0 0 3 0,-7 0-1 16,0 6 0-16,0-3-3 16,0-3-1-16,0 0 5 15,0 0 2-15,0 0-22 16,0 0-9-16,0 0 14 15,0 0 8-15,0 0-4 16,3 0 0-16,4 0-7 0,0 0-4 16,0 0-4-1,0 0-1-15,0 10 2 0,0-4 0 16,4 3 1-16,-1 1 0 16,4-4-3-16,0 0 0 15,1 0 2-15,2 1 2 16,1-4 2-16,-1-3 3 15,4-3 1-15,0 0 1 16,1-7 2-16,-1 1 1 16,0-4-1-16,-4-2 1 15,1-4-2-15,-4 0 2 16,-3 0-6-16,-4 3-1 0,-7 1-2 16,-4-1-2-16,-3 7 1 15,-4 2-1 1,-3 4-5-16,0 6 1 0,0 7 0 15,0 2 2 1,3 7-1-16,4 3 1 16,3-3 0-16,1 6 0 0,3 0 2 15,3-3 0-15,4 0 0 16,0-3 2 0,4 0-1-16,3-7 2 15,3 7 0-15,1-7 1 0,3-2 0 16,4-7 2-16,-1-3 1 15,1-6 3-15,-1-10-5 16,-2-6-3-16,-1 3-1 16,-7-6 1-16,-4 0-1 0,-3 0 2 15,-7 3-9 1,-7 3-3-16,-4 10-4 0,-3-1-2 16,-3 10-3-1,2 7-2-15,1-4-2 0,4 3-1 16,2-3-31-16,8 4-13 15,7-4-49 1,11 3-19-16,10 3 72 16</inkml:trace>
  <inkml:trace contextRef="#ctx0" brushRef="#br0" timeOffset="67883.8956">31729 11866 20 0,'-4'0'11'16,"1"3"-9"-16,-4-3 0 0,7 0-1 0</inkml:trace>
  <inkml:trace contextRef="#ctx0" brushRef="#br0" timeOffset="68339.7984">31665 11869 116 0,'4'0'44'0,"-4"0"-35"0,0 6 18 16,0-6 5-16,0 0-2 15,0 0 2-15,0 0-5 16,0 0 1-16,0 0-16 0,0 0 0 16,0 0-1-16,0 0 0 0,0 0 3 15,0 0-3-15,0 0 1 16,-7 0-1-16,3 0 3 15,-3 0 2-15,4 3-1 16,-4 4-3-16,0-4 0 16,0 6-5-16,-1 1 1 15,1-1-5-15,4 0 0 16,-1 1-1-16,4-1 1 16,0-3 0-16,4 1 1 15,-1-1 2-15,4-3 1 16,1-3 8-16,2-3 4 0,1 0-5 15,-1-3-1 1,1-1-3-16,-4-2-1 16,-4-1-1-16,1-2 2 0,-4-1-5 15,0-2-1-15,-7-4-2 16,0 9-2-16,0-2-4 16,0 3 0-16,-4 5-14 15,1 11-3-15,-1 11-44 16,0 8-18-16,1 2 43 15,10-6 20 1</inkml:trace>
  <inkml:trace contextRef="#ctx0" brushRef="#br0" timeOffset="69316.5891">31672 9266 112 0,'-7'10'44'0,"0"-1"-35"0,-3 1 18 0,3-1 5 15,0-3-2-15,0-3 0 16,-1 7-6-16,-2-7-1 15,3-3-12-15,0 0-2 0,0 0-2 16,0-3 1-16,-4 0 0 16,1-4 4-16,2 4 3 0,1-3 0 15,-3 6 4 1,3 0-2-16,0-3 1 16,7 3-3-16,-11 3-1 0,8-3-4 15,3 9-1-15,-4-2-3 16,4-1 1-16,0 0-2 15,4 1 0 1,-1-1-1-16,1 0 2 16,3 3-3-16,0 1 0 0,0-4-3 15,0 4-3-15,0-4 10 16,0 0 8-16,0-3-6 0,0 4 0 16,0-7-1-1,0-7 2-15,4 1 1 0,-4-7 3 16,-4-5-5-1,1-4-3-15,-8-7-3 0,1 11 0 16,-8-1-7 0,-3 6 1-16,-3 7-4 0,-5 6 0 15,-6 16-1-15,3 6 2 16,4 3-14-16,7 3-4 16,4 3-100-1,10 1-45-15,10-4 86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17:38:05.2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6219 4648 228 0,'-35'-10'85'0,"18"1"-66"0,-8-4-6 15,14 10-6-15,-3 0-5 16,0 0 3-16,-4 0-2 0,4 0 0 16,-3-3-1-16,-1-1 1 0,-3 4 0 15,0 0-1-15,-4 0 1 16,0 3-2-16,1 0-1 15,-5 0 1-15,1 0-1 16,3 3 0-16,-3 3 0 16,4 1 0-16,-12-1 0 15,5 3 0-15,-1-3 2 16,-3 4-1-16,-8 2-1 16,4-5 1-16,1 2-1 15,-8-6 4-15,3 7 2 16,8-4 6-16,-7-3 5 15,3-3-5-15,4 0-2 16,-8-3-3-16,5-3 0 0,2 6-4 16,8-10 0-16,-4 7-1 15,4-3 1-15,7 6-4 16,3-3-2-16,4-4 2 16,4 7 2-1,-5 0-2-15,8 7 0 0,4-4-1 16,-1 6 0-16,4 1 2 15,0-1 0-15,4 4 0 16,-1-1 0-16,1 4 0 16,-1 0 0-16,1-1 2 15,3 1 3-15,-3 3 7 16,-4-4 2-16,0 1-1 16,0 0 0-16,0 3-7 15,-4-7-2-15,4 4-2 0,0-4-2 16,0 7 1-16,4 0-1 15,-1 6 0-15,1 0 0 16,-1 3 0 0,1 10 0-16,-1 6 0 0,-3 6 2 15,4 0-1-15,-1 13-1 16,4-4 1-16,0 4-1 16,0 3-3-16,4 3 2 15,0-3 1-15,-1 0 0 16,4 0 0-16,0-4 2 15,4-5-3-15,-4 5 0 16,-3-8 1-16,-1 8 0 0,1-8 0 16,-4 2 2-1,-4-6-1-15,-3-6 2 16,-3-6 2-16,-1-7 2 0,-3-3-3 16,0-6-1-16,4-3 3 15,-1-6 1 1,1-1-10-16,-1-2-3 0,1-1 7 15,3-3 6-15,0 1-8 16,0-7-3-16,0 6 2 16,0 0 0-16,0 0 2 15,0-2 0-15,0-1 0 16,3 3 0-16,4 0 0 16,0-3 0-16,4-3 0 0,-1 7 0 15,5-4 0 1,-1-3 0-16,3 0 0 0,8 0 0 15,-4 0 2 1,7 0 3-16,8 0-2 0,6 0 0 16,-3 0-6-16,7 0-2 15,3 0 2-15,-7 0 1 16,4-3 4 0,0-4 3-16,4 4-9 0,13-3-2 15,-3 3 7-15,11 0 6 16,-4 3-8-16,0 0-1 15,3 0 5-15,4 0 3 16,11 0-8-16,-7-3-3 16,-4-1 7-16,-4-2 5 0,1 0-1 15,-1 0-1 1,4-1-2-16,0 4 0 16,1 0-2-16,-8 3-1 0,-4 3 1 15,1 0-1-15,3 0-3 16,3 1 2-16,4-1 1 15,0-6 2-15,-3-1 3 16,-8-2 2-16,4 0-1 16,-3-4 1-16,3 1-4 15,0 0 0-15,4-4-1 16,-8 4 1-16,-3 6-2 16,0-7 2-16,0 4-2 15,0-3-1-15,3 5-2 16,1-2 1-16,-1-3 1 15,-3-1 2-15,-7 4-1 0,-3 0-1 16,-1 3-2-16,0-1 1 16,4 1 1-16,4 0 2 15,3 0 1-15,3 0 1 16,-6 0-2 0,-1 3 1-16,4 0-2 0,0 0 2 15,7-3-4-15,4 0 0 16,3-1 1-16,-4 4 2 15,-6 0-1-15,-1 4-1 16,8 2 1-16,-1 3-1 16,5 1 0-16,-1 2 2 0,-4 1-1 15,-3-1-1 1,0 4 1-16,4-7-1 0,6 1 0 16,-3-1 0-1,1 4 0-15,-8-7 0 0,-4-3 2 16,1 0 1-16,3 0 1 15,3-3 2 1,1 0-1-16,-1-3 2 0,11 0-4 16,-6 0-2-16,-5 0 0 15,1 0-1-15,-4 3 0 16,0 0 0-16,-4-3 0 16,-3 6 2-16,-3 0-1 15,-8 0 2-15,-7 3-4 16,1 0 0-16,-1 1 1 15,0-1 2-15,1 0-3 0,6 1 0 16,0-1 1-16,1 0 2 16,3 0-1-16,-4-2-1 15,-3-1-2-15,3 0 1 16,4 0 1 0,0 3 0-16,7-3 0 0,0 4 0 15,0-4 0-15,-3 6 0 16,-1-3 0-16,0-2 0 15,4-4 0-15,7 0 0 16,11 6 0-16,-4-3 2 16,-3-3-3-16,-4 0 0 15,0-3 1-15,7-3 2 0,7 6-1 16,-3-4-1 0,-1-2 1-16,-6 6-1 0,-1-3 0 15,1-3 0 1,3 6 0-16,0-3 0 0,-3 3 0 15,-4 0 0-15,-7 0 0 16,0-7 2-16,7 7-1 16,0 0 2-16,3 7-2 15,4-4-1-15,-3 3 1 16,-4-3-1 0,0-3 0-16,0 0 2 0,7 0-1 15,0 0 2-15,4 0-2 16,-8 0 2-16,-3 0-2 0,4 0-1 15,6 0 1 1,5 0-1-16,2 0 0 0,-3-9 0 16,-7 6 0-1,4-13 2-15,3 0-1 16,4 1-1-16,0-4 1 16,-8 3-1-16,1 0 0 0,-1 1 0 15,8 2 0-15,0-2 0 16,-1-1 0-16,-6 3 0 15,0 1 0-15,-1-1 0 16,4 1 0-16,4-1 0 16,-4 1 0-16,-7 2 0 15,-7 1 0-15,0-1 0 0,4 4 0 16,-1-3 0 0,8 2 0-16,-7 4 0 0,-1 0 0 15,-3 0 0 1,4 3 0-16,3 0 0 0,3 3 0 15,1 0 0 1,-4 4 0-16,-3-4 0 0,-1 6 0 16,4 1 0-1,4-1 0-15,0 0 0 0,-1 1 0 16,-3 2 0-16,0 4 0 16,7 0 0-16,4-1 0 15,3 1 0-15,-3-3 0 16,-4 2 0-16,0-2 0 15,4-4 0-15,3 7 0 16,-3-7 0-16,-4 1 0 16,-11-4 2-16,-3 0 1 15,1 0 1-15,2 1 0 16,-3-4 2 0,0 3-1-16,-3-3 0 0,-4 4-3 0,-7-1 1 15,-4-3-9-15,4 3-1 16,0-3 10-16,0-3 5 15,0 10-3-15,-1-10-3 16,1 9-1-16,-3-9-1 16,-1 6-3-16,1-6 2 15,-1 0 1-15,0 0 0 0,11 4 0 16,-3-4 2 0,-1 0-3-16,1 6 0 0,-4-3 1 15,-4-3 2 1,0 6-1-16,1-3-1 0,3 1-2 15,3-1 1 1,4 3 1-16,-3 3 0 16,2 1 0-16,-6-1 0 0,-3 1-7 15,-1-4 0-15,1 0 9 16,2-3 6-16,5 0-3 16,-1 4-1-16,1-4-2 15,-4 6-2-15,0-3 1 16,-4-2-1-1,4 5 0-15,-7 0 2 0,3 4-1 16,1-4 2-16,3 1-4 16,-4-1 0-16,0 1 1 0,-6-4 0 15,-1 0 0-15,-7-3 0 16,1-3 2 0,-8 0 1-16,0 0-4 15,-3 0 1-15,-1-3 0 0,1 0 2 16,-4 0-3-16,0 0 0 15,1 0 1-15,-1-4 0 16,-4 4 0-16,1-3 2 16,-4 3-1-16,0 0-1 15,-3-1 1-15,-1 1 1 16,1 3-3-16,-4 0 0 16,4 0 1-16,-4-3 0 15,0 0 0-15,0 0 0 16,0 0 0-16,-4 0 2 0,1-4-1 15,-1-2 2-15,1 6-4 16,-1-7 0-16,1 1 1 16,-4 0 0-1,4-4 0-15,-4-6 2 0,0 0-1 16,-4-9-1-16,0-6 1 16,-3-10 1-16,0-9-1 15,-3-13-1-15,-1-6 1 16,-3-7-1-16,0-5 0 15,-4-20 0-15,8 4 0 16,-1-4 0-16,1 4 0 0,-1 0 0 16,4-7 0-1,0 7 0-15,3 9-3 0,1 3 2 16,-4 13 1-16,0-4 0 16,3 7-3-16,1-3 2 15,-1 9 1-15,-3 13 0 16,4 6-3-16,-5 3 2 15,1 6 1 1,-3 1 0-16,-1 5 0 0,1 1 2 16,-1 9-3-16,1 0-2 15,-1 3 2-15,0 3 2 16,4 7-2-16,0 0-2 0,4 2-1 16,-4 4 0-16,7-3 0 15,-4 6 3 1,4 0 0-16,-3-3 1 0,3 3 0 15,0 0 0 1,0 0 0-16,-4 0 2 0,4 0-3 16,0 0 0-16,0 0 1 15,0 0 0-15,0 0 0 16,0 0 0-16,0 3 0 16,0-3 2-16,0 6-3 15,0-6 0-15,0 3 1 16,0-3 0-16,0 0 0 15,0 0 2-15,0 0-1 16,-3 10-1-16,-1-4 1 16,4-6-1-16,-4 6 0 15,-3-6 2-15,0 3-3 0,-3-3 0 16,-1 0 1-16,-3-3 2 16,-4-3 1-1,4 0-1-15,-10-4-2 31,-1 1 1-31,-3 6-1 16,0-7 0-16,-1 4 0 0,-2 6 0 16,2-3 0-16,-2-3 2 15,2 6-1-15,-2 0-1 16,2 0 1-16,-2 0-1 16,-1-3 0-16,-7 0 0 15,0-1 2 1,-7-2 1-16,1 3-4 0,-1-10 1 0,-4 4 0 15,4 0 2 1,4-1-1-16,-7 1-1 0,-1-1-2 16,-3 1 1-16,-7 0 1 15,-3-1 2-15,-4 10-3 16,3 0 0 0,4 0 1-16,0 0 0 15,-3 0 0-15,-4 0 0 0,-4 6 0 16,1-2 2-16,3 5-3 15,3 4 0-15,4-1 1 16,-10-6 2-16,3 4-1 16,-4-4-1-16,1 0 1 15,3-3-1-15,7 1-3 16,-4-4 2-16,1 0 1 0,-4 0 2 16,0 0-1-16,-4-4-1 15,4 4-2-15,3-3 1 16,5 0 1-16,-9 0 2 15,-2 0-1-15,-4-3-1 16,0-1 1-16,-4 1 1 16,8 0-1-16,-4 0-1 15,-1 2 3-15,-6 1 0 16,-3-3 1-16,2 6 0 16,8-3-2-16,-7-3-2 15,0 6 1-15,-11-10 1 16,4 10-1-16,4 0-1 15,2-9 1-15,-6-1-1 16,-4 7 0-16,-3-3 2 0,7 3-1 16,0 0-1-1,0-4-2-15,-8 1 1 0,-2 0 1 16,2 0 0-16,1-1 0 16,-11 1 0-16,-3 0 0 15,0 0 0-15,6 6 0 16,-10-4 0-16,-7 1 0 15,4 0 0-15,10 0 0 16,-7-6 0-16,-7-1 0 16,-3 1 0-16,10-1 0 15,-3 1 2-15,-8-4-1 16,4 4 2 0,7-7-4-16,0 4 0 0,-7-1 1 15,0 4 0 1,11 3-3-16,-4-1 2 0,-7 1-1 0,-3 0 0 15,10 6 0-15,0-3 0 16,-7 3 2-16,-7 0 0 16,14 3-3-16,0 3 2 15,-7-3 3-15,0 0 1 16,8 4-4-16,2-7 1 16,-3 0 0-16,-3 0 0 15,7 0 0 1,3 0 0-16,-4 0 0 0,-3-4 2 0,1 4-1 15,6 0-1 1,3 0 1-16,-9 0-1 0,-1 4 0 16,0 2 0-16,7 3 0 15,-11-2 0 1,-2 2 0-16,6 0 0 0,0 1 0 16,-4-4 2-1,-3 0-3-15,4 1 0 0,7 2 1 16,-4 0 0-16,-7-2 0 15,3-4 0-15,12 6 0 16,-5 1 2-16,-3-10-3 16,-7 9 0-16,11-3-1 15,0-3 0-15,-4-3 2 0,0 4 2 16,7 5-1 0,4-3-1-16,-1 4-2 0,-2-1 1 15,-1 7 1 1,7-1 0-16,11 4-3 15,-7-9 2 1,-1 5 1-16,1-2 2 0,3-1-1 16,8-2-1-16,2-1 1 15,-2 1-1-15,-4 2 0 0,-1 1 0 16,8-1-3-16,7-2 2 16,0-1 1-16,-3 0 0 15,-1 1 0-15,4-1 2 16,-7-3-3-16,10-6 0 15,8 4 1-15,-1-4 2 16,1 3-1-16,-8 0-1 0,1 3-2 16,-1-3 1-16,7 4-1 15,4-1 0-15,8 3 2 16,-1-9 2-16,0 3-3 16,-4-3 0-16,4 0 1 15,4 0 2 1,-4 0-1-16,7-3 2 0,7 6-4 15,-6-3 0-15,9 4-1 16,5-1 0-16,-5 0 2 16,-6 0 0-16,7 0 0 15,-4-3 2-15,0 3-3 0,0-3 0 16,4 0 1 0,-7 6 0-16,3-2 0 15,7 2 0-15,-7 3 0 16,7 1 2-16,4 2-1 0,0-2-1 15,-4 2-2-15,-3 1 1 16,3 2-1-16,1 1 0 16,-5 0 2-1,1-1 0-15,3-5 0 0,4 6 0 16,-7-4 2-16,3-3 1 16,4-2-4-16,3-1 1 15,-3-3 0-15,3 0 2 16,4-3-3-16,0 0 0 15,7 0 1-15,-7-3 0 0,-1 0 0 16,5 0 0 0,-1 3 0-16,0-3 2 15,4 3-3-15,-3 0-2 16,-12 0 2-16,8 0 0 16,0 0 1-1,0 0-7-15,3-3-3 0,4 3-43 16,0 0-17-16,0 0 24 15</inkml:trace>
  <inkml:trace contextRef="#ctx0" brushRef="#br0" timeOffset="151078.3579">23608 10543 248 0,'-14'-29'93'0,"-4"14"-72"0,-7-14-2 0,15 20-6 16,-1-10-3-16,-3 7 4 16,0-7 1-16,-4 0 3 15,-3-3-10-15,-10-3 2 0,-5-3 1 16,-6 6 2-16,-11-3 3 16,-7-3-5-16,-3-4-1 15,-8-5-6-15,-3-4-3 16,-4-6 0-16,-3 9-1 15,4 1 0-15,-1 5 0 16,0 10-3-16,1 3 2 0,-1 13-1 16,-7 12 0-1,1 16 0-15,-1 16-2 0,-7 12 0 16,-3 10 0-16,3 2 3 16,4 1 0-16,11-6 1 15,10-1 0-15,3-3-3 16,4 1 2-16,7 8 1 15,4 1 2-15,3 0-3 16,4 6 0-16,6 9-1 16,5 7 0-16,2 6 2 15,5 0 0-15,2 3 0 16,5 0 2-16,3-3-1 16,7-16-1-16,3-9-2 15,4-13 1-15,7 0 3 16,7-15 1-16,4-3 1 15,7-17 2-15,10 1-1 0,4-9 0 16,7-7-3-16,6-3 1 16,1-3-2-16,11-4 2 15,6 4-4-15,8 3 0 16,0 6 1-16,-1 1 2 16,4 5-3-16,1 4 0 15,-1 6 1-15,-4 15 2 16,-6 11-1-16,-8 11-1 15,-3 26 1-15,-3 9-1 16,-4 19 13-16,0 9 8 16,3 0-10-16,8-3-6 0,-1-3-17 15,1-9-7-15,3-7 7 16,7-12 7 0,7-9 3-16,3-4 2 0,1-3 0 15,-4-6 0 1,4 3 0-16,3-3 0 0,4-1 0 15,0 4 2-15,-8-3 1 16,-3-3 1-16,1 6 4 16,2-6 3-16,-3-4-11 15,0-2-4-15,-3 2 4 16,-4-2 4-16,4 2-2 16,6 4 1-16,1 9-3 15,0 3-1-15,-8 4-1 16,1-1 0-16,-4 7 2 15,0 3 2-15,0-1-1 16,-3-2-1-16,-1-16 1 0,-3-9-1 16,0-7 0-16,-3-12 2 15,6-10-1-15,5-9 2 16,2-6 2-16,1-7 2 16,-1 0-3-16,5-9-3 15,6 7 0-15,3-7-1 16,1 0 0-16,0-7 2 15,3-2-3-15,7 0 0 16,1 2 1-16,-1 1 0 0,-7 6-14 16,1 6-3-16,2 10 13 15,-2 3 9 1,-8 15-7-16,-7 4-2 0,-11 6 6 16,-2 6 5-1,-1-3-3-15,0-3-2 16,3-3-1-16,4-4-1 0,4-5-7 15,10-7 0-15,11-6 3 16,3-7 2 0,-3-6 6-16,0 1 2 0,3-4-2 15,4-3-1-15,-4 0-8 16,-3 0-2-16,3 0 4 16,8 0 1-16,6-10 6 15,4-2 5-15,3-10-7 0,1-6-1 16,-4-13-1-1,-4-19 0-15,-3-5-5 0,-4-11 1 16,-3-5 6-16,-3-4 4 16,-8 0-8-16,0 1-3 15,4 5 3-15,0 4 0 16,3 0 4 0,-10 3 3-16,-1 6-7 15,1-3-3-15,0 3 3 0,0-3 2 16,-4 6-1-16,0 1 0 15,7 2 1-15,0 4 0 16,-3-1 0-16,0 4 0 16,-4-4 0-16,7 7 0 15,-3-3 0-15,-4 9 0 0,-3-3 0 16,-7 3 2 0,-8 3-3-16,1-6-2 0,-8-9 2 15,-3 0 2-15,-7-13-2 16,-11-7 0-16,-6-8 12 15,-12-20 5-15,-6-9-4 16,-11-6-2-16,-7-6-3 16,-7-7 0-16,-7 7-4 15,-7 9 0-15,-8 3 3 16,-2-3 3-16,-5 3-2 16,1 0-2-16,0 0-2 15,0-3-3-15,6-3 1 0,1-3-1 16,3 6-5-1,1 6 1-15,6 0-3 16,1 10 2-16,-1 3-2 16,-3 3 0-16,0 9-1 0,-4 3 0 15,-3 10-6-15,-4 10-4 16,0 11 10 0,-7 7 6-16,1 13 6 0,-5 6 3 15,1 6-3-15,-4 7-1 16,-3 2-1-16,6 1 1 15,1 3 0-15,3 2 3 16,4 1-1-16,3-3 2 16,4-3-4-16,0-10 0 15,3 0-1-15,4-12-2 0,0-16-2 16,3-10 1 0,4-12-1-16,0-6 0 0,3-13 0 15,1-9 0 1,-1 3 2-16,-3 0 2 0,-4 0-3 15,-6 3 0 1,-5 0 1-16,-6 13 0 0,-4 5 0 16,-7 14 0-16,-7 9-3 15,-3 9 0-15,-7 13-9 16,-8 3-5-16,-14 15 15 16,-10 10 8-16,-7 10-2 15,-4 18-2-15,-10 6 1 16,-1 7 2-16,4 9-13 15,0 0-5-15,0-3 16 16,4 0 6-16,7 4-3 16,7-4-3-16,6 0-11 15,5-10-5-15,3-5 13 16,3 2 7-16,4-6-8 0,0 1-3 16,7 2 2-16,0 7 0 15,-4-1 2-15,1 1 0 16,-1-4 2-16,-3 10 3 15,3-3-7-15,8 0 0 16,-4-4 0-16,3 7 1 16,-3-3 1-16,0-3 0 15,0-1-3 1,4-2 2-16,3-1 1 0,3-6 2 16,1-2-1-16,-1-4-1 15,-6-1-2-15,3-2 1 0,0 0 5 16,-3 0 5-16,3 3-7 15,-4 0-1 1,-7 0-6-16,-6 0-1 16,-1 0 7-16,-3-4 4 0,4 8-7 15,2-5-3-15,1-2 7 16,0-3 3-16,4 0-2 16,3-1-2-16,3-2-7 15,4-4-4-15,4 1 14 16,6-1 9-16,1 0-6 15,3-2-3-15,0-1-3 16,-3 0-1-16,3 4-3 0,-3-4 2 16,-4-3 1-1,0 0 0-15,3 0-5 16,1 1 1-16,-4-1 2 0,-3-3 3 16,-1 0 0-16,1 0 2 15,3-3-9 1,0-4-3-16,4 1 5 0,3 0 1 15,3-1 5-15,1 1 1 16,0 3-4-16,-4 0 1 16,0 3 4-16,0 3 5 15,-3 0-5-15,-1 0 0 16,1-3-11-16,0 0-5 0,3 3 3 16,0-3 3-1,-4 0 4-15,-6 4 1 16,0-1 1-16,-4 0 2 15,0 3-1-15,3-3-1 16,8 0 1-16,3 1-1 0,0-4 8 16,-3 0 7-16,-1 0-9 15,-3 0-4-15,0 0-1 16,1-4-1 0,-1 1-3-16,3 0 2 0,4 0 1 15,4 0 0-15,0 0 0 16,-4 0 0-16,7-1 0 0,0 1 0 15,0 3 0 1,1-3 0-16,2 0 0 0,1 0 2 16,0 3-6-1,-1-3-1-15,5 0-1 16,3-4 2-16,3-2 10 0,4 0 6 16,3-7-3-1,4 6-3-15,3-2-3 0,1-4-3 16,-1 7 1-16,4-4-1 15,0 4 0-15,0-1 2 16,-4 4-1-16,4 0-1 16,-3-3 1-16,-4-1 1 15,0 1-1-15,-4-1-1 16,0 1 1-16,1 0 1 16,-5-1-1-16,1 1 2 0,0 2 0 15,0 1 1-15,0 3-2 16,0 0-2-16,3 3-2 15,0 0 1-15,4 3-1 16,4-3 0-16,3 3-3 16,0-3 1-16,7 0-5 15,-8 0 1-15,8 0-27 16,-3-3-12-16,-4 0 25 16,0 3 10-16</inkml:trace>
  <inkml:trace contextRef="#ctx0" brushRef="#br0" timeOffset="155399.7316">30194 10035 88 0,'4'-4'33'0,"-4"4"-26"0,-4 0-4 0,4 0-4 15,0 0-25-15,-3 0-10 16,3-3 16-16,0 0 11 16</inkml:trace>
  <inkml:trace contextRef="#ctx0" brushRef="#br0" timeOffset="157302.6006">30177 9997 152 0,'0'9'57'0,"-7"-2"-44"0,0-1 23 0,3-3 6 16,0 0-11-16,4-3-6 15,-3 3-14-15,-1 0-5 16,1 1-4-16,-1 2-2 0,1 0 3 16,-1 4 2-16,1-1 4 15,-1 0-2-15,-3 10-2 16,0-3 2-16,0 3 2 0,0 6 0 16,-4 3 2-16,4-9 0 15,-3 6 1-15,3-9-2 16,0-1 1-16,3-2-4 15,1-1-2-15,3-2-2 16,3-1 0-16,1-3-2 16,3 4-1-16,3-4 3 15,1 3 0 1,-1 1 1-16,1-1 0 0,0 1-2 16,-1 2 1-16,1 1 0 15,-1 2 1-15,1 1-2 16,0 0-2-16,-4 3 1 0,0-1 1 15,0-2-1-15,-4 3-1 16,1-3 1-16,-1-1-1 16,1 4 0-16,-1 0 0 15,1 0 0-15,-1 0 0 16,1 2 0-16,-1 1 0 16,1 0 0-16,0-6 0 15,-1 3 0-15,1 0 2 16,-1 0 1-16,1-4 1 15,-1 1 6-15,1-4 4 16,3 1-10-16,-4-1-1 16,1-2-3-16,3 6 0 15,0-4 0-15,0-2 2 16,0 8-3-16,0-2 0 16,0 0 1-16,0 6 0 15,-3-7 0-15,-1 4 0 0,1-9 0 16,3 5 0-16,0-5 0 15,0-1 0-15,0-3-3 16,0 1 2-16,0-1 1 16,0 0 0-16,4 0 0 15,-4 1 0-15,3-1 0 16,-3 0 0-16,4-3 0 16,-4 0 0-16,4-3 0 15,-4 0 0-15,3 0-7 16,1 0 4-1,-1 0 1-15,1 0 4 16,0 4 3-16,-1-1-2 16,1 3-2-16,-4-3 0 0,3 7-1 15,-2-4 2-15,-1-3 1 16,0 3-4-16,0-3 1 16,0-3 0-1,0 0 0-15,0 0 2 0,3 0 1 16,1 0-10-16,-4 0-5 15,0 0 12-15,0 0 9 16,-3 0-4-16,3 0-2 16,-4 0-2-16,1 0 1 15,-1 0-1-15,1 0-1 16,-1 0 1-16,1 0-1 0,-4 0 0 16,3 0 0-1,-3 0 0-15,0 0 0 16,0 0 0-16,4 0 0 0,0-3 2 15,-4-3 1 1,0-7 1-16,0-2 2 0,0-1-3 16,-4-3 0-16,0 0-1 15,1 1-2-15,-4-1 1 16,0 0-1-16,0 0 0 16,0 0 0-16,0-3 0 15,0 4 0-15,3 2 0 16,1-3 0-16,-1 10 0 15,0-4 2-15,1-3-1 0,-1 10-1 16,1-3 1-16,-1 3-1 16,1-1-3-1,-1 4 2-15,-3-3 1 0,4 3 0 16,-1 0 0-16,1-1 2 16,3 1-1-16,-4 0-1 15,4-3 1 1,0-3-1-16,0-4 0 15,0-3 0-15,0 4 0 0,0-7 0 16,0-3 0-16,-3 0 0 16,-1 0 0-16,1 0 0 15,-1-3 0-15,1 6 0 16,-1 0 0-16,0 1 0 16,4 2 0-16,0 0 0 0,0-3-3 15,0 7 2-15,0-4 1 16,0 1 2-16,4-1-3 15,0 0 0-15,-1 4 1 16,1-4 0-16,-1 0 0 16,1 1 0-1,-4 2 0-15,0-3 2 0,0 7-3 16,-4-4 0-16,1 1 1 16,-1-1 0-1,-3 4 0-15,0 0 0 0,-4-1 0 16,1-2 0-16,-1 2 0 15,1 1 0-15,-5-1 0 16,1 1 0-16,0 0 0 16,4-1 2-16,-1 1-1 15,1-1-1-15,-1 1-2 0,0 0 1 16,1 2 1 0,3 1 0-16,0 0 0 0,0-1 0 15,0 1 0-15,-1-3 2 16,1 9-1-16,0-10 2 15,4 7-2-15,-4-3-1 16,3-3 1-16,1 5 1 16,-1-2-3-16,-3-3 0 15,4-1 3-15,-1 1 1 16,1 0-4-16,-1-1-1 16,1 4 1-16,-5 0 0 0,5-1 1 15,-1 1 0 1,1 0 0-16,-1-4 0 0,-3 1 0 15,4 6 2-15,-8-3-1 16,4-4 2-16,0 7-2 16,0-3-1-16,0 3 1 15,-4-4-1-15,1 7 0 16,-1 0 2-16,1 0-1 16,-1 0-1-16,0 10 1 15,1-4-1-15,-1 3 0 16,1 4 0-16,-1 6 0 15,4 6 0-15,0 3-3 16,7 3 2-16,0-2-12 16,4-4-7-16,3-6-91 15,3-4-41-15,8 1 78 16,-1 0 37-16</inkml:trace>
  <inkml:trace contextRef="#ctx0" brushRef="#br0" timeOffset="159964.0429">30187 10019 108 0,'7'-6'41'0,"-3"3"-32"0,-1-4 15 0,-3 4 5 0,4 0-3 15,-1 0 2-15,1 0-5 16,-4 0-2-16,3 3-11 16,-3 0 2-16,0 0 4 0,0 3-2 15,0 3 2-15,0 3-5 16,-3 1-1-16,-1 2-4 16,1 1-1-16,-4 3-8 15,0 2-2-15,0 1 6 16,-4 3 6-16,1 3-10 15,-5 3-2-15,-2 4 6 16,3-7 6-16,0-3-3 16,3-3-2-16,0-4-4 15,4-2 1-15,4-1-4 16,3-5-1-16,3-4-8 16,4-3-2-16,0-3-4 15,4-10-1-15,3 1 1 0,-3-4 0 16,3-3-5-16,0 3 1 15,0-2-7 1,0 5-9-16,0-3 14 16,-3 7 17-16,-1-4 8 15,1 4 6-15,-4 3 2 16,0-1 10-16,0 1 4 16,4 0 4-16,-8 3 2 15,1 0 3-15,-1 0 1 16,1 3-1-16,-1 0 1 15,1 3-17-15,-1 3 5 0,1 0 4 16,-4 7-1-16,0-1 1 16,0 10-8-16,-4 0-2 0,-3 3-3 15,0 4-1-15,-3 2-3 16,-4 0-1-16,3 7-1 16,0-4 2-16,4-2-3 15,0-4 0-15,4-3-1 16,3-3-2-16,0-3 3 15,3-7 0-15,1-5 1 16,3-7 0-16,4-10 4 16,3-6 5-16,3-5-7 0,1-5-1 15,3-2-14 1,0 0-4-16,0-3 6 16,-3-1 3-16,3 4 1 15,-3 0 2-15,-4 6 1 0,-3 3 0 16,-1 7 0-1,-3 5 0-15,-3 10 0 16,-8 10 0-16,-3 9 0 16,-3 6 2-16,-5 7-3 0,1 12 0 15,-3 0 12-15,3 0 7 16,-1-3-20-16,5-7-7 16,3 1 12-16,0-4 8 15,3-9-6-15,4-3-5 16,0-9-3-16,4-10 2 15,3-3-2-15,3-6 1 16,1-10 2-16,3-9 2 16,4-3-1-16,-4-4 2 31,4 1-13-31,-4 3-3 16,-4 3 4-16,1 3 4 0,-4 3 2 0,0 10 1 15,-4 6 2-15,-3 6 0 0,0 6 0 16,-3 13 2-16,-1 9 1 15,-3 10 1-15,0 9-2 16,-3 7-2-16,3-1 1 16,-4-3-1-16,4-9 0 15,3-6 0-15,1-10-5 16,3-9-1-16,3-13-4 16,1-9-1-16,0-6-25 0,-1-4-11 15,1-2-80 1</inkml:trace>
  <inkml:trace contextRef="#ctx0" brushRef="#br0" timeOffset="161973.1527">24105 12910 160 0,'0'0'60'0,"-3"0"-47"0,-1 0 8 0,1 6 0 0,-1-3-7 16,1-3 2-16,-1 10-7 15,1-4-3-15,-4 3-3 16,0 4-3-16,-1 3 1 0,1-1-1 16,0 1 0-16,0 3 0 15,0-7 2-15,0 7 1 16,0-3 1-16,4-1 2 16,-1 1 3-16,4-3 0 0,4-1 0 15,3 1-5-15,0-1-3 16,3-2 0-16,1-1-1 15,-1 1 0 1,5 2 0-16,-5 1 0 0,4-1 0 16,-3-2 0-16,-1 2 0 15,1-2 0-15,0-1 0 16,-1 0 0 0,4 1 0-16,0-1 0 0,1 1 2 15,-1-1 3-15,0 7 2 16,0-4-1-16,-4 1 1 15,1-1-4-15,0 1 0 16,-4 2-1-16,3 1 1 16,-3 0 0-16,4-4 1 0,-1 7 0 15,1-6 2 1,0-4-3-16,-1-3 0 0,1-2-1 16,-1-1 1-1,1 0-2-15,3 3-1 16,0 0-2-16,0 4 1 15,-3-1 1-15,-1 1 0 0,1 5 0 16,0-2 0-16,-1-4 2 16,-3 1 1-1,0 2 1-15,0-6 0 16,0 1-2-16,0-1-2 0,1-3-2 16,-1 0 1-16,0 0 1 15,0 0 2-15,0 4-3 16,0-4 0-16,-4 3 1 15,1-3 2-15,-1-3-3 0,-3 0 0 16,0-3 1-16,0-3 0 16,-3 0 0-16,-1-4 2 15,-3-2-1 1,0-4-1-16,0-3-2 0,0-9 1 16,-3 3-1-16,-1-6 0 15,0-4 2-15,1 1 0 16,-4 8 0-16,3 1 0 15,1 7 2-15,2 2 3 16,1 3-2-16,0 4 0 0,0 0-3 16,4 9-1-1,3-4 1-15,0 4 2 16,0-6-6-16,3 6 1 0,1-3-1 16,-1-3-1-1,1-4 4-15,-1 7 0 0,1-3 1 16,-1 0 0-1,-3-1 0-15,0 1 0 0,0 0 2 16,-3-4 1-16,-4-2-1 16,0-4 1-1,-4-9-2-15,-3 3-1 0,0-3 1 16,-4 0-1-16,-3-3 0 16,4 3 0-1,-1 3 0-15,0 0 0 0,1 3 0 16,-1 0 2-16,0 3-3 15,1 4-2-15,-4-4 2 16,-1 7 2-16,1-1 0 16,0 1-1-16,3 0-2 15,1-1 1-15,-1-2-1 0,4-1-2 16,3 1-8 0,4 2-5-16,7 4-33 0,4 3-15 15,7 9 34-15,6 13 15 16</inkml:trace>
  <inkml:trace contextRef="#ctx0" brushRef="#br0" timeOffset="163248.6901">24074 13126 108 0,'-7'-6'41'0,"3"0"-32"0,-3-4 4 0,3 7 0 16,1 0-6-1,-1-3-2-15,4-4-2 0,0 1-3 0,0-4-2 16,0-2 1 0,4 5 1-16,-1-2 0 15,1-1 0-15,3 1 0 0,0-1 0 16,0 4 0-16,0-1 2 15,0 4 3 1,-3 3 4-16,-1 3 5 0,1 3 1 16,-1 3 3-1,1 4-10-15,-1 2 4 0,-3 4 2 0,0 3-5 16,0 0-3-16,4-1-1 16,-1 4 1-16,1-3 1 15,3 0 3-15,0-3 1 16,0-4 1-16,0-2 7 15,0-7 2-15,0 6-8 0,4-9-3 16,-4-9 0 0,0-1 4-16,0 1-6 0,0-7-2 15,0 1-3 1,0-1 0-16,-3 0-4 0,-1 1 0 16,1 2 1-16,-1 4 0 15,-3 2-3-15,0 4 0 16,0 3-1-16,0 0 3 15,0 3-2-15,0 7 1 16,0 5 2-16,0 1 0 16,-3 0 0-16,3 6 2 15,0 0 1-15,3 0 3 16,-3 0 1-16,4-4 1 16,3-2-2-16,0 0-1 15,0-4-3-15,4-2 1 0,-1-7-2 16,1-3 2-1,-1-3-2-15,1-4 2 16,0-5-2-16,-1 2-1 0,1-2 1 16,-4 2 1-1,0 1-3-15,0-3 0 0,-4 2 1 16,1 10 0-16,-1 10 0 16,1-4 2-16,-1 3-3 15,-3 4 0-15,0 2 1 16,0 1 0-16,0 0 0 15,0 3 0-15,0-1 0 16,0-5 0-16,0 6 0 0,0-7 0 16,0 1 0-1,0-4 0-15,0 1 0 16,0-4 0-16,0-3 0 16,0 0 0-16,4-3-3 0,0-3 2 15,-1-3-1 1,1 0-2-16,-1-1 0 0,1-2 3 15,-4 3 0-15,0-1 1 16,0 1 0-16,0 3 0 16,0 0 0-16,0 0 2 15,0 3-1-15,0 0 2 16,3 3-4-16,1 0 0 0,-1 3-1 16,1 0 0-1,-1 1-9-15,1 2-3 16,-1 4-50-16,1 5-23 15,-1 8 42-15,4 21 24 0</inkml:trace>
  <inkml:trace contextRef="#ctx0" brushRef="#br0" timeOffset="229149.067">28303 10671 212 0,'0'6'79'0,"0"-2"-61"0,4-4 8 15,-4 0 1-15,3 0-5 16,4-4-1-16,1 1-3 16,2 0-1-16,1 3-9 0,-1 0 1 0,-3 0 2 15,4 3 0-15,0 0 3 16,-1 1-3-16,4 2-1 15,0 0-6-15,4 3-1 16,3 1-1-16,0 9-2 16,0-4 1-16,4 4-1 15,-4 3 0-15,0 3 0 16,-3 0 0-16,-4 4 2 16,-3 5-1-16,-1-3-1 15,1-2-13-15,-4-7-6 16,-3-1-17-16,-4-5-7 15,0-3-79 1,0-4-34-16,0-9 80 0</inkml:trace>
  <inkml:trace contextRef="#ctx0" brushRef="#br0" timeOffset="229471.442">28706 10558 256 0,'-8'0'96'0,"1"0"-75"0,-3 10 8 15,6-1-1-15,-3 0-8 0,-3 1-2 16,-4 6-2-1,-1-1 0-15,-2 4-8 16,-1 0 4-16,1-3 1 0,-1 2 2 0,-3 1 4 16,0 3-13-1,-4 0-4-15,0 3-1 0,-3 6 1 16,0 4-10-16,3 3-2 16,0 2-39-16,4-2-18 15,4-4 35-15,6-2 16 16</inkml:trace>
  <inkml:trace contextRef="#ctx0" brushRef="#br0" timeOffset="260190.6228">23488 10411 116 0,'0'0'44'16,"3"0"-35"-16,-3 3-2 0,0-3-1 0,0 0 1 15,0 0 6-15,0 0 4 16,0 0 2-16,0 0 1 15,0 0 2-15,0 0-12 16,0 0 5-16,0 0 3 0,0 0 3 16,0 0 4-16,4 0-2 15,0-3-2-15,3 0-5 16,0-4 0-16,3 1-3 16,1 0 2-16,-1 3-6 15,-3 0-1-15,1 0-4 16,-1 3-1-16,-4 0-1 0,1 3 1 15,-1 3-2-15,1-3 2 16,-4 0-2-16,3 0-1 16,-3 0 1-16,4 1-1 15,-4-4 2-15,0 0 3 16,0 0 2-16,0 0 1 16,0 0-2-16,0 3-1 15,0 0-3-15,0-3-2 16,0 3 1-16,0-3 1 15,0 0-1-15,0 0-1 16,0 0-2-16,-4 3-1 16,1 0-1-16,-4-3 0 0,0 0 0 15,0 0 3 1,-1 0 0-16,1 0 1 16,0 3 0-16,0 1 0 0,0-1 0 15,0 0 0-15,0 3-3 16,0-3 2-16,4-3 1 15,-1 7 2-15,4-7-1 16,0 0 2-16,0 0 0 16,0 0 1-16,0 0 0 15,0 0 0-15,0 0-2 16,0 0-2-16,0 0 7 16,0 0 5-16,0 0-13 15,0 0-3-15,0 0 12 16,0 0 6-16,0 0-2 0,0 3-2 15,0-3-3-15,4 6-2 16,-1-3-3-16,1 6 1 16,-1-2-2-16,1-4 2 15,3 0 0-15,0 0 1 16,3 0 2-16,1 0 1 16,0 4-1-16,3-1 1 15,0 3-2-15,3 1 2 16,1 2-2-16,3 4 0 15,0 0-3-15,4-1 1 16,-4-2-2-16,4 3 2 16,0-4-2-16,-1-3 2 15,1 4-2-15,0-4 2 16,-4 4-2-16,0-4 2 16,0 4 0-16,0-4 3 0,1 4-3 15,-5-4 0 1,1 1-1-16,-4-4 1 15,0 0 0-15,0-3 3 0,-3 1-3 16,-1-1-2-16,-3-3 2 16,0 0 2-16,-3 3-2 15,-1-3-2-15,1 0 0 16,0 0-1-16,-4 0-3 16,0 0 0-1,0 3-1-15,0-3 3 0,0 6 2 16,0-6 4-16,0 0-2 15,0 0 0-15,0 0-1 16,-8 0-2-16,8 0-4 16,-3 0-2-16,3 0 5 15,-7 0 5-15,7 0-7 16,-7 0 1-16,3 0 2 16,-3 0 2-16,4 0 0 0,-4 0 1 15,3 0-4-15,-3 0 0 16,4 0 1-16,-1-3 2 15,0 3-3-15,1-3 0 16,-1 3-6-16,-3-3-3 16,0 0-10-16,0 3-5 15,0 0-57-15,0 6-24 16,0 3 50-16,4-2 27 16</inkml:trace>
  <inkml:trace contextRef="#ctx0" brushRef="#br0" timeOffset="261677.8837">23961 10502 148 0,'-11'9'57'0,"4"-3"-44"0,-4 4 16 0,8-4 6 16,-1 0-10-16,-3 1-3 0,4 2-10 15,-4-6-5-15,3 7-4 16,1-4-3-16,-1-3 1 0,1-3-4 15,3 0 0-15,-4 6-3 16,4-6-1-16,-7 0 4 16,7 0 1-16,0 0 2 15,0 0 2-15,0 0 3 16,-7 0 2-16,0 0-3 16,3 0-1-16,1 0-1 15,-4 0-2-15,0 0 1 16,0 0 1-16,3 0-3 15,-3 0-2-15,0 0 2 16,0 3 0-16,0 4 5 16,0-4 2-16,0 6 6 0,0 1 3 15,0-1-2-15,3 0 2 16,1 4-2-16,3 0 0 16,0-1-1-16,0-2 0 15,3-1-2-15,4 3 1 16,0-2 0-16,0 6 1 15,0-7-4-15,4 0-3 16,0 1-2 0,-1-4 0-16,1 0-2 0,-4-3 2 15,0-3 0 1,0-12 1-16,0-4 0 16,-3 1-2-16,-1-4 1 15,-3 0-2-15,0 0-1 16,-3 3 1-16,-1 4 1 0,0 2-1 15,-3 4-1-15,0 0-2 16,0 3 1-16,0 3 1 16,0 0 2-16,4 3-1 15,-4 0-1-15,3 3-2 16,1 1 1 0,3-1 1-16,0 0 0 0,3 0-3 15,1 1 2-15,3-1 1 16,0 0 0-1,0 1 0-15,0-4 0 0,0-3 8 16,0 0 5-16,-4 0-9 16,1-3-1-16,0-7-3 15,-1 1 0-15,-3-4-5 16,0-3-1-16,-3 4 3 0,-1-4 1 16,-3 7 6-1,0-1 5-15,-4 10-7 0,-3 0-3 16,-3 10-5-1,-1-1 1-15,-3 10 9 0,3 0 7 16,0 3-21-16,4 3-7 16,4 3-43-16,6 0-16 15,4 10 39-15,7 3 19 16</inkml:trace>
  <inkml:trace contextRef="#ctx0" brushRef="#br0" timeOffset="263240.1912">22592 12070 88 0,'-4'0'35'0,"1"0"-27"0,-4 0 2 0,7 0 2 16,-7 3-8-16,0 0-2 16,0 0-4-16,0 0 1 15,0 0 1-15,-1-3 2 16,1 0 10-16,0 0 4 16,0 0 8-16,0-3 2 15,4 0 2-15,-4 0 2 16,0 0-1-16,0 0 0 15,3-1-16-15,-3 1 1 0,0 3 0 16,0 0 1-16,0 3 1 0,0 4-6 16,-4-1-2-16,1 3-2 15,-1 4 1-15,4-4-4 16,0 7 0-16,3 3 1 16,4-4 2-1,0 1-1-15,4-3 0 0,-1-1 1 16,4-2 3-16,1-1 0 15,-1-3 0-15,3-3-1 16,1-3 0-16,-4-3-2 16,0 0-1-16,0-3-3 15,0-3 1-15,-4-1 7 16,1-2 3-16,-4-1-9 16,0 0-4-16,-4-2 0 15,1-1-1-15,-1 4-2 0,1-1 2 16,-1 1 1-16,1 2 2 15,-1 4-1-15,1 3-1 16,-1 3 1-16,4 0 1 16,-3 6-1-16,3 3-1 15,0 4-6-15,3-4-4 16,1 7 6-16,3-7 1 16,0 1 0-1,3-1 2-15,1-3-4 0,3-2-1 16,0-4-22-16,0 0-8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17:43:26.7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18997 7674 108 0,'-18'3'41'0,"15"0"-32"0,-4 3 4 0,3-3 0 15,1 0-8-15,-1 4-1 16,4-1-4-16,4 0-1 16</inkml:trace>
  <inkml:trace contextRef="#ctx0" brushRef="#br0" timeOffset="883.6203">18972 7721 192 0,'4'3'0'0,"-1"6"0"16,-3-9 2-16,0 6 14 16,0-6 7-16,-7 4 11 15,-3-4 3 1,-4 0-4-16,0 0-3 15,-4-4-16-15,0-2-2 0,1 3 1 16,3-3-5-16,-1-1-2 0,5 1-1 16,-1 0-1-16,1 0 2 15,-4-1 1-15,-1 1 5 16,1 0 5-16,-3 3 0 16,-1 0-1-16,0 3-6 15,-3 0-2-15,4 0-4 16,-5 3-1-16,-6 3-1 15,0 3-2-15,-4 1-2 16,-3-1 1-16,-4 4-1 16,0-4 0-16,-3 1 2 15,0-1 2-15,3-3-3 16,0 4 0-16,4-1 1 0,3 0 0 16,-3 7 2-1,3 0 1-15,4 6-1 0,0-3-2 16,-1 9 1-1,1 9-1-15,0 7 0 0,0 0 2 16,0 10-1-16,-1-4 2 16,5 6 9-16,2-3 4 15,1 1-10-15,7 2-5 16,4 4-6-16,3-1-2 0,7-2 1 16,3-4 4-16,8 0 1 15,3-2 1-15,3-1 11 16,5-6 5-16,-1-4-6 15,0-2-3 1,0-4-2-16,0-8 1 0,4 2-1 16,0-6 0-16,-1-3-1 15,1-7 2-15,3-2-1 16,0-4 0-16,8-6-1 16,3 0 2-16,3-3-3 15,4 0-2-15,3-1 0 16,8-2-1-16,-5-3 0 15,5-7 2-15,6-3 1 0,4-3 3 16,8-6-1 0,-1-6 0-16,-4-4-3 0,-3-3 1 15,-3 0 0-15,-4-3 1 16,-4-6-2-16,-3 10-2 16,-4-1 1-1,-6 3 1-15,-4-3-1 0,-1-15 2 16,-9-7-2-16,-15-15-1 15,-7-7 1-15,-14-3 1 16,-14 7-3-16,-11-4-2 16,-11-3 2-16,-2 10 0 15,-12 6 1-15,-10 3 0 16,-7 16 2 0,-4 6 1-16,1 9-4 0,-1 13 1 15,-10 25-11-15,-14 28-5 0,-11 51-43 16,-4 33-16-1,-6 30 7-15,6 14 8 0,19-2 34 16,24 6 15-16</inkml:trace>
  <inkml:trace contextRef="#ctx0" brushRef="#br0" timeOffset="14874.8268">19487 8398 148 0,'-3'-3'55'0,"-4"3"-43"0,7 3 3 16,0-3-1-16,0 0-7 15,-7 0 1-15,0 0-5 16,0 0 0-16,0 0-1 16,0 0-8-16,0 0-1 0,-1 0 12 0,5 0 6 15,3 0-1-15,0 0 0 16,0 0 0-16,0 0 1 15,3 6 1-15,1-6 2 16,3 0-1-16,0-6 2 16,0 6 1-16,7-3-1 15,0-4-5-15,4-2-2 16,0 6-2-16,6-3 1 16,1-1 0-16,7 1 1 15,7 0-2-15,6 3 1 16,5 3-4-16,10 0 0 0,3 3 1 15,4 0 0-15,11 0 4 16,10 0 3-16,11 0 5 16,-4-3 2-16,0 0-1 15,4-3 2 1,0 3-8-16,-7 0-2 16,-8 0-3-16,-10 0 1 0,-3 0-4 15,-7 0 0-15,-4 0 1 16,-8-3 0-16,-2 0 2 15,-4-6 1-15,-4-4-1 16,-7 1 1-16,-3 2-4 16,-7-2 0-16,-4-4-3 15,-7 6-1-15,0 7-1 16,-7-3 0-16,-3 3-7 16,-4-3-2-16,0 6-1 0,-4-3 0 15,1-4-7-15,-1 7 0 16,1 0-41-16,3 0-18 15,0 0 38-15,-4 7 21 16</inkml:trace>
  <inkml:trace contextRef="#ctx0" brushRef="#br0" timeOffset="15401.7717">21177 7940 260 0,'-17'-12'99'15,"-1"12"-77"-15,0 0-9 0,11 0-7 0,0 0-4 16,4 0 3-16,3 0-4 15,0 0-3-15,0 0 1 16,3 0 0-16,4-4 1 0,0 1-3 16,4 0 2-16,0 0 1 15,3 0 0-15,3 0 2 16,4 0 1-16,4-1 1 16,3 4 0-16,4 4-2 0,3 2 1 15,4 3-2 1,0 7 2-16,0 0-2 15,-4 2 2-15,0 1-2 0,-3 3 2 16,-4-3 4-16,-3 0 4 16,-7 0 5-16,-8-1 4 15,-6 1-4-15,-8 3 1 16,-6 6-8-16,-8 7-3 16,-3 6-6-16,-11-1 0 15,-3 11 0-15,0-4 0 16,-4 3-5-16,0-6-1 15,7-7-13-15,4-8-5 16,3-7-23-16,8-13-9 0,3-3 29 16,14-21 14-1</inkml:trace>
  <inkml:trace contextRef="#ctx0" brushRef="#br0" timeOffset="16920.9624">22338 7808 212 0,'-14'-3'82'0,"7"3"-64"0,3 3-2 0,-3 1-5 0,0 2-6 16,0 0 0-16,-4 0 1 15,1 1 1-15,-4 2-3 16,0 0 8-16,-4-5 5 0,-3 5-1 15,0 0 3-15,0 1-1 16,-1-1-2-16,1 1-6 16,0 2-4-16,3 4-3 15,4-4-3-15,0 4 1 16,7 3-1-16,4 3-3 16,3 12 2-16,7 1 1 15,3 2 0-15,8 10-3 16,7-3 2-16,3-3 1 15,7-3 0-15,4-4 0 16,7-6 2-16,0-6 1 16,-4-6 3-16,0-10 3 15,1-6 5-15,-5-9-2 16,1-13 3-16,-4-12-8 0,-6-17-4 16,-8-11-5-16,-7-7 1 15,-14 0 12-15,-7-7 7 16,-11-5-20-16,-3 6-7 15,-4 9 3-15,-6 9 2 16,-5 13-18-16,-2 16-8 16,-1 13-38-16,0 15-14 15,0 22 43-15,4 3 20 16</inkml:trace>
  <inkml:trace contextRef="#ctx0" brushRef="#br0">4882 10602 132 0,'-21'-9'52'0,"11"9"-41"0,-4-7 9 16,7 7 2-16,-1 0-2 15,1 0 3-15,0 7-7 16,0-4 1-16,0-3-10 16,4 9-4-16,3-9 0 0,0 0-4 15,0 7 0-15,0-7-6 16,0 0-3-16,3 0 3 15,1 0 2-15,-1 3 5 16,-3 0 4-16,0 3 19 16,0 7 7-16,0 2 0 0,-3 10 0 15,-1 7-13-15,1 2-3 16,3 7-6-16,-4 3-3 16,1 0-2-16,3-3-3 15,0-4 1-15,3-5-1 16,1-7 0-16,-4-3 2 15,0-7-1-15,0 1-1 16,0-4 3-16,0-5 0 16,0 2 3-16,0 1 1 15,0-4-1-15,0-3 1 16,0-3-4-16,0 6 0 16,3-3-1-16,4-3-2 15,0 0 1-15,4 0-1 16,3 0 0-16,4 0 2 15,3 0-1-15,7 7 2 16,4-4 0-16,10 0 1 16,11 0-2-16,-7 0 1 0,3 0 2 15,4 0 2-15,4-3 10 16,10 0 4-16,7-3-22 16,0 0-8-16,0 0 3 15,-7 0 5-15,11 0 7 16,-4 3 5-1,7 0-13-15,0-3-3 0,-10-4 8 16,-1 7 5-16,4-3 1 16,4-3 0-16,6-3-3 15,-9-4 1-15,2 0-2 16,-3 1 0-16,4-1-6 16,7 4-1-16,3 0 1 15,0-1 2-15,0 4 0 0,7 0-1 16,-3 2-2-16,7 1 1 15,-4 3 1-15,-3-3 2 16,-4 3-1-16,11 0 2 16,-4 0 0-16,0 3 3 15,-10 0-3-15,3-3 0 16,4 4-1-16,3-4-2 16,4 0 1-16,-7-7-1 15,3-5 2-15,4-4 1 16,-1-3-1-16,1 1-2 15,-4-8 3-15,-10 4 0 16,3 1 1-16,1-8 0 0,-1 10-2 16,-4-2 1-16,-2-1-2 15,-1 3-1-15,3 3 1 16,5-3-1 0,-1 7 0-16,-7-4 2 15,-4 4-3-15,-2-1 0 0,-5 0 1 16,1 1 2-16,-11-1-1 15,-7 1 2-15,-4-1 0 16,-7 4 1-16,-3 6 2 16,-4-4 1-16,-3-2-1 15,-4 6-1-15,-3-3-3 16,-4 6-2 0,-3 0 1-1,-1 0-1-15,5 0 0 0,-8 0 0 0,-4 6 0 16,1-3 0-16,-4-3 0 15,0 6 2-15,-3-3-1 16,-4-3 2-16,0 7-2 0,0-7-1 16,0 0 1-1,0 0-1-15,0 0 0 0,0 0 2 16,0 0-1-16,0 0-1 16,0 0 1-16,0 0-1 15,0 0 0-15,0 0 0 16,0 0 0-16,-8 3 0 15,8-3 0-15,0 0 2 16,0 0-3-16,-7 0 0 0,4 0 1 16,-4-3 0-16,3-4 0 15,1 7 0 1,3-9-3-16,-4 6 2 16,4-3 1-16,-3 3 0 0,3-4 0 15,0 7 0-15,0-3 0 16,0 0 0-16,0 3-3 15,0 0 2-15,0 0-1 16,3 0 0-16,1 0 2 16,-1 0 0-16,1 0 0 15,-4 0 0-15,3 3 0 16,1 0 0-16,-1-3-3 16,1 10 2-16,-1-10 1 0,-3 6 0 15,0-3 0-15,0-3 0 16,0 0-3-1,0 0 2-15,0 0 1 0,0 0 0 16,0 0 0-16,0-9 0 16,0-4-3-16,0-6 2 15,0-6-1-15,-3-3 0 16,3-3 2-16,0 6 0 16,0-1 0-16</inkml:trace>
  <inkml:trace contextRef="#ctx0" brushRef="#br0" timeOffset="442526.2071">18048 8000 56 0,'-10'-7'24'0,"6"7"-18"0,4 0-2 0,0 0 0 16,4 7 12-16,3-4 7 15,0-3 0-15,0 0 0 16,0 0 16-16,-4-3 8 16,1-4-19-16,-4 4-6 15,0-3-11-15,0 0-3 16,-4-4-4-16,1 4-1 0,-1 0 1 16,1 0 2-16,-1 2 1 15,4 1-3-15,0 3-3 16,0-3 0-16,7 3-1 0,0-3 0 15,4-6 2-15,-1 2 19 16,1-2 10-16,-4-7-9 16,0-3-4-16,0 7-7 15,4-4-2-15,-1-3-3 16,4 1-1-16,4-4-3 16,3 0 1-16,8-3-4 15,6-4 0-15,4 1 1 16,-1 3 0-16,5 0 0 15,-1 6 0-15,-3 0 0 16,-4 4 0-16,-3-1 2 16,-4 3 3-16,-3 1 2 15,-4-1 1-15,-3 4-2 16,-4 0-1-16,-4-1-3 16,1 10 1-16,-4-3-2 15,4 3-1-15,-4 3 1 0,0-3-1 16,0 6 0-1,-4-2 0-15,1-4 0 0,-1 0 2 16,-3 6 14-16,0-6 9 16,0 0-10-16,0 0-6 15,0-6-5-15,-3 6-4 16,-1 0 1 0,1 0-1-16,-1 0 0 0,-3 0 0 15,0 0 0-15,-4 0 2 16,1 0-1-16,-4 6-1 15,0-3 1-15,-4 0-1 16,-3 3-3-16,0 1 2 0,-4-1 1 16,0 0 0-1,-3 4-3-15,0 2 2 0,0 4 1 16,-4 3 0-16,4 3 0 16,-1 3 0-16,5 0-3 15,-1 3 2 1,4 0 1-16,0 10 0 0,0-4 0 15,-1 4 2-15,1-4 1 16,-3 7 1-16,-1 3-2 16,0-3-2-16,4 3 1 15,0-4-1 1,7-8-3-16,0 5 2 0,7-8 1 16,-1-1 0-16,8-6 0 0,0 3 2 15,4-3-3 1,3 0 0-16,0-3 1 0,4-1 0 15,-4 4 0 1,3-6 2-16,1 3-3 16,-4 3 0-16,0-3 1 0,-3-4 2 15,3 1-1 1,-4 0 2-16,1-1-2 0,-1 4-1 16,-3 0 1-1,0-3 1-15,0-1-1 0,0 1-1 16,0-3 1-16,-3-4-1 15,3-3-3-15,0-12-64 16,0-13-29 0,0-9 48-16,0-13 24 15</inkml:trace>
  <inkml:trace contextRef="#ctx0" brushRef="#br0" timeOffset="444330.5161">18267 7840 200 0,'-11'-6'77'0,"8"9"-60"0,-1-3-5 0,4 0-4 16,0 0-5-16,-3 6 3 16,-1 0-1-1,1 4 2-15,-1-1-4 0,1 0-2 0,-4 1 2 16,-1 5-2-16,1-2-1 15,0 6 3-15,-3-3 0 16,-4-1 3-16,-4 1 1 16,-3-4 23-16,0 7 10 15,-4-3-14-15,0 0-7 16,-3 2-7 0,3 4-3-16,1 3-5 0,-1 4-1 15,0 2-1-15,1 3-2 0,-1-2-2 16,4 5 1-16,0 1 1 15,-1-3 0-15,5-1 0 16,-1 4 0-16,4-1 0 16,3 1 0-16,4 3 2 15,4-4 1-15,3 1 1 16,3 0 0-16,8-1 0 16,7-2 0-16,3-7 0 15,3-3 0-15,5-3 13 0,2-3 6 16,1 0-11-1,-4-1-5-15,1 1-4 16,-1 0-3-16,-3-6 1 0,-1 5 1 16,-3-8-1-16,1 2 2 15,-1-2 0-15,3-7 1 16,1-3-2 0,0 0-2-16,3-3 1 15,4 0 1-15,3-4-1 0,0 4-1 16,1 0 1-16,-1-3-1 15,0 6 0-15,0 0 0 16,1 0 0-16,-5 0 0 16,1 0 0-16,0-3 2 0,3-4-1 15,1 7-1 1,-1-9 1-16,0-10-1 0,0 3 0 16,4-12 2-1,0-6-1-15,3-7-1 16,-3 0 1-16,-4 0-1 0,1-2 0 15,-5 2 2-15,-2 3-1 16,-1 4-1-16,-3-4 1 16,-4 7-1-16,-4-4 0 15,-3 1 2-15,-6-1-1 16,-5-2-1-16,-3-4 1 16,-7-6 1-16,-4 3-1 15,1-3-1-15,-4 3 1 16,0 0-1-16,-4 0 0 15,0 0 0-15,1 0 0 0,-4 4 0 16,-1-1 0-16,-2 0 0 16,-5 0 0-16,-6-3 0 15,0 4 0 1,0 5 0-16,3 1 0 0,0 12 0 16,4 3 0-1,0 6 0-15,3 4 0 16,0 3 0-16,4-1 0 0,0 1 0 15,0 3 0-15,3-3 0 16,1 0-3-16,-5 6 2 16,-2-4 1-16,-1-2 0 15,0 6-3 1,1 10 2-16,-5-1 1 0,1 7 2 0,-4 9-3 16,-3 9 0-1,0 7-1-15,0 15 0 16,-1 4 2-16,-3 3 0 0,-3-1 0 15,-4 7 0-15,4-3 0 16,0 6 0 0,3-3 0-16,4-3 2 0,6-3-1 15,5 0 2 1,6-1-2-16,4 4-1 0,7-6 1 16,3-4-1-16,8-6 0 15,-1-6 0 1,4-6 0-16,7-7 0 0,8-3 0 15,6 1 2-15,4-1-1 0,10 0-1 16,0-3 1-16,8 0-1 16,3-3 0-1,7 3 2-15,7 4-1 0,0-4-1 16,-4 3 1-16,-3-3 1 16,-7-6-1-1,0-7-1-15,0-9 1 0,7-9 1 16,3-10 1-16,4-12 3 15,4-3-3-15,-8-10-2 16,-3-12 0-16,0-7 1 16,0-15-1-16,-3-7-1 15,-8 1 1-15,-3-1 1 16,0 1-1-16,-7-1-1 16,3 4 1-16,-7 3-1 0,-6 9 0 15,-8 6 0-15,-4 10 0 16,-6 3 0-16,-8 0 0 15,-13 3 0 1,-8 3-3-16,-10-2 2 16,-7-1 1-16,-11-3 0 15,-7 0 0-15,0 0 2 0,4 6 1 16,-1 3 3-16,-3 4-1 16,-10-1 0-1,-1 4-3-15,-3-1-2 0,0 7 1 16,0 0-1-16,4 10-5 15,-11-1 1-15,-11 16 0 0,-3 9-1 16,0 13-1 0,3 10-1-16,0 18-5 0,4 22 0 15,4 13-25 1,9 12-8-16,12 13-21 16,17 15-9-16,11 3 41 0,14-2 18 15</inkml:trace>
  <inkml:trace contextRef="#ctx0" brushRef="#br0" timeOffset="445857.6764">17067 9094 212 0,'-14'-3'79'0,"11"3"-61"0,-1 0-1 0,4 0-2 16,0 0-11-16,0 6 0 15,4 0-2-15,-1 1-2 16,4 2 1-16,4 0-1 0,3-2 2 16,0-1-1-16,4 3-1 0,-1-9 3 15,1 0 2-15,3 0 15 16,4-9 10-16,3 3-10 15,7-7-3-15,8 1-8 16,3-1-4 0,3 4-2-16,4-1-3 0,-4 1 1 15,-3-7 1-15,0 4-1 16,0-4 2-16,-11 3 0 16,8-2 1-16,-5 2 0 15,-2 7 0-15,-1 3 0 16,-7 6 0-16,0 6 0 15,-3 4 0-15,-4 3 0 16,0 12 2-16,1-3-3 16,-5 3-2-16,4-3 0 15,-3 0-1-15,3-3 0 16,-3 3 2-16,-1-6 1 16,1-3 3-16,0-4 14 15,-1-2 10-15,4-4-14 0,8-3-6 16,2-3-6-16,8 0-1 15,4 0-2 1,2-3 2-16,5 0-4 0,-1 3 0 16,-3 0 1-16,-4 3 2 15,-3 0-1-15,-3-3-1 16,-1 3 1-16,-3-3-1 16,-1 0-3-16,1 0 2 15,0 0 1-15,0 0 0 16,-1 0 0-16,5 3 2 0,2-3-1 15,-2 4-1 1,-5-4 3-16,1 0 2 0,0-4 0 16,0 1 2-1,-1-3-2-15,1 0 0 0,0-4-3 16,3 1 1 0,0 0-2-16,-3-4 2 0,0 4-2 15,-4-4-1-15,-3 10 1 16,-4-3-1-16,-3 6 0 15,-4 6 0-15,-4-3 0 16,-3 6 2-16,-3 4-1 16,-4 0-1-16,-4-4-4 15,1 0-2-15,-1 1-2 0,1-4 0 16,-1 3-4 0,4-9-3-16,0 4-22 0,4-1-9 15,-1-3-9 1,4 0-2-16,4-3 32 0,0-4 13 15</inkml:trace>
  <inkml:trace contextRef="#ctx0" brushRef="#br0" timeOffset="472480.9691">16263 7921 104 0,'-11'7'41'0,"8"2"-32"0,-8-6 6 0,8 3 1 16,3-6-7-16,-4 4-1 15,4-4-4-15,-3-4-1 16,-1 1-1-16,-3-3 1 16,0-3-2-16,-3 5 6 0,-1-2 3 15,0 0 3-15,1 3 5 16,-1 0-1-16,1 3 1 0,3 0 0 16,-4 3-2-16,4 3-4 15,-4-3-2-15,1 0-6 16,-1 4-1-16,-3 2 1 15,-4 0 2-15,-3 4 1 16,-3 3 1-16,-1 2 7 16,0 11 2-16,1-4 3 15,2 6 2-15,5 0-6 16,3 4 1-16,3-1-10 16,4 4-4-16,0 0-2 15,3-1-1-15,1-2 0 16,3-1 0-16,0 1 0 15,0-1 0-15,3 1 0 16,1 2 0-16,3 1 2 16,4 0 1-16,3-4-1 0,3 1 1 15,4-4 2-15,8 3 2 16,-1-5-1-16,0-7-1 16,4-4-1-16,-4-5 0 15,0-4 4-15,-3 1 5 16,0-1-9-16,-4-6-2 15,0 0-2-15,-3-3 0 16,-1 0 0-16,1-6 0 16,3-6-7-16,0-4 0 15,0-3 14-15,1-9 9 16,2-3-3-16,1-10 0 16,0-3-7-16,-4 6-2 15,0-6-2-15,-3 0 1 0,-4-3-2 16,-4-3-1-1,1 3 1-15,-4-3-1 0,0 3 2 16,-3 3 1-16,-1 3-4 16,-3 7 1-16,0-1 0 15,0 13 2-15,-3-3-3 16,-4 3 0-16,-4 0 3 16,0 4 1-16,-3-1 1 15,-3 3 2-15,-5 1-1 16,-2 2 2-16,-1 0-4 0,0 7 0 15,-6 0-1 1,6 3-2-16,0 0 1 16,4-7-1-16,0 10-3 0,-4-3 2 15,1-3 1 1,-1 6 0-16,4 6-3 16,-4-3 0-16,0 7-3 0,-3 5 1 15,0 10 1-15,-4 10 2 16,0 6 1-16,1 9 3 15,2-3-3-15,5 6 0 16,6 0 1-16,0 1 0 16,8 2-3-16,-1 4 2 15,8 6-1-15,3-4 0 16,3 1 2-16,4-10 2 16,0 1-3-16,0-14 0 15,4-8 3-15,7-4 1 16,3 0 1-16,11-9 0 15,6 0-2-15,12-7-2 16,6-2 3-16,1-10 0 0,3-3-1 16,3-4 1-1,4-2-2-15,4-7 2 0,-8-6 0 16,-3-9 1-16,-10-7 2 16,-8-12 3-16,-10-16-2 15,-8-3-2-15,-6-6 0 16,-11 0 1-16,-11-7-3 15,-10-2 0-15,-7 5-1 16,-7 4 1-16,-7 6-2 16,-4 6-1-16,0 4 1 0,0 9 1 15,0 15-1 1,1 7-1-16,-1 9-2 0,-3 10 1 16,-1 12-4-16,-3 12 1 15,-3 11-3-15,0 5 2 16,-4 3 1-16,3 10 2 15,4 10 1-15,8-1 1 16,6 0 0-16,7 1 0 16,11 2-3-16,7 4 2 15,7 2-1-15,7 4-2 16,11 12 3-16,3-2 0 16,7-1-2-16,4-9 2 0,-4-7-1 15,-3-12 0 1,-1-6 2-16,1-6 0 15,3-10 2-15,1-6 3 0,2-4 0 16,5-15 2-16,2-9-4 16,12-7 0-16,3-9-1 15,3-9 1-15,-3-13-2 16,-4 0 2 0,-3-13-2-16,-7 4 2 0,-4 2-2 15,-10 1 2-15,-4 6-2 16,-10-3-1-16,-8 3 1 0,-3 0 1 15,-10-4-1 1,-11 8-1-16,-8-8 1 16,-13-2-1-16,-4 3 0 15,-3 6 0-15,3 3 0 0,4 1 0 16,6-1-3-16,1 9 2 16,7 10 1-16,0 4 0 15,3 5-5-15,-3 10 1 16,-4 6-3-16,-3 10 0 15,-8 9-1-15,-3 6 2 16,1 9 4-16,-1 7 1 16,0 6 1-16,7 7 0 15,4 6-3 1,10 12 0-16,4 10-1 0,14 15 3 16,10 16-9-16,15 6-1 0,17 16-47 15,22-3-21 1,13 0 40-16,11-4 19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17:46:07.9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27453 6513 192 0,'-28'-15'74'0,"10"12"-58"0,-3 0 12 16,11 3 2-16,-1 0-3 15,-3 0 2-15,0 3-8 16,-4 0-2-16,4 0-11 0,-4 0-1 0,4 3 0 16,0 4-3-16,0 2-3 15,-4 7 0 1,1 6-1-16,-4 10 0 0,-1 5 0 15,1 7 0-15,-3 4 2 16,-1 2 5 0,0 0 6-16,4 13-3 0,0 3 0 15,0 6-6-15,3 1-3 16,0 2 0-16,1-6 1 16,3 3-1-16,3 4-1 0,4-1 5 15,3-3 4 1,8 1 6-16,7-7 3 0,10 3-14 15,7-3-6 1,11 0 4-16,10-10 5 0,8-5 1 16,10-14 1-1,10-8-3-15,8-14 1 0,0-8-4 16,-1-10 0-16,4-10-3 16,4-8-1-16,0-1 1 15,-4 0 2-15,-7-6-3 16,0-3 0-16,15-7-1 15,-15-2 0-15,-11-4 4 16,-10-6 1-16,-14 0 1 16,-7-10 0-16,-14-9 2 15,-11-2 1-15,-11-11-3 16,-13-9-1-16,-11 4-1 16,-11-7 1-16,-11 3-2 15,-2 6 2-15,13 23 0 0,-32-23 1 16,-3 1-2-16,-7 2 1 15,0 10-2-15,7 13 2 16,4 12 0-16,3 6 1 16,-4 4-5-16,-3 15 1 15,4 10-2-15,-4 6 0 16,3 6 2-16,4 16 0 16,4-1-3-16,6 14 2 15,-3 2 1-15,4 7 0 16,-4 0-3-1,0 12 2-15,-3 4 1 0,-1 8 0 0,15-21 0 16,-11 38 0-16,7-13 0 16,11 0 0-16,7-10-3 15,3-2 2-15,7-7 1 16,4-3 0-16,7 0 0 16,4 3 0-16,6 3 0 15,1 1 0 1,3 5-3-16,7-2 2 0,7 5 1 15,7-5 0 1,8-4 0-16,16 1 0 0,-16-20 2 0,41 16 1 16,1-12-1-1,7-10 1-15,3-9-2 16,0-10-1-16,-3-9 1 16,-8-9 1-16,-3-10-1 0,0-9 2 15,1-4-2-15,-8-5 2 16,-4-1-2-1,-7-9-1-15,-10-3 3 16,-3 0 0-16,-12-7 1 0,-6 4 0 16,-7-6-5-1,-11-1-1-15,-7-3 1 0,-7 1 0 16,-7-4 1-16,-8-3 0 16,-6 3 0-16,-7 3 0 15,-7 0-3-15,-8 13 2 0,-3-3-1 16,-3 0 0-1,-11 9 2-15,-11 3 0 16,-3 10 0-16,-4 2 0 16,4 20-3-16,-3 15 2 15,-5 7-10-15,-2 18-3 0,6 7-33 16,4 9-12-16,3 12-86 16,8 7-38-1,-1-3 95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17:45:14.3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20034 11935 92 0,'-10'-3'35'0,"6"6"-27"0,4-3 0 0,0 0-2 16,0 0-11-16,4 3-4 15,-1 0 5-15,1 3 1 16</inkml:trace>
  <inkml:trace contextRef="#ctx0" brushRef="#br0" timeOffset="58826.2887">25344 14029 252 0,'-64'-34'96'0,"18"18"-75"0,-21-6-5 0,39 13-9 0</inkml:trace>
  <inkml:trace contextRef="#ctx0" brushRef="#br0" timeOffset="82904.8403">15035 10583 136 0,'-21'3'52'0,"14"-3"-41"0,-3 0 15 0,10 0 6 16,0 0-12-16,0 0-1 15,0 0-11-15,3 7-3 16,1-4-3-16,3-3 5 0,3 0 3 0,1 0 3 16,3 0 5-1,4 0 1-15,3-10 1 16,3 1-5-16,5 0 1 0,-1-4-5 15,4-3-1 1,-1 1-6-16,5-1-1 16,6 0 1-16,7 4 0 0,4 2-2 15,7 7-2-15,4 3 1 16,-1 3-1-16,1 7 2 16,6 2 1-16,8 4-1 15,0 3-2-15,-1-3 3 16,-10-4 0-16,-7 1 5 15,0-4 3-15,-3-3-4 16,-8-3 1-16,0 4-3 16,4-4 0-16,-7 3-3 15,-3-3 1-15,-5 7 0 16,-2-4 1-16,-5 3 0 16,1-2 0-16,-4 2 0 15,-3 0 0-15,-4-2 2 16,0-1 3-16,-3-3-6 0,0 0-2 15,-1 0-6-15,-3-3 1 16,0 0 0-16,-3 0-1 16,0 0 12-16,-1 4 5 15,-3-1-5-15,0-3-4 16,0 0-2-16,-3 3 1 16,-1-3-1-16,1 3 2 0,0 0-2 15,-1 3 2-15,1-3 0 16,-1 7 1-16,1-1 0 15,-1 1 2 1,1 5-1-16,-4-2 0 16,0 3-1-16,0 2 2 0,0 4-3 15,3 0-2-15,1 16 0 16,-1 3 1 0,4 6-1-16,0 3 2 15,0 6-2-15,-3 4-1 0,-4 6 3 16,0 6 0-16,-4 0 1 15,1-3 2-15,-4-3-1 16,3-7 2-16,1-2-4 16,-4-4-2-16,3 4 0 15,1-7 1-15,-1 0-1 0,1-6 2 16,-1-3-2 0,1-7-1-16,-1-3 1 0,4-6 1 15,0 1-3-15,0-4 0 16,-3-4 1-16,3-2 2 15,0 0-1-15,-4-4-1 16,4 1 1 0,-4-4 1-16,1 1-1 0,3-1 2 15,-4-6-2-15,1 7-1 16,3-10 1 0,-4 0 1-16,1 9-1 0,-1-9-1 15,1 9 1-15,-1-2-1 16,4-7 0-16,-3 6 0 15,-1 0 0-15,1 0 2 16,-1 4-1-16,1-4-1 0,-1 4 1 16,1-1-1-16,-5 0 0 15,1 1 0-15,0-1 0 16,-3 1 0 0,-1-1 2-16,1 0 1 0,-1-2-1 15,-3-4 1-15,0 6-2 16,0-3 2-16,0-2-2 15,-4-1-1-15,-3 0 1 16,-7-3 1-16,-4 0-1 16,-3 0 2-16,-4 0-2 15,-4 0 2-15,1 0-2 16,-11 0-1-16,0 0 3 16,-7-3 0-16,-3 3-4 15,-4-3 1-15,0-1 0 0,-4 1 2 16,-3 0-3-1,-7 0 0-15,0-3-1 0,0 6 0 16,7 6 2-16,3 0 0 16,4 1 0-16,0-1 0 15,7 0 0-15,4 0 0 16,3-2 0-16,7-1 0 16,7 0-3-16,0-3 0 15,7 0 2-15,8 0 0 16,3 0 1-16,3 0 0 0,4 0-3 15,3 0 2 1,4 0-1-16,0-3 0 0,4 0 2 16,-1-4 0-1,4-2 0-15,0-4 2 16,4-2-3-16,-1-10-2 16,1-4 2-16,-1-5 0 0,1-10 1 15,3-6 0-15,0-10 0 16,3-6 0-16,1-3 0 15,0-9 0-15,3-16 0 16,0-10 2-16,0 1-3 16,-4-13-2-16,-2-9-3 15,-5 2 1-15,1 4-2 0,-1-3 0 16,1 9 1 0,-4 9 4-16,0 20 1 15,0 12 1-15,0 12 0 0,0 7 0 16,0 18-9-16,0 4-4 15,3 9-13 1,1 3-6-16,3 16-47 0,10 3-19 16,1 9 49-16,7 17 25 15</inkml:trace>
  <inkml:trace contextRef="#ctx0" brushRef="#br0" timeOffset="84798.9247">17113 10618 148 0,'0'-6'55'0,"0"-1"-43"0,-3-2 16 16,3 9 7-16,3-3-4 16,4-4-1-16,0-2-10 15,0 6-5-15,4-3-8 16,3 6-3-16,0-3 2 0,4 3-1 16,3 0 2-16,4-7-4 15,6 7 0-15,5-3 3 0,6 3 1 16,7 0 3-16,8 3 1 15,-1 4 1 1,4 2 0 0,14 3-2-16,4 4-1 0,3 0-5 0,0-1-1 15,-7 1-1 1,0 0 1-16,-3-4 4 0,0 1 4 16,-8-4-2-16,1 1 0 15,-4-1-3-15,0 1-1 16,-8-1-3-16,-6 0 1 15,-3 1 4-15,-8-4 4 16,-3 0-6-16,-8 1-3 0,-2-4-4 16,-8 0 1-16,0 0 5 15,-4 0 2-15,-3-3 2 16,0 0 2-16,-3 0-5 16,0 0-3-16,-1 0-1 15,1 0-1-15,-4 0 0 16,0 0 0-16,0 3 0 15,0-3 0-15,0 3 0 16,0-3 2-16,0 0 3 16,0 0 2-16,0 0-3 15,0 0-1-15,0 0-1 16,0 0 1-16,0 0 0 16,-7 0 1-16,3 4-5 15,0-1 1-15,1 0 0 16,-1 3 0-16,1 0 2 15,3 4 3-15,0 2 0 16,0 4 2-16,0 9-4 0,3 10 0 16,1 15-1-1,3 6 1-15,4 13-2 0,3 19-1 16,0 15 1-16,-4 7-1 16,-3 3 2-1,-3 9 1-15,-4-3-4 0,-4-15 1 16,-3-10 0-16,-3-12 2 15,-1-7-1-15,1-9 2 16,-1-10-2-16,0-6-1 16,4-9 1-16,0-7 1 0,0-8-1 15,4-1-1 1,-1-13 1-16,4 4-1 16,0-4 0-16,0-2 2 15,0-4-1-15,0-3-1 0,0 0 1 16,0-3-1-16,0 0-3 15,0 0 2-15,0 0 1 16,-3 0 2-16,-1-3 1 16,-3 0 1-16,-3 0-5 15,-5 3 1-15,-6 0 0 16,-10 3 2-16,-8 3-6 16,-14 4 1-16,-11 2-1 15,-3 1 2-15,-14-1 1 16,-14 4 3-16,-11-7 1 0,4-5 3 15,-11-4 1 1,-4 0 1-16,5 0-4 16,6-10-3-16,14 7 0 0,4-3-1 15,10-4 0-15,4 10 0 16,11-3-3-16,10-3 2 16,10 6-1-16,8-3 0 15,7 0 0-15,7 0 0 16,3 3 0-16,4-4 0 15,3 1 2-15,4 0 0 16,4 0-3-16,3 0 2 16,3-3 1-16,1-1 0 15,-1 1-3-15,4-3 0 16,4-1-1-16,0-2 3 16,-1-1-2-16,1-6-1 15,-4-3 3-15,0-9 2 0,0-10-2 16,-4-18 0-1,-3-20 1-15,-7-18 2 0,0-13-3 16,-3-21 0-16,6-4-1 16,1-3 0-16,6-3 2 15,4 3 0-15,4 9 0 16,3 4 0-16,0-4 0 16,4 13 0-16,-1 13 0 15,1 6 2-15,0 12-1 16,-4 13-1-1,-4 12-2 1,1 13 1-16,-4 10-10 16,0 12-3-16,0 12-11 15,-3 10-4-15,-1 9-50 16,1 10-22-16,-1 6 53 0,4 9 24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17:48:02.0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17360 5438 16 0,'-3'-9'8'0,"-1"5"-6"0,4-2 6 0,0 6 2 16,-7 0-3-16,0 0 1 15,0-3-5-15,-4-3-2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B0CA21C-B112-4BD8-B9E9-462888A52112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A80BC8A-3D2D-4399-A152-F8F7638B0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99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0BC8A-3D2D-4399-A152-F8F7638B02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534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were motivated by a class of optimal control</a:t>
            </a:r>
            <a:r>
              <a:rPr lang="en-US" baseline="0" dirty="0" smtClean="0"/>
              <a:t> problems. Parameter synthesis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C47DD-BE46-9642-8B64-51C932469067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372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were motivated by a class of optimal control</a:t>
            </a:r>
            <a:r>
              <a:rPr lang="en-US" baseline="0" dirty="0" smtClean="0"/>
              <a:t> problems. Parameter synthesis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C47DD-BE46-9642-8B64-51C932469067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1440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were motivated by a class of optimal control</a:t>
            </a:r>
            <a:r>
              <a:rPr lang="en-US" baseline="0" dirty="0" smtClean="0"/>
              <a:t> problems. Parameter synthesis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C47DD-BE46-9642-8B64-51C932469067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3856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were motivated by a class of optimal control</a:t>
            </a:r>
            <a:r>
              <a:rPr lang="en-US" baseline="0" dirty="0" smtClean="0"/>
              <a:t> problems. Parameter synthesis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C47DD-BE46-9642-8B64-51C932469067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990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C47DD-BE46-9642-8B64-51C932469067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998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To motivate the problem, consider the following simple exercise. You want to develop a thermostat to control the temperature of a house.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house is a physical system that behaves according to a set of equations that determine how the temperature evolves when the heater is on or off.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thermostat, in turn, is a simple piece of code that keeps two thresholds; one to determine when to turn the heater on, and one to determine when to turn it off.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code is very simple, but determining the correct constants is far from trivial; for example, if </a:t>
            </a:r>
            <a:r>
              <a:rPr lang="en-US" baseline="0" dirty="0" err="1" smtClean="0"/>
              <a:t>tOn</a:t>
            </a:r>
            <a:r>
              <a:rPr lang="en-US" baseline="0" dirty="0" smtClean="0"/>
              <a:t> is too close to the target temperature, then by the time the next reading comes in, you will have overshot the target by too much.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So the challenge is to find the most effective parameters to keep the house comfortable.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DBE56-3C47-3B46-BE83-DC7D8776CFBC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1778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simple approach to this</a:t>
            </a:r>
            <a:r>
              <a:rPr lang="en-US" baseline="0" dirty="0" smtClean="0"/>
              <a:t> problem is to write a program that takes </a:t>
            </a:r>
            <a:r>
              <a:rPr lang="en-US" baseline="0" dirty="0" err="1" smtClean="0"/>
              <a:t>tOn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tOff</a:t>
            </a:r>
            <a:r>
              <a:rPr lang="en-US" baseline="0" dirty="0" smtClean="0"/>
              <a:t> and h as parameters and simulates the behavior of the house and the thermostat. </a:t>
            </a:r>
          </a:p>
          <a:p>
            <a:r>
              <a:rPr lang="en-US" baseline="0" dirty="0" smtClean="0"/>
              <a:t>The output of this program is a series of temperature readings. </a:t>
            </a:r>
          </a:p>
          <a:p>
            <a:r>
              <a:rPr lang="en-US" baseline="0" dirty="0" smtClean="0"/>
              <a:t>Our goal is to keep the house at a pleasant 75deg, we can write an error function that gives us a measure of how close our temperature readings are to the desired temperature. </a:t>
            </a:r>
          </a:p>
          <a:p>
            <a:r>
              <a:rPr lang="en-US" baseline="0" dirty="0" smtClean="0"/>
              <a:t>This error function is also our program, and our goal, is to find values that minimize its output.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At this point, the problem is no longer a parameter synthesis problem; it’s a problem of how to find values that minimize the output of a complicated program.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DBE56-3C47-3B46-BE83-DC7D8776CFBC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9696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DBE56-3C47-3B46-BE83-DC7D8776CFBC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06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To motivate the problem, consider the following simple exercise. You want to develop a thermostat to control the temperature of a house.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house is a physical system that behaves according to a set of equations that determine how the temperature evolves when the heater is on or off.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thermostat, in turn, is a simple piece of code that keeps two thresholds; one to determine when to turn the heater on, and one to determine when to turn it off.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code is very simple, but determining the correct constants is far from trivial; for example, if </a:t>
            </a:r>
            <a:r>
              <a:rPr lang="en-US" baseline="0" dirty="0" err="1" smtClean="0"/>
              <a:t>tOn</a:t>
            </a:r>
            <a:r>
              <a:rPr lang="en-US" baseline="0" dirty="0" smtClean="0"/>
              <a:t> is too close to the target temperature, then by the time the next reading comes in, you will have overshot the target by too much.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So the challenge is to find the most effective parameters to keep the house comfortable.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DBE56-3C47-3B46-BE83-DC7D8776CFB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16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simple approach to this</a:t>
            </a:r>
            <a:r>
              <a:rPr lang="en-US" baseline="0" dirty="0" smtClean="0"/>
              <a:t> problem is to write a program that takes </a:t>
            </a:r>
            <a:r>
              <a:rPr lang="en-US" baseline="0" dirty="0" err="1" smtClean="0"/>
              <a:t>tOn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tOff</a:t>
            </a:r>
            <a:r>
              <a:rPr lang="en-US" baseline="0" dirty="0" smtClean="0"/>
              <a:t> and h as parameters and simulates the behavior of the house and the thermostat. </a:t>
            </a:r>
          </a:p>
          <a:p>
            <a:r>
              <a:rPr lang="en-US" baseline="0" dirty="0" smtClean="0"/>
              <a:t>The output of this program is a series of temperature readings. </a:t>
            </a:r>
          </a:p>
          <a:p>
            <a:r>
              <a:rPr lang="en-US" baseline="0" dirty="0" smtClean="0"/>
              <a:t>Our goal is to keep the house at a pleasant 75deg, we can write an error function that gives us a measure of how close our temperature readings are to the desired temperature. </a:t>
            </a:r>
          </a:p>
          <a:p>
            <a:r>
              <a:rPr lang="en-US" baseline="0" dirty="0" smtClean="0"/>
              <a:t>This error function is also our program, and our goal, is to find values that minimize its output.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At this point, the problem is no longer a parameter synthesis problem; it’s a problem of how to find values that minimize the output of a complicated program.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DBE56-3C47-3B46-BE83-DC7D8776CFB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61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DBE56-3C47-3B46-BE83-DC7D8776CFB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97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Function minimization has long been a problem of interest for numerical analysis,</a:t>
            </a:r>
            <a:r>
              <a:rPr lang="en-US" baseline="0" dirty="0" smtClean="0"/>
              <a:t> so one intriguing idea is to use a standard numerical minimization technique to minimize the Error function. </a:t>
            </a:r>
          </a:p>
          <a:p>
            <a:endParaRPr lang="en-US" dirty="0" smtClean="0"/>
          </a:p>
          <a:p>
            <a:r>
              <a:rPr lang="en-US" dirty="0" smtClean="0"/>
              <a:t>For example, could we use simple gradient descent algorithm to</a:t>
            </a:r>
            <a:r>
              <a:rPr lang="en-US" baseline="0" dirty="0" smtClean="0"/>
              <a:t> find a minimum for our function. The problem is that our Error function is not a particularly well behaved function; specifically, the function is full of plateaus and </a:t>
            </a:r>
            <a:r>
              <a:rPr lang="en-US" baseline="0" dirty="0" err="1" smtClean="0"/>
              <a:t>discountinuities</a:t>
            </a:r>
            <a:r>
              <a:rPr lang="en-US" baseline="0" dirty="0" smtClean="0"/>
              <a:t> as a result of the discrete control flow inside the function.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a problem for gradient descent, because for all practical purposes, there is no gradient. In fact, it is a problem for many of the most effective minimization algorithms because they all rely on some kind of continuity and even differentiability assumption.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DBE56-3C47-3B46-BE83-DC7D8776CFB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033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this approach seems like a dead end, but it raises the</a:t>
            </a:r>
            <a:r>
              <a:rPr lang="en-US" baseline="0" dirty="0" smtClean="0"/>
              <a:t> question: is it possible to approximate the program with a continuous function, one that works well with these numerical methods? </a:t>
            </a:r>
          </a:p>
          <a:p>
            <a:r>
              <a:rPr lang="en-US" baseline="0" dirty="0" smtClean="0"/>
              <a:t>Because if we can do that, we could use these optimization methods for a whole range of program analysis problems, not just parameter synthesis, but potentially even bug finding.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really the big idea of this paper.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DBE56-3C47-3B46-BE83-DC7D8776CFB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780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C47DD-BE46-9642-8B64-51C93246906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52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DBE56-3C47-3B46-BE83-DC7D8776CFB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06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 numerically,</a:t>
            </a:r>
            <a:r>
              <a:rPr lang="en-US" baseline="0" dirty="0" smtClean="0"/>
              <a:t> as it would require us to </a:t>
            </a:r>
            <a:r>
              <a:rPr lang="en-US" baseline="0" dirty="0" err="1" smtClean="0"/>
              <a:t>discretize</a:t>
            </a:r>
            <a:r>
              <a:rPr lang="en-US" baseline="0" dirty="0" smtClean="0"/>
              <a:t>. This would miss important features.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DBE56-3C47-3B46-BE83-DC7D8776CFB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718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57284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97338"/>
            <a:ext cx="9144000" cy="86046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29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06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648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00" y="29189"/>
            <a:ext cx="6869903" cy="1325563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2494" y="1825625"/>
            <a:ext cx="9761306" cy="4351338"/>
          </a:xfrm>
        </p:spPr>
        <p:txBody>
          <a:bodyPr/>
          <a:lstStyle>
            <a:lvl1pPr>
              <a:buClr>
                <a:schemeClr val="bg1"/>
              </a:buClr>
              <a:buSzPct val="25000"/>
              <a:defRPr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3">
                    <a:lumMod val="75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219200"/>
            <a:ext cx="7278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871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4864" y="29189"/>
            <a:ext cx="6867144" cy="1325563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219200"/>
            <a:ext cx="7278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310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05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4864" y="29189"/>
            <a:ext cx="6867144" cy="1325563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219200"/>
            <a:ext cx="7278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505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2pPr>
              <a:defRPr>
                <a:solidFill>
                  <a:schemeClr val="accent3">
                    <a:lumMod val="75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2pPr>
              <a:defRPr>
                <a:solidFill>
                  <a:schemeClr val="accent3">
                    <a:lumMod val="75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4864" y="29189"/>
            <a:ext cx="6867144" cy="1325563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219200"/>
            <a:ext cx="7278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259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4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538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388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6B1FC-33B3-4A41-B046-2D6AAAB3391B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3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8" r:id="rId3"/>
    <p:sldLayoutId id="2147483675" r:id="rId4"/>
    <p:sldLayoutId id="2147483676" r:id="rId5"/>
    <p:sldLayoutId id="2147483677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1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.pdf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.png"/><Relationship Id="rId12" Type="http://schemas.openxmlformats.org/officeDocument/2006/relationships/image" Target="../media/image11.pdf"/><Relationship Id="rId17" Type="http://schemas.openxmlformats.org/officeDocument/2006/relationships/image" Target="../media/image4.png"/><Relationship Id="rId2" Type="http://schemas.openxmlformats.org/officeDocument/2006/relationships/image" Target="../media/image1.jpeg"/><Relationship Id="rId16" Type="http://schemas.openxmlformats.org/officeDocument/2006/relationships/image" Target="../media/image15.pdf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3.png"/><Relationship Id="rId14" Type="http://schemas.openxmlformats.org/officeDocument/2006/relationships/image" Target="../media/image13.pd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1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media" Target="file:///C:\Users\Armando\Documents\suckyparallelParking.avi" TargetMode="External"/><Relationship Id="rId7" Type="http://schemas.openxmlformats.org/officeDocument/2006/relationships/image" Target="../media/image65.png"/><Relationship Id="rId2" Type="http://schemas.openxmlformats.org/officeDocument/2006/relationships/video" Target="file:///C:\Users\Armando\Documents\goodparallelParking.avi" TargetMode="External"/><Relationship Id="rId1" Type="http://schemas.microsoft.com/office/2007/relationships/media" Target="file:///C:\Users\Armando\Documents\goodparallelParking.avi" TargetMode="Externa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3.xml"/><Relationship Id="rId4" Type="http://schemas.openxmlformats.org/officeDocument/2006/relationships/video" Target="file:///C:\Users\Armando\Documents\suckyparallelParking.av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6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e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image" Target="../media/image5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8.png"/><Relationship Id="rId4" Type="http://schemas.openxmlformats.org/officeDocument/2006/relationships/image" Target="../media/image67.png"/><Relationship Id="rId9" Type="http://schemas.openxmlformats.org/officeDocument/2006/relationships/image" Target="../media/image72.e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5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10" Type="http://schemas.openxmlformats.org/officeDocument/2006/relationships/image" Target="../media/image73.emf"/><Relationship Id="rId4" Type="http://schemas.openxmlformats.org/officeDocument/2006/relationships/image" Target="../media/image8.png"/><Relationship Id="rId9" Type="http://schemas.openxmlformats.org/officeDocument/2006/relationships/customXml" Target="../ink/ink8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emf"/><Relationship Id="rId3" Type="http://schemas.openxmlformats.org/officeDocument/2006/relationships/image" Target="../media/image5.png"/><Relationship Id="rId7" Type="http://schemas.openxmlformats.org/officeDocument/2006/relationships/customXml" Target="../ink/ink9.xml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emf"/></Relationships>
</file>

<file path=ppt/slides/_rels/slide5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6.emf"/><Relationship Id="rId12" Type="http://schemas.openxmlformats.org/officeDocument/2006/relationships/customXml" Target="../ink/ink11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6.png"/><Relationship Id="rId10" Type="http://schemas.openxmlformats.org/officeDocument/2006/relationships/image" Target="../media/image75.png"/><Relationship Id="rId9" Type="http://schemas.openxmlformats.org/officeDocument/2006/relationships/image" Target="../media/image210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7.emf"/><Relationship Id="rId7" Type="http://schemas.openxmlformats.org/officeDocument/2006/relationships/image" Target="../media/image81.emf"/><Relationship Id="rId12" Type="http://schemas.openxmlformats.org/officeDocument/2006/relationships/image" Target="../media/image83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emf"/><Relationship Id="rId11" Type="http://schemas.openxmlformats.org/officeDocument/2006/relationships/customXml" Target="../ink/ink12.xml"/><Relationship Id="rId5" Type="http://schemas.openxmlformats.org/officeDocument/2006/relationships/image" Target="../media/image79.emf"/><Relationship Id="rId10" Type="http://schemas.openxmlformats.org/officeDocument/2006/relationships/image" Target="../media/image85.png"/><Relationship Id="rId4" Type="http://schemas.openxmlformats.org/officeDocument/2006/relationships/image" Target="../media/image78.emf"/><Relationship Id="rId9" Type="http://schemas.openxmlformats.org/officeDocument/2006/relationships/image" Target="../media/image84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87.emf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emf"/><Relationship Id="rId5" Type="http://schemas.openxmlformats.org/officeDocument/2006/relationships/image" Target="../media/image85.emf"/><Relationship Id="rId10" Type="http://schemas.openxmlformats.org/officeDocument/2006/relationships/image" Target="../media/image89.emf"/><Relationship Id="rId4" Type="http://schemas.openxmlformats.org/officeDocument/2006/relationships/image" Target="../media/image84.emf"/><Relationship Id="rId9" Type="http://schemas.openxmlformats.org/officeDocument/2006/relationships/customXml" Target="../ink/ink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84.png"/><Relationship Id="rId4" Type="http://schemas.openxmlformats.org/officeDocument/2006/relationships/image" Target="../media/image9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7" Type="http://schemas.openxmlformats.org/officeDocument/2006/relationships/image" Target="../media/image90.emf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7" Type="http://schemas.openxmlformats.org/officeDocument/2006/relationships/image" Target="../media/image81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emf"/><Relationship Id="rId5" Type="http://schemas.openxmlformats.org/officeDocument/2006/relationships/image" Target="../media/image79.emf"/><Relationship Id="rId4" Type="http://schemas.openxmlformats.org/officeDocument/2006/relationships/image" Target="../media/image78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e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Relationship Id="rId9" Type="http://schemas.openxmlformats.org/officeDocument/2006/relationships/image" Target="../media/image92.e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.jpeg"/><Relationship Id="rId4" Type="http://schemas.openxmlformats.org/officeDocument/2006/relationships/image" Target="../media/image12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emf"/><Relationship Id="rId4" Type="http://schemas.openxmlformats.org/officeDocument/2006/relationships/customXml" Target="../ink/ink17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430.png"/><Relationship Id="rId7" Type="http://schemas.openxmlformats.org/officeDocument/2006/relationships/image" Target="../media/image109.png"/><Relationship Id="rId12" Type="http://schemas.openxmlformats.org/officeDocument/2006/relationships/image" Target="../media/image94.emf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11" Type="http://schemas.openxmlformats.org/officeDocument/2006/relationships/customXml" Target="../ink/ink18.xml"/><Relationship Id="rId5" Type="http://schemas.openxmlformats.org/officeDocument/2006/relationships/image" Target="../media/image451.png"/><Relationship Id="rId10" Type="http://schemas.openxmlformats.org/officeDocument/2006/relationships/image" Target="../media/image501.png"/><Relationship Id="rId4" Type="http://schemas.openxmlformats.org/officeDocument/2006/relationships/image" Target="../media/image440.png"/><Relationship Id="rId9" Type="http://schemas.openxmlformats.org/officeDocument/2006/relationships/image" Target="../media/image49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emf"/><Relationship Id="rId5" Type="http://schemas.openxmlformats.org/officeDocument/2006/relationships/customXml" Target="../ink/ink19.xml"/><Relationship Id="rId4" Type="http://schemas.openxmlformats.org/officeDocument/2006/relationships/image" Target="../media/image112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0.png"/><Relationship Id="rId13" Type="http://schemas.openxmlformats.org/officeDocument/2006/relationships/image" Target="../media/image580.png"/><Relationship Id="rId18" Type="http://schemas.openxmlformats.org/officeDocument/2006/relationships/image" Target="../media/image600.png"/><Relationship Id="rId3" Type="http://schemas.openxmlformats.org/officeDocument/2006/relationships/image" Target="../media/image450.png"/><Relationship Id="rId21" Type="http://schemas.openxmlformats.org/officeDocument/2006/relationships/image" Target="../media/image114.png"/><Relationship Id="rId7" Type="http://schemas.openxmlformats.org/officeDocument/2006/relationships/image" Target="../media/image490.png"/><Relationship Id="rId12" Type="http://schemas.openxmlformats.org/officeDocument/2006/relationships/image" Target="../media/image570.png"/><Relationship Id="rId17" Type="http://schemas.openxmlformats.org/officeDocument/2006/relationships/image" Target="../media/image530.png"/><Relationship Id="rId2" Type="http://schemas.openxmlformats.org/officeDocument/2006/relationships/image" Target="../media/image113.png"/><Relationship Id="rId16" Type="http://schemas.openxmlformats.org/officeDocument/2006/relationships/image" Target="../media/image520.png"/><Relationship Id="rId20" Type="http://schemas.openxmlformats.org/officeDocument/2006/relationships/image" Target="../media/image6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0.png"/><Relationship Id="rId11" Type="http://schemas.openxmlformats.org/officeDocument/2006/relationships/image" Target="../media/image560.png"/><Relationship Id="rId5" Type="http://schemas.openxmlformats.org/officeDocument/2006/relationships/image" Target="../media/image470.png"/><Relationship Id="rId15" Type="http://schemas.openxmlformats.org/officeDocument/2006/relationships/image" Target="../media/image510.png"/><Relationship Id="rId23" Type="http://schemas.openxmlformats.org/officeDocument/2006/relationships/image" Target="../media/image96.emf"/><Relationship Id="rId10" Type="http://schemas.openxmlformats.org/officeDocument/2006/relationships/image" Target="../media/image550.png"/><Relationship Id="rId19" Type="http://schemas.openxmlformats.org/officeDocument/2006/relationships/image" Target="../media/image610.png"/><Relationship Id="rId4" Type="http://schemas.openxmlformats.org/officeDocument/2006/relationships/image" Target="../media/image460.png"/><Relationship Id="rId9" Type="http://schemas.openxmlformats.org/officeDocument/2006/relationships/image" Target="../media/image540.png"/><Relationship Id="rId14" Type="http://schemas.openxmlformats.org/officeDocument/2006/relationships/image" Target="../media/image590.png"/><Relationship Id="rId22" Type="http://schemas.openxmlformats.org/officeDocument/2006/relationships/customXml" Target="../ink/ink20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9.emf"/><Relationship Id="rId4" Type="http://schemas.openxmlformats.org/officeDocument/2006/relationships/customXml" Target="../ink/ink2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emf"/><Relationship Id="rId4" Type="http://schemas.openxmlformats.org/officeDocument/2006/relationships/customXml" Target="../ink/ink2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emf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7.png"/><Relationship Id="rId3" Type="http://schemas.openxmlformats.org/officeDocument/2006/relationships/image" Target="../media/image97.emf"/><Relationship Id="rId7" Type="http://schemas.openxmlformats.org/officeDocument/2006/relationships/image" Target="../media/image121.png"/><Relationship Id="rId12" Type="http://schemas.openxmlformats.org/officeDocument/2006/relationships/image" Target="../media/image126.png"/><Relationship Id="rId2" Type="http://schemas.openxmlformats.org/officeDocument/2006/relationships/image" Target="../media/image88.emf"/><Relationship Id="rId16" Type="http://schemas.openxmlformats.org/officeDocument/2006/relationships/image" Target="../media/image10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image" Target="../media/image125.png"/><Relationship Id="rId5" Type="http://schemas.openxmlformats.org/officeDocument/2006/relationships/image" Target="../media/image119.png"/><Relationship Id="rId15" Type="http://schemas.openxmlformats.org/officeDocument/2006/relationships/customXml" Target="../ink/ink24.xml"/><Relationship Id="rId10" Type="http://schemas.openxmlformats.org/officeDocument/2006/relationships/image" Target="../media/image124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Relationship Id="rId14" Type="http://schemas.openxmlformats.org/officeDocument/2006/relationships/image" Target="../media/image128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13" Type="http://schemas.openxmlformats.org/officeDocument/2006/relationships/image" Target="../media/image132.png"/><Relationship Id="rId18" Type="http://schemas.openxmlformats.org/officeDocument/2006/relationships/image" Target="../media/image137.png"/><Relationship Id="rId3" Type="http://schemas.openxmlformats.org/officeDocument/2006/relationships/image" Target="../media/image97.emf"/><Relationship Id="rId21" Type="http://schemas.openxmlformats.org/officeDocument/2006/relationships/customXml" Target="../ink/ink25.xml"/><Relationship Id="rId7" Type="http://schemas.openxmlformats.org/officeDocument/2006/relationships/image" Target="../media/image670.png"/><Relationship Id="rId12" Type="http://schemas.openxmlformats.org/officeDocument/2006/relationships/image" Target="../media/image131.png"/><Relationship Id="rId17" Type="http://schemas.openxmlformats.org/officeDocument/2006/relationships/image" Target="../media/image136.png"/><Relationship Id="rId2" Type="http://schemas.openxmlformats.org/officeDocument/2006/relationships/image" Target="../media/image88.emf"/><Relationship Id="rId16" Type="http://schemas.openxmlformats.org/officeDocument/2006/relationships/image" Target="../media/image135.png"/><Relationship Id="rId20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125.png"/><Relationship Id="rId5" Type="http://schemas.openxmlformats.org/officeDocument/2006/relationships/image" Target="../media/image760.png"/><Relationship Id="rId15" Type="http://schemas.openxmlformats.org/officeDocument/2006/relationships/image" Target="../media/image134.png"/><Relationship Id="rId10" Type="http://schemas.openxmlformats.org/officeDocument/2006/relationships/image" Target="../media/image700.png"/><Relationship Id="rId19" Type="http://schemas.openxmlformats.org/officeDocument/2006/relationships/image" Target="../media/image138.png"/><Relationship Id="rId4" Type="http://schemas.openxmlformats.org/officeDocument/2006/relationships/image" Target="../media/image750.png"/><Relationship Id="rId9" Type="http://schemas.openxmlformats.org/officeDocument/2006/relationships/image" Target="../media/image130.png"/><Relationship Id="rId14" Type="http://schemas.openxmlformats.org/officeDocument/2006/relationships/image" Target="../media/image133.png"/><Relationship Id="rId22" Type="http://schemas.openxmlformats.org/officeDocument/2006/relationships/image" Target="../media/image103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e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7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emf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Lecture 22</a:t>
            </a:r>
            <a:br>
              <a:rPr lang="en-US" dirty="0" smtClean="0"/>
            </a:br>
            <a:r>
              <a:rPr lang="en-US" dirty="0" smtClean="0"/>
              <a:t>Synthesis with Optimization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97338"/>
            <a:ext cx="9144000" cy="1587826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Armando Solar-Lezama with slides from Swarat Chaudhuri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21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Gaussian Smoothing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87530" y="3028602"/>
            <a:ext cx="1581149" cy="108619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Program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4601" y="3325481"/>
            <a:ext cx="1143063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800000"/>
                </a:solidFill>
              </a:rPr>
              <a:t>Input </a:t>
            </a:r>
            <a:r>
              <a:rPr lang="en-US" sz="2600" dirty="0" err="1">
                <a:solidFill>
                  <a:srgbClr val="800000"/>
                </a:solidFill>
              </a:rPr>
              <a:t>x</a:t>
            </a:r>
            <a:endParaRPr lang="en-US" sz="2600" dirty="0">
              <a:solidFill>
                <a:srgbClr val="80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150299" y="3329385"/>
            <a:ext cx="744594" cy="48463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698545" y="3125425"/>
            <a:ext cx="1295400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800000"/>
                </a:solidFill>
              </a:rPr>
              <a:t>Output value</a:t>
            </a:r>
          </a:p>
        </p:txBody>
      </p:sp>
      <p:sp>
        <p:nvSpPr>
          <p:cNvPr id="8" name="Right Arrow 7"/>
          <p:cNvSpPr/>
          <p:nvPr/>
        </p:nvSpPr>
        <p:spPr>
          <a:xfrm>
            <a:off x="7461314" y="3329385"/>
            <a:ext cx="744594" cy="48463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Execute on a distribution instead of a value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5883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Gaussian Smoothing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Execute on a distribution instead of a value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Expected value </a:t>
            </a:r>
            <a:r>
              <a:rPr lang="en-US" dirty="0" err="1" smtClean="0"/>
              <a:t>smooths</a:t>
            </a:r>
            <a:r>
              <a:rPr lang="en-US" dirty="0" smtClean="0"/>
              <a:t> discontinuities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87530" y="3014109"/>
            <a:ext cx="1581149" cy="108619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Program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1" y="2521667"/>
            <a:ext cx="1143063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800000"/>
                </a:solidFill>
              </a:rPr>
              <a:t>Input </a:t>
            </a:r>
            <a:r>
              <a:rPr lang="en-US" sz="2600" dirty="0" err="1">
                <a:solidFill>
                  <a:srgbClr val="800000"/>
                </a:solidFill>
              </a:rPr>
              <a:t>x</a:t>
            </a:r>
            <a:endParaRPr lang="en-US" sz="2600" dirty="0">
              <a:solidFill>
                <a:srgbClr val="80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630108" y="3314892"/>
            <a:ext cx="475293" cy="48463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7461314" y="3314892"/>
            <a:ext cx="744594" cy="48463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/>
          <a:srcRect l="5186" r="4122"/>
          <a:stretch>
            <a:fillRect/>
          </a:stretch>
        </p:blipFill>
        <p:spPr bwMode="auto">
          <a:xfrm>
            <a:off x="2866547" y="2934767"/>
            <a:ext cx="1676400" cy="1244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685094" y="4158496"/>
            <a:ext cx="2039307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800000"/>
                </a:solidFill>
              </a:rPr>
              <a:t>Distribution centered at x</a:t>
            </a:r>
          </a:p>
        </p:txBody>
      </p:sp>
      <p:sp>
        <p:nvSpPr>
          <p:cNvPr id="11" name="Right Arrow 10"/>
          <p:cNvSpPr/>
          <p:nvPr/>
        </p:nvSpPr>
        <p:spPr>
          <a:xfrm rot="1924867">
            <a:off x="2076641" y="3095500"/>
            <a:ext cx="744594" cy="48463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/>
          <a:srcRect l="5186" r="4122"/>
          <a:stretch>
            <a:fillRect/>
          </a:stretch>
        </p:blipFill>
        <p:spPr bwMode="auto">
          <a:xfrm>
            <a:off x="8610600" y="2852360"/>
            <a:ext cx="1066800" cy="157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382002" y="2119107"/>
            <a:ext cx="2057399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800000"/>
                </a:solidFill>
              </a:rPr>
              <a:t>Output distribution</a:t>
            </a:r>
          </a:p>
        </p:txBody>
      </p:sp>
      <p:sp>
        <p:nvSpPr>
          <p:cNvPr id="13" name="Right Arrow 12"/>
          <p:cNvSpPr/>
          <p:nvPr/>
        </p:nvSpPr>
        <p:spPr>
          <a:xfrm rot="5124950">
            <a:off x="8838775" y="4263804"/>
            <a:ext cx="588806" cy="48463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04169" y="4724400"/>
            <a:ext cx="2057399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800000"/>
                </a:solidFill>
              </a:rPr>
              <a:t>Expected value</a:t>
            </a:r>
          </a:p>
        </p:txBody>
      </p:sp>
    </p:spTree>
    <p:extLst>
      <p:ext uri="{BB962C8B-B14F-4D97-AF65-F5344CB8AC3E}">
        <p14:creationId xmlns:p14="http://schemas.microsoft.com/office/powerpoint/2010/main" val="214572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Parameterized Smoothing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Parameterized by a value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Corresponds to </a:t>
                </a:r>
                <a:r>
                  <a:rPr lang="en-US" dirty="0" err="1" smtClean="0"/>
                  <a:t>std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dev</a:t>
                </a:r>
                <a:r>
                  <a:rPr lang="en-US" dirty="0" smtClean="0"/>
                  <a:t> when smoothing with Gaussian noise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2971801" y="3048001"/>
          <a:ext cx="6029325" cy="3595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8252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Parameterized Smoothing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Parameterized by a value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Corresponds to </a:t>
                </a:r>
                <a:r>
                  <a:rPr lang="en-US" dirty="0" err="1" smtClean="0"/>
                  <a:t>std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dev</a:t>
                </a:r>
                <a:r>
                  <a:rPr lang="en-US" dirty="0" smtClean="0"/>
                  <a:t> when smoothing with Gaussian noise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1" y="3242252"/>
            <a:ext cx="6035563" cy="36030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6038" y="3225800"/>
            <a:ext cx="6035563" cy="36030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6038" y="3229552"/>
            <a:ext cx="6035563" cy="35969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6038" y="3242252"/>
            <a:ext cx="6035563" cy="35969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62640" y="3226504"/>
            <a:ext cx="6041660" cy="360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24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640" y="3226504"/>
            <a:ext cx="6041660" cy="36030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Parameterized Smoothing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𝑠𝑚𝑜𝑜𝑡h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parameterized by a value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Corresponds to </a:t>
                </a:r>
                <a:r>
                  <a:rPr lang="en-US" dirty="0" err="1" smtClean="0"/>
                  <a:t>std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dev</a:t>
                </a:r>
                <a:r>
                  <a:rPr lang="en-US" dirty="0" smtClean="0"/>
                  <a:t> when smoothing with Gaussian noise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ular Callout 3"/>
          <p:cNvSpPr/>
          <p:nvPr/>
        </p:nvSpPr>
        <p:spPr>
          <a:xfrm>
            <a:off x="6673850" y="2637894"/>
            <a:ext cx="2743200" cy="812096"/>
          </a:xfrm>
          <a:prstGeom prst="wedgeRoundRectCallout">
            <a:avLst>
              <a:gd name="adj1" fmla="val -28703"/>
              <a:gd name="adj2" fmla="val 182917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Minima of smooth function is different from minima of the original</a:t>
            </a:r>
          </a:p>
        </p:txBody>
      </p:sp>
    </p:spTree>
    <p:extLst>
      <p:ext uri="{BB962C8B-B14F-4D97-AF65-F5344CB8AC3E}">
        <p14:creationId xmlns:p14="http://schemas.microsoft.com/office/powerpoint/2010/main" val="133556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Smoothed Numerical Search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70888" y="2357733"/>
                <a:ext cx="7814512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𝑟𝑎𝑛𝑑𝑜𝑚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𝑠𝑡𝑎𝑟𝑡𝑖𝑛𝑔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𝑝𝑜𝑖𝑛𝑡</m:t>
                      </m:r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𝑖𝑛𝑖𝑡𝑖𝑎𝑙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𝑏𝑒𝑡𝑎</m:t>
                      </m:r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𝑊h𝑖𝑙𝑒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r>
                  <a:rPr lang="en-US" sz="2800" dirty="0"/>
                  <a:t>    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𝑜𝑝𝑡𝑖𝑚𝑖𝑧𝑒</m:t>
                    </m:r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𝑠𝑚𝑜𝑜𝑡h</m:t>
                        </m:r>
                      </m:sub>
                    </m:sSub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i="1" dirty="0">
                        <a:latin typeface="Cambria Math" panose="02040503050406030204" pitchFamily="18" charset="0"/>
                      </a:rPr>
                      <m:t>𝑠𝑡𝑎𝑟𝑡𝑖𝑛𝑔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𝑎𝑡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dirty="0"/>
              </a:p>
              <a:p>
                <a:r>
                  <a:rPr lang="en-US" sz="2800" dirty="0"/>
                  <a:t>	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𝑟𝑒𝑡𝑢𝑟𝑛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888" y="2357733"/>
                <a:ext cx="7814512" cy="267765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Callout 5"/>
              <p:cNvSpPr/>
              <p:nvPr/>
            </p:nvSpPr>
            <p:spPr>
              <a:xfrm>
                <a:off x="5257800" y="4658632"/>
                <a:ext cx="1676400" cy="685800"/>
              </a:xfrm>
              <a:prstGeom prst="wedgeEllipseCallout">
                <a:avLst>
                  <a:gd name="adj1" fmla="val -61792"/>
                  <a:gd name="adj2" fmla="val -72685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0≤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val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4658632"/>
                <a:ext cx="1676400" cy="685800"/>
              </a:xfrm>
              <a:prstGeom prst="wedgeEllipseCallout">
                <a:avLst>
                  <a:gd name="adj1" fmla="val -61792"/>
                  <a:gd name="adj2" fmla="val -72685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044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Smoothed Numerical Search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Very general procedure</a:t>
                </a:r>
              </a:p>
              <a:p>
                <a:r>
                  <a:rPr lang="en-US" dirty="0" smtClean="0"/>
                  <a:t>Steps:</a:t>
                </a:r>
              </a:p>
              <a:p>
                <a:pPr lvl="1"/>
                <a:r>
                  <a:rPr lang="en-US" dirty="0" smtClean="0"/>
                  <a:t>Frame your problem as an optimization problem</a:t>
                </a:r>
              </a:p>
              <a:p>
                <a:pPr lvl="1"/>
                <a:r>
                  <a:rPr lang="en-US" dirty="0" smtClean="0"/>
                  <a:t>Define a parameterized smoothing procedure</a:t>
                </a:r>
              </a:p>
              <a:p>
                <a:pPr lvl="1"/>
                <a:r>
                  <a:rPr lang="en-US" dirty="0" smtClean="0"/>
                  <a:t>Run the algorithm</a:t>
                </a:r>
              </a:p>
              <a:p>
                <a:r>
                  <a:rPr lang="en-US" dirty="0" smtClean="0"/>
                  <a:t>Smoothing doesn’t have to be perfect</a:t>
                </a:r>
              </a:p>
              <a:p>
                <a:pPr lvl="1"/>
                <a:r>
                  <a:rPr lang="en-US" dirty="0" smtClean="0"/>
                  <a:t>But it should approximate the desired function in the limit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169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Euler: </a:t>
            </a:r>
            <a:br>
              <a:rPr lang="en-US" dirty="0" smtClean="0"/>
            </a:br>
            <a:r>
              <a:rPr lang="en-US" dirty="0" smtClean="0"/>
              <a:t>SNS for programs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3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SNS in Euler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Use Symbolic Gaussian Smoothing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simply the standard deviation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Quantifier alternation is handled through fixed test harnesses</a:t>
                </a:r>
              </a:p>
              <a:p>
                <a:pPr lvl="1"/>
                <a:r>
                  <a:rPr lang="en-US" dirty="0"/>
                  <a:t>n</a:t>
                </a:r>
                <a:r>
                  <a:rPr lang="en-US" smtClean="0"/>
                  <a:t>ot </a:t>
                </a:r>
                <a:r>
                  <a:rPr lang="en-US" dirty="0" smtClean="0"/>
                  <a:t>ideal, </a:t>
                </a:r>
              </a:p>
              <a:p>
                <a:pPr lvl="1"/>
                <a:r>
                  <a:rPr lang="en-US" dirty="0"/>
                  <a:t>b</a:t>
                </a:r>
                <a:r>
                  <a:rPr lang="en-US" dirty="0" smtClean="0"/>
                  <a:t>ut works well in practice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 r="-2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375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343401" y="1447800"/>
            <a:ext cx="5943599" cy="4572000"/>
          </a:xfrm>
          <a:prstGeom prst="rect">
            <a:avLst/>
          </a:prstGeom>
          <a:noFill/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975233" y="3720427"/>
            <a:ext cx="537173" cy="2286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035" y="286341"/>
            <a:ext cx="9601200" cy="868362"/>
          </a:xfrm>
        </p:spPr>
        <p:txBody>
          <a:bodyPr>
            <a:noAutofit/>
          </a:bodyPr>
          <a:lstStyle/>
          <a:p>
            <a:r>
              <a:rPr lang="en-US" dirty="0" smtClean="0"/>
              <a:t>Smoothed Numerical Search in Euler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317993" y="3577220"/>
            <a:ext cx="1395377" cy="12351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err="1">
                <a:solidFill>
                  <a:srgbClr val="000000"/>
                </a:solidFill>
              </a:rPr>
              <a:t>Nelder</a:t>
            </a:r>
            <a:r>
              <a:rPr lang="en-US" sz="1700" dirty="0">
                <a:solidFill>
                  <a:srgbClr val="000000"/>
                </a:solidFill>
              </a:rPr>
              <a:t>-mead</a:t>
            </a:r>
          </a:p>
          <a:p>
            <a:pPr algn="ctr"/>
            <a:r>
              <a:rPr lang="en-US" sz="1700" dirty="0">
                <a:solidFill>
                  <a:srgbClr val="000000"/>
                </a:solidFill>
              </a:rPr>
              <a:t>simplex search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07134" y="3120548"/>
            <a:ext cx="1625133" cy="262720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3561085" y="4114073"/>
            <a:ext cx="951320" cy="4008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147455" y="2286000"/>
            <a:ext cx="104294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/>
              <a:t>Sketch</a:t>
            </a:r>
          </a:p>
          <a:p>
            <a:r>
              <a:rPr lang="en-US" sz="2100" dirty="0"/>
              <a:t>(.</a:t>
            </a:r>
            <a:r>
              <a:rPr lang="en-US" sz="2100" dirty="0" err="1"/>
              <a:t>sk</a:t>
            </a:r>
            <a:r>
              <a:rPr lang="en-US" sz="2100" dirty="0"/>
              <a:t> file)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14663" y="3338774"/>
            <a:ext cx="11211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Euler </a:t>
            </a:r>
            <a:br>
              <a:rPr lang="en-US" sz="2000" b="1" dirty="0"/>
            </a:br>
            <a:r>
              <a:rPr lang="en-US" sz="2000" b="1" dirty="0"/>
              <a:t>compiler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109471" y="2286000"/>
            <a:ext cx="176275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b="1" dirty="0"/>
              <a:t>Optimization </a:t>
            </a:r>
            <a:br>
              <a:rPr lang="en-US" sz="2100" b="1" dirty="0"/>
            </a:br>
            <a:r>
              <a:rPr lang="en-US" sz="2100" b="1" dirty="0"/>
              <a:t>backend (GSL)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19512" y="2317961"/>
            <a:ext cx="139601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b="1" dirty="0"/>
              <a:t>Executable</a:t>
            </a:r>
          </a:p>
          <a:p>
            <a:pPr algn="ctr"/>
            <a:r>
              <a:rPr lang="en-US" sz="2100" dirty="0"/>
              <a:t>(.out file)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069460" y="3677329"/>
            <a:ext cx="1229964" cy="9784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700" dirty="0">
                <a:solidFill>
                  <a:srgbClr val="000000"/>
                </a:solidFill>
              </a:rPr>
              <a:t>program() {</a:t>
            </a:r>
            <a:br>
              <a:rPr lang="en-US" sz="1700" dirty="0">
                <a:solidFill>
                  <a:srgbClr val="000000"/>
                </a:solidFill>
              </a:rPr>
            </a:br>
            <a:r>
              <a:rPr lang="en-US" sz="1700" dirty="0">
                <a:solidFill>
                  <a:srgbClr val="000000"/>
                </a:solidFill>
              </a:rPr>
              <a:t>… </a:t>
            </a:r>
            <a:r>
              <a:rPr lang="en-US" sz="1700" b="1" dirty="0">
                <a:solidFill>
                  <a:srgbClr val="000000"/>
                </a:solidFill>
              </a:rPr>
              <a:t>??</a:t>
            </a:r>
            <a:r>
              <a:rPr lang="en-US" sz="1700" dirty="0">
                <a:solidFill>
                  <a:srgbClr val="000000"/>
                </a:solidFill>
              </a:rPr>
              <a:t> ...</a:t>
            </a:r>
          </a:p>
          <a:p>
            <a:r>
              <a:rPr lang="en-US" sz="1700" dirty="0">
                <a:solidFill>
                  <a:srgbClr val="000000"/>
                </a:solidFill>
              </a:rPr>
              <a:t>}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981200" y="3056627"/>
            <a:ext cx="1393100" cy="265916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848883" y="4562746"/>
            <a:ext cx="1776419" cy="9784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700" dirty="0" err="1">
                <a:solidFill>
                  <a:srgbClr val="000000"/>
                </a:solidFill>
              </a:rPr>
              <a:t>smoothParallel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br>
              <a:rPr lang="en-US" sz="1700" dirty="0">
                <a:solidFill>
                  <a:srgbClr val="000000"/>
                </a:solidFill>
              </a:rPr>
            </a:br>
            <a:r>
              <a:rPr lang="en-US" sz="1700" dirty="0">
                <a:solidFill>
                  <a:srgbClr val="000000"/>
                </a:solidFill>
              </a:rPr>
              <a:t>(β, </a:t>
            </a:r>
            <a:r>
              <a:rPr lang="en-US" sz="1700" b="1" dirty="0">
                <a:solidFill>
                  <a:srgbClr val="000000"/>
                </a:solidFill>
              </a:rPr>
              <a:t>x</a:t>
            </a:r>
            <a:r>
              <a:rPr lang="en-US" sz="1700" dirty="0">
                <a:solidFill>
                  <a:srgbClr val="000000"/>
                </a:solidFill>
              </a:rPr>
              <a:t>) {</a:t>
            </a:r>
            <a:br>
              <a:rPr lang="en-US" sz="1700" dirty="0">
                <a:solidFill>
                  <a:srgbClr val="000000"/>
                </a:solidFill>
              </a:rPr>
            </a:br>
            <a:r>
              <a:rPr lang="en-US" sz="1700" dirty="0">
                <a:solidFill>
                  <a:srgbClr val="000000"/>
                </a:solidFill>
              </a:rPr>
              <a:t>   … x ..</a:t>
            </a:r>
          </a:p>
          <a:p>
            <a:r>
              <a:rPr lang="en-US" sz="1700" dirty="0">
                <a:solidFill>
                  <a:srgbClr val="000000"/>
                </a:solidFill>
              </a:rPr>
              <a:t>}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605529" y="3088588"/>
            <a:ext cx="2163969" cy="265916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030604" y="3254717"/>
            <a:ext cx="1293684" cy="70838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700" dirty="0">
                <a:solidFill>
                  <a:srgbClr val="000000"/>
                </a:solidFill>
              </a:rPr>
              <a:t>main () { … }</a:t>
            </a:r>
          </a:p>
        </p:txBody>
      </p:sp>
      <p:sp>
        <p:nvSpPr>
          <p:cNvPr id="27" name="Right Arrow 26"/>
          <p:cNvSpPr/>
          <p:nvPr/>
        </p:nvSpPr>
        <p:spPr>
          <a:xfrm rot="5400000">
            <a:off x="8886657" y="5857503"/>
            <a:ext cx="653048" cy="43355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 rot="9095301">
            <a:off x="6786163" y="4481527"/>
            <a:ext cx="1306643" cy="4008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rot="5400000">
            <a:off x="5728719" y="4254187"/>
            <a:ext cx="583751" cy="1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780533" y="4114074"/>
            <a:ext cx="1239267" cy="218281"/>
          </a:xfrm>
          <a:prstGeom prst="rect">
            <a:avLst/>
          </a:prstGeom>
        </p:spPr>
      </p:pic>
      <p:pic>
        <p:nvPicPr>
          <p:cNvPr id="33" name="Picture 32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 rot="19821244">
            <a:off x="6844482" y="4902906"/>
            <a:ext cx="1508170" cy="25897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298047" y="4004671"/>
            <a:ext cx="3153719" cy="1317749"/>
            <a:chOff x="774046" y="3743316"/>
            <a:chExt cx="3153719" cy="1317749"/>
          </a:xfrm>
        </p:grpSpPr>
        <p:sp>
          <p:nvSpPr>
            <p:cNvPr id="3" name="Oval 2"/>
            <p:cNvSpPr/>
            <p:nvPr/>
          </p:nvSpPr>
          <p:spPr>
            <a:xfrm>
              <a:off x="774046" y="3743316"/>
              <a:ext cx="274320" cy="274320"/>
            </a:xfrm>
            <a:prstGeom prst="ellipse">
              <a:avLst/>
            </a:prstGeom>
            <a:noFill/>
            <a:ln w="635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3653445" y="4786745"/>
              <a:ext cx="274320" cy="274320"/>
            </a:xfrm>
            <a:prstGeom prst="ellipse">
              <a:avLst/>
            </a:prstGeom>
            <a:noFill/>
            <a:ln w="635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Arrow Connector 4"/>
            <p:cNvCxnSpPr>
              <a:stCxn id="3" idx="5"/>
              <a:endCxn id="34" idx="2"/>
            </p:cNvCxnSpPr>
            <p:nvPr/>
          </p:nvCxnSpPr>
          <p:spPr>
            <a:xfrm>
              <a:off x="1008193" y="3977463"/>
              <a:ext cx="2645252" cy="94644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4371577" y="1447801"/>
            <a:ext cx="3226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Euler Search Procedure</a:t>
            </a:r>
          </a:p>
        </p:txBody>
      </p:sp>
      <p:sp>
        <p:nvSpPr>
          <p:cNvPr id="40" name="Right Arrow 39"/>
          <p:cNvSpPr/>
          <p:nvPr/>
        </p:nvSpPr>
        <p:spPr>
          <a:xfrm rot="1612365">
            <a:off x="6880454" y="3658571"/>
            <a:ext cx="1306643" cy="4008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963753" y="6400802"/>
                <a:ext cx="5084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𝑵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3753" y="6400802"/>
                <a:ext cx="50840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171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5" grpId="0" animBg="1"/>
      <p:bldP spid="17" grpId="0"/>
      <p:bldP spid="18" grpId="0"/>
      <p:bldP spid="19" grpId="0"/>
      <p:bldP spid="23" grpId="0" animBg="1"/>
      <p:bldP spid="24" grpId="0" animBg="1"/>
      <p:bldP spid="26" grpId="0" animBg="1"/>
      <p:bldP spid="27" grpId="0" animBg="1"/>
      <p:bldP spid="28" grpId="0" animBg="1"/>
      <p:bldP spid="38" grpId="0"/>
      <p:bldP spid="40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114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Goal: Find a (hopefully global) minima of a function</a:t>
            </a:r>
          </a:p>
          <a:p>
            <a:pPr lvl="1"/>
            <a:r>
              <a:rPr lang="en-US" dirty="0" smtClean="0"/>
              <a:t>Sample the function on a small set of values</a:t>
            </a:r>
          </a:p>
          <a:p>
            <a:pPr lvl="1"/>
            <a:r>
              <a:rPr lang="en-US" dirty="0" smtClean="0"/>
              <a:t>Based on the result sample in a new set of locations</a:t>
            </a:r>
          </a:p>
          <a:p>
            <a:endParaRPr lang="en-US" dirty="0"/>
          </a:p>
        </p:txBody>
      </p:sp>
      <p:grpSp>
        <p:nvGrpSpPr>
          <p:cNvPr id="4" name="Group 12"/>
          <p:cNvGrpSpPr/>
          <p:nvPr/>
        </p:nvGrpSpPr>
        <p:grpSpPr>
          <a:xfrm>
            <a:off x="3468814" y="3668062"/>
            <a:ext cx="2760193" cy="2732739"/>
            <a:chOff x="2520006" y="1938338"/>
            <a:chExt cx="2456210" cy="2394880"/>
          </a:xfrm>
        </p:grpSpPr>
        <p:pic>
          <p:nvPicPr>
            <p:cNvPr id="5" name="Picture 4" descr="smoothquad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20006" y="1938338"/>
              <a:ext cx="2456210" cy="2394880"/>
            </a:xfrm>
            <a:prstGeom prst="rect">
              <a:avLst/>
            </a:prstGeom>
          </p:spPr>
        </p:pic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3748111" y="2976563"/>
              <a:ext cx="106363" cy="42862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3854476" y="3405188"/>
              <a:ext cx="217270" cy="2667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3462145" y="2762251"/>
              <a:ext cx="322741" cy="21431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4071746" y="3671888"/>
              <a:ext cx="438228" cy="2667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" name="Picture 9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4454525" y="5544573"/>
            <a:ext cx="241300" cy="2032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6184900" y="4782904"/>
            <a:ext cx="215900" cy="2921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6"/>
              <a:stretch>
                <a:fillRect/>
              </a:stretch>
            </p:blipFill>
          </mc:Choice>
          <mc:Fallback>
            <p:blipFill>
              <a:blip r:embed="rId17"/>
              <a:stretch>
                <a:fillRect/>
              </a:stretch>
            </p:blipFill>
          </mc:Fallback>
        </mc:AlternateContent>
        <p:spPr>
          <a:xfrm>
            <a:off x="5082762" y="3984391"/>
            <a:ext cx="1244600" cy="419100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7162801" y="3894586"/>
            <a:ext cx="3429000" cy="15994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3" dirty="0"/>
              <a:t>Gradient descent</a:t>
            </a:r>
          </a:p>
          <a:p>
            <a:r>
              <a:rPr lang="en-US" sz="2703" dirty="0"/>
              <a:t>Newton iteration</a:t>
            </a:r>
            <a:br>
              <a:rPr lang="en-US" sz="2703" dirty="0"/>
            </a:br>
            <a:r>
              <a:rPr lang="en-US" sz="2703" dirty="0"/>
              <a:t>…</a:t>
            </a:r>
            <a:r>
              <a:rPr lang="en-US" sz="2811" dirty="0"/>
              <a:t/>
            </a:r>
            <a:br>
              <a:rPr lang="en-US" sz="2811" dirty="0"/>
            </a:br>
            <a:endParaRPr lang="en-US" sz="2811" dirty="0"/>
          </a:p>
        </p:txBody>
      </p:sp>
    </p:spTree>
    <p:extLst>
      <p:ext uri="{BB962C8B-B14F-4D97-AF65-F5344CB8AC3E}">
        <p14:creationId xmlns:p14="http://schemas.microsoft.com/office/powerpoint/2010/main" val="152356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 Interpretation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600" dirty="0"/>
              <a:t>How do we execute a program on a distribution of inputs? </a:t>
            </a:r>
          </a:p>
          <a:p>
            <a:pPr lvl="1"/>
            <a:r>
              <a:rPr lang="en-US" sz="2500" dirty="0"/>
              <a:t>Not by sampling</a:t>
            </a:r>
          </a:p>
          <a:p>
            <a:pPr lvl="2"/>
            <a:r>
              <a:rPr lang="en-US" sz="2100" dirty="0"/>
              <a:t>we would miss essential features of the search landscape.</a:t>
            </a:r>
          </a:p>
          <a:p>
            <a:pPr lvl="1"/>
            <a:r>
              <a:rPr lang="en-US" sz="2500" dirty="0"/>
              <a:t>Symbolic execution: </a:t>
            </a:r>
          </a:p>
          <a:p>
            <a:pPr lvl="2"/>
            <a:r>
              <a:rPr lang="en-US" sz="2100" dirty="0"/>
              <a:t>propagate symbolic representations of distributions.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-914400" y="10440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-914400" y="10440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-914400" y="10440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886452" y="5131703"/>
            <a:ext cx="1581149" cy="108619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Program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5181600" y="5512919"/>
            <a:ext cx="542862" cy="48463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7658193" y="5512919"/>
            <a:ext cx="533338" cy="48463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924800" y="5131703"/>
            <a:ext cx="2590800" cy="1200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Approximation of  expected </a:t>
            </a:r>
            <a:br>
              <a:rPr lang="en-US" sz="2400" dirty="0">
                <a:solidFill>
                  <a:srgbClr val="002060"/>
                </a:solidFill>
              </a:rPr>
            </a:br>
            <a:r>
              <a:rPr lang="en-US" sz="2400" dirty="0">
                <a:solidFill>
                  <a:srgbClr val="002060"/>
                </a:solidFill>
              </a:rPr>
              <a:t>output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752538" y="4811170"/>
            <a:ext cx="114306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800000"/>
                </a:solidFill>
              </a:rPr>
              <a:t>Input </a:t>
            </a:r>
            <a:r>
              <a:rPr lang="en-US" sz="2400" dirty="0" err="1">
                <a:solidFill>
                  <a:srgbClr val="800000"/>
                </a:solidFill>
              </a:rPr>
              <a:t>x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32" name="Right Arrow 31"/>
          <p:cNvSpPr/>
          <p:nvPr/>
        </p:nvSpPr>
        <p:spPr>
          <a:xfrm rot="2094417">
            <a:off x="2703348" y="5411326"/>
            <a:ext cx="744594" cy="48463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/>
          <a:srcRect l="5186" r="4122"/>
          <a:stretch>
            <a:fillRect/>
          </a:stretch>
        </p:blipFill>
        <p:spPr bwMode="auto">
          <a:xfrm>
            <a:off x="3429000" y="5131703"/>
            <a:ext cx="1676400" cy="1244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816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7" grpId="0" animBg="1"/>
      <p:bldP spid="28" grpId="0" animBg="1"/>
      <p:bldP spid="29" grpId="0" animBg="1"/>
      <p:bldP spid="30" grpId="0"/>
      <p:bldP spid="31" grpId="0"/>
      <p:bldP spid="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Smooth Interpretation: Branch</a:t>
            </a:r>
            <a:endParaRPr lang="en-US" dirty="0"/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7600" y="3624263"/>
            <a:ext cx="2400300" cy="1886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7900" y="3751898"/>
            <a:ext cx="2400300" cy="1886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7600" y="3624263"/>
            <a:ext cx="2400300" cy="1886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47900" y="3751898"/>
            <a:ext cx="2400300" cy="1886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ed Rectangle 9"/>
          <p:cNvSpPr/>
          <p:nvPr/>
        </p:nvSpPr>
        <p:spPr>
          <a:xfrm>
            <a:off x="5638800" y="3453766"/>
            <a:ext cx="934460" cy="414337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if( x &gt; 0 )</a:t>
            </a:r>
          </a:p>
        </p:txBody>
      </p:sp>
      <p:cxnSp>
        <p:nvCxnSpPr>
          <p:cNvPr id="11" name="Straight Arrow Connector 10"/>
          <p:cNvCxnSpPr>
            <a:stCxn id="10" idx="2"/>
            <a:endCxn id="33" idx="0"/>
          </p:cNvCxnSpPr>
          <p:nvPr/>
        </p:nvCxnSpPr>
        <p:spPr>
          <a:xfrm rot="5400000">
            <a:off x="5449673" y="3711807"/>
            <a:ext cx="500063" cy="812655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0" idx="2"/>
            <a:endCxn id="34" idx="0"/>
          </p:cNvCxnSpPr>
          <p:nvPr/>
        </p:nvCxnSpPr>
        <p:spPr>
          <a:xfrm rot="16200000" flipH="1">
            <a:off x="6226970" y="3747163"/>
            <a:ext cx="500063" cy="74194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573260" y="3878699"/>
            <a:ext cx="61940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false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81601" y="3834765"/>
            <a:ext cx="57900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true</a:t>
            </a:r>
          </a:p>
        </p:txBody>
      </p:sp>
      <p:cxnSp>
        <p:nvCxnSpPr>
          <p:cNvPr id="15" name="Straight Arrow Connector 14"/>
          <p:cNvCxnSpPr>
            <a:endCxn id="10" idx="0"/>
          </p:cNvCxnSpPr>
          <p:nvPr/>
        </p:nvCxnSpPr>
        <p:spPr>
          <a:xfrm rot="5400000">
            <a:off x="5877827" y="3224768"/>
            <a:ext cx="457200" cy="794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4826145" y="4368165"/>
            <a:ext cx="934460" cy="66294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380740" y="4368165"/>
            <a:ext cx="934460" cy="66294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5638800" y="5587366"/>
            <a:ext cx="934460" cy="414337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6" name="Straight Arrow Connector 35"/>
          <p:cNvCxnSpPr>
            <a:stCxn id="34" idx="2"/>
            <a:endCxn id="35" idx="0"/>
          </p:cNvCxnSpPr>
          <p:nvPr/>
        </p:nvCxnSpPr>
        <p:spPr>
          <a:xfrm rot="5400000">
            <a:off x="6198870" y="4938265"/>
            <a:ext cx="556260" cy="74194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3" idx="2"/>
            <a:endCxn id="35" idx="0"/>
          </p:cNvCxnSpPr>
          <p:nvPr/>
        </p:nvCxnSpPr>
        <p:spPr>
          <a:xfrm rot="16200000" flipH="1">
            <a:off x="5421572" y="4902908"/>
            <a:ext cx="556260" cy="812655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6300" y="1371600"/>
            <a:ext cx="2400300" cy="1886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052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 Interpretation: Join</a:t>
            </a:r>
            <a:endParaRPr lang="en-US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872740"/>
            <a:ext cx="2743200" cy="215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2667000"/>
            <a:ext cx="2743200" cy="215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4724400"/>
            <a:ext cx="2743200" cy="215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7600" y="1447800"/>
            <a:ext cx="2743200" cy="215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1653540"/>
            <a:ext cx="2743200" cy="215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ounded Rectangle 13"/>
          <p:cNvSpPr/>
          <p:nvPr/>
        </p:nvSpPr>
        <p:spPr>
          <a:xfrm>
            <a:off x="5638800" y="2100264"/>
            <a:ext cx="934460" cy="414337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if( x &gt; 0 )</a:t>
            </a:r>
          </a:p>
        </p:txBody>
      </p:sp>
      <p:cxnSp>
        <p:nvCxnSpPr>
          <p:cNvPr id="15" name="Straight Arrow Connector 14"/>
          <p:cNvCxnSpPr>
            <a:stCxn id="14" idx="2"/>
            <a:endCxn id="20" idx="0"/>
          </p:cNvCxnSpPr>
          <p:nvPr/>
        </p:nvCxnSpPr>
        <p:spPr>
          <a:xfrm rot="5400000">
            <a:off x="5449673" y="2358305"/>
            <a:ext cx="500063" cy="812655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4" idx="2"/>
            <a:endCxn id="21" idx="0"/>
          </p:cNvCxnSpPr>
          <p:nvPr/>
        </p:nvCxnSpPr>
        <p:spPr>
          <a:xfrm rot="16200000" flipH="1">
            <a:off x="6226970" y="2393661"/>
            <a:ext cx="500063" cy="74194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573260" y="2525197"/>
            <a:ext cx="619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false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81601" y="2481263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true</a:t>
            </a:r>
          </a:p>
        </p:txBody>
      </p:sp>
      <p:cxnSp>
        <p:nvCxnSpPr>
          <p:cNvPr id="19" name="Straight Arrow Connector 18"/>
          <p:cNvCxnSpPr>
            <a:endCxn id="14" idx="0"/>
          </p:cNvCxnSpPr>
          <p:nvPr/>
        </p:nvCxnSpPr>
        <p:spPr>
          <a:xfrm rot="5400000">
            <a:off x="5877827" y="1871266"/>
            <a:ext cx="457200" cy="794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4826145" y="3014663"/>
            <a:ext cx="934460" cy="66294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380740" y="3014663"/>
            <a:ext cx="934460" cy="66294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638800" y="4233864"/>
            <a:ext cx="934460" cy="414337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>
            <a:stCxn id="21" idx="2"/>
            <a:endCxn id="22" idx="0"/>
          </p:cNvCxnSpPr>
          <p:nvPr/>
        </p:nvCxnSpPr>
        <p:spPr>
          <a:xfrm rot="5400000">
            <a:off x="6198870" y="3584763"/>
            <a:ext cx="556260" cy="74194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0" idx="2"/>
            <a:endCxn id="22" idx="0"/>
          </p:cNvCxnSpPr>
          <p:nvPr/>
        </p:nvCxnSpPr>
        <p:spPr>
          <a:xfrm rot="16200000" flipH="1">
            <a:off x="5421572" y="3549406"/>
            <a:ext cx="556260" cy="812655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02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3.33333E-6 0.1794 " pathEditMode="relative" rAng="0" ptsTypes="AA">
                                      <p:cBhvr>
                                        <p:cTn id="12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0 0.17615 " pathEditMode="relative" rAng="0" ptsTypes="AA">
                                      <p:cBhvr>
                                        <p:cTn id="14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4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 Interpretation: Join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5638800" y="2100264"/>
            <a:ext cx="934460" cy="414337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if( x &gt; 0 )</a:t>
            </a:r>
          </a:p>
        </p:txBody>
      </p:sp>
      <p:cxnSp>
        <p:nvCxnSpPr>
          <p:cNvPr id="15" name="Straight Arrow Connector 14"/>
          <p:cNvCxnSpPr>
            <a:stCxn id="14" idx="2"/>
            <a:endCxn id="20" idx="0"/>
          </p:cNvCxnSpPr>
          <p:nvPr/>
        </p:nvCxnSpPr>
        <p:spPr>
          <a:xfrm rot="5400000">
            <a:off x="5449673" y="2358305"/>
            <a:ext cx="500063" cy="812655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4" idx="2"/>
            <a:endCxn id="21" idx="0"/>
          </p:cNvCxnSpPr>
          <p:nvPr/>
        </p:nvCxnSpPr>
        <p:spPr>
          <a:xfrm rot="16200000" flipH="1">
            <a:off x="6226970" y="2393661"/>
            <a:ext cx="500063" cy="74194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573260" y="2525197"/>
            <a:ext cx="619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false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81601" y="2481263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true</a:t>
            </a:r>
          </a:p>
        </p:txBody>
      </p:sp>
      <p:cxnSp>
        <p:nvCxnSpPr>
          <p:cNvPr id="19" name="Straight Arrow Connector 18"/>
          <p:cNvCxnSpPr>
            <a:endCxn id="14" idx="0"/>
          </p:cNvCxnSpPr>
          <p:nvPr/>
        </p:nvCxnSpPr>
        <p:spPr>
          <a:xfrm rot="5400000">
            <a:off x="5877827" y="1871266"/>
            <a:ext cx="457200" cy="794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4826145" y="3014663"/>
            <a:ext cx="934460" cy="66294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380740" y="3014663"/>
            <a:ext cx="934460" cy="66294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638800" y="4233864"/>
            <a:ext cx="934460" cy="414337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>
            <a:stCxn id="21" idx="2"/>
            <a:endCxn id="22" idx="0"/>
          </p:cNvCxnSpPr>
          <p:nvPr/>
        </p:nvCxnSpPr>
        <p:spPr>
          <a:xfrm rot="5400000">
            <a:off x="6198870" y="3584763"/>
            <a:ext cx="556260" cy="74194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0" idx="2"/>
            <a:endCxn id="22" idx="0"/>
          </p:cNvCxnSpPr>
          <p:nvPr/>
        </p:nvCxnSpPr>
        <p:spPr>
          <a:xfrm rot="16200000" flipH="1">
            <a:off x="5421572" y="3549406"/>
            <a:ext cx="556260" cy="812655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586990"/>
            <a:ext cx="2556510" cy="2061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9510" y="2514599"/>
            <a:ext cx="2556510" cy="2061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42510" y="4796790"/>
            <a:ext cx="2556510" cy="2061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42510" y="4796790"/>
            <a:ext cx="2556510" cy="2061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961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 Interpretation: Assignment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3520" y="1447800"/>
            <a:ext cx="3383280" cy="263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4720" y="4145280"/>
            <a:ext cx="3383280" cy="263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4720" y="4145280"/>
            <a:ext cx="3383280" cy="263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4720" y="1524000"/>
            <a:ext cx="3383280" cy="263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4720" y="1524000"/>
            <a:ext cx="3383280" cy="263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176758" y="2623840"/>
            <a:ext cx="14526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x = x  - y;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4191000"/>
            <a:ext cx="3383280" cy="263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5334000" y="5267980"/>
            <a:ext cx="1133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x =  -y;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297680" y="2895600"/>
            <a:ext cx="655320" cy="1588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736080" y="2897188"/>
            <a:ext cx="655320" cy="1588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292600" y="5559424"/>
            <a:ext cx="655320" cy="1588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731000" y="5561012"/>
            <a:ext cx="655320" cy="1588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33856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Trick Question: </a:t>
            </a:r>
          </a:p>
          <a:p>
            <a:pPr lvl="1"/>
            <a:r>
              <a:rPr lang="en-US" dirty="0" smtClean="0"/>
              <a:t>Which of the previous approximations is problematic?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895600" y="4076700"/>
            <a:ext cx="1295400" cy="1295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334000" y="4381500"/>
            <a:ext cx="762000" cy="6858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467600" y="4076700"/>
            <a:ext cx="1295400" cy="1295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52700" y="3962400"/>
            <a:ext cx="3733800" cy="14859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467100" y="3962400"/>
            <a:ext cx="1562100" cy="1524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97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Trick Question: </a:t>
            </a:r>
          </a:p>
          <a:p>
            <a:pPr lvl="1"/>
            <a:r>
              <a:rPr lang="en-US" dirty="0" smtClean="0"/>
              <a:t>Which of the previous approximations is problematic?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895600" y="4076700"/>
            <a:ext cx="1295400" cy="1295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562600" y="4381500"/>
            <a:ext cx="762000" cy="6858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467600" y="4076700"/>
            <a:ext cx="1295400" cy="1295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334000" y="3962400"/>
            <a:ext cx="3733800" cy="14859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248400" y="3962400"/>
            <a:ext cx="1562100" cy="1524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334000" y="4381500"/>
            <a:ext cx="762000" cy="6858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52800" y="6041530"/>
            <a:ext cx="4989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Merging can introduce discontinuities!</a:t>
            </a:r>
          </a:p>
        </p:txBody>
      </p:sp>
    </p:spTree>
    <p:extLst>
      <p:ext uri="{BB962C8B-B14F-4D97-AF65-F5344CB8AC3E}">
        <p14:creationId xmlns:p14="http://schemas.microsoft.com/office/powerpoint/2010/main" val="39417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03334 1.1111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2" grpId="0" animBg="1"/>
      <p:bldP spid="14" grpId="0" animBg="1"/>
      <p:bldP spid="14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Excessive merging can cause problems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211" y="2438401"/>
            <a:ext cx="4584589" cy="27556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211" y="2438401"/>
            <a:ext cx="4584589" cy="27556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7211" y="2438401"/>
            <a:ext cx="4584589" cy="27556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7303" y="2438401"/>
            <a:ext cx="4724402" cy="272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29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2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641" y="228600"/>
            <a:ext cx="8839201" cy="1143000"/>
          </a:xfrm>
        </p:spPr>
        <p:txBody>
          <a:bodyPr>
            <a:normAutofit/>
          </a:bodyPr>
          <a:lstStyle/>
          <a:p>
            <a:r>
              <a:rPr lang="en-US" sz="3000" dirty="0"/>
              <a:t>Parameter synthesis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1201" y="1600201"/>
            <a:ext cx="6639091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800000"/>
                </a:solidFill>
              </a:rPr>
              <a:t>t</a:t>
            </a:r>
            <a:r>
              <a:rPr lang="en-US" sz="2200" baseline="-25000" dirty="0">
                <a:solidFill>
                  <a:srgbClr val="800000"/>
                </a:solidFill>
              </a:rPr>
              <a:t>1</a:t>
            </a:r>
            <a:r>
              <a:rPr lang="en-US" sz="2200" dirty="0"/>
              <a:t> := </a:t>
            </a:r>
            <a:r>
              <a:rPr lang="en-US" sz="2200" b="1" dirty="0">
                <a:solidFill>
                  <a:srgbClr val="800000"/>
                </a:solidFill>
              </a:rPr>
              <a:t>??</a:t>
            </a:r>
            <a:r>
              <a:rPr lang="en-US" sz="2200" dirty="0"/>
              <a:t>;     </a:t>
            </a:r>
            <a:r>
              <a:rPr lang="en-US" sz="2200" dirty="0">
                <a:solidFill>
                  <a:srgbClr val="800000"/>
                </a:solidFill>
              </a:rPr>
              <a:t>t</a:t>
            </a:r>
            <a:r>
              <a:rPr lang="en-US" sz="2200" baseline="-25000" dirty="0">
                <a:solidFill>
                  <a:srgbClr val="800000"/>
                </a:solidFill>
              </a:rPr>
              <a:t>2</a:t>
            </a:r>
            <a:r>
              <a:rPr lang="en-US" sz="2200" dirty="0"/>
              <a:t> := </a:t>
            </a:r>
            <a:r>
              <a:rPr lang="en-US" sz="2200" b="1" dirty="0">
                <a:solidFill>
                  <a:srgbClr val="800000"/>
                </a:solidFill>
              </a:rPr>
              <a:t>??</a:t>
            </a:r>
            <a:r>
              <a:rPr lang="en-US" sz="2200" dirty="0"/>
              <a:t>;  </a:t>
            </a:r>
            <a:r>
              <a:rPr lang="en-US" sz="2200" dirty="0">
                <a:solidFill>
                  <a:srgbClr val="950000"/>
                </a:solidFill>
              </a:rPr>
              <a:t>A</a:t>
            </a:r>
            <a:r>
              <a:rPr lang="en-US" sz="2200" baseline="-25000" dirty="0">
                <a:solidFill>
                  <a:srgbClr val="950000"/>
                </a:solidFill>
              </a:rPr>
              <a:t>1</a:t>
            </a:r>
            <a:r>
              <a:rPr lang="en-US" sz="2200" dirty="0"/>
              <a:t> := </a:t>
            </a:r>
            <a:r>
              <a:rPr lang="en-US" sz="2200" b="1" dirty="0">
                <a:solidFill>
                  <a:srgbClr val="950000"/>
                </a:solidFill>
              </a:rPr>
              <a:t>??</a:t>
            </a:r>
            <a:r>
              <a:rPr lang="en-US" sz="2200" dirty="0"/>
              <a:t>;</a:t>
            </a:r>
            <a:r>
              <a:rPr lang="en-US" sz="2200" b="1" dirty="0">
                <a:solidFill>
                  <a:srgbClr val="950000"/>
                </a:solidFill>
              </a:rPr>
              <a:t>  </a:t>
            </a:r>
            <a:br>
              <a:rPr lang="en-US" sz="2200" b="1" dirty="0">
                <a:solidFill>
                  <a:srgbClr val="950000"/>
                </a:solidFill>
              </a:rPr>
            </a:br>
            <a:r>
              <a:rPr lang="en-US" sz="2200" dirty="0">
                <a:solidFill>
                  <a:srgbClr val="950000"/>
                </a:solidFill>
              </a:rPr>
              <a:t>A</a:t>
            </a:r>
            <a:r>
              <a:rPr lang="en-US" sz="2200" baseline="-25000" dirty="0">
                <a:solidFill>
                  <a:srgbClr val="950000"/>
                </a:solidFill>
              </a:rPr>
              <a:t>2</a:t>
            </a:r>
            <a:r>
              <a:rPr lang="en-US" sz="2200" dirty="0">
                <a:solidFill>
                  <a:srgbClr val="950000"/>
                </a:solidFill>
              </a:rPr>
              <a:t> </a:t>
            </a:r>
            <a:r>
              <a:rPr lang="en-US" sz="2200" dirty="0">
                <a:solidFill>
                  <a:srgbClr val="000000"/>
                </a:solidFill>
              </a:rPr>
              <a:t>:=</a:t>
            </a:r>
            <a:r>
              <a:rPr lang="en-US" sz="2200" dirty="0">
                <a:solidFill>
                  <a:srgbClr val="950000"/>
                </a:solidFill>
              </a:rPr>
              <a:t> </a:t>
            </a:r>
            <a:r>
              <a:rPr lang="en-US" sz="2200" b="1" dirty="0">
                <a:solidFill>
                  <a:srgbClr val="950000"/>
                </a:solidFill>
              </a:rPr>
              <a:t>??</a:t>
            </a:r>
            <a:r>
              <a:rPr lang="en-US" sz="2200" dirty="0">
                <a:solidFill>
                  <a:srgbClr val="950000"/>
                </a:solidFill>
              </a:rPr>
              <a:t>; </a:t>
            </a:r>
          </a:p>
          <a:p>
            <a:r>
              <a:rPr lang="en-US" sz="2000" b="1" dirty="0"/>
              <a:t>repeat  (</a:t>
            </a:r>
            <a:r>
              <a:rPr lang="en-US" sz="2000" dirty="0">
                <a:latin typeface="jsMath-cmbx10"/>
              </a:rPr>
              <a:t>every ΔT</a:t>
            </a:r>
            <a:r>
              <a:rPr lang="en-US" sz="2000" b="1" dirty="0">
                <a:latin typeface="jsMath-cmbx10"/>
              </a:rPr>
              <a:t>)</a:t>
            </a:r>
            <a:r>
              <a:rPr lang="en-US" sz="2000" b="1" dirty="0"/>
              <a:t> </a:t>
            </a:r>
            <a:r>
              <a:rPr lang="en-US" sz="2000" dirty="0"/>
              <a:t>  {</a:t>
            </a:r>
          </a:p>
          <a:p>
            <a:r>
              <a:rPr lang="en-US" sz="2000" b="1" dirty="0"/>
              <a:t>     if </a:t>
            </a:r>
            <a:r>
              <a:rPr lang="en-US" sz="2000" dirty="0"/>
              <a:t>(stage = BACK &amp;&amp; time &gt; t</a:t>
            </a:r>
            <a:r>
              <a:rPr lang="en-US" sz="2000" baseline="-25000" dirty="0"/>
              <a:t>1</a:t>
            </a:r>
            <a:r>
              <a:rPr lang="en-US" sz="2000" dirty="0"/>
              <a:t>) </a:t>
            </a:r>
          </a:p>
          <a:p>
            <a:r>
              <a:rPr lang="en-US" sz="2000" dirty="0"/>
              <a:t>           stage = INTURN;</a:t>
            </a:r>
          </a:p>
          <a:p>
            <a:r>
              <a:rPr lang="en-US" sz="2000" dirty="0"/>
              <a:t>   </a:t>
            </a:r>
            <a:r>
              <a:rPr lang="en-US" sz="2000" b="1" dirty="0"/>
              <a:t>  if </a:t>
            </a:r>
            <a:r>
              <a:rPr lang="en-US" sz="2000" dirty="0"/>
              <a:t>(stage = INTURN) {</a:t>
            </a:r>
          </a:p>
          <a:p>
            <a:r>
              <a:rPr lang="en-US" sz="2000" dirty="0"/>
              <a:t>          </a:t>
            </a:r>
            <a:r>
              <a:rPr lang="en-US" sz="2000" b="1" dirty="0"/>
              <a:t>if</a:t>
            </a:r>
            <a:r>
              <a:rPr lang="en-US" sz="2000" dirty="0"/>
              <a:t> (time &gt; t</a:t>
            </a:r>
            <a:r>
              <a:rPr lang="en-US" sz="2000" baseline="-25000" dirty="0"/>
              <a:t>2</a:t>
            </a:r>
            <a:r>
              <a:rPr lang="en-US" sz="2000" dirty="0"/>
              <a:t>) </a:t>
            </a:r>
            <a:r>
              <a:rPr lang="en-US" sz="2000" b="1" dirty="0"/>
              <a:t>then</a:t>
            </a:r>
            <a:r>
              <a:rPr lang="en-US" sz="2000" dirty="0"/>
              <a:t> stage = OUTTURN;</a:t>
            </a:r>
          </a:p>
          <a:p>
            <a:r>
              <a:rPr lang="en-US" sz="2000" dirty="0"/>
              <a:t>          angle = angle – A</a:t>
            </a:r>
            <a:r>
              <a:rPr lang="en-US" sz="2000" baseline="-25000" dirty="0"/>
              <a:t>1</a:t>
            </a:r>
            <a:r>
              <a:rPr lang="en-US" sz="2000" dirty="0"/>
              <a:t>; }   </a:t>
            </a:r>
          </a:p>
          <a:p>
            <a:r>
              <a:rPr lang="en-US" sz="2000" dirty="0"/>
              <a:t>  </a:t>
            </a:r>
            <a:r>
              <a:rPr lang="en-US" sz="2000" b="1" dirty="0"/>
              <a:t>   if </a:t>
            </a:r>
            <a:r>
              <a:rPr lang="en-US" sz="2000" dirty="0"/>
              <a:t>(stage = OUTTURN)</a:t>
            </a:r>
          </a:p>
          <a:p>
            <a:r>
              <a:rPr lang="en-US" sz="2000" dirty="0"/>
              <a:t>          angle = angle + A</a:t>
            </a:r>
            <a:r>
              <a:rPr lang="en-US" sz="2000" baseline="-25000" dirty="0"/>
              <a:t>2</a:t>
            </a:r>
            <a:r>
              <a:rPr lang="en-US" sz="2000" dirty="0"/>
              <a:t>;    </a:t>
            </a:r>
          </a:p>
          <a:p>
            <a:r>
              <a:rPr lang="en-US" sz="2000" dirty="0"/>
              <a:t>   </a:t>
            </a:r>
            <a:r>
              <a:rPr lang="en-US" sz="2000" dirty="0" err="1"/>
              <a:t>moveCar</a:t>
            </a:r>
            <a:r>
              <a:rPr lang="en-US" sz="2000" dirty="0"/>
              <a:t>();  </a:t>
            </a:r>
          </a:p>
          <a:p>
            <a:r>
              <a:rPr lang="en-US" sz="2200" dirty="0"/>
              <a:t>}</a:t>
            </a:r>
          </a:p>
          <a:p>
            <a:r>
              <a:rPr lang="en-US" sz="2000" dirty="0"/>
              <a:t>   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 bwMode="auto">
          <a:xfrm>
            <a:off x="2590800" y="2651760"/>
            <a:ext cx="1371600" cy="320041"/>
          </a:xfrm>
          <a:prstGeom prst="rect">
            <a:avLst/>
          </a:prstGeom>
          <a:noFill/>
          <a:ln w="952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8500872" y="5285034"/>
            <a:ext cx="1178436" cy="6140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715256" y="5285034"/>
            <a:ext cx="1295400" cy="6140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70"/>
          <p:cNvCxnSpPr/>
          <p:nvPr/>
        </p:nvCxnSpPr>
        <p:spPr>
          <a:xfrm>
            <a:off x="4495801" y="6047034"/>
            <a:ext cx="5729811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2" name="Picture 71" descr="redc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5573" y="4188320"/>
            <a:ext cx="1626048" cy="801732"/>
          </a:xfrm>
          <a:prstGeom prst="rect">
            <a:avLst/>
          </a:prstGeom>
        </p:spPr>
      </p:pic>
      <p:grpSp>
        <p:nvGrpSpPr>
          <p:cNvPr id="76" name="Group 26"/>
          <p:cNvGrpSpPr/>
          <p:nvPr/>
        </p:nvGrpSpPr>
        <p:grpSpPr>
          <a:xfrm>
            <a:off x="8451179" y="4118595"/>
            <a:ext cx="930442" cy="946405"/>
            <a:chOff x="7620000" y="2667000"/>
            <a:chExt cx="930442" cy="685800"/>
          </a:xfrm>
        </p:grpSpPr>
        <p:cxnSp>
          <p:nvCxnSpPr>
            <p:cNvPr id="77" name="Straight Arrow Connector 76"/>
            <p:cNvCxnSpPr/>
            <p:nvPr/>
          </p:nvCxnSpPr>
          <p:spPr bwMode="auto">
            <a:xfrm flipH="1">
              <a:off x="7620000" y="3015916"/>
              <a:ext cx="9144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arrow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 bwMode="auto">
            <a:xfrm flipH="1">
              <a:off x="8229600" y="2667000"/>
              <a:ext cx="304800" cy="0"/>
            </a:xfrm>
            <a:prstGeom prst="line">
              <a:avLst/>
            </a:prstGeom>
            <a:ln w="317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 bwMode="auto">
            <a:xfrm flipH="1">
              <a:off x="8245642" y="3352800"/>
              <a:ext cx="304800" cy="0"/>
            </a:xfrm>
            <a:prstGeom prst="line">
              <a:avLst/>
            </a:prstGeom>
            <a:ln w="317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pic>
        <p:nvPicPr>
          <p:cNvPr id="80" name="Picture 79" descr="redc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9563" y="4188320"/>
            <a:ext cx="1626048" cy="801732"/>
          </a:xfrm>
          <a:prstGeom prst="rect">
            <a:avLst/>
          </a:prstGeom>
        </p:spPr>
      </p:pic>
      <p:grpSp>
        <p:nvGrpSpPr>
          <p:cNvPr id="81" name="Group 26"/>
          <p:cNvGrpSpPr/>
          <p:nvPr/>
        </p:nvGrpSpPr>
        <p:grpSpPr>
          <a:xfrm>
            <a:off x="9295169" y="4118595"/>
            <a:ext cx="930442" cy="946405"/>
            <a:chOff x="7620000" y="2667000"/>
            <a:chExt cx="930442" cy="685800"/>
          </a:xfrm>
        </p:grpSpPr>
        <p:cxnSp>
          <p:nvCxnSpPr>
            <p:cNvPr id="82" name="Straight Arrow Connector 81"/>
            <p:cNvCxnSpPr/>
            <p:nvPr/>
          </p:nvCxnSpPr>
          <p:spPr bwMode="auto">
            <a:xfrm flipH="1">
              <a:off x="7620000" y="3015916"/>
              <a:ext cx="9144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arrow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 bwMode="auto">
            <a:xfrm flipH="1">
              <a:off x="8229600" y="2667000"/>
              <a:ext cx="304800" cy="0"/>
            </a:xfrm>
            <a:prstGeom prst="line">
              <a:avLst/>
            </a:prstGeom>
            <a:ln w="317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 bwMode="auto">
            <a:xfrm flipH="1">
              <a:off x="8245642" y="3352800"/>
              <a:ext cx="304800" cy="0"/>
            </a:xfrm>
            <a:prstGeom prst="line">
              <a:avLst/>
            </a:prstGeom>
            <a:ln w="317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3055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99" y="29189"/>
            <a:ext cx="9797809" cy="1325563"/>
          </a:xfrm>
        </p:spPr>
        <p:txBody>
          <a:bodyPr/>
          <a:lstStyle/>
          <a:p>
            <a:r>
              <a:rPr lang="en-US" dirty="0" smtClean="0"/>
              <a:t>Numerical Optimization for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synthesis problems are best framed as optimization problems</a:t>
            </a:r>
          </a:p>
          <a:p>
            <a:pPr lvl="1"/>
            <a:r>
              <a:rPr lang="en-US" dirty="0" smtClean="0"/>
              <a:t>Especially true for problems involving hybrid systems or probabilities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76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641" y="228600"/>
            <a:ext cx="8839201" cy="1143000"/>
          </a:xfrm>
        </p:spPr>
        <p:txBody>
          <a:bodyPr>
            <a:normAutofit/>
          </a:bodyPr>
          <a:lstStyle/>
          <a:p>
            <a:r>
              <a:rPr lang="en-US" sz="3000" dirty="0"/>
              <a:t>Parameter synthesis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1201" y="1600201"/>
            <a:ext cx="6639091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800000"/>
                </a:solidFill>
              </a:rPr>
              <a:t>t</a:t>
            </a:r>
            <a:r>
              <a:rPr lang="en-US" sz="2200" baseline="-25000" dirty="0">
                <a:solidFill>
                  <a:srgbClr val="800000"/>
                </a:solidFill>
              </a:rPr>
              <a:t>1</a:t>
            </a:r>
            <a:r>
              <a:rPr lang="en-US" sz="2200" dirty="0"/>
              <a:t> := </a:t>
            </a:r>
            <a:r>
              <a:rPr lang="en-US" sz="2200" b="1" dirty="0">
                <a:solidFill>
                  <a:srgbClr val="800000"/>
                </a:solidFill>
              </a:rPr>
              <a:t>??</a:t>
            </a:r>
            <a:r>
              <a:rPr lang="en-US" sz="2200" dirty="0"/>
              <a:t>;     </a:t>
            </a:r>
            <a:r>
              <a:rPr lang="en-US" sz="2200" dirty="0">
                <a:solidFill>
                  <a:srgbClr val="800000"/>
                </a:solidFill>
              </a:rPr>
              <a:t>t</a:t>
            </a:r>
            <a:r>
              <a:rPr lang="en-US" sz="2200" baseline="-25000" dirty="0">
                <a:solidFill>
                  <a:srgbClr val="800000"/>
                </a:solidFill>
              </a:rPr>
              <a:t>2</a:t>
            </a:r>
            <a:r>
              <a:rPr lang="en-US" sz="2200" dirty="0"/>
              <a:t> := </a:t>
            </a:r>
            <a:r>
              <a:rPr lang="en-US" sz="2200" b="1" dirty="0">
                <a:solidFill>
                  <a:srgbClr val="800000"/>
                </a:solidFill>
              </a:rPr>
              <a:t>??</a:t>
            </a:r>
            <a:r>
              <a:rPr lang="en-US" sz="2200" dirty="0"/>
              <a:t>;  </a:t>
            </a:r>
            <a:r>
              <a:rPr lang="en-US" sz="2200" dirty="0">
                <a:solidFill>
                  <a:srgbClr val="950000"/>
                </a:solidFill>
              </a:rPr>
              <a:t>A</a:t>
            </a:r>
            <a:r>
              <a:rPr lang="en-US" sz="2200" baseline="-25000" dirty="0">
                <a:solidFill>
                  <a:srgbClr val="950000"/>
                </a:solidFill>
              </a:rPr>
              <a:t>1</a:t>
            </a:r>
            <a:r>
              <a:rPr lang="en-US" sz="2200" dirty="0"/>
              <a:t> := </a:t>
            </a:r>
            <a:r>
              <a:rPr lang="en-US" sz="2200" b="1" dirty="0">
                <a:solidFill>
                  <a:srgbClr val="950000"/>
                </a:solidFill>
              </a:rPr>
              <a:t>??</a:t>
            </a:r>
            <a:r>
              <a:rPr lang="en-US" sz="2200" dirty="0"/>
              <a:t>;</a:t>
            </a:r>
            <a:r>
              <a:rPr lang="en-US" sz="2200" b="1" dirty="0">
                <a:solidFill>
                  <a:srgbClr val="950000"/>
                </a:solidFill>
              </a:rPr>
              <a:t>  </a:t>
            </a:r>
            <a:br>
              <a:rPr lang="en-US" sz="2200" b="1" dirty="0">
                <a:solidFill>
                  <a:srgbClr val="950000"/>
                </a:solidFill>
              </a:rPr>
            </a:br>
            <a:r>
              <a:rPr lang="en-US" sz="2200" dirty="0">
                <a:solidFill>
                  <a:srgbClr val="950000"/>
                </a:solidFill>
              </a:rPr>
              <a:t>A</a:t>
            </a:r>
            <a:r>
              <a:rPr lang="en-US" sz="2200" baseline="-25000" dirty="0">
                <a:solidFill>
                  <a:srgbClr val="950000"/>
                </a:solidFill>
              </a:rPr>
              <a:t>2</a:t>
            </a:r>
            <a:r>
              <a:rPr lang="en-US" sz="2200" dirty="0">
                <a:solidFill>
                  <a:srgbClr val="950000"/>
                </a:solidFill>
              </a:rPr>
              <a:t> </a:t>
            </a:r>
            <a:r>
              <a:rPr lang="en-US" sz="2200" dirty="0">
                <a:solidFill>
                  <a:srgbClr val="000000"/>
                </a:solidFill>
              </a:rPr>
              <a:t>:=</a:t>
            </a:r>
            <a:r>
              <a:rPr lang="en-US" sz="2200" dirty="0">
                <a:solidFill>
                  <a:srgbClr val="950000"/>
                </a:solidFill>
              </a:rPr>
              <a:t> </a:t>
            </a:r>
            <a:r>
              <a:rPr lang="en-US" sz="2200" b="1" dirty="0">
                <a:solidFill>
                  <a:srgbClr val="950000"/>
                </a:solidFill>
              </a:rPr>
              <a:t>??</a:t>
            </a:r>
            <a:r>
              <a:rPr lang="en-US" sz="2200" dirty="0">
                <a:solidFill>
                  <a:srgbClr val="950000"/>
                </a:solidFill>
              </a:rPr>
              <a:t>; </a:t>
            </a:r>
          </a:p>
          <a:p>
            <a:r>
              <a:rPr lang="en-US" sz="2000" b="1" dirty="0"/>
              <a:t>repeat  (</a:t>
            </a:r>
            <a:r>
              <a:rPr lang="en-US" sz="2000" dirty="0">
                <a:latin typeface="jsMath-cmbx10"/>
              </a:rPr>
              <a:t>every ΔT</a:t>
            </a:r>
            <a:r>
              <a:rPr lang="en-US" sz="2000" b="1" dirty="0">
                <a:latin typeface="jsMath-cmbx10"/>
              </a:rPr>
              <a:t>)</a:t>
            </a:r>
            <a:r>
              <a:rPr lang="en-US" sz="2000" b="1" dirty="0"/>
              <a:t> </a:t>
            </a:r>
            <a:r>
              <a:rPr lang="en-US" sz="2000" dirty="0"/>
              <a:t>  {</a:t>
            </a:r>
          </a:p>
          <a:p>
            <a:r>
              <a:rPr lang="en-US" sz="2000" b="1" dirty="0"/>
              <a:t>     if </a:t>
            </a:r>
            <a:r>
              <a:rPr lang="en-US" sz="2000" dirty="0"/>
              <a:t>(stage = BACK &amp;&amp; time &gt; t</a:t>
            </a:r>
            <a:r>
              <a:rPr lang="en-US" sz="2000" baseline="-25000" dirty="0"/>
              <a:t>1</a:t>
            </a:r>
            <a:r>
              <a:rPr lang="en-US" sz="2000" dirty="0"/>
              <a:t>) </a:t>
            </a:r>
          </a:p>
          <a:p>
            <a:r>
              <a:rPr lang="en-US" sz="2000" dirty="0"/>
              <a:t>           stage = INTURN;</a:t>
            </a:r>
          </a:p>
          <a:p>
            <a:r>
              <a:rPr lang="en-US" sz="2000" dirty="0"/>
              <a:t>   </a:t>
            </a:r>
            <a:r>
              <a:rPr lang="en-US" sz="2000" b="1" dirty="0"/>
              <a:t>  if </a:t>
            </a:r>
            <a:r>
              <a:rPr lang="en-US" sz="2000" dirty="0"/>
              <a:t>(stage = INTURN) {</a:t>
            </a:r>
          </a:p>
          <a:p>
            <a:r>
              <a:rPr lang="en-US" sz="2000" dirty="0"/>
              <a:t>          </a:t>
            </a:r>
            <a:r>
              <a:rPr lang="en-US" sz="2000" b="1" dirty="0"/>
              <a:t>if</a:t>
            </a:r>
            <a:r>
              <a:rPr lang="en-US" sz="2000" dirty="0"/>
              <a:t> (time &gt; t</a:t>
            </a:r>
            <a:r>
              <a:rPr lang="en-US" sz="2000" baseline="-25000" dirty="0"/>
              <a:t>2</a:t>
            </a:r>
            <a:r>
              <a:rPr lang="en-US" sz="2000" dirty="0"/>
              <a:t>) </a:t>
            </a:r>
            <a:r>
              <a:rPr lang="en-US" sz="2000" b="1" dirty="0"/>
              <a:t>then</a:t>
            </a:r>
            <a:r>
              <a:rPr lang="en-US" sz="2000" dirty="0"/>
              <a:t> stage = OUTTURN;</a:t>
            </a:r>
          </a:p>
          <a:p>
            <a:r>
              <a:rPr lang="en-US" sz="2000" dirty="0"/>
              <a:t>          angle = angle – A</a:t>
            </a:r>
            <a:r>
              <a:rPr lang="en-US" sz="2000" baseline="-25000" dirty="0"/>
              <a:t>1</a:t>
            </a:r>
            <a:r>
              <a:rPr lang="en-US" sz="2000" dirty="0"/>
              <a:t>; }   </a:t>
            </a:r>
          </a:p>
          <a:p>
            <a:r>
              <a:rPr lang="en-US" sz="2000" dirty="0"/>
              <a:t>  </a:t>
            </a:r>
            <a:r>
              <a:rPr lang="en-US" sz="2000" b="1" dirty="0"/>
              <a:t>   if </a:t>
            </a:r>
            <a:r>
              <a:rPr lang="en-US" sz="2000" dirty="0"/>
              <a:t>(stage = OUTTURN)</a:t>
            </a:r>
          </a:p>
          <a:p>
            <a:r>
              <a:rPr lang="en-US" sz="2000" dirty="0"/>
              <a:t>          angle = angle + A</a:t>
            </a:r>
            <a:r>
              <a:rPr lang="en-US" sz="2000" baseline="-25000" dirty="0"/>
              <a:t>2</a:t>
            </a:r>
            <a:r>
              <a:rPr lang="en-US" sz="2000" dirty="0"/>
              <a:t>;    </a:t>
            </a:r>
          </a:p>
          <a:p>
            <a:r>
              <a:rPr lang="en-US" sz="2000" dirty="0"/>
              <a:t>   </a:t>
            </a:r>
            <a:r>
              <a:rPr lang="en-US" sz="2000" dirty="0" err="1"/>
              <a:t>moveCar</a:t>
            </a:r>
            <a:r>
              <a:rPr lang="en-US" sz="2000" dirty="0"/>
              <a:t>();  </a:t>
            </a:r>
          </a:p>
          <a:p>
            <a:r>
              <a:rPr lang="en-US" sz="2200" dirty="0"/>
              <a:t>}</a:t>
            </a:r>
          </a:p>
          <a:p>
            <a:r>
              <a:rPr lang="en-US" sz="2000" dirty="0"/>
              <a:t>   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 bwMode="auto">
          <a:xfrm>
            <a:off x="2590800" y="3255263"/>
            <a:ext cx="1676400" cy="326138"/>
          </a:xfrm>
          <a:prstGeom prst="rect">
            <a:avLst/>
          </a:prstGeom>
          <a:noFill/>
          <a:ln w="952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8500872" y="5285034"/>
            <a:ext cx="1178436" cy="6140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715256" y="5285034"/>
            <a:ext cx="1295400" cy="6140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70"/>
          <p:cNvCxnSpPr/>
          <p:nvPr/>
        </p:nvCxnSpPr>
        <p:spPr>
          <a:xfrm>
            <a:off x="4495801" y="6048622"/>
            <a:ext cx="5729811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2" name="Picture 71" descr="redc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5573" y="4188320"/>
            <a:ext cx="1626048" cy="801732"/>
          </a:xfrm>
          <a:prstGeom prst="rect">
            <a:avLst/>
          </a:prstGeom>
        </p:spPr>
      </p:pic>
      <p:grpSp>
        <p:nvGrpSpPr>
          <p:cNvPr id="3" name="Group 26"/>
          <p:cNvGrpSpPr/>
          <p:nvPr/>
        </p:nvGrpSpPr>
        <p:grpSpPr>
          <a:xfrm rot="2180526">
            <a:off x="7938427" y="3911434"/>
            <a:ext cx="1337887" cy="1466116"/>
            <a:chOff x="7212555" y="2667000"/>
            <a:chExt cx="1337887" cy="1062402"/>
          </a:xfrm>
        </p:grpSpPr>
        <p:cxnSp>
          <p:nvCxnSpPr>
            <p:cNvPr id="77" name="Straight Arrow Connector 76"/>
            <p:cNvCxnSpPr/>
            <p:nvPr/>
          </p:nvCxnSpPr>
          <p:spPr bwMode="auto">
            <a:xfrm rot="8619474" flipV="1">
              <a:off x="7212555" y="3170105"/>
              <a:ext cx="1009621" cy="559297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arrow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 bwMode="auto">
            <a:xfrm flipH="1">
              <a:off x="8229600" y="2667000"/>
              <a:ext cx="304800" cy="0"/>
            </a:xfrm>
            <a:prstGeom prst="line">
              <a:avLst/>
            </a:prstGeom>
            <a:ln w="317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 bwMode="auto">
            <a:xfrm flipH="1">
              <a:off x="8245642" y="3352800"/>
              <a:ext cx="304800" cy="0"/>
            </a:xfrm>
            <a:prstGeom prst="line">
              <a:avLst/>
            </a:prstGeom>
            <a:ln w="317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6373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641" y="228600"/>
            <a:ext cx="8839201" cy="1143000"/>
          </a:xfrm>
        </p:spPr>
        <p:txBody>
          <a:bodyPr>
            <a:normAutofit/>
          </a:bodyPr>
          <a:lstStyle/>
          <a:p>
            <a:r>
              <a:rPr lang="en-US" sz="3000" dirty="0"/>
              <a:t>Parameter synthesis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1201" y="1600201"/>
            <a:ext cx="6639091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800000"/>
                </a:solidFill>
              </a:rPr>
              <a:t>t</a:t>
            </a:r>
            <a:r>
              <a:rPr lang="en-US" sz="2200" baseline="-25000" dirty="0">
                <a:solidFill>
                  <a:srgbClr val="800000"/>
                </a:solidFill>
              </a:rPr>
              <a:t>1</a:t>
            </a:r>
            <a:r>
              <a:rPr lang="en-US" sz="2200" dirty="0"/>
              <a:t> := </a:t>
            </a:r>
            <a:r>
              <a:rPr lang="en-US" sz="2200" b="1" dirty="0">
                <a:solidFill>
                  <a:srgbClr val="800000"/>
                </a:solidFill>
              </a:rPr>
              <a:t>??</a:t>
            </a:r>
            <a:r>
              <a:rPr lang="en-US" sz="2200" dirty="0"/>
              <a:t>;     </a:t>
            </a:r>
            <a:r>
              <a:rPr lang="en-US" sz="2200" dirty="0">
                <a:solidFill>
                  <a:srgbClr val="800000"/>
                </a:solidFill>
              </a:rPr>
              <a:t>t</a:t>
            </a:r>
            <a:r>
              <a:rPr lang="en-US" sz="2200" baseline="-25000" dirty="0">
                <a:solidFill>
                  <a:srgbClr val="800000"/>
                </a:solidFill>
              </a:rPr>
              <a:t>2</a:t>
            </a:r>
            <a:r>
              <a:rPr lang="en-US" sz="2200" dirty="0"/>
              <a:t> := </a:t>
            </a:r>
            <a:r>
              <a:rPr lang="en-US" sz="2200" b="1" dirty="0">
                <a:solidFill>
                  <a:srgbClr val="800000"/>
                </a:solidFill>
              </a:rPr>
              <a:t>??</a:t>
            </a:r>
            <a:r>
              <a:rPr lang="en-US" sz="2200" dirty="0"/>
              <a:t>;  </a:t>
            </a:r>
            <a:r>
              <a:rPr lang="en-US" sz="2200" dirty="0">
                <a:solidFill>
                  <a:srgbClr val="950000"/>
                </a:solidFill>
              </a:rPr>
              <a:t>A</a:t>
            </a:r>
            <a:r>
              <a:rPr lang="en-US" sz="2200" baseline="-25000" dirty="0">
                <a:solidFill>
                  <a:srgbClr val="950000"/>
                </a:solidFill>
              </a:rPr>
              <a:t>1</a:t>
            </a:r>
            <a:r>
              <a:rPr lang="en-US" sz="2200" dirty="0"/>
              <a:t> := </a:t>
            </a:r>
            <a:r>
              <a:rPr lang="en-US" sz="2200" b="1" dirty="0">
                <a:solidFill>
                  <a:srgbClr val="950000"/>
                </a:solidFill>
              </a:rPr>
              <a:t>??</a:t>
            </a:r>
            <a:r>
              <a:rPr lang="en-US" sz="2200" dirty="0"/>
              <a:t>;</a:t>
            </a:r>
            <a:r>
              <a:rPr lang="en-US" sz="2200" b="1" dirty="0">
                <a:solidFill>
                  <a:srgbClr val="950000"/>
                </a:solidFill>
              </a:rPr>
              <a:t>  </a:t>
            </a:r>
            <a:br>
              <a:rPr lang="en-US" sz="2200" b="1" dirty="0">
                <a:solidFill>
                  <a:srgbClr val="950000"/>
                </a:solidFill>
              </a:rPr>
            </a:br>
            <a:r>
              <a:rPr lang="en-US" sz="2200" dirty="0">
                <a:solidFill>
                  <a:srgbClr val="950000"/>
                </a:solidFill>
              </a:rPr>
              <a:t>A</a:t>
            </a:r>
            <a:r>
              <a:rPr lang="en-US" sz="2200" baseline="-25000" dirty="0">
                <a:solidFill>
                  <a:srgbClr val="950000"/>
                </a:solidFill>
              </a:rPr>
              <a:t>2</a:t>
            </a:r>
            <a:r>
              <a:rPr lang="en-US" sz="2200" dirty="0">
                <a:solidFill>
                  <a:srgbClr val="950000"/>
                </a:solidFill>
              </a:rPr>
              <a:t> </a:t>
            </a:r>
            <a:r>
              <a:rPr lang="en-US" sz="2200" dirty="0">
                <a:solidFill>
                  <a:srgbClr val="000000"/>
                </a:solidFill>
              </a:rPr>
              <a:t>:=</a:t>
            </a:r>
            <a:r>
              <a:rPr lang="en-US" sz="2200" dirty="0">
                <a:solidFill>
                  <a:srgbClr val="950000"/>
                </a:solidFill>
              </a:rPr>
              <a:t> </a:t>
            </a:r>
            <a:r>
              <a:rPr lang="en-US" sz="2200" b="1" dirty="0">
                <a:solidFill>
                  <a:srgbClr val="950000"/>
                </a:solidFill>
              </a:rPr>
              <a:t>??</a:t>
            </a:r>
            <a:r>
              <a:rPr lang="en-US" sz="2200" dirty="0">
                <a:solidFill>
                  <a:srgbClr val="950000"/>
                </a:solidFill>
              </a:rPr>
              <a:t>; </a:t>
            </a:r>
          </a:p>
          <a:p>
            <a:r>
              <a:rPr lang="en-US" sz="2000" b="1" dirty="0"/>
              <a:t>repeat  (</a:t>
            </a:r>
            <a:r>
              <a:rPr lang="en-US" sz="2000" dirty="0">
                <a:latin typeface="jsMath-cmbx10"/>
              </a:rPr>
              <a:t>every ΔT</a:t>
            </a:r>
            <a:r>
              <a:rPr lang="en-US" sz="2000" b="1" dirty="0">
                <a:latin typeface="jsMath-cmbx10"/>
              </a:rPr>
              <a:t>)</a:t>
            </a:r>
            <a:r>
              <a:rPr lang="en-US" sz="2000" b="1" dirty="0"/>
              <a:t> </a:t>
            </a:r>
            <a:r>
              <a:rPr lang="en-US" sz="2000" dirty="0"/>
              <a:t>  {</a:t>
            </a:r>
          </a:p>
          <a:p>
            <a:r>
              <a:rPr lang="en-US" sz="2000" b="1" dirty="0"/>
              <a:t>     if </a:t>
            </a:r>
            <a:r>
              <a:rPr lang="en-US" sz="2000" dirty="0"/>
              <a:t>(stage = BACK &amp;&amp; time &gt; t</a:t>
            </a:r>
            <a:r>
              <a:rPr lang="en-US" sz="2000" baseline="-25000" dirty="0"/>
              <a:t>1</a:t>
            </a:r>
            <a:r>
              <a:rPr lang="en-US" sz="2000" dirty="0"/>
              <a:t>) </a:t>
            </a:r>
          </a:p>
          <a:p>
            <a:r>
              <a:rPr lang="en-US" sz="2000" dirty="0"/>
              <a:t>           stage = INTURN;</a:t>
            </a:r>
          </a:p>
          <a:p>
            <a:r>
              <a:rPr lang="en-US" sz="2000" dirty="0"/>
              <a:t>   </a:t>
            </a:r>
            <a:r>
              <a:rPr lang="en-US" sz="2000" b="1" dirty="0"/>
              <a:t>  if </a:t>
            </a:r>
            <a:r>
              <a:rPr lang="en-US" sz="2000" dirty="0"/>
              <a:t>(stage = INTURN) {</a:t>
            </a:r>
          </a:p>
          <a:p>
            <a:r>
              <a:rPr lang="en-US" sz="2000" dirty="0"/>
              <a:t>          </a:t>
            </a:r>
            <a:r>
              <a:rPr lang="en-US" sz="2000" b="1" dirty="0"/>
              <a:t>if</a:t>
            </a:r>
            <a:r>
              <a:rPr lang="en-US" sz="2000" dirty="0"/>
              <a:t> (time &gt; t</a:t>
            </a:r>
            <a:r>
              <a:rPr lang="en-US" sz="2000" baseline="-25000" dirty="0"/>
              <a:t>2</a:t>
            </a:r>
            <a:r>
              <a:rPr lang="en-US" sz="2000" dirty="0"/>
              <a:t>) </a:t>
            </a:r>
            <a:r>
              <a:rPr lang="en-US" sz="2000" b="1" dirty="0"/>
              <a:t>then</a:t>
            </a:r>
            <a:r>
              <a:rPr lang="en-US" sz="2000" dirty="0"/>
              <a:t> stage = OUTTURN;</a:t>
            </a:r>
          </a:p>
          <a:p>
            <a:r>
              <a:rPr lang="en-US" sz="2000" dirty="0"/>
              <a:t>          angle = angle – A</a:t>
            </a:r>
            <a:r>
              <a:rPr lang="en-US" sz="2000" baseline="-25000" dirty="0"/>
              <a:t>1</a:t>
            </a:r>
            <a:r>
              <a:rPr lang="en-US" sz="2000" dirty="0"/>
              <a:t>; }   </a:t>
            </a:r>
          </a:p>
          <a:p>
            <a:r>
              <a:rPr lang="en-US" sz="2000" dirty="0"/>
              <a:t>  </a:t>
            </a:r>
            <a:r>
              <a:rPr lang="en-US" sz="2000" b="1" dirty="0"/>
              <a:t>   if </a:t>
            </a:r>
            <a:r>
              <a:rPr lang="en-US" sz="2000" dirty="0"/>
              <a:t>(stage = OUTTURN)</a:t>
            </a:r>
          </a:p>
          <a:p>
            <a:r>
              <a:rPr lang="en-US" sz="2000" dirty="0"/>
              <a:t>          angle = angle + A</a:t>
            </a:r>
            <a:r>
              <a:rPr lang="en-US" sz="2000" baseline="-25000" dirty="0"/>
              <a:t>2</a:t>
            </a:r>
            <a:r>
              <a:rPr lang="en-US" sz="2000" dirty="0"/>
              <a:t>;    </a:t>
            </a:r>
          </a:p>
          <a:p>
            <a:r>
              <a:rPr lang="en-US" sz="2000" dirty="0"/>
              <a:t>   </a:t>
            </a:r>
            <a:r>
              <a:rPr lang="en-US" sz="2000" dirty="0" err="1"/>
              <a:t>moveCar</a:t>
            </a:r>
            <a:r>
              <a:rPr lang="en-US" sz="2000" dirty="0"/>
              <a:t>();  </a:t>
            </a:r>
          </a:p>
          <a:p>
            <a:r>
              <a:rPr lang="en-US" sz="2200" dirty="0"/>
              <a:t>}</a:t>
            </a:r>
          </a:p>
          <a:p>
            <a:r>
              <a:rPr lang="en-US" sz="2000" dirty="0"/>
              <a:t>   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 bwMode="auto">
          <a:xfrm>
            <a:off x="2590800" y="4114800"/>
            <a:ext cx="1905000" cy="395816"/>
          </a:xfrm>
          <a:prstGeom prst="rect">
            <a:avLst/>
          </a:prstGeom>
          <a:noFill/>
          <a:ln w="952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8500872" y="5285034"/>
            <a:ext cx="1178436" cy="6140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715256" y="5285034"/>
            <a:ext cx="1295400" cy="6140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70"/>
          <p:cNvCxnSpPr/>
          <p:nvPr/>
        </p:nvCxnSpPr>
        <p:spPr>
          <a:xfrm>
            <a:off x="4495801" y="6048622"/>
            <a:ext cx="5729811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2" name="Picture 71" descr="redc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436689">
            <a:off x="7085185" y="4695579"/>
            <a:ext cx="1626048" cy="801732"/>
          </a:xfrm>
          <a:prstGeom prst="rect">
            <a:avLst/>
          </a:prstGeom>
        </p:spPr>
      </p:pic>
      <p:grpSp>
        <p:nvGrpSpPr>
          <p:cNvPr id="3" name="Group 26"/>
          <p:cNvGrpSpPr/>
          <p:nvPr/>
        </p:nvGrpSpPr>
        <p:grpSpPr>
          <a:xfrm rot="18422129">
            <a:off x="7269565" y="4111961"/>
            <a:ext cx="1133003" cy="1453074"/>
            <a:chOff x="7417439" y="2142356"/>
            <a:chExt cx="1133003" cy="1210444"/>
          </a:xfrm>
        </p:grpSpPr>
        <p:cxnSp>
          <p:nvCxnSpPr>
            <p:cNvPr id="77" name="Straight Arrow Connector 76"/>
            <p:cNvCxnSpPr/>
            <p:nvPr/>
          </p:nvCxnSpPr>
          <p:spPr bwMode="auto">
            <a:xfrm rot="13977871">
              <a:off x="7317142" y="2242653"/>
              <a:ext cx="835807" cy="635214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arrow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 bwMode="auto">
            <a:xfrm flipH="1">
              <a:off x="8229600" y="2667000"/>
              <a:ext cx="304800" cy="0"/>
            </a:xfrm>
            <a:prstGeom prst="line">
              <a:avLst/>
            </a:prstGeom>
            <a:ln w="317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 bwMode="auto">
            <a:xfrm flipH="1">
              <a:off x="8245642" y="3352800"/>
              <a:ext cx="304800" cy="0"/>
            </a:xfrm>
            <a:prstGeom prst="line">
              <a:avLst/>
            </a:prstGeom>
            <a:ln w="317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8096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641" y="228600"/>
            <a:ext cx="8839201" cy="1143000"/>
          </a:xfrm>
        </p:spPr>
        <p:txBody>
          <a:bodyPr>
            <a:normAutofit/>
          </a:bodyPr>
          <a:lstStyle/>
          <a:p>
            <a:r>
              <a:rPr lang="en-US" sz="3000" dirty="0"/>
              <a:t>Application : Parameter synthesis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1201" y="1600201"/>
            <a:ext cx="6639091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800000"/>
                </a:solidFill>
              </a:rPr>
              <a:t>t</a:t>
            </a:r>
            <a:r>
              <a:rPr lang="en-US" sz="2200" baseline="-25000" dirty="0">
                <a:solidFill>
                  <a:srgbClr val="800000"/>
                </a:solidFill>
              </a:rPr>
              <a:t>1</a:t>
            </a:r>
            <a:r>
              <a:rPr lang="en-US" sz="2200" dirty="0"/>
              <a:t> := </a:t>
            </a:r>
            <a:r>
              <a:rPr lang="en-US" sz="2200" b="1" dirty="0">
                <a:solidFill>
                  <a:srgbClr val="800000"/>
                </a:solidFill>
              </a:rPr>
              <a:t>??</a:t>
            </a:r>
            <a:r>
              <a:rPr lang="en-US" sz="2200" dirty="0"/>
              <a:t>;     </a:t>
            </a:r>
            <a:r>
              <a:rPr lang="en-US" sz="2200" dirty="0">
                <a:solidFill>
                  <a:srgbClr val="800000"/>
                </a:solidFill>
              </a:rPr>
              <a:t>t</a:t>
            </a:r>
            <a:r>
              <a:rPr lang="en-US" sz="2200" baseline="-25000" dirty="0">
                <a:solidFill>
                  <a:srgbClr val="800000"/>
                </a:solidFill>
              </a:rPr>
              <a:t>2</a:t>
            </a:r>
            <a:r>
              <a:rPr lang="en-US" sz="2200" dirty="0"/>
              <a:t> := </a:t>
            </a:r>
            <a:r>
              <a:rPr lang="en-US" sz="2200" b="1" dirty="0">
                <a:solidFill>
                  <a:srgbClr val="800000"/>
                </a:solidFill>
              </a:rPr>
              <a:t>??</a:t>
            </a:r>
            <a:r>
              <a:rPr lang="en-US" sz="2200" dirty="0"/>
              <a:t>;  </a:t>
            </a:r>
            <a:r>
              <a:rPr lang="en-US" sz="2200" dirty="0">
                <a:solidFill>
                  <a:srgbClr val="950000"/>
                </a:solidFill>
              </a:rPr>
              <a:t>A</a:t>
            </a:r>
            <a:r>
              <a:rPr lang="en-US" sz="2200" baseline="-25000" dirty="0">
                <a:solidFill>
                  <a:srgbClr val="950000"/>
                </a:solidFill>
              </a:rPr>
              <a:t>1</a:t>
            </a:r>
            <a:r>
              <a:rPr lang="en-US" sz="2200" dirty="0"/>
              <a:t> := </a:t>
            </a:r>
            <a:r>
              <a:rPr lang="en-US" sz="2200" b="1" dirty="0">
                <a:solidFill>
                  <a:srgbClr val="950000"/>
                </a:solidFill>
              </a:rPr>
              <a:t>??</a:t>
            </a:r>
            <a:r>
              <a:rPr lang="en-US" sz="2200" dirty="0"/>
              <a:t>;</a:t>
            </a:r>
            <a:r>
              <a:rPr lang="en-US" sz="2200" b="1" dirty="0">
                <a:solidFill>
                  <a:srgbClr val="950000"/>
                </a:solidFill>
              </a:rPr>
              <a:t>  </a:t>
            </a:r>
            <a:br>
              <a:rPr lang="en-US" sz="2200" b="1" dirty="0">
                <a:solidFill>
                  <a:srgbClr val="950000"/>
                </a:solidFill>
              </a:rPr>
            </a:br>
            <a:r>
              <a:rPr lang="en-US" sz="2200" dirty="0">
                <a:solidFill>
                  <a:srgbClr val="950000"/>
                </a:solidFill>
              </a:rPr>
              <a:t>A</a:t>
            </a:r>
            <a:r>
              <a:rPr lang="en-US" sz="2200" baseline="-25000" dirty="0">
                <a:solidFill>
                  <a:srgbClr val="950000"/>
                </a:solidFill>
              </a:rPr>
              <a:t>2</a:t>
            </a:r>
            <a:r>
              <a:rPr lang="en-US" sz="2200" dirty="0">
                <a:solidFill>
                  <a:srgbClr val="950000"/>
                </a:solidFill>
              </a:rPr>
              <a:t> </a:t>
            </a:r>
            <a:r>
              <a:rPr lang="en-US" sz="2200" dirty="0">
                <a:solidFill>
                  <a:srgbClr val="000000"/>
                </a:solidFill>
              </a:rPr>
              <a:t>:=</a:t>
            </a:r>
            <a:r>
              <a:rPr lang="en-US" sz="2200" dirty="0">
                <a:solidFill>
                  <a:srgbClr val="950000"/>
                </a:solidFill>
              </a:rPr>
              <a:t> </a:t>
            </a:r>
            <a:r>
              <a:rPr lang="en-US" sz="2200" b="1" dirty="0">
                <a:solidFill>
                  <a:srgbClr val="950000"/>
                </a:solidFill>
              </a:rPr>
              <a:t>??</a:t>
            </a:r>
            <a:r>
              <a:rPr lang="en-US" sz="2200" dirty="0">
                <a:solidFill>
                  <a:srgbClr val="950000"/>
                </a:solidFill>
              </a:rPr>
              <a:t>; </a:t>
            </a:r>
          </a:p>
          <a:p>
            <a:r>
              <a:rPr lang="en-US" sz="2000" b="1" dirty="0"/>
              <a:t>repeat  (</a:t>
            </a:r>
            <a:r>
              <a:rPr lang="en-US" sz="2000" dirty="0">
                <a:latin typeface="jsMath-cmbx10"/>
              </a:rPr>
              <a:t>every ΔT</a:t>
            </a:r>
            <a:r>
              <a:rPr lang="en-US" sz="2000" b="1" dirty="0">
                <a:latin typeface="jsMath-cmbx10"/>
              </a:rPr>
              <a:t>)</a:t>
            </a:r>
            <a:r>
              <a:rPr lang="en-US" sz="2000" b="1" dirty="0"/>
              <a:t> </a:t>
            </a:r>
            <a:r>
              <a:rPr lang="en-US" sz="2000" dirty="0"/>
              <a:t>  {</a:t>
            </a:r>
          </a:p>
          <a:p>
            <a:r>
              <a:rPr lang="en-US" sz="2000" b="1" dirty="0"/>
              <a:t>     if </a:t>
            </a:r>
            <a:r>
              <a:rPr lang="en-US" sz="2000" dirty="0"/>
              <a:t>(stage = BACK &amp;&amp; time &gt; t</a:t>
            </a:r>
            <a:r>
              <a:rPr lang="en-US" sz="2000" baseline="-25000" dirty="0"/>
              <a:t>1</a:t>
            </a:r>
            <a:r>
              <a:rPr lang="en-US" sz="2000" dirty="0"/>
              <a:t>) </a:t>
            </a:r>
          </a:p>
          <a:p>
            <a:r>
              <a:rPr lang="en-US" sz="2000" dirty="0"/>
              <a:t>           stage = INTURN;</a:t>
            </a:r>
          </a:p>
          <a:p>
            <a:r>
              <a:rPr lang="en-US" sz="2000" dirty="0"/>
              <a:t>   </a:t>
            </a:r>
            <a:r>
              <a:rPr lang="en-US" sz="2000" b="1" dirty="0"/>
              <a:t>  if </a:t>
            </a:r>
            <a:r>
              <a:rPr lang="en-US" sz="2000" dirty="0"/>
              <a:t>(stage = INTURN) {</a:t>
            </a:r>
          </a:p>
          <a:p>
            <a:r>
              <a:rPr lang="en-US" sz="2000" dirty="0"/>
              <a:t>          </a:t>
            </a:r>
            <a:r>
              <a:rPr lang="en-US" sz="2000" b="1" dirty="0"/>
              <a:t>if</a:t>
            </a:r>
            <a:r>
              <a:rPr lang="en-US" sz="2000" dirty="0"/>
              <a:t> (time &gt; t</a:t>
            </a:r>
            <a:r>
              <a:rPr lang="en-US" sz="2000" baseline="-25000" dirty="0"/>
              <a:t>2</a:t>
            </a:r>
            <a:r>
              <a:rPr lang="en-US" sz="2000" dirty="0"/>
              <a:t>) </a:t>
            </a:r>
            <a:r>
              <a:rPr lang="en-US" sz="2000" b="1" dirty="0"/>
              <a:t>then</a:t>
            </a:r>
            <a:r>
              <a:rPr lang="en-US" sz="2000" dirty="0"/>
              <a:t> stage = OUTTURN;</a:t>
            </a:r>
          </a:p>
          <a:p>
            <a:r>
              <a:rPr lang="en-US" sz="2000" dirty="0"/>
              <a:t>          angle = angle – A</a:t>
            </a:r>
            <a:r>
              <a:rPr lang="en-US" sz="2000" baseline="-25000" dirty="0"/>
              <a:t>1</a:t>
            </a:r>
            <a:r>
              <a:rPr lang="en-US" sz="2000" dirty="0"/>
              <a:t>; }   </a:t>
            </a:r>
          </a:p>
          <a:p>
            <a:r>
              <a:rPr lang="en-US" sz="2000" dirty="0"/>
              <a:t>  </a:t>
            </a:r>
            <a:r>
              <a:rPr lang="en-US" sz="2000" b="1" dirty="0"/>
              <a:t>   if </a:t>
            </a:r>
            <a:r>
              <a:rPr lang="en-US" sz="2000" dirty="0"/>
              <a:t>(stage = OUTTURN)</a:t>
            </a:r>
          </a:p>
          <a:p>
            <a:r>
              <a:rPr lang="en-US" sz="2000" dirty="0"/>
              <a:t>          angle = angle + A</a:t>
            </a:r>
            <a:r>
              <a:rPr lang="en-US" sz="2000" baseline="-25000" dirty="0"/>
              <a:t>2</a:t>
            </a:r>
            <a:r>
              <a:rPr lang="en-US" sz="2000" dirty="0"/>
              <a:t>;    </a:t>
            </a:r>
          </a:p>
          <a:p>
            <a:r>
              <a:rPr lang="en-US" sz="2000" dirty="0"/>
              <a:t>   </a:t>
            </a:r>
            <a:r>
              <a:rPr lang="en-US" sz="2000" dirty="0" err="1"/>
              <a:t>moveCar</a:t>
            </a:r>
            <a:r>
              <a:rPr lang="en-US" sz="2000" dirty="0"/>
              <a:t>();  </a:t>
            </a:r>
          </a:p>
          <a:p>
            <a:r>
              <a:rPr lang="en-US" sz="2200" dirty="0"/>
              <a:t>}</a:t>
            </a:r>
          </a:p>
          <a:p>
            <a:r>
              <a:rPr lang="en-US" sz="2000" dirty="0"/>
              <a:t>   </a:t>
            </a:r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8505030" y="5285034"/>
            <a:ext cx="1178436" cy="6140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717100" y="5286622"/>
            <a:ext cx="1295400" cy="6140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70"/>
          <p:cNvCxnSpPr/>
          <p:nvPr/>
        </p:nvCxnSpPr>
        <p:spPr>
          <a:xfrm>
            <a:off x="4495801" y="6050210"/>
            <a:ext cx="5729811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2" name="Picture 71" descr="redc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788656">
            <a:off x="6804308" y="5010200"/>
            <a:ext cx="1626048" cy="801732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V="1">
            <a:off x="6509246" y="4834796"/>
            <a:ext cx="1995784" cy="1258651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0" idx="3"/>
            <a:endCxn id="69" idx="1"/>
          </p:cNvCxnSpPr>
          <p:nvPr/>
        </p:nvCxnSpPr>
        <p:spPr>
          <a:xfrm flipV="1">
            <a:off x="6012500" y="5592038"/>
            <a:ext cx="2492530" cy="1588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292541" y="2738974"/>
            <a:ext cx="41983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800000"/>
                </a:solidFill>
                <a:latin typeface="Calibri"/>
                <a:cs typeface="Calibri"/>
              </a:rPr>
              <a:t>Goal:  minimize Error.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12500" y="1600200"/>
            <a:ext cx="46555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800000"/>
                </a:solidFill>
                <a:latin typeface="Calibri"/>
                <a:cs typeface="Calibri"/>
              </a:rPr>
              <a:t>Error = distance between </a:t>
            </a:r>
            <a:br>
              <a:rPr lang="en-US" sz="2600" b="1" dirty="0">
                <a:solidFill>
                  <a:srgbClr val="800000"/>
                </a:solidFill>
                <a:latin typeface="Calibri"/>
                <a:cs typeface="Calibri"/>
              </a:rPr>
            </a:br>
            <a:r>
              <a:rPr lang="en-US" sz="2600" b="1" dirty="0">
                <a:solidFill>
                  <a:srgbClr val="800000"/>
                </a:solidFill>
                <a:latin typeface="Calibri"/>
                <a:cs typeface="Calibri"/>
              </a:rPr>
              <a:t>ideal and actual final position  </a:t>
            </a:r>
          </a:p>
        </p:txBody>
      </p:sp>
    </p:spTree>
    <p:extLst>
      <p:ext uri="{BB962C8B-B14F-4D97-AF65-F5344CB8AC3E}">
        <p14:creationId xmlns:p14="http://schemas.microsoft.com/office/powerpoint/2010/main" val="102392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Slice of Error function WRT T2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039" y="1477964"/>
            <a:ext cx="6510337" cy="378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6242040" y="1887840"/>
              <a:ext cx="1800" cy="46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38080" y="1883880"/>
                <a:ext cx="9720" cy="1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554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Slice of Error function WRT T2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039" y="1477964"/>
            <a:ext cx="6510337" cy="378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180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Slice of Error function WRT T2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039" y="1477964"/>
            <a:ext cx="6510337" cy="378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431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Slice of Error function WRT T2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039" y="1477964"/>
            <a:ext cx="6510337" cy="378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366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Search with Smoothing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039" y="1477964"/>
            <a:ext cx="6510337" cy="378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6282448" y="3986072"/>
            <a:ext cx="73152" cy="73152"/>
          </a:xfrm>
          <a:prstGeom prst="ellipse">
            <a:avLst/>
          </a:prstGeom>
          <a:solidFill>
            <a:schemeClr val="tx2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327648" y="3095016"/>
            <a:ext cx="73152" cy="73152"/>
          </a:xfrm>
          <a:prstGeom prst="ellipse">
            <a:avLst/>
          </a:prstGeom>
          <a:solidFill>
            <a:schemeClr val="tx2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744184" y="4343400"/>
            <a:ext cx="73152" cy="73152"/>
          </a:xfrm>
          <a:prstGeom prst="ellipse">
            <a:avLst/>
          </a:prstGeom>
          <a:solidFill>
            <a:schemeClr val="tx2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29000" y="3647872"/>
            <a:ext cx="73152" cy="73152"/>
          </a:xfrm>
          <a:prstGeom prst="ellipse">
            <a:avLst/>
          </a:prstGeom>
          <a:solidFill>
            <a:schemeClr val="tx2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50472" y="4466616"/>
            <a:ext cx="73152" cy="73152"/>
          </a:xfrm>
          <a:prstGeom prst="ellipse">
            <a:avLst/>
          </a:prstGeom>
          <a:solidFill>
            <a:schemeClr val="tx2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552872" y="4748720"/>
            <a:ext cx="73152" cy="73152"/>
          </a:xfrm>
          <a:prstGeom prst="ellipse">
            <a:avLst/>
          </a:prstGeom>
          <a:solidFill>
            <a:schemeClr val="tx2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endCxn id="3" idx="2"/>
          </p:cNvCxnSpPr>
          <p:nvPr/>
        </p:nvCxnSpPr>
        <p:spPr>
          <a:xfrm>
            <a:off x="3502152" y="3684448"/>
            <a:ext cx="2780296" cy="338200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3" idx="6"/>
          </p:cNvCxnSpPr>
          <p:nvPr/>
        </p:nvCxnSpPr>
        <p:spPr>
          <a:xfrm flipV="1">
            <a:off x="6355600" y="3168168"/>
            <a:ext cx="8624" cy="854480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0"/>
            <a:endCxn id="8" idx="0"/>
          </p:cNvCxnSpPr>
          <p:nvPr/>
        </p:nvCxnSpPr>
        <p:spPr>
          <a:xfrm>
            <a:off x="5780760" y="4343400"/>
            <a:ext cx="6288" cy="123216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3"/>
            <a:endCxn id="9" idx="6"/>
          </p:cNvCxnSpPr>
          <p:nvPr/>
        </p:nvCxnSpPr>
        <p:spPr>
          <a:xfrm flipH="1">
            <a:off x="5626025" y="4529056"/>
            <a:ext cx="135161" cy="256241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5" idx="3"/>
            <a:endCxn id="6" idx="7"/>
          </p:cNvCxnSpPr>
          <p:nvPr/>
        </p:nvCxnSpPr>
        <p:spPr>
          <a:xfrm flipH="1">
            <a:off x="5806623" y="3157455"/>
            <a:ext cx="531738" cy="1196658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94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" t="1530" r="670" b="1129"/>
          <a:stretch/>
        </p:blipFill>
        <p:spPr bwMode="auto">
          <a:xfrm>
            <a:off x="2706757" y="2116184"/>
            <a:ext cx="6808304" cy="262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30488" y="2074864"/>
            <a:ext cx="1408112" cy="266985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44538" y="2209801"/>
            <a:ext cx="3194462" cy="266985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239000" y="2209799"/>
            <a:ext cx="1213262" cy="266985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Errors from different starting points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0" y="2209800"/>
            <a:ext cx="990600" cy="2209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44538" y="2209800"/>
            <a:ext cx="3194462" cy="2209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239000" y="2209800"/>
            <a:ext cx="1143000" cy="2209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08814" y="1644134"/>
            <a:ext cx="2081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Both are quite good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07864" y="4767872"/>
            <a:ext cx="3524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Result of smoothing is much better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19902" y="1742294"/>
            <a:ext cx="1965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Both are quite bad</a:t>
            </a:r>
          </a:p>
        </p:txBody>
      </p:sp>
    </p:spTree>
    <p:extLst>
      <p:ext uri="{BB962C8B-B14F-4D97-AF65-F5344CB8AC3E}">
        <p14:creationId xmlns:p14="http://schemas.microsoft.com/office/powerpoint/2010/main" val="276930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8" grpId="0" animBg="1"/>
      <p:bldP spid="8" grpId="1" animBg="1"/>
      <p:bldP spid="8" grpId="2" animBg="1"/>
      <p:bldP spid="9" grpId="0" animBg="1"/>
      <p:bldP spid="9" grpId="1" animBg="1"/>
      <p:bldP spid="3" grpId="0" animBg="1"/>
      <p:bldP spid="3" grpId="1" animBg="1"/>
      <p:bldP spid="5" grpId="0" animBg="1"/>
      <p:bldP spid="5" grpId="1" animBg="1"/>
      <p:bldP spid="6" grpId="0" animBg="1"/>
      <p:bldP spid="7" grpId="0"/>
      <p:bldP spid="7" grpId="1"/>
      <p:bldP spid="11" grpId="0"/>
      <p:bldP spid="11" grpId="1"/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 difference means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27548" y="4736068"/>
            <a:ext cx="2783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an error of 40 look like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23349" y="4724400"/>
            <a:ext cx="2871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an error of 10 looks like</a:t>
            </a:r>
          </a:p>
        </p:txBody>
      </p:sp>
      <p:pic>
        <p:nvPicPr>
          <p:cNvPr id="7" name="parallelParkGoodSlow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78950" y="1773214"/>
            <a:ext cx="3831850" cy="2873887"/>
          </a:xfrm>
          <a:prstGeom prst="rect">
            <a:avLst/>
          </a:prstGeom>
        </p:spPr>
      </p:pic>
      <p:pic>
        <p:nvPicPr>
          <p:cNvPr id="8" name="parallelParkingBad.wm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30750" y="1793996"/>
            <a:ext cx="3831850" cy="287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1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600200" y="1828800"/>
            <a:ext cx="4166672" cy="27508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00" y="29189"/>
            <a:ext cx="8386847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The Parameter Synthesis Problem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5024428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628139" y="1800727"/>
            <a:ext cx="419528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rgbClr val="800000"/>
                </a:solidFill>
              </a:rPr>
              <a:t>tOff</a:t>
            </a:r>
            <a:r>
              <a:rPr lang="en-US" sz="2200" dirty="0"/>
              <a:t> := </a:t>
            </a:r>
            <a:r>
              <a:rPr lang="en-US" sz="2200" b="1" dirty="0">
                <a:solidFill>
                  <a:srgbClr val="800000"/>
                </a:solidFill>
              </a:rPr>
              <a:t>??</a:t>
            </a:r>
            <a:r>
              <a:rPr lang="en-US" sz="2200" dirty="0"/>
              <a:t>;     </a:t>
            </a:r>
            <a:r>
              <a:rPr lang="en-US" sz="2200" dirty="0" err="1">
                <a:solidFill>
                  <a:srgbClr val="800000"/>
                </a:solidFill>
              </a:rPr>
              <a:t>tOn</a:t>
            </a:r>
            <a:r>
              <a:rPr lang="en-US" sz="2200" dirty="0"/>
              <a:t> := </a:t>
            </a:r>
            <a:r>
              <a:rPr lang="en-US" sz="2200" b="1" dirty="0">
                <a:solidFill>
                  <a:srgbClr val="800000"/>
                </a:solidFill>
              </a:rPr>
              <a:t>??</a:t>
            </a:r>
            <a:r>
              <a:rPr lang="en-US" sz="2200" dirty="0"/>
              <a:t>;  </a:t>
            </a:r>
            <a:r>
              <a:rPr lang="en-US" sz="2200" dirty="0">
                <a:solidFill>
                  <a:srgbClr val="950000"/>
                </a:solidFill>
              </a:rPr>
              <a:t>h</a:t>
            </a:r>
            <a:r>
              <a:rPr lang="en-US" sz="2200" dirty="0"/>
              <a:t> := </a:t>
            </a:r>
            <a:r>
              <a:rPr lang="en-US" sz="2200" b="1" dirty="0">
                <a:solidFill>
                  <a:srgbClr val="950000"/>
                </a:solidFill>
              </a:rPr>
              <a:t>??</a:t>
            </a:r>
          </a:p>
          <a:p>
            <a:r>
              <a:rPr lang="en-US" sz="2200" b="1" dirty="0"/>
              <a:t>forever</a:t>
            </a:r>
            <a:r>
              <a:rPr lang="en-US" sz="2200" dirty="0"/>
              <a:t>{</a:t>
            </a:r>
          </a:p>
          <a:p>
            <a:r>
              <a:rPr lang="en-US" sz="2200" dirty="0"/>
              <a:t>    temp := </a:t>
            </a:r>
            <a:r>
              <a:rPr lang="en-US" sz="2200" dirty="0" err="1"/>
              <a:t>readTemp</a:t>
            </a:r>
            <a:r>
              <a:rPr lang="en-US" sz="2200" dirty="0"/>
              <a:t>();  </a:t>
            </a:r>
          </a:p>
          <a:p>
            <a:r>
              <a:rPr lang="en-US" sz="2200" dirty="0"/>
              <a:t>   </a:t>
            </a:r>
            <a:r>
              <a:rPr lang="en-US" sz="2200" b="1" dirty="0"/>
              <a:t> if </a:t>
            </a:r>
            <a:r>
              <a:rPr lang="en-US" sz="2200" dirty="0"/>
              <a:t>(</a:t>
            </a:r>
            <a:r>
              <a:rPr lang="en-US" sz="2200" dirty="0" err="1"/>
              <a:t>isOn</a:t>
            </a:r>
            <a:r>
              <a:rPr lang="en-US" sz="2200" dirty="0"/>
              <a:t>() &amp;&amp; temp &gt; </a:t>
            </a:r>
            <a:r>
              <a:rPr lang="en-US" sz="2200" dirty="0" err="1">
                <a:solidFill>
                  <a:srgbClr val="800000"/>
                </a:solidFill>
              </a:rPr>
              <a:t>tOff</a:t>
            </a:r>
            <a:r>
              <a:rPr lang="en-US" sz="2200" dirty="0"/>
              <a:t>)</a:t>
            </a:r>
          </a:p>
          <a:p>
            <a:r>
              <a:rPr lang="en-US" sz="2200" dirty="0"/>
              <a:t>          </a:t>
            </a:r>
            <a:r>
              <a:rPr lang="en-US" sz="2200" dirty="0" err="1"/>
              <a:t>switchHeaterOff</a:t>
            </a:r>
            <a:r>
              <a:rPr lang="en-US" sz="2200" dirty="0"/>
              <a:t>();   </a:t>
            </a:r>
          </a:p>
          <a:p>
            <a:r>
              <a:rPr lang="en-US" sz="2200" dirty="0"/>
              <a:t>  </a:t>
            </a:r>
            <a:r>
              <a:rPr lang="en-US" sz="2200" b="1" dirty="0" err="1"/>
              <a:t>elseif</a:t>
            </a:r>
            <a:r>
              <a:rPr lang="en-US" sz="2200" b="1" dirty="0"/>
              <a:t> </a:t>
            </a:r>
            <a:r>
              <a:rPr lang="en-US" sz="2200" dirty="0"/>
              <a:t>( !</a:t>
            </a:r>
            <a:r>
              <a:rPr lang="en-US" sz="2200" dirty="0" err="1"/>
              <a:t>isOn</a:t>
            </a:r>
            <a:r>
              <a:rPr lang="en-US" sz="2200" dirty="0"/>
              <a:t>() &amp;&amp; temp &lt; </a:t>
            </a:r>
            <a:r>
              <a:rPr lang="en-US" sz="2200" dirty="0" err="1">
                <a:solidFill>
                  <a:srgbClr val="800000"/>
                </a:solidFill>
              </a:rPr>
              <a:t>tOn</a:t>
            </a:r>
            <a:r>
              <a:rPr lang="en-US" sz="2200" dirty="0"/>
              <a:t>)</a:t>
            </a:r>
          </a:p>
          <a:p>
            <a:r>
              <a:rPr lang="en-US" sz="2200" dirty="0"/>
              <a:t>        </a:t>
            </a:r>
            <a:r>
              <a:rPr lang="en-US" sz="2200" dirty="0" err="1"/>
              <a:t>switchHeaterOn</a:t>
            </a:r>
            <a:r>
              <a:rPr lang="en-US" sz="2200" dirty="0"/>
              <a:t>(</a:t>
            </a:r>
            <a:r>
              <a:rPr lang="en-US" sz="2200" dirty="0">
                <a:solidFill>
                  <a:srgbClr val="950000"/>
                </a:solidFill>
              </a:rPr>
              <a:t>h</a:t>
            </a:r>
            <a:r>
              <a:rPr lang="en-US" sz="2200" dirty="0"/>
              <a:t>);    </a:t>
            </a:r>
          </a:p>
          <a:p>
            <a:r>
              <a:rPr lang="en-US" sz="2200" dirty="0"/>
              <a:t>}</a:t>
            </a:r>
          </a:p>
          <a:p>
            <a:r>
              <a:rPr lang="en-US" sz="2000" dirty="0"/>
              <a:t>   </a:t>
            </a:r>
            <a:endParaRPr lang="en-US" dirty="0"/>
          </a:p>
        </p:txBody>
      </p:sp>
      <p:sp>
        <p:nvSpPr>
          <p:cNvPr id="10" name="Left-Right Arrow 9"/>
          <p:cNvSpPr/>
          <p:nvPr/>
        </p:nvSpPr>
        <p:spPr>
          <a:xfrm>
            <a:off x="5938192" y="2717609"/>
            <a:ext cx="691208" cy="48463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780606" y="1828800"/>
            <a:ext cx="3887395" cy="2750864"/>
            <a:chOff x="5371123" y="1184488"/>
            <a:chExt cx="3887395" cy="2750864"/>
          </a:xfrm>
        </p:grpSpPr>
        <p:sp>
          <p:nvSpPr>
            <p:cNvPr id="6" name="Rectangle 5"/>
            <p:cNvSpPr/>
            <p:nvPr/>
          </p:nvSpPr>
          <p:spPr>
            <a:xfrm>
              <a:off x="5371123" y="1184488"/>
              <a:ext cx="3657600" cy="27508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611444" y="2422363"/>
              <a:ext cx="36470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800000"/>
                  </a:solidFill>
                </a:rPr>
                <a:t>Cooling: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611444" y="1206248"/>
              <a:ext cx="29229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800000"/>
                  </a:solidFill>
                </a:rPr>
                <a:t>Warming:</a:t>
              </a:r>
            </a:p>
          </p:txBody>
        </p:sp>
        <p:pic>
          <p:nvPicPr>
            <p:cNvPr id="11" name="Picture 10" descr="latex-image-1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11444" y="1667913"/>
              <a:ext cx="3238500" cy="647700"/>
            </a:xfrm>
            <a:prstGeom prst="rect">
              <a:avLst/>
            </a:prstGeom>
          </p:spPr>
        </p:pic>
        <p:pic>
          <p:nvPicPr>
            <p:cNvPr id="12" name="Picture 11" descr="latex-image-1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11444" y="2884028"/>
              <a:ext cx="2705100" cy="647700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82412" y="4634412"/>
            <a:ext cx="1918789" cy="1918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616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Smooth function converges to original function according to L2 norm.</a:t>
            </a:r>
          </a:p>
          <a:p>
            <a:pPr lvl="1"/>
            <a:r>
              <a:rPr lang="en-US" dirty="0" smtClean="0"/>
              <a:t>That’s not enough for optimization.</a:t>
            </a:r>
          </a:p>
          <a:p>
            <a:pPr lvl="1"/>
            <a:r>
              <a:rPr lang="en-US" dirty="0" smtClean="0"/>
              <a:t>The function below converges to the original function, but the local minima is in the worst possible point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2034283" y="4207954"/>
            <a:ext cx="6513815" cy="1951312"/>
          </a:xfrm>
          <a:custGeom>
            <a:avLst/>
            <a:gdLst>
              <a:gd name="connsiteX0" fmla="*/ 0 w 6457308"/>
              <a:gd name="connsiteY0" fmla="*/ 2095933 h 2119035"/>
              <a:gd name="connsiteX1" fmla="*/ 1885308 w 6457308"/>
              <a:gd name="connsiteY1" fmla="*/ 1926409 h 2119035"/>
              <a:gd name="connsiteX2" fmla="*/ 3077110 w 6457308"/>
              <a:gd name="connsiteY2" fmla="*/ 683236 h 2119035"/>
              <a:gd name="connsiteX3" fmla="*/ 3503488 w 6457308"/>
              <a:gd name="connsiteY3" fmla="*/ 5 h 2119035"/>
              <a:gd name="connsiteX4" fmla="*/ 4135348 w 6457308"/>
              <a:gd name="connsiteY4" fmla="*/ 672962 h 2119035"/>
              <a:gd name="connsiteX5" fmla="*/ 4849402 w 6457308"/>
              <a:gd name="connsiteY5" fmla="*/ 1705515 h 2119035"/>
              <a:gd name="connsiteX6" fmla="*/ 6046342 w 6457308"/>
              <a:gd name="connsiteY6" fmla="*/ 1926409 h 2119035"/>
              <a:gd name="connsiteX7" fmla="*/ 6457308 w 6457308"/>
              <a:gd name="connsiteY7" fmla="*/ 1936683 h 2119035"/>
              <a:gd name="connsiteX0" fmla="*/ 0 w 6457308"/>
              <a:gd name="connsiteY0" fmla="*/ 2095928 h 2119443"/>
              <a:gd name="connsiteX1" fmla="*/ 1885308 w 6457308"/>
              <a:gd name="connsiteY1" fmla="*/ 1926404 h 2119443"/>
              <a:gd name="connsiteX2" fmla="*/ 3005191 w 6457308"/>
              <a:gd name="connsiteY2" fmla="*/ 672957 h 2119443"/>
              <a:gd name="connsiteX3" fmla="*/ 3503488 w 6457308"/>
              <a:gd name="connsiteY3" fmla="*/ 0 h 2119443"/>
              <a:gd name="connsiteX4" fmla="*/ 4135348 w 6457308"/>
              <a:gd name="connsiteY4" fmla="*/ 672957 h 2119443"/>
              <a:gd name="connsiteX5" fmla="*/ 4849402 w 6457308"/>
              <a:gd name="connsiteY5" fmla="*/ 1705510 h 2119443"/>
              <a:gd name="connsiteX6" fmla="*/ 6046342 w 6457308"/>
              <a:gd name="connsiteY6" fmla="*/ 1926404 h 2119443"/>
              <a:gd name="connsiteX7" fmla="*/ 6457308 w 6457308"/>
              <a:gd name="connsiteY7" fmla="*/ 1936678 h 2119443"/>
              <a:gd name="connsiteX0" fmla="*/ 0 w 6457308"/>
              <a:gd name="connsiteY0" fmla="*/ 2095928 h 2119443"/>
              <a:gd name="connsiteX1" fmla="*/ 1885308 w 6457308"/>
              <a:gd name="connsiteY1" fmla="*/ 1926404 h 2119443"/>
              <a:gd name="connsiteX2" fmla="*/ 3005191 w 6457308"/>
              <a:gd name="connsiteY2" fmla="*/ 672957 h 2119443"/>
              <a:gd name="connsiteX3" fmla="*/ 3503488 w 6457308"/>
              <a:gd name="connsiteY3" fmla="*/ 0 h 2119443"/>
              <a:gd name="connsiteX4" fmla="*/ 4135348 w 6457308"/>
              <a:gd name="connsiteY4" fmla="*/ 672957 h 2119443"/>
              <a:gd name="connsiteX5" fmla="*/ 4849402 w 6457308"/>
              <a:gd name="connsiteY5" fmla="*/ 1705510 h 2119443"/>
              <a:gd name="connsiteX6" fmla="*/ 6046342 w 6457308"/>
              <a:gd name="connsiteY6" fmla="*/ 1926404 h 2119443"/>
              <a:gd name="connsiteX7" fmla="*/ 6457308 w 6457308"/>
              <a:gd name="connsiteY7" fmla="*/ 1936678 h 2119443"/>
              <a:gd name="connsiteX0" fmla="*/ 0 w 6513815"/>
              <a:gd name="connsiteY0" fmla="*/ 1402423 h 1951312"/>
              <a:gd name="connsiteX1" fmla="*/ 1941815 w 6513815"/>
              <a:gd name="connsiteY1" fmla="*/ 1926404 h 1951312"/>
              <a:gd name="connsiteX2" fmla="*/ 3061698 w 6513815"/>
              <a:gd name="connsiteY2" fmla="*/ 672957 h 1951312"/>
              <a:gd name="connsiteX3" fmla="*/ 3559995 w 6513815"/>
              <a:gd name="connsiteY3" fmla="*/ 0 h 1951312"/>
              <a:gd name="connsiteX4" fmla="*/ 4191855 w 6513815"/>
              <a:gd name="connsiteY4" fmla="*/ 672957 h 1951312"/>
              <a:gd name="connsiteX5" fmla="*/ 4905909 w 6513815"/>
              <a:gd name="connsiteY5" fmla="*/ 1705510 h 1951312"/>
              <a:gd name="connsiteX6" fmla="*/ 6102849 w 6513815"/>
              <a:gd name="connsiteY6" fmla="*/ 1926404 h 1951312"/>
              <a:gd name="connsiteX7" fmla="*/ 6513815 w 6513815"/>
              <a:gd name="connsiteY7" fmla="*/ 1936678 h 1951312"/>
              <a:gd name="connsiteX0" fmla="*/ 0 w 6513815"/>
              <a:gd name="connsiteY0" fmla="*/ 1402423 h 1951312"/>
              <a:gd name="connsiteX1" fmla="*/ 1941815 w 6513815"/>
              <a:gd name="connsiteY1" fmla="*/ 1926404 h 1951312"/>
              <a:gd name="connsiteX2" fmla="*/ 3061698 w 6513815"/>
              <a:gd name="connsiteY2" fmla="*/ 672957 h 1951312"/>
              <a:gd name="connsiteX3" fmla="*/ 3559995 w 6513815"/>
              <a:gd name="connsiteY3" fmla="*/ 0 h 1951312"/>
              <a:gd name="connsiteX4" fmla="*/ 4191855 w 6513815"/>
              <a:gd name="connsiteY4" fmla="*/ 672957 h 1951312"/>
              <a:gd name="connsiteX5" fmla="*/ 4905909 w 6513815"/>
              <a:gd name="connsiteY5" fmla="*/ 1705510 h 1951312"/>
              <a:gd name="connsiteX6" fmla="*/ 6102849 w 6513815"/>
              <a:gd name="connsiteY6" fmla="*/ 1926404 h 1951312"/>
              <a:gd name="connsiteX7" fmla="*/ 6513815 w 6513815"/>
              <a:gd name="connsiteY7" fmla="*/ 1936678 h 1951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3815" h="1951312">
                <a:moveTo>
                  <a:pt x="0" y="1402423"/>
                </a:moveTo>
                <a:cubicBezTo>
                  <a:pt x="609172" y="1610046"/>
                  <a:pt x="1431532" y="2047982"/>
                  <a:pt x="1941815" y="1926404"/>
                </a:cubicBezTo>
                <a:cubicBezTo>
                  <a:pt x="2452098" y="1804826"/>
                  <a:pt x="2848509" y="988887"/>
                  <a:pt x="3061698" y="672957"/>
                </a:cubicBezTo>
                <a:cubicBezTo>
                  <a:pt x="3274887" y="357027"/>
                  <a:pt x="3371636" y="0"/>
                  <a:pt x="3559995" y="0"/>
                </a:cubicBezTo>
                <a:cubicBezTo>
                  <a:pt x="3748354" y="0"/>
                  <a:pt x="3967536" y="388705"/>
                  <a:pt x="4191855" y="672957"/>
                </a:cubicBezTo>
                <a:cubicBezTo>
                  <a:pt x="4416174" y="957209"/>
                  <a:pt x="4587410" y="1496602"/>
                  <a:pt x="4905909" y="1705510"/>
                </a:cubicBezTo>
                <a:cubicBezTo>
                  <a:pt x="5224408" y="1914418"/>
                  <a:pt x="5834865" y="1887876"/>
                  <a:pt x="6102849" y="1926404"/>
                </a:cubicBezTo>
                <a:cubicBezTo>
                  <a:pt x="6370833" y="1964932"/>
                  <a:pt x="6442324" y="1950805"/>
                  <a:pt x="6513815" y="1936678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2065106" y="4789096"/>
            <a:ext cx="6524090" cy="1468166"/>
          </a:xfrm>
          <a:custGeom>
            <a:avLst/>
            <a:gdLst>
              <a:gd name="connsiteX0" fmla="*/ 0 w 6457308"/>
              <a:gd name="connsiteY0" fmla="*/ 2095933 h 2119035"/>
              <a:gd name="connsiteX1" fmla="*/ 1885308 w 6457308"/>
              <a:gd name="connsiteY1" fmla="*/ 1926409 h 2119035"/>
              <a:gd name="connsiteX2" fmla="*/ 3077110 w 6457308"/>
              <a:gd name="connsiteY2" fmla="*/ 683236 h 2119035"/>
              <a:gd name="connsiteX3" fmla="*/ 3503488 w 6457308"/>
              <a:gd name="connsiteY3" fmla="*/ 5 h 2119035"/>
              <a:gd name="connsiteX4" fmla="*/ 4135348 w 6457308"/>
              <a:gd name="connsiteY4" fmla="*/ 672962 h 2119035"/>
              <a:gd name="connsiteX5" fmla="*/ 4849402 w 6457308"/>
              <a:gd name="connsiteY5" fmla="*/ 1705515 h 2119035"/>
              <a:gd name="connsiteX6" fmla="*/ 6046342 w 6457308"/>
              <a:gd name="connsiteY6" fmla="*/ 1926409 h 2119035"/>
              <a:gd name="connsiteX7" fmla="*/ 6457308 w 6457308"/>
              <a:gd name="connsiteY7" fmla="*/ 1936683 h 2119035"/>
              <a:gd name="connsiteX0" fmla="*/ 0 w 6457308"/>
              <a:gd name="connsiteY0" fmla="*/ 2095928 h 2119443"/>
              <a:gd name="connsiteX1" fmla="*/ 1885308 w 6457308"/>
              <a:gd name="connsiteY1" fmla="*/ 1926404 h 2119443"/>
              <a:gd name="connsiteX2" fmla="*/ 3005191 w 6457308"/>
              <a:gd name="connsiteY2" fmla="*/ 672957 h 2119443"/>
              <a:gd name="connsiteX3" fmla="*/ 3503488 w 6457308"/>
              <a:gd name="connsiteY3" fmla="*/ 0 h 2119443"/>
              <a:gd name="connsiteX4" fmla="*/ 4135348 w 6457308"/>
              <a:gd name="connsiteY4" fmla="*/ 672957 h 2119443"/>
              <a:gd name="connsiteX5" fmla="*/ 4849402 w 6457308"/>
              <a:gd name="connsiteY5" fmla="*/ 1705510 h 2119443"/>
              <a:gd name="connsiteX6" fmla="*/ 6046342 w 6457308"/>
              <a:gd name="connsiteY6" fmla="*/ 1926404 h 2119443"/>
              <a:gd name="connsiteX7" fmla="*/ 6457308 w 6457308"/>
              <a:gd name="connsiteY7" fmla="*/ 1936678 h 2119443"/>
              <a:gd name="connsiteX0" fmla="*/ 0 w 6457308"/>
              <a:gd name="connsiteY0" fmla="*/ 2095928 h 2119443"/>
              <a:gd name="connsiteX1" fmla="*/ 1885308 w 6457308"/>
              <a:gd name="connsiteY1" fmla="*/ 1926404 h 2119443"/>
              <a:gd name="connsiteX2" fmla="*/ 3005191 w 6457308"/>
              <a:gd name="connsiteY2" fmla="*/ 672957 h 2119443"/>
              <a:gd name="connsiteX3" fmla="*/ 3503488 w 6457308"/>
              <a:gd name="connsiteY3" fmla="*/ 0 h 2119443"/>
              <a:gd name="connsiteX4" fmla="*/ 4135348 w 6457308"/>
              <a:gd name="connsiteY4" fmla="*/ 672957 h 2119443"/>
              <a:gd name="connsiteX5" fmla="*/ 4849402 w 6457308"/>
              <a:gd name="connsiteY5" fmla="*/ 1705510 h 2119443"/>
              <a:gd name="connsiteX6" fmla="*/ 6046342 w 6457308"/>
              <a:gd name="connsiteY6" fmla="*/ 1926404 h 2119443"/>
              <a:gd name="connsiteX7" fmla="*/ 6457308 w 6457308"/>
              <a:gd name="connsiteY7" fmla="*/ 1936678 h 2119443"/>
              <a:gd name="connsiteX0" fmla="*/ 0 w 6457308"/>
              <a:gd name="connsiteY0" fmla="*/ 1427070 h 1468166"/>
              <a:gd name="connsiteX1" fmla="*/ 1885308 w 6457308"/>
              <a:gd name="connsiteY1" fmla="*/ 1257546 h 1468166"/>
              <a:gd name="connsiteX2" fmla="*/ 3005191 w 6457308"/>
              <a:gd name="connsiteY2" fmla="*/ 4099 h 1468166"/>
              <a:gd name="connsiteX3" fmla="*/ 3616504 w 6457308"/>
              <a:gd name="connsiteY3" fmla="*/ 1468166 h 1468166"/>
              <a:gd name="connsiteX4" fmla="*/ 4135348 w 6457308"/>
              <a:gd name="connsiteY4" fmla="*/ 4099 h 1468166"/>
              <a:gd name="connsiteX5" fmla="*/ 4849402 w 6457308"/>
              <a:gd name="connsiteY5" fmla="*/ 1036652 h 1468166"/>
              <a:gd name="connsiteX6" fmla="*/ 6046342 w 6457308"/>
              <a:gd name="connsiteY6" fmla="*/ 1257546 h 1468166"/>
              <a:gd name="connsiteX7" fmla="*/ 6457308 w 6457308"/>
              <a:gd name="connsiteY7" fmla="*/ 1267820 h 1468166"/>
              <a:gd name="connsiteX0" fmla="*/ 0 w 6524090"/>
              <a:gd name="connsiteY0" fmla="*/ 836306 h 1468166"/>
              <a:gd name="connsiteX1" fmla="*/ 1952090 w 6524090"/>
              <a:gd name="connsiteY1" fmla="*/ 1257546 h 1468166"/>
              <a:gd name="connsiteX2" fmla="*/ 3071973 w 6524090"/>
              <a:gd name="connsiteY2" fmla="*/ 4099 h 1468166"/>
              <a:gd name="connsiteX3" fmla="*/ 3683286 w 6524090"/>
              <a:gd name="connsiteY3" fmla="*/ 1468166 h 1468166"/>
              <a:gd name="connsiteX4" fmla="*/ 4202130 w 6524090"/>
              <a:gd name="connsiteY4" fmla="*/ 4099 h 1468166"/>
              <a:gd name="connsiteX5" fmla="*/ 4916184 w 6524090"/>
              <a:gd name="connsiteY5" fmla="*/ 1036652 h 1468166"/>
              <a:gd name="connsiteX6" fmla="*/ 6113124 w 6524090"/>
              <a:gd name="connsiteY6" fmla="*/ 1257546 h 1468166"/>
              <a:gd name="connsiteX7" fmla="*/ 6524090 w 6524090"/>
              <a:gd name="connsiteY7" fmla="*/ 1267820 h 1468166"/>
              <a:gd name="connsiteX0" fmla="*/ 0 w 6524090"/>
              <a:gd name="connsiteY0" fmla="*/ 836306 h 1468166"/>
              <a:gd name="connsiteX1" fmla="*/ 1952090 w 6524090"/>
              <a:gd name="connsiteY1" fmla="*/ 1257546 h 1468166"/>
              <a:gd name="connsiteX2" fmla="*/ 3071973 w 6524090"/>
              <a:gd name="connsiteY2" fmla="*/ 4099 h 1468166"/>
              <a:gd name="connsiteX3" fmla="*/ 3683286 w 6524090"/>
              <a:gd name="connsiteY3" fmla="*/ 1468166 h 1468166"/>
              <a:gd name="connsiteX4" fmla="*/ 4202130 w 6524090"/>
              <a:gd name="connsiteY4" fmla="*/ 4099 h 1468166"/>
              <a:gd name="connsiteX5" fmla="*/ 4916184 w 6524090"/>
              <a:gd name="connsiteY5" fmla="*/ 1036652 h 1468166"/>
              <a:gd name="connsiteX6" fmla="*/ 6113124 w 6524090"/>
              <a:gd name="connsiteY6" fmla="*/ 1257546 h 1468166"/>
              <a:gd name="connsiteX7" fmla="*/ 6524090 w 6524090"/>
              <a:gd name="connsiteY7" fmla="*/ 1267820 h 146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24090" h="1468166">
                <a:moveTo>
                  <a:pt x="0" y="836306"/>
                </a:moveTo>
                <a:cubicBezTo>
                  <a:pt x="655406" y="1043929"/>
                  <a:pt x="1440095" y="1396247"/>
                  <a:pt x="1952090" y="1257546"/>
                </a:cubicBezTo>
                <a:cubicBezTo>
                  <a:pt x="2464086" y="1118845"/>
                  <a:pt x="2783440" y="-31004"/>
                  <a:pt x="3071973" y="4099"/>
                </a:cubicBezTo>
                <a:cubicBezTo>
                  <a:pt x="3360506" y="39202"/>
                  <a:pt x="3494927" y="1468166"/>
                  <a:pt x="3683286" y="1468166"/>
                </a:cubicBezTo>
                <a:cubicBezTo>
                  <a:pt x="3871645" y="1468166"/>
                  <a:pt x="3996647" y="76018"/>
                  <a:pt x="4202130" y="4099"/>
                </a:cubicBezTo>
                <a:cubicBezTo>
                  <a:pt x="4407613" y="-67820"/>
                  <a:pt x="4597685" y="827744"/>
                  <a:pt x="4916184" y="1036652"/>
                </a:cubicBezTo>
                <a:cubicBezTo>
                  <a:pt x="5234683" y="1245560"/>
                  <a:pt x="5845140" y="1219018"/>
                  <a:pt x="6113124" y="1257546"/>
                </a:cubicBezTo>
                <a:cubicBezTo>
                  <a:pt x="6381108" y="1296074"/>
                  <a:pt x="6452599" y="1281947"/>
                  <a:pt x="6524090" y="1267820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044986" y="4477656"/>
            <a:ext cx="6524090" cy="2015912"/>
          </a:xfrm>
          <a:custGeom>
            <a:avLst/>
            <a:gdLst>
              <a:gd name="connsiteX0" fmla="*/ 0 w 6457308"/>
              <a:gd name="connsiteY0" fmla="*/ 2095933 h 2119035"/>
              <a:gd name="connsiteX1" fmla="*/ 1885308 w 6457308"/>
              <a:gd name="connsiteY1" fmla="*/ 1926409 h 2119035"/>
              <a:gd name="connsiteX2" fmla="*/ 3077110 w 6457308"/>
              <a:gd name="connsiteY2" fmla="*/ 683236 h 2119035"/>
              <a:gd name="connsiteX3" fmla="*/ 3503488 w 6457308"/>
              <a:gd name="connsiteY3" fmla="*/ 5 h 2119035"/>
              <a:gd name="connsiteX4" fmla="*/ 4135348 w 6457308"/>
              <a:gd name="connsiteY4" fmla="*/ 672962 h 2119035"/>
              <a:gd name="connsiteX5" fmla="*/ 4849402 w 6457308"/>
              <a:gd name="connsiteY5" fmla="*/ 1705515 h 2119035"/>
              <a:gd name="connsiteX6" fmla="*/ 6046342 w 6457308"/>
              <a:gd name="connsiteY6" fmla="*/ 1926409 h 2119035"/>
              <a:gd name="connsiteX7" fmla="*/ 6457308 w 6457308"/>
              <a:gd name="connsiteY7" fmla="*/ 1936683 h 2119035"/>
              <a:gd name="connsiteX0" fmla="*/ 0 w 6457308"/>
              <a:gd name="connsiteY0" fmla="*/ 2095928 h 2119443"/>
              <a:gd name="connsiteX1" fmla="*/ 1885308 w 6457308"/>
              <a:gd name="connsiteY1" fmla="*/ 1926404 h 2119443"/>
              <a:gd name="connsiteX2" fmla="*/ 3005191 w 6457308"/>
              <a:gd name="connsiteY2" fmla="*/ 672957 h 2119443"/>
              <a:gd name="connsiteX3" fmla="*/ 3503488 w 6457308"/>
              <a:gd name="connsiteY3" fmla="*/ 0 h 2119443"/>
              <a:gd name="connsiteX4" fmla="*/ 4135348 w 6457308"/>
              <a:gd name="connsiteY4" fmla="*/ 672957 h 2119443"/>
              <a:gd name="connsiteX5" fmla="*/ 4849402 w 6457308"/>
              <a:gd name="connsiteY5" fmla="*/ 1705510 h 2119443"/>
              <a:gd name="connsiteX6" fmla="*/ 6046342 w 6457308"/>
              <a:gd name="connsiteY6" fmla="*/ 1926404 h 2119443"/>
              <a:gd name="connsiteX7" fmla="*/ 6457308 w 6457308"/>
              <a:gd name="connsiteY7" fmla="*/ 1936678 h 2119443"/>
              <a:gd name="connsiteX0" fmla="*/ 0 w 6457308"/>
              <a:gd name="connsiteY0" fmla="*/ 2095928 h 2119443"/>
              <a:gd name="connsiteX1" fmla="*/ 1885308 w 6457308"/>
              <a:gd name="connsiteY1" fmla="*/ 1926404 h 2119443"/>
              <a:gd name="connsiteX2" fmla="*/ 3005191 w 6457308"/>
              <a:gd name="connsiteY2" fmla="*/ 672957 h 2119443"/>
              <a:gd name="connsiteX3" fmla="*/ 3503488 w 6457308"/>
              <a:gd name="connsiteY3" fmla="*/ 0 h 2119443"/>
              <a:gd name="connsiteX4" fmla="*/ 4135348 w 6457308"/>
              <a:gd name="connsiteY4" fmla="*/ 672957 h 2119443"/>
              <a:gd name="connsiteX5" fmla="*/ 4849402 w 6457308"/>
              <a:gd name="connsiteY5" fmla="*/ 1705510 h 2119443"/>
              <a:gd name="connsiteX6" fmla="*/ 6046342 w 6457308"/>
              <a:gd name="connsiteY6" fmla="*/ 1926404 h 2119443"/>
              <a:gd name="connsiteX7" fmla="*/ 6457308 w 6457308"/>
              <a:gd name="connsiteY7" fmla="*/ 1936678 h 2119443"/>
              <a:gd name="connsiteX0" fmla="*/ 0 w 6457308"/>
              <a:gd name="connsiteY0" fmla="*/ 1427070 h 1468166"/>
              <a:gd name="connsiteX1" fmla="*/ 1885308 w 6457308"/>
              <a:gd name="connsiteY1" fmla="*/ 1257546 h 1468166"/>
              <a:gd name="connsiteX2" fmla="*/ 3005191 w 6457308"/>
              <a:gd name="connsiteY2" fmla="*/ 4099 h 1468166"/>
              <a:gd name="connsiteX3" fmla="*/ 3616504 w 6457308"/>
              <a:gd name="connsiteY3" fmla="*/ 1468166 h 1468166"/>
              <a:gd name="connsiteX4" fmla="*/ 4135348 w 6457308"/>
              <a:gd name="connsiteY4" fmla="*/ 4099 h 1468166"/>
              <a:gd name="connsiteX5" fmla="*/ 4849402 w 6457308"/>
              <a:gd name="connsiteY5" fmla="*/ 1036652 h 1468166"/>
              <a:gd name="connsiteX6" fmla="*/ 6046342 w 6457308"/>
              <a:gd name="connsiteY6" fmla="*/ 1257546 h 1468166"/>
              <a:gd name="connsiteX7" fmla="*/ 6457308 w 6457308"/>
              <a:gd name="connsiteY7" fmla="*/ 1267820 h 1468166"/>
              <a:gd name="connsiteX0" fmla="*/ 0 w 6524090"/>
              <a:gd name="connsiteY0" fmla="*/ 836306 h 1468166"/>
              <a:gd name="connsiteX1" fmla="*/ 1952090 w 6524090"/>
              <a:gd name="connsiteY1" fmla="*/ 1257546 h 1468166"/>
              <a:gd name="connsiteX2" fmla="*/ 3071973 w 6524090"/>
              <a:gd name="connsiteY2" fmla="*/ 4099 h 1468166"/>
              <a:gd name="connsiteX3" fmla="*/ 3683286 w 6524090"/>
              <a:gd name="connsiteY3" fmla="*/ 1468166 h 1468166"/>
              <a:gd name="connsiteX4" fmla="*/ 4202130 w 6524090"/>
              <a:gd name="connsiteY4" fmla="*/ 4099 h 1468166"/>
              <a:gd name="connsiteX5" fmla="*/ 4916184 w 6524090"/>
              <a:gd name="connsiteY5" fmla="*/ 1036652 h 1468166"/>
              <a:gd name="connsiteX6" fmla="*/ 6113124 w 6524090"/>
              <a:gd name="connsiteY6" fmla="*/ 1257546 h 1468166"/>
              <a:gd name="connsiteX7" fmla="*/ 6524090 w 6524090"/>
              <a:gd name="connsiteY7" fmla="*/ 1267820 h 1468166"/>
              <a:gd name="connsiteX0" fmla="*/ 0 w 6524090"/>
              <a:gd name="connsiteY0" fmla="*/ 836306 h 1468166"/>
              <a:gd name="connsiteX1" fmla="*/ 1952090 w 6524090"/>
              <a:gd name="connsiteY1" fmla="*/ 1257546 h 1468166"/>
              <a:gd name="connsiteX2" fmla="*/ 3071973 w 6524090"/>
              <a:gd name="connsiteY2" fmla="*/ 4099 h 1468166"/>
              <a:gd name="connsiteX3" fmla="*/ 3683286 w 6524090"/>
              <a:gd name="connsiteY3" fmla="*/ 1468166 h 1468166"/>
              <a:gd name="connsiteX4" fmla="*/ 4202130 w 6524090"/>
              <a:gd name="connsiteY4" fmla="*/ 4099 h 1468166"/>
              <a:gd name="connsiteX5" fmla="*/ 4916184 w 6524090"/>
              <a:gd name="connsiteY5" fmla="*/ 1036652 h 1468166"/>
              <a:gd name="connsiteX6" fmla="*/ 6113124 w 6524090"/>
              <a:gd name="connsiteY6" fmla="*/ 1257546 h 1468166"/>
              <a:gd name="connsiteX7" fmla="*/ 6524090 w 6524090"/>
              <a:gd name="connsiteY7" fmla="*/ 1267820 h 1468166"/>
              <a:gd name="connsiteX0" fmla="*/ 0 w 6524090"/>
              <a:gd name="connsiteY0" fmla="*/ 1135942 h 1769097"/>
              <a:gd name="connsiteX1" fmla="*/ 1952090 w 6524090"/>
              <a:gd name="connsiteY1" fmla="*/ 1557182 h 1769097"/>
              <a:gd name="connsiteX2" fmla="*/ 3272319 w 6524090"/>
              <a:gd name="connsiteY2" fmla="*/ 647 h 1769097"/>
              <a:gd name="connsiteX3" fmla="*/ 3683286 w 6524090"/>
              <a:gd name="connsiteY3" fmla="*/ 1767802 h 1769097"/>
              <a:gd name="connsiteX4" fmla="*/ 4202130 w 6524090"/>
              <a:gd name="connsiteY4" fmla="*/ 303735 h 1769097"/>
              <a:gd name="connsiteX5" fmla="*/ 4916184 w 6524090"/>
              <a:gd name="connsiteY5" fmla="*/ 1336288 h 1769097"/>
              <a:gd name="connsiteX6" fmla="*/ 6113124 w 6524090"/>
              <a:gd name="connsiteY6" fmla="*/ 1557182 h 1769097"/>
              <a:gd name="connsiteX7" fmla="*/ 6524090 w 6524090"/>
              <a:gd name="connsiteY7" fmla="*/ 1567456 h 1769097"/>
              <a:gd name="connsiteX0" fmla="*/ 0 w 6524090"/>
              <a:gd name="connsiteY0" fmla="*/ 1154475 h 1787630"/>
              <a:gd name="connsiteX1" fmla="*/ 1952090 w 6524090"/>
              <a:gd name="connsiteY1" fmla="*/ 1575715 h 1787630"/>
              <a:gd name="connsiteX2" fmla="*/ 3272319 w 6524090"/>
              <a:gd name="connsiteY2" fmla="*/ 19180 h 1787630"/>
              <a:gd name="connsiteX3" fmla="*/ 3683286 w 6524090"/>
              <a:gd name="connsiteY3" fmla="*/ 1786335 h 1787630"/>
              <a:gd name="connsiteX4" fmla="*/ 4202130 w 6524090"/>
              <a:gd name="connsiteY4" fmla="*/ 322268 h 1787630"/>
              <a:gd name="connsiteX5" fmla="*/ 4916184 w 6524090"/>
              <a:gd name="connsiteY5" fmla="*/ 1354821 h 1787630"/>
              <a:gd name="connsiteX6" fmla="*/ 6113124 w 6524090"/>
              <a:gd name="connsiteY6" fmla="*/ 1575715 h 1787630"/>
              <a:gd name="connsiteX7" fmla="*/ 6524090 w 6524090"/>
              <a:gd name="connsiteY7" fmla="*/ 1585989 h 1787630"/>
              <a:gd name="connsiteX0" fmla="*/ 0 w 6524090"/>
              <a:gd name="connsiteY0" fmla="*/ 1154028 h 1785888"/>
              <a:gd name="connsiteX1" fmla="*/ 1952090 w 6524090"/>
              <a:gd name="connsiteY1" fmla="*/ 1575268 h 1785888"/>
              <a:gd name="connsiteX2" fmla="*/ 3272319 w 6524090"/>
              <a:gd name="connsiteY2" fmla="*/ 18733 h 1785888"/>
              <a:gd name="connsiteX3" fmla="*/ 3683286 w 6524090"/>
              <a:gd name="connsiteY3" fmla="*/ 1785888 h 1785888"/>
              <a:gd name="connsiteX4" fmla="*/ 3878494 w 6524090"/>
              <a:gd name="connsiteY4" fmla="*/ 13596 h 1785888"/>
              <a:gd name="connsiteX5" fmla="*/ 4916184 w 6524090"/>
              <a:gd name="connsiteY5" fmla="*/ 1354374 h 1785888"/>
              <a:gd name="connsiteX6" fmla="*/ 6113124 w 6524090"/>
              <a:gd name="connsiteY6" fmla="*/ 1575268 h 1785888"/>
              <a:gd name="connsiteX7" fmla="*/ 6524090 w 6524090"/>
              <a:gd name="connsiteY7" fmla="*/ 1585542 h 1785888"/>
              <a:gd name="connsiteX0" fmla="*/ 0 w 6524090"/>
              <a:gd name="connsiteY0" fmla="*/ 1154028 h 1785888"/>
              <a:gd name="connsiteX1" fmla="*/ 1952090 w 6524090"/>
              <a:gd name="connsiteY1" fmla="*/ 1575268 h 1785888"/>
              <a:gd name="connsiteX2" fmla="*/ 3272319 w 6524090"/>
              <a:gd name="connsiteY2" fmla="*/ 18733 h 1785888"/>
              <a:gd name="connsiteX3" fmla="*/ 3683286 w 6524090"/>
              <a:gd name="connsiteY3" fmla="*/ 1785888 h 1785888"/>
              <a:gd name="connsiteX4" fmla="*/ 3878494 w 6524090"/>
              <a:gd name="connsiteY4" fmla="*/ 13596 h 1785888"/>
              <a:gd name="connsiteX5" fmla="*/ 4916184 w 6524090"/>
              <a:gd name="connsiteY5" fmla="*/ 1354374 h 1785888"/>
              <a:gd name="connsiteX6" fmla="*/ 6113124 w 6524090"/>
              <a:gd name="connsiteY6" fmla="*/ 1575268 h 1785888"/>
              <a:gd name="connsiteX7" fmla="*/ 6524090 w 6524090"/>
              <a:gd name="connsiteY7" fmla="*/ 1585542 h 1785888"/>
              <a:gd name="connsiteX0" fmla="*/ 0 w 6524090"/>
              <a:gd name="connsiteY0" fmla="*/ 1147747 h 2015912"/>
              <a:gd name="connsiteX1" fmla="*/ 1952090 w 6524090"/>
              <a:gd name="connsiteY1" fmla="*/ 1568987 h 2015912"/>
              <a:gd name="connsiteX2" fmla="*/ 3272319 w 6524090"/>
              <a:gd name="connsiteY2" fmla="*/ 12452 h 2015912"/>
              <a:gd name="connsiteX3" fmla="*/ 3595956 w 6524090"/>
              <a:gd name="connsiteY3" fmla="*/ 2015912 h 2015912"/>
              <a:gd name="connsiteX4" fmla="*/ 3878494 w 6524090"/>
              <a:gd name="connsiteY4" fmla="*/ 7315 h 2015912"/>
              <a:gd name="connsiteX5" fmla="*/ 4916184 w 6524090"/>
              <a:gd name="connsiteY5" fmla="*/ 1348093 h 2015912"/>
              <a:gd name="connsiteX6" fmla="*/ 6113124 w 6524090"/>
              <a:gd name="connsiteY6" fmla="*/ 1568987 h 2015912"/>
              <a:gd name="connsiteX7" fmla="*/ 6524090 w 6524090"/>
              <a:gd name="connsiteY7" fmla="*/ 1579261 h 201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24090" h="2015912">
                <a:moveTo>
                  <a:pt x="0" y="1147747"/>
                </a:moveTo>
                <a:cubicBezTo>
                  <a:pt x="655406" y="1355370"/>
                  <a:pt x="1406704" y="1758203"/>
                  <a:pt x="1952090" y="1568987"/>
                </a:cubicBezTo>
                <a:cubicBezTo>
                  <a:pt x="2497476" y="1379771"/>
                  <a:pt x="2998341" y="-62035"/>
                  <a:pt x="3272319" y="12452"/>
                </a:cubicBezTo>
                <a:cubicBezTo>
                  <a:pt x="3546297" y="86939"/>
                  <a:pt x="3494927" y="2016768"/>
                  <a:pt x="3595956" y="2015912"/>
                </a:cubicBezTo>
                <a:cubicBezTo>
                  <a:pt x="3696985" y="2015056"/>
                  <a:pt x="3658456" y="118618"/>
                  <a:pt x="3878494" y="7315"/>
                </a:cubicBezTo>
                <a:cubicBezTo>
                  <a:pt x="4098532" y="-103988"/>
                  <a:pt x="4543746" y="1087814"/>
                  <a:pt x="4916184" y="1348093"/>
                </a:cubicBezTo>
                <a:cubicBezTo>
                  <a:pt x="5288622" y="1608372"/>
                  <a:pt x="5845140" y="1530459"/>
                  <a:pt x="6113124" y="1568987"/>
                </a:cubicBezTo>
                <a:cubicBezTo>
                  <a:pt x="6381108" y="1607515"/>
                  <a:pt x="6452599" y="1593388"/>
                  <a:pt x="6524090" y="1579261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079233" y="4279111"/>
            <a:ext cx="6452172" cy="2368725"/>
          </a:xfrm>
          <a:custGeom>
            <a:avLst/>
            <a:gdLst>
              <a:gd name="connsiteX0" fmla="*/ 0 w 6457308"/>
              <a:gd name="connsiteY0" fmla="*/ 2095933 h 2119035"/>
              <a:gd name="connsiteX1" fmla="*/ 1885308 w 6457308"/>
              <a:gd name="connsiteY1" fmla="*/ 1926409 h 2119035"/>
              <a:gd name="connsiteX2" fmla="*/ 3077110 w 6457308"/>
              <a:gd name="connsiteY2" fmla="*/ 683236 h 2119035"/>
              <a:gd name="connsiteX3" fmla="*/ 3503488 w 6457308"/>
              <a:gd name="connsiteY3" fmla="*/ 5 h 2119035"/>
              <a:gd name="connsiteX4" fmla="*/ 4135348 w 6457308"/>
              <a:gd name="connsiteY4" fmla="*/ 672962 h 2119035"/>
              <a:gd name="connsiteX5" fmla="*/ 4849402 w 6457308"/>
              <a:gd name="connsiteY5" fmla="*/ 1705515 h 2119035"/>
              <a:gd name="connsiteX6" fmla="*/ 6046342 w 6457308"/>
              <a:gd name="connsiteY6" fmla="*/ 1926409 h 2119035"/>
              <a:gd name="connsiteX7" fmla="*/ 6457308 w 6457308"/>
              <a:gd name="connsiteY7" fmla="*/ 1936683 h 2119035"/>
              <a:gd name="connsiteX0" fmla="*/ 0 w 6457308"/>
              <a:gd name="connsiteY0" fmla="*/ 2095928 h 2119443"/>
              <a:gd name="connsiteX1" fmla="*/ 1885308 w 6457308"/>
              <a:gd name="connsiteY1" fmla="*/ 1926404 h 2119443"/>
              <a:gd name="connsiteX2" fmla="*/ 3005191 w 6457308"/>
              <a:gd name="connsiteY2" fmla="*/ 672957 h 2119443"/>
              <a:gd name="connsiteX3" fmla="*/ 3503488 w 6457308"/>
              <a:gd name="connsiteY3" fmla="*/ 0 h 2119443"/>
              <a:gd name="connsiteX4" fmla="*/ 4135348 w 6457308"/>
              <a:gd name="connsiteY4" fmla="*/ 672957 h 2119443"/>
              <a:gd name="connsiteX5" fmla="*/ 4849402 w 6457308"/>
              <a:gd name="connsiteY5" fmla="*/ 1705510 h 2119443"/>
              <a:gd name="connsiteX6" fmla="*/ 6046342 w 6457308"/>
              <a:gd name="connsiteY6" fmla="*/ 1926404 h 2119443"/>
              <a:gd name="connsiteX7" fmla="*/ 6457308 w 6457308"/>
              <a:gd name="connsiteY7" fmla="*/ 1936678 h 2119443"/>
              <a:gd name="connsiteX0" fmla="*/ 0 w 6457308"/>
              <a:gd name="connsiteY0" fmla="*/ 2095928 h 2119443"/>
              <a:gd name="connsiteX1" fmla="*/ 1885308 w 6457308"/>
              <a:gd name="connsiteY1" fmla="*/ 1926404 h 2119443"/>
              <a:gd name="connsiteX2" fmla="*/ 3005191 w 6457308"/>
              <a:gd name="connsiteY2" fmla="*/ 672957 h 2119443"/>
              <a:gd name="connsiteX3" fmla="*/ 3503488 w 6457308"/>
              <a:gd name="connsiteY3" fmla="*/ 0 h 2119443"/>
              <a:gd name="connsiteX4" fmla="*/ 4135348 w 6457308"/>
              <a:gd name="connsiteY4" fmla="*/ 672957 h 2119443"/>
              <a:gd name="connsiteX5" fmla="*/ 4849402 w 6457308"/>
              <a:gd name="connsiteY5" fmla="*/ 1705510 h 2119443"/>
              <a:gd name="connsiteX6" fmla="*/ 6046342 w 6457308"/>
              <a:gd name="connsiteY6" fmla="*/ 1926404 h 2119443"/>
              <a:gd name="connsiteX7" fmla="*/ 6457308 w 6457308"/>
              <a:gd name="connsiteY7" fmla="*/ 1936678 h 2119443"/>
              <a:gd name="connsiteX0" fmla="*/ 0 w 6457308"/>
              <a:gd name="connsiteY0" fmla="*/ 1427070 h 1468166"/>
              <a:gd name="connsiteX1" fmla="*/ 1885308 w 6457308"/>
              <a:gd name="connsiteY1" fmla="*/ 1257546 h 1468166"/>
              <a:gd name="connsiteX2" fmla="*/ 3005191 w 6457308"/>
              <a:gd name="connsiteY2" fmla="*/ 4099 h 1468166"/>
              <a:gd name="connsiteX3" fmla="*/ 3616504 w 6457308"/>
              <a:gd name="connsiteY3" fmla="*/ 1468166 h 1468166"/>
              <a:gd name="connsiteX4" fmla="*/ 4135348 w 6457308"/>
              <a:gd name="connsiteY4" fmla="*/ 4099 h 1468166"/>
              <a:gd name="connsiteX5" fmla="*/ 4849402 w 6457308"/>
              <a:gd name="connsiteY5" fmla="*/ 1036652 h 1468166"/>
              <a:gd name="connsiteX6" fmla="*/ 6046342 w 6457308"/>
              <a:gd name="connsiteY6" fmla="*/ 1257546 h 1468166"/>
              <a:gd name="connsiteX7" fmla="*/ 6457308 w 6457308"/>
              <a:gd name="connsiteY7" fmla="*/ 1267820 h 1468166"/>
              <a:gd name="connsiteX0" fmla="*/ 0 w 6524090"/>
              <a:gd name="connsiteY0" fmla="*/ 836306 h 1468166"/>
              <a:gd name="connsiteX1" fmla="*/ 1952090 w 6524090"/>
              <a:gd name="connsiteY1" fmla="*/ 1257546 h 1468166"/>
              <a:gd name="connsiteX2" fmla="*/ 3071973 w 6524090"/>
              <a:gd name="connsiteY2" fmla="*/ 4099 h 1468166"/>
              <a:gd name="connsiteX3" fmla="*/ 3683286 w 6524090"/>
              <a:gd name="connsiteY3" fmla="*/ 1468166 h 1468166"/>
              <a:gd name="connsiteX4" fmla="*/ 4202130 w 6524090"/>
              <a:gd name="connsiteY4" fmla="*/ 4099 h 1468166"/>
              <a:gd name="connsiteX5" fmla="*/ 4916184 w 6524090"/>
              <a:gd name="connsiteY5" fmla="*/ 1036652 h 1468166"/>
              <a:gd name="connsiteX6" fmla="*/ 6113124 w 6524090"/>
              <a:gd name="connsiteY6" fmla="*/ 1257546 h 1468166"/>
              <a:gd name="connsiteX7" fmla="*/ 6524090 w 6524090"/>
              <a:gd name="connsiteY7" fmla="*/ 1267820 h 1468166"/>
              <a:gd name="connsiteX0" fmla="*/ 0 w 6524090"/>
              <a:gd name="connsiteY0" fmla="*/ 836306 h 1468166"/>
              <a:gd name="connsiteX1" fmla="*/ 1952090 w 6524090"/>
              <a:gd name="connsiteY1" fmla="*/ 1257546 h 1468166"/>
              <a:gd name="connsiteX2" fmla="*/ 3071973 w 6524090"/>
              <a:gd name="connsiteY2" fmla="*/ 4099 h 1468166"/>
              <a:gd name="connsiteX3" fmla="*/ 3683286 w 6524090"/>
              <a:gd name="connsiteY3" fmla="*/ 1468166 h 1468166"/>
              <a:gd name="connsiteX4" fmla="*/ 4202130 w 6524090"/>
              <a:gd name="connsiteY4" fmla="*/ 4099 h 1468166"/>
              <a:gd name="connsiteX5" fmla="*/ 4916184 w 6524090"/>
              <a:gd name="connsiteY5" fmla="*/ 1036652 h 1468166"/>
              <a:gd name="connsiteX6" fmla="*/ 6113124 w 6524090"/>
              <a:gd name="connsiteY6" fmla="*/ 1257546 h 1468166"/>
              <a:gd name="connsiteX7" fmla="*/ 6524090 w 6524090"/>
              <a:gd name="connsiteY7" fmla="*/ 1267820 h 1468166"/>
              <a:gd name="connsiteX0" fmla="*/ 0 w 6524090"/>
              <a:gd name="connsiteY0" fmla="*/ 1135942 h 1769097"/>
              <a:gd name="connsiteX1" fmla="*/ 1952090 w 6524090"/>
              <a:gd name="connsiteY1" fmla="*/ 1557182 h 1769097"/>
              <a:gd name="connsiteX2" fmla="*/ 3272319 w 6524090"/>
              <a:gd name="connsiteY2" fmla="*/ 647 h 1769097"/>
              <a:gd name="connsiteX3" fmla="*/ 3683286 w 6524090"/>
              <a:gd name="connsiteY3" fmla="*/ 1767802 h 1769097"/>
              <a:gd name="connsiteX4" fmla="*/ 4202130 w 6524090"/>
              <a:gd name="connsiteY4" fmla="*/ 303735 h 1769097"/>
              <a:gd name="connsiteX5" fmla="*/ 4916184 w 6524090"/>
              <a:gd name="connsiteY5" fmla="*/ 1336288 h 1769097"/>
              <a:gd name="connsiteX6" fmla="*/ 6113124 w 6524090"/>
              <a:gd name="connsiteY6" fmla="*/ 1557182 h 1769097"/>
              <a:gd name="connsiteX7" fmla="*/ 6524090 w 6524090"/>
              <a:gd name="connsiteY7" fmla="*/ 1567456 h 1769097"/>
              <a:gd name="connsiteX0" fmla="*/ 0 w 6524090"/>
              <a:gd name="connsiteY0" fmla="*/ 1154475 h 1787630"/>
              <a:gd name="connsiteX1" fmla="*/ 1952090 w 6524090"/>
              <a:gd name="connsiteY1" fmla="*/ 1575715 h 1787630"/>
              <a:gd name="connsiteX2" fmla="*/ 3272319 w 6524090"/>
              <a:gd name="connsiteY2" fmla="*/ 19180 h 1787630"/>
              <a:gd name="connsiteX3" fmla="*/ 3683286 w 6524090"/>
              <a:gd name="connsiteY3" fmla="*/ 1786335 h 1787630"/>
              <a:gd name="connsiteX4" fmla="*/ 4202130 w 6524090"/>
              <a:gd name="connsiteY4" fmla="*/ 322268 h 1787630"/>
              <a:gd name="connsiteX5" fmla="*/ 4916184 w 6524090"/>
              <a:gd name="connsiteY5" fmla="*/ 1354821 h 1787630"/>
              <a:gd name="connsiteX6" fmla="*/ 6113124 w 6524090"/>
              <a:gd name="connsiteY6" fmla="*/ 1575715 h 1787630"/>
              <a:gd name="connsiteX7" fmla="*/ 6524090 w 6524090"/>
              <a:gd name="connsiteY7" fmla="*/ 1585989 h 1787630"/>
              <a:gd name="connsiteX0" fmla="*/ 0 w 6524090"/>
              <a:gd name="connsiteY0" fmla="*/ 1154028 h 1785888"/>
              <a:gd name="connsiteX1" fmla="*/ 1952090 w 6524090"/>
              <a:gd name="connsiteY1" fmla="*/ 1575268 h 1785888"/>
              <a:gd name="connsiteX2" fmla="*/ 3272319 w 6524090"/>
              <a:gd name="connsiteY2" fmla="*/ 18733 h 1785888"/>
              <a:gd name="connsiteX3" fmla="*/ 3683286 w 6524090"/>
              <a:gd name="connsiteY3" fmla="*/ 1785888 h 1785888"/>
              <a:gd name="connsiteX4" fmla="*/ 3878494 w 6524090"/>
              <a:gd name="connsiteY4" fmla="*/ 13596 h 1785888"/>
              <a:gd name="connsiteX5" fmla="*/ 4916184 w 6524090"/>
              <a:gd name="connsiteY5" fmla="*/ 1354374 h 1785888"/>
              <a:gd name="connsiteX6" fmla="*/ 6113124 w 6524090"/>
              <a:gd name="connsiteY6" fmla="*/ 1575268 h 1785888"/>
              <a:gd name="connsiteX7" fmla="*/ 6524090 w 6524090"/>
              <a:gd name="connsiteY7" fmla="*/ 1585542 h 1785888"/>
              <a:gd name="connsiteX0" fmla="*/ 0 w 6524090"/>
              <a:gd name="connsiteY0" fmla="*/ 1154028 h 1785888"/>
              <a:gd name="connsiteX1" fmla="*/ 1952090 w 6524090"/>
              <a:gd name="connsiteY1" fmla="*/ 1575268 h 1785888"/>
              <a:gd name="connsiteX2" fmla="*/ 3272319 w 6524090"/>
              <a:gd name="connsiteY2" fmla="*/ 18733 h 1785888"/>
              <a:gd name="connsiteX3" fmla="*/ 3683286 w 6524090"/>
              <a:gd name="connsiteY3" fmla="*/ 1785888 h 1785888"/>
              <a:gd name="connsiteX4" fmla="*/ 3878494 w 6524090"/>
              <a:gd name="connsiteY4" fmla="*/ 13596 h 1785888"/>
              <a:gd name="connsiteX5" fmla="*/ 4916184 w 6524090"/>
              <a:gd name="connsiteY5" fmla="*/ 1354374 h 1785888"/>
              <a:gd name="connsiteX6" fmla="*/ 6113124 w 6524090"/>
              <a:gd name="connsiteY6" fmla="*/ 1575268 h 1785888"/>
              <a:gd name="connsiteX7" fmla="*/ 6524090 w 6524090"/>
              <a:gd name="connsiteY7" fmla="*/ 1585542 h 1785888"/>
              <a:gd name="connsiteX0" fmla="*/ 0 w 6524090"/>
              <a:gd name="connsiteY0" fmla="*/ 1147747 h 2015912"/>
              <a:gd name="connsiteX1" fmla="*/ 1952090 w 6524090"/>
              <a:gd name="connsiteY1" fmla="*/ 1568987 h 2015912"/>
              <a:gd name="connsiteX2" fmla="*/ 3272319 w 6524090"/>
              <a:gd name="connsiteY2" fmla="*/ 12452 h 2015912"/>
              <a:gd name="connsiteX3" fmla="*/ 3595956 w 6524090"/>
              <a:gd name="connsiteY3" fmla="*/ 2015912 h 2015912"/>
              <a:gd name="connsiteX4" fmla="*/ 3878494 w 6524090"/>
              <a:gd name="connsiteY4" fmla="*/ 7315 h 2015912"/>
              <a:gd name="connsiteX5" fmla="*/ 4916184 w 6524090"/>
              <a:gd name="connsiteY5" fmla="*/ 1348093 h 2015912"/>
              <a:gd name="connsiteX6" fmla="*/ 6113124 w 6524090"/>
              <a:gd name="connsiteY6" fmla="*/ 1568987 h 2015912"/>
              <a:gd name="connsiteX7" fmla="*/ 6524090 w 6524090"/>
              <a:gd name="connsiteY7" fmla="*/ 1579261 h 2015912"/>
              <a:gd name="connsiteX0" fmla="*/ 0 w 6524090"/>
              <a:gd name="connsiteY0" fmla="*/ 1476685 h 2346016"/>
              <a:gd name="connsiteX1" fmla="*/ 1952090 w 6524090"/>
              <a:gd name="connsiteY1" fmla="*/ 1897925 h 2346016"/>
              <a:gd name="connsiteX2" fmla="*/ 3344238 w 6524090"/>
              <a:gd name="connsiteY2" fmla="*/ 2343 h 2346016"/>
              <a:gd name="connsiteX3" fmla="*/ 3595956 w 6524090"/>
              <a:gd name="connsiteY3" fmla="*/ 2344850 h 2346016"/>
              <a:gd name="connsiteX4" fmla="*/ 3878494 w 6524090"/>
              <a:gd name="connsiteY4" fmla="*/ 336253 h 2346016"/>
              <a:gd name="connsiteX5" fmla="*/ 4916184 w 6524090"/>
              <a:gd name="connsiteY5" fmla="*/ 1677031 h 2346016"/>
              <a:gd name="connsiteX6" fmla="*/ 6113124 w 6524090"/>
              <a:gd name="connsiteY6" fmla="*/ 1897925 h 2346016"/>
              <a:gd name="connsiteX7" fmla="*/ 6524090 w 6524090"/>
              <a:gd name="connsiteY7" fmla="*/ 1908199 h 2346016"/>
              <a:gd name="connsiteX0" fmla="*/ 0 w 6524090"/>
              <a:gd name="connsiteY0" fmla="*/ 1516187 h 2384363"/>
              <a:gd name="connsiteX1" fmla="*/ 1952090 w 6524090"/>
              <a:gd name="connsiteY1" fmla="*/ 1937427 h 2384363"/>
              <a:gd name="connsiteX2" fmla="*/ 3344238 w 6524090"/>
              <a:gd name="connsiteY2" fmla="*/ 41845 h 2384363"/>
              <a:gd name="connsiteX3" fmla="*/ 3595956 w 6524090"/>
              <a:gd name="connsiteY3" fmla="*/ 2384352 h 2384363"/>
              <a:gd name="connsiteX4" fmla="*/ 3590818 w 6524090"/>
              <a:gd name="connsiteY4" fmla="*/ 5886 h 2384363"/>
              <a:gd name="connsiteX5" fmla="*/ 4916184 w 6524090"/>
              <a:gd name="connsiteY5" fmla="*/ 1716533 h 2384363"/>
              <a:gd name="connsiteX6" fmla="*/ 6113124 w 6524090"/>
              <a:gd name="connsiteY6" fmla="*/ 1937427 h 2384363"/>
              <a:gd name="connsiteX7" fmla="*/ 6524090 w 6524090"/>
              <a:gd name="connsiteY7" fmla="*/ 1947701 h 2384363"/>
              <a:gd name="connsiteX0" fmla="*/ 0 w 6524090"/>
              <a:gd name="connsiteY0" fmla="*/ 1522602 h 2406719"/>
              <a:gd name="connsiteX1" fmla="*/ 1952090 w 6524090"/>
              <a:gd name="connsiteY1" fmla="*/ 1943842 h 2406719"/>
              <a:gd name="connsiteX2" fmla="*/ 3344238 w 6524090"/>
              <a:gd name="connsiteY2" fmla="*/ 48260 h 2406719"/>
              <a:gd name="connsiteX3" fmla="*/ 3595956 w 6524090"/>
              <a:gd name="connsiteY3" fmla="*/ 2390767 h 2406719"/>
              <a:gd name="connsiteX4" fmla="*/ 3520181 w 6524090"/>
              <a:gd name="connsiteY4" fmla="*/ 1026402 h 2406719"/>
              <a:gd name="connsiteX5" fmla="*/ 3590818 w 6524090"/>
              <a:gd name="connsiteY5" fmla="*/ 12301 h 2406719"/>
              <a:gd name="connsiteX6" fmla="*/ 4916184 w 6524090"/>
              <a:gd name="connsiteY6" fmla="*/ 1722948 h 2406719"/>
              <a:gd name="connsiteX7" fmla="*/ 6113124 w 6524090"/>
              <a:gd name="connsiteY7" fmla="*/ 1943842 h 2406719"/>
              <a:gd name="connsiteX8" fmla="*/ 6524090 w 6524090"/>
              <a:gd name="connsiteY8" fmla="*/ 1954116 h 2406719"/>
              <a:gd name="connsiteX0" fmla="*/ 0 w 6524090"/>
              <a:gd name="connsiteY0" fmla="*/ 1628541 h 2497466"/>
              <a:gd name="connsiteX1" fmla="*/ 1952090 w 6524090"/>
              <a:gd name="connsiteY1" fmla="*/ 2049781 h 2497466"/>
              <a:gd name="connsiteX2" fmla="*/ 3344238 w 6524090"/>
              <a:gd name="connsiteY2" fmla="*/ 154199 h 2497466"/>
              <a:gd name="connsiteX3" fmla="*/ 3595956 w 6524090"/>
              <a:gd name="connsiteY3" fmla="*/ 2496706 h 2497466"/>
              <a:gd name="connsiteX4" fmla="*/ 3525318 w 6524090"/>
              <a:gd name="connsiteY4" fmla="*/ 408013 h 2497466"/>
              <a:gd name="connsiteX5" fmla="*/ 3590818 w 6524090"/>
              <a:gd name="connsiteY5" fmla="*/ 118240 h 2497466"/>
              <a:gd name="connsiteX6" fmla="*/ 4916184 w 6524090"/>
              <a:gd name="connsiteY6" fmla="*/ 1828887 h 2497466"/>
              <a:gd name="connsiteX7" fmla="*/ 6113124 w 6524090"/>
              <a:gd name="connsiteY7" fmla="*/ 2049781 h 2497466"/>
              <a:gd name="connsiteX8" fmla="*/ 6524090 w 6524090"/>
              <a:gd name="connsiteY8" fmla="*/ 2060055 h 2497466"/>
              <a:gd name="connsiteX0" fmla="*/ 0 w 6524090"/>
              <a:gd name="connsiteY0" fmla="*/ 1593227 h 2462152"/>
              <a:gd name="connsiteX1" fmla="*/ 1952090 w 6524090"/>
              <a:gd name="connsiteY1" fmla="*/ 2014467 h 2462152"/>
              <a:gd name="connsiteX2" fmla="*/ 3344238 w 6524090"/>
              <a:gd name="connsiteY2" fmla="*/ 118885 h 2462152"/>
              <a:gd name="connsiteX3" fmla="*/ 3595956 w 6524090"/>
              <a:gd name="connsiteY3" fmla="*/ 2461392 h 2462152"/>
              <a:gd name="connsiteX4" fmla="*/ 3525318 w 6524090"/>
              <a:gd name="connsiteY4" fmla="*/ 372699 h 2462152"/>
              <a:gd name="connsiteX5" fmla="*/ 3590818 w 6524090"/>
              <a:gd name="connsiteY5" fmla="*/ 82926 h 2462152"/>
              <a:gd name="connsiteX6" fmla="*/ 4916184 w 6524090"/>
              <a:gd name="connsiteY6" fmla="*/ 1793573 h 2462152"/>
              <a:gd name="connsiteX7" fmla="*/ 6113124 w 6524090"/>
              <a:gd name="connsiteY7" fmla="*/ 2014467 h 2462152"/>
              <a:gd name="connsiteX8" fmla="*/ 6524090 w 6524090"/>
              <a:gd name="connsiteY8" fmla="*/ 2024741 h 2462152"/>
              <a:gd name="connsiteX0" fmla="*/ 0 w 6524090"/>
              <a:gd name="connsiteY0" fmla="*/ 1533953 h 2402878"/>
              <a:gd name="connsiteX1" fmla="*/ 1952090 w 6524090"/>
              <a:gd name="connsiteY1" fmla="*/ 1955193 h 2402878"/>
              <a:gd name="connsiteX2" fmla="*/ 3344238 w 6524090"/>
              <a:gd name="connsiteY2" fmla="*/ 59611 h 2402878"/>
              <a:gd name="connsiteX3" fmla="*/ 3595956 w 6524090"/>
              <a:gd name="connsiteY3" fmla="*/ 2402118 h 2402878"/>
              <a:gd name="connsiteX4" fmla="*/ 3525318 w 6524090"/>
              <a:gd name="connsiteY4" fmla="*/ 313425 h 2402878"/>
              <a:gd name="connsiteX5" fmla="*/ 3693559 w 6524090"/>
              <a:gd name="connsiteY5" fmla="*/ 95571 h 2402878"/>
              <a:gd name="connsiteX6" fmla="*/ 4916184 w 6524090"/>
              <a:gd name="connsiteY6" fmla="*/ 1734299 h 2402878"/>
              <a:gd name="connsiteX7" fmla="*/ 6113124 w 6524090"/>
              <a:gd name="connsiteY7" fmla="*/ 1955193 h 2402878"/>
              <a:gd name="connsiteX8" fmla="*/ 6524090 w 6524090"/>
              <a:gd name="connsiteY8" fmla="*/ 1965467 h 2402878"/>
              <a:gd name="connsiteX0" fmla="*/ 0 w 6524090"/>
              <a:gd name="connsiteY0" fmla="*/ 1664657 h 2532976"/>
              <a:gd name="connsiteX1" fmla="*/ 1952090 w 6524090"/>
              <a:gd name="connsiteY1" fmla="*/ 2085897 h 2532976"/>
              <a:gd name="connsiteX2" fmla="*/ 3344238 w 6524090"/>
              <a:gd name="connsiteY2" fmla="*/ 190315 h 2532976"/>
              <a:gd name="connsiteX3" fmla="*/ 3437988 w 6524090"/>
              <a:gd name="connsiteY3" fmla="*/ 331113 h 2532976"/>
              <a:gd name="connsiteX4" fmla="*/ 3595956 w 6524090"/>
              <a:gd name="connsiteY4" fmla="*/ 2532822 h 2532976"/>
              <a:gd name="connsiteX5" fmla="*/ 3525318 w 6524090"/>
              <a:gd name="connsiteY5" fmla="*/ 444129 h 2532976"/>
              <a:gd name="connsiteX6" fmla="*/ 3693559 w 6524090"/>
              <a:gd name="connsiteY6" fmla="*/ 226275 h 2532976"/>
              <a:gd name="connsiteX7" fmla="*/ 4916184 w 6524090"/>
              <a:gd name="connsiteY7" fmla="*/ 1865003 h 2532976"/>
              <a:gd name="connsiteX8" fmla="*/ 6113124 w 6524090"/>
              <a:gd name="connsiteY8" fmla="*/ 2085897 h 2532976"/>
              <a:gd name="connsiteX9" fmla="*/ 6524090 w 6524090"/>
              <a:gd name="connsiteY9" fmla="*/ 2096171 h 2532976"/>
              <a:gd name="connsiteX0" fmla="*/ 0 w 6524090"/>
              <a:gd name="connsiteY0" fmla="*/ 1538444 h 2406763"/>
              <a:gd name="connsiteX1" fmla="*/ 1952090 w 6524090"/>
              <a:gd name="connsiteY1" fmla="*/ 1959684 h 2406763"/>
              <a:gd name="connsiteX2" fmla="*/ 3344238 w 6524090"/>
              <a:gd name="connsiteY2" fmla="*/ 64102 h 2406763"/>
              <a:gd name="connsiteX3" fmla="*/ 3437988 w 6524090"/>
              <a:gd name="connsiteY3" fmla="*/ 204900 h 2406763"/>
              <a:gd name="connsiteX4" fmla="*/ 3595956 w 6524090"/>
              <a:gd name="connsiteY4" fmla="*/ 2406609 h 2406763"/>
              <a:gd name="connsiteX5" fmla="*/ 3525318 w 6524090"/>
              <a:gd name="connsiteY5" fmla="*/ 317916 h 2406763"/>
              <a:gd name="connsiteX6" fmla="*/ 3693559 w 6524090"/>
              <a:gd name="connsiteY6" fmla="*/ 100062 h 2406763"/>
              <a:gd name="connsiteX7" fmla="*/ 4916184 w 6524090"/>
              <a:gd name="connsiteY7" fmla="*/ 1738790 h 2406763"/>
              <a:gd name="connsiteX8" fmla="*/ 6113124 w 6524090"/>
              <a:gd name="connsiteY8" fmla="*/ 1959684 h 2406763"/>
              <a:gd name="connsiteX9" fmla="*/ 6524090 w 6524090"/>
              <a:gd name="connsiteY9" fmla="*/ 1969958 h 2406763"/>
              <a:gd name="connsiteX0" fmla="*/ 0 w 6524090"/>
              <a:gd name="connsiteY0" fmla="*/ 1533953 h 2403986"/>
              <a:gd name="connsiteX1" fmla="*/ 1952090 w 6524090"/>
              <a:gd name="connsiteY1" fmla="*/ 1955193 h 2403986"/>
              <a:gd name="connsiteX2" fmla="*/ 3344238 w 6524090"/>
              <a:gd name="connsiteY2" fmla="*/ 59611 h 2403986"/>
              <a:gd name="connsiteX3" fmla="*/ 3473948 w 6524090"/>
              <a:gd name="connsiteY3" fmla="*/ 673020 h 2403986"/>
              <a:gd name="connsiteX4" fmla="*/ 3595956 w 6524090"/>
              <a:gd name="connsiteY4" fmla="*/ 2402118 h 2403986"/>
              <a:gd name="connsiteX5" fmla="*/ 3525318 w 6524090"/>
              <a:gd name="connsiteY5" fmla="*/ 313425 h 2403986"/>
              <a:gd name="connsiteX6" fmla="*/ 3693559 w 6524090"/>
              <a:gd name="connsiteY6" fmla="*/ 95571 h 2403986"/>
              <a:gd name="connsiteX7" fmla="*/ 4916184 w 6524090"/>
              <a:gd name="connsiteY7" fmla="*/ 1734299 h 2403986"/>
              <a:gd name="connsiteX8" fmla="*/ 6113124 w 6524090"/>
              <a:gd name="connsiteY8" fmla="*/ 1955193 h 2403986"/>
              <a:gd name="connsiteX9" fmla="*/ 6524090 w 6524090"/>
              <a:gd name="connsiteY9" fmla="*/ 1965467 h 2403986"/>
              <a:gd name="connsiteX0" fmla="*/ 0 w 6524090"/>
              <a:gd name="connsiteY0" fmla="*/ 1533953 h 2403986"/>
              <a:gd name="connsiteX1" fmla="*/ 1952090 w 6524090"/>
              <a:gd name="connsiteY1" fmla="*/ 1955193 h 2403986"/>
              <a:gd name="connsiteX2" fmla="*/ 3287730 w 6524090"/>
              <a:gd name="connsiteY2" fmla="*/ 69885 h 2403986"/>
              <a:gd name="connsiteX3" fmla="*/ 3473948 w 6524090"/>
              <a:gd name="connsiteY3" fmla="*/ 673020 h 2403986"/>
              <a:gd name="connsiteX4" fmla="*/ 3595956 w 6524090"/>
              <a:gd name="connsiteY4" fmla="*/ 2402118 h 2403986"/>
              <a:gd name="connsiteX5" fmla="*/ 3525318 w 6524090"/>
              <a:gd name="connsiteY5" fmla="*/ 313425 h 2403986"/>
              <a:gd name="connsiteX6" fmla="*/ 3693559 w 6524090"/>
              <a:gd name="connsiteY6" fmla="*/ 95571 h 2403986"/>
              <a:gd name="connsiteX7" fmla="*/ 4916184 w 6524090"/>
              <a:gd name="connsiteY7" fmla="*/ 1734299 h 2403986"/>
              <a:gd name="connsiteX8" fmla="*/ 6113124 w 6524090"/>
              <a:gd name="connsiteY8" fmla="*/ 1955193 h 2403986"/>
              <a:gd name="connsiteX9" fmla="*/ 6524090 w 6524090"/>
              <a:gd name="connsiteY9" fmla="*/ 1965467 h 2403986"/>
              <a:gd name="connsiteX0" fmla="*/ 0 w 6524090"/>
              <a:gd name="connsiteY0" fmla="*/ 1533953 h 2403986"/>
              <a:gd name="connsiteX1" fmla="*/ 1952090 w 6524090"/>
              <a:gd name="connsiteY1" fmla="*/ 1955193 h 2403986"/>
              <a:gd name="connsiteX2" fmla="*/ 3287730 w 6524090"/>
              <a:gd name="connsiteY2" fmla="*/ 69885 h 2403986"/>
              <a:gd name="connsiteX3" fmla="*/ 3473948 w 6524090"/>
              <a:gd name="connsiteY3" fmla="*/ 673020 h 2403986"/>
              <a:gd name="connsiteX4" fmla="*/ 3554860 w 6524090"/>
              <a:gd name="connsiteY4" fmla="*/ 2402118 h 2403986"/>
              <a:gd name="connsiteX5" fmla="*/ 3525318 w 6524090"/>
              <a:gd name="connsiteY5" fmla="*/ 313425 h 2403986"/>
              <a:gd name="connsiteX6" fmla="*/ 3693559 w 6524090"/>
              <a:gd name="connsiteY6" fmla="*/ 95571 h 2403986"/>
              <a:gd name="connsiteX7" fmla="*/ 4916184 w 6524090"/>
              <a:gd name="connsiteY7" fmla="*/ 1734299 h 2403986"/>
              <a:gd name="connsiteX8" fmla="*/ 6113124 w 6524090"/>
              <a:gd name="connsiteY8" fmla="*/ 1955193 h 2403986"/>
              <a:gd name="connsiteX9" fmla="*/ 6524090 w 6524090"/>
              <a:gd name="connsiteY9" fmla="*/ 1965467 h 2403986"/>
              <a:gd name="connsiteX0" fmla="*/ 0 w 6524090"/>
              <a:gd name="connsiteY0" fmla="*/ 1533953 h 2403986"/>
              <a:gd name="connsiteX1" fmla="*/ 1952090 w 6524090"/>
              <a:gd name="connsiteY1" fmla="*/ 1955193 h 2403986"/>
              <a:gd name="connsiteX2" fmla="*/ 3037296 w 6524090"/>
              <a:gd name="connsiteY2" fmla="*/ 411029 h 2403986"/>
              <a:gd name="connsiteX3" fmla="*/ 3287730 w 6524090"/>
              <a:gd name="connsiteY3" fmla="*/ 69885 h 2403986"/>
              <a:gd name="connsiteX4" fmla="*/ 3473948 w 6524090"/>
              <a:gd name="connsiteY4" fmla="*/ 673020 h 2403986"/>
              <a:gd name="connsiteX5" fmla="*/ 3554860 w 6524090"/>
              <a:gd name="connsiteY5" fmla="*/ 2402118 h 2403986"/>
              <a:gd name="connsiteX6" fmla="*/ 3525318 w 6524090"/>
              <a:gd name="connsiteY6" fmla="*/ 313425 h 2403986"/>
              <a:gd name="connsiteX7" fmla="*/ 3693559 w 6524090"/>
              <a:gd name="connsiteY7" fmla="*/ 95571 h 2403986"/>
              <a:gd name="connsiteX8" fmla="*/ 4916184 w 6524090"/>
              <a:gd name="connsiteY8" fmla="*/ 1734299 h 2403986"/>
              <a:gd name="connsiteX9" fmla="*/ 6113124 w 6524090"/>
              <a:gd name="connsiteY9" fmla="*/ 1955193 h 2403986"/>
              <a:gd name="connsiteX10" fmla="*/ 6524090 w 6524090"/>
              <a:gd name="connsiteY10" fmla="*/ 1965467 h 2403986"/>
              <a:gd name="connsiteX0" fmla="*/ 0 w 6524090"/>
              <a:gd name="connsiteY0" fmla="*/ 1533953 h 2403986"/>
              <a:gd name="connsiteX1" fmla="*/ 1952090 w 6524090"/>
              <a:gd name="connsiteY1" fmla="*/ 1955193 h 2403986"/>
              <a:gd name="connsiteX2" fmla="*/ 3073255 w 6524090"/>
              <a:gd name="connsiteY2" fmla="*/ 482948 h 2403986"/>
              <a:gd name="connsiteX3" fmla="*/ 3287730 w 6524090"/>
              <a:gd name="connsiteY3" fmla="*/ 69885 h 2403986"/>
              <a:gd name="connsiteX4" fmla="*/ 3473948 w 6524090"/>
              <a:gd name="connsiteY4" fmla="*/ 673020 h 2403986"/>
              <a:gd name="connsiteX5" fmla="*/ 3554860 w 6524090"/>
              <a:gd name="connsiteY5" fmla="*/ 2402118 h 2403986"/>
              <a:gd name="connsiteX6" fmla="*/ 3525318 w 6524090"/>
              <a:gd name="connsiteY6" fmla="*/ 313425 h 2403986"/>
              <a:gd name="connsiteX7" fmla="*/ 3693559 w 6524090"/>
              <a:gd name="connsiteY7" fmla="*/ 95571 h 2403986"/>
              <a:gd name="connsiteX8" fmla="*/ 4916184 w 6524090"/>
              <a:gd name="connsiteY8" fmla="*/ 1734299 h 2403986"/>
              <a:gd name="connsiteX9" fmla="*/ 6113124 w 6524090"/>
              <a:gd name="connsiteY9" fmla="*/ 1955193 h 2403986"/>
              <a:gd name="connsiteX10" fmla="*/ 6524090 w 6524090"/>
              <a:gd name="connsiteY10" fmla="*/ 1965467 h 2403986"/>
              <a:gd name="connsiteX0" fmla="*/ 0 w 6524090"/>
              <a:gd name="connsiteY0" fmla="*/ 1533953 h 2403986"/>
              <a:gd name="connsiteX1" fmla="*/ 1952090 w 6524090"/>
              <a:gd name="connsiteY1" fmla="*/ 1955193 h 2403986"/>
              <a:gd name="connsiteX2" fmla="*/ 3073255 w 6524090"/>
              <a:gd name="connsiteY2" fmla="*/ 482948 h 2403986"/>
              <a:gd name="connsiteX3" fmla="*/ 3287730 w 6524090"/>
              <a:gd name="connsiteY3" fmla="*/ 69885 h 2403986"/>
              <a:gd name="connsiteX4" fmla="*/ 3473948 w 6524090"/>
              <a:gd name="connsiteY4" fmla="*/ 673020 h 2403986"/>
              <a:gd name="connsiteX5" fmla="*/ 3554860 w 6524090"/>
              <a:gd name="connsiteY5" fmla="*/ 2402118 h 2403986"/>
              <a:gd name="connsiteX6" fmla="*/ 3525318 w 6524090"/>
              <a:gd name="connsiteY6" fmla="*/ 313425 h 2403986"/>
              <a:gd name="connsiteX7" fmla="*/ 3693559 w 6524090"/>
              <a:gd name="connsiteY7" fmla="*/ 95571 h 2403986"/>
              <a:gd name="connsiteX8" fmla="*/ 4916184 w 6524090"/>
              <a:gd name="connsiteY8" fmla="*/ 1734299 h 2403986"/>
              <a:gd name="connsiteX9" fmla="*/ 6113124 w 6524090"/>
              <a:gd name="connsiteY9" fmla="*/ 1955193 h 2403986"/>
              <a:gd name="connsiteX10" fmla="*/ 6524090 w 6524090"/>
              <a:gd name="connsiteY10" fmla="*/ 1965467 h 2403986"/>
              <a:gd name="connsiteX0" fmla="*/ 0 w 6524090"/>
              <a:gd name="connsiteY0" fmla="*/ 1533953 h 2403986"/>
              <a:gd name="connsiteX1" fmla="*/ 1962364 w 6524090"/>
              <a:gd name="connsiteY1" fmla="*/ 1847315 h 2403986"/>
              <a:gd name="connsiteX2" fmla="*/ 3073255 w 6524090"/>
              <a:gd name="connsiteY2" fmla="*/ 482948 h 2403986"/>
              <a:gd name="connsiteX3" fmla="*/ 3287730 w 6524090"/>
              <a:gd name="connsiteY3" fmla="*/ 69885 h 2403986"/>
              <a:gd name="connsiteX4" fmla="*/ 3473948 w 6524090"/>
              <a:gd name="connsiteY4" fmla="*/ 673020 h 2403986"/>
              <a:gd name="connsiteX5" fmla="*/ 3554860 w 6524090"/>
              <a:gd name="connsiteY5" fmla="*/ 2402118 h 2403986"/>
              <a:gd name="connsiteX6" fmla="*/ 3525318 w 6524090"/>
              <a:gd name="connsiteY6" fmla="*/ 313425 h 2403986"/>
              <a:gd name="connsiteX7" fmla="*/ 3693559 w 6524090"/>
              <a:gd name="connsiteY7" fmla="*/ 95571 h 2403986"/>
              <a:gd name="connsiteX8" fmla="*/ 4916184 w 6524090"/>
              <a:gd name="connsiteY8" fmla="*/ 1734299 h 2403986"/>
              <a:gd name="connsiteX9" fmla="*/ 6113124 w 6524090"/>
              <a:gd name="connsiteY9" fmla="*/ 1955193 h 2403986"/>
              <a:gd name="connsiteX10" fmla="*/ 6524090 w 6524090"/>
              <a:gd name="connsiteY10" fmla="*/ 1965467 h 2403986"/>
              <a:gd name="connsiteX0" fmla="*/ 0 w 6544639"/>
              <a:gd name="connsiteY0" fmla="*/ 1390115 h 2403986"/>
              <a:gd name="connsiteX1" fmla="*/ 1982913 w 6544639"/>
              <a:gd name="connsiteY1" fmla="*/ 1847315 h 2403986"/>
              <a:gd name="connsiteX2" fmla="*/ 3093804 w 6544639"/>
              <a:gd name="connsiteY2" fmla="*/ 482948 h 2403986"/>
              <a:gd name="connsiteX3" fmla="*/ 3308279 w 6544639"/>
              <a:gd name="connsiteY3" fmla="*/ 69885 h 2403986"/>
              <a:gd name="connsiteX4" fmla="*/ 3494497 w 6544639"/>
              <a:gd name="connsiteY4" fmla="*/ 673020 h 2403986"/>
              <a:gd name="connsiteX5" fmla="*/ 3575409 w 6544639"/>
              <a:gd name="connsiteY5" fmla="*/ 2402118 h 2403986"/>
              <a:gd name="connsiteX6" fmla="*/ 3545867 w 6544639"/>
              <a:gd name="connsiteY6" fmla="*/ 313425 h 2403986"/>
              <a:gd name="connsiteX7" fmla="*/ 3714108 w 6544639"/>
              <a:gd name="connsiteY7" fmla="*/ 95571 h 2403986"/>
              <a:gd name="connsiteX8" fmla="*/ 4936733 w 6544639"/>
              <a:gd name="connsiteY8" fmla="*/ 1734299 h 2403986"/>
              <a:gd name="connsiteX9" fmla="*/ 6133673 w 6544639"/>
              <a:gd name="connsiteY9" fmla="*/ 1955193 h 2403986"/>
              <a:gd name="connsiteX10" fmla="*/ 6544639 w 6544639"/>
              <a:gd name="connsiteY10" fmla="*/ 1965467 h 2403986"/>
              <a:gd name="connsiteX0" fmla="*/ 0 w 6544639"/>
              <a:gd name="connsiteY0" fmla="*/ 1390115 h 2403986"/>
              <a:gd name="connsiteX1" fmla="*/ 1982913 w 6544639"/>
              <a:gd name="connsiteY1" fmla="*/ 1847315 h 2403986"/>
              <a:gd name="connsiteX2" fmla="*/ 3093804 w 6544639"/>
              <a:gd name="connsiteY2" fmla="*/ 482948 h 2403986"/>
              <a:gd name="connsiteX3" fmla="*/ 3308279 w 6544639"/>
              <a:gd name="connsiteY3" fmla="*/ 69885 h 2403986"/>
              <a:gd name="connsiteX4" fmla="*/ 3494497 w 6544639"/>
              <a:gd name="connsiteY4" fmla="*/ 673020 h 2403986"/>
              <a:gd name="connsiteX5" fmla="*/ 3575409 w 6544639"/>
              <a:gd name="connsiteY5" fmla="*/ 2402118 h 2403986"/>
              <a:gd name="connsiteX6" fmla="*/ 3545867 w 6544639"/>
              <a:gd name="connsiteY6" fmla="*/ 313425 h 2403986"/>
              <a:gd name="connsiteX7" fmla="*/ 3714108 w 6544639"/>
              <a:gd name="connsiteY7" fmla="*/ 95571 h 2403986"/>
              <a:gd name="connsiteX8" fmla="*/ 4936733 w 6544639"/>
              <a:gd name="connsiteY8" fmla="*/ 1734299 h 2403986"/>
              <a:gd name="connsiteX9" fmla="*/ 5768940 w 6544639"/>
              <a:gd name="connsiteY9" fmla="*/ 1867863 h 2403986"/>
              <a:gd name="connsiteX10" fmla="*/ 6544639 w 6544639"/>
              <a:gd name="connsiteY10" fmla="*/ 1965467 h 2403986"/>
              <a:gd name="connsiteX0" fmla="*/ 0 w 6544639"/>
              <a:gd name="connsiteY0" fmla="*/ 1379261 h 2393132"/>
              <a:gd name="connsiteX1" fmla="*/ 1982913 w 6544639"/>
              <a:gd name="connsiteY1" fmla="*/ 1836461 h 2393132"/>
              <a:gd name="connsiteX2" fmla="*/ 3093804 w 6544639"/>
              <a:gd name="connsiteY2" fmla="*/ 472094 h 2393132"/>
              <a:gd name="connsiteX3" fmla="*/ 3308279 w 6544639"/>
              <a:gd name="connsiteY3" fmla="*/ 59031 h 2393132"/>
              <a:gd name="connsiteX4" fmla="*/ 3494497 w 6544639"/>
              <a:gd name="connsiteY4" fmla="*/ 662166 h 2393132"/>
              <a:gd name="connsiteX5" fmla="*/ 3575409 w 6544639"/>
              <a:gd name="connsiteY5" fmla="*/ 2391264 h 2393132"/>
              <a:gd name="connsiteX6" fmla="*/ 3545867 w 6544639"/>
              <a:gd name="connsiteY6" fmla="*/ 302571 h 2393132"/>
              <a:gd name="connsiteX7" fmla="*/ 3714108 w 6544639"/>
              <a:gd name="connsiteY7" fmla="*/ 84717 h 2393132"/>
              <a:gd name="connsiteX8" fmla="*/ 4787757 w 6544639"/>
              <a:gd name="connsiteY8" fmla="*/ 1574470 h 2393132"/>
              <a:gd name="connsiteX9" fmla="*/ 5768940 w 6544639"/>
              <a:gd name="connsiteY9" fmla="*/ 1857009 h 2393132"/>
              <a:gd name="connsiteX10" fmla="*/ 6544639 w 6544639"/>
              <a:gd name="connsiteY10" fmla="*/ 1954613 h 2393132"/>
              <a:gd name="connsiteX0" fmla="*/ 0 w 6452172"/>
              <a:gd name="connsiteY0" fmla="*/ 1379261 h 2393132"/>
              <a:gd name="connsiteX1" fmla="*/ 1982913 w 6452172"/>
              <a:gd name="connsiteY1" fmla="*/ 1836461 h 2393132"/>
              <a:gd name="connsiteX2" fmla="*/ 3093804 w 6452172"/>
              <a:gd name="connsiteY2" fmla="*/ 472094 h 2393132"/>
              <a:gd name="connsiteX3" fmla="*/ 3308279 w 6452172"/>
              <a:gd name="connsiteY3" fmla="*/ 59031 h 2393132"/>
              <a:gd name="connsiteX4" fmla="*/ 3494497 w 6452172"/>
              <a:gd name="connsiteY4" fmla="*/ 662166 h 2393132"/>
              <a:gd name="connsiteX5" fmla="*/ 3575409 w 6452172"/>
              <a:gd name="connsiteY5" fmla="*/ 2391264 h 2393132"/>
              <a:gd name="connsiteX6" fmla="*/ 3545867 w 6452172"/>
              <a:gd name="connsiteY6" fmla="*/ 302571 h 2393132"/>
              <a:gd name="connsiteX7" fmla="*/ 3714108 w 6452172"/>
              <a:gd name="connsiteY7" fmla="*/ 84717 h 2393132"/>
              <a:gd name="connsiteX8" fmla="*/ 4787757 w 6452172"/>
              <a:gd name="connsiteY8" fmla="*/ 1574470 h 2393132"/>
              <a:gd name="connsiteX9" fmla="*/ 5768940 w 6452172"/>
              <a:gd name="connsiteY9" fmla="*/ 1857009 h 2393132"/>
              <a:gd name="connsiteX10" fmla="*/ 6452172 w 6452172"/>
              <a:gd name="connsiteY10" fmla="*/ 1872420 h 2393132"/>
              <a:gd name="connsiteX0" fmla="*/ 0 w 6452172"/>
              <a:gd name="connsiteY0" fmla="*/ 1379261 h 2393132"/>
              <a:gd name="connsiteX1" fmla="*/ 1982913 w 6452172"/>
              <a:gd name="connsiteY1" fmla="*/ 1836461 h 2393132"/>
              <a:gd name="connsiteX2" fmla="*/ 3093804 w 6452172"/>
              <a:gd name="connsiteY2" fmla="*/ 472094 h 2393132"/>
              <a:gd name="connsiteX3" fmla="*/ 3349376 w 6452172"/>
              <a:gd name="connsiteY3" fmla="*/ 79579 h 2393132"/>
              <a:gd name="connsiteX4" fmla="*/ 3494497 w 6452172"/>
              <a:gd name="connsiteY4" fmla="*/ 662166 h 2393132"/>
              <a:gd name="connsiteX5" fmla="*/ 3575409 w 6452172"/>
              <a:gd name="connsiteY5" fmla="*/ 2391264 h 2393132"/>
              <a:gd name="connsiteX6" fmla="*/ 3545867 w 6452172"/>
              <a:gd name="connsiteY6" fmla="*/ 302571 h 2393132"/>
              <a:gd name="connsiteX7" fmla="*/ 3714108 w 6452172"/>
              <a:gd name="connsiteY7" fmla="*/ 84717 h 2393132"/>
              <a:gd name="connsiteX8" fmla="*/ 4787757 w 6452172"/>
              <a:gd name="connsiteY8" fmla="*/ 1574470 h 2393132"/>
              <a:gd name="connsiteX9" fmla="*/ 5768940 w 6452172"/>
              <a:gd name="connsiteY9" fmla="*/ 1857009 h 2393132"/>
              <a:gd name="connsiteX10" fmla="*/ 6452172 w 6452172"/>
              <a:gd name="connsiteY10" fmla="*/ 1872420 h 2393132"/>
              <a:gd name="connsiteX0" fmla="*/ 0 w 6452172"/>
              <a:gd name="connsiteY0" fmla="*/ 1354854 h 2368725"/>
              <a:gd name="connsiteX1" fmla="*/ 1982913 w 6452172"/>
              <a:gd name="connsiteY1" fmla="*/ 1812054 h 2368725"/>
              <a:gd name="connsiteX2" fmla="*/ 3093804 w 6452172"/>
              <a:gd name="connsiteY2" fmla="*/ 447687 h 2368725"/>
              <a:gd name="connsiteX3" fmla="*/ 3349376 w 6452172"/>
              <a:gd name="connsiteY3" fmla="*/ 55172 h 2368725"/>
              <a:gd name="connsiteX4" fmla="*/ 3494497 w 6452172"/>
              <a:gd name="connsiteY4" fmla="*/ 637759 h 2368725"/>
              <a:gd name="connsiteX5" fmla="*/ 3575409 w 6452172"/>
              <a:gd name="connsiteY5" fmla="*/ 2366857 h 2368725"/>
              <a:gd name="connsiteX6" fmla="*/ 3545867 w 6452172"/>
              <a:gd name="connsiteY6" fmla="*/ 278164 h 2368725"/>
              <a:gd name="connsiteX7" fmla="*/ 3760342 w 6452172"/>
              <a:gd name="connsiteY7" fmla="*/ 91132 h 2368725"/>
              <a:gd name="connsiteX8" fmla="*/ 4787757 w 6452172"/>
              <a:gd name="connsiteY8" fmla="*/ 1550063 h 2368725"/>
              <a:gd name="connsiteX9" fmla="*/ 5768940 w 6452172"/>
              <a:gd name="connsiteY9" fmla="*/ 1832602 h 2368725"/>
              <a:gd name="connsiteX10" fmla="*/ 6452172 w 6452172"/>
              <a:gd name="connsiteY10" fmla="*/ 1848013 h 236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52172" h="2368725">
                <a:moveTo>
                  <a:pt x="0" y="1354854"/>
                </a:moveTo>
                <a:cubicBezTo>
                  <a:pt x="655406" y="1562477"/>
                  <a:pt x="1467279" y="1963249"/>
                  <a:pt x="1982913" y="1812054"/>
                </a:cubicBezTo>
                <a:cubicBezTo>
                  <a:pt x="2498547" y="1660860"/>
                  <a:pt x="2871197" y="761905"/>
                  <a:pt x="3093804" y="447687"/>
                </a:cubicBezTo>
                <a:cubicBezTo>
                  <a:pt x="3249629" y="123195"/>
                  <a:pt x="3282594" y="23493"/>
                  <a:pt x="3349376" y="55172"/>
                </a:cubicBezTo>
                <a:cubicBezTo>
                  <a:pt x="3416158" y="86851"/>
                  <a:pt x="3452544" y="247341"/>
                  <a:pt x="3494497" y="637759"/>
                </a:cubicBezTo>
                <a:cubicBezTo>
                  <a:pt x="3536450" y="1028177"/>
                  <a:pt x="3566847" y="2426789"/>
                  <a:pt x="3575409" y="2366857"/>
                </a:cubicBezTo>
                <a:cubicBezTo>
                  <a:pt x="3583971" y="2306925"/>
                  <a:pt x="3546723" y="674575"/>
                  <a:pt x="3545867" y="278164"/>
                </a:cubicBezTo>
                <a:cubicBezTo>
                  <a:pt x="3514189" y="76962"/>
                  <a:pt x="3553360" y="-120851"/>
                  <a:pt x="3760342" y="91132"/>
                </a:cubicBezTo>
                <a:cubicBezTo>
                  <a:pt x="3967324" y="303115"/>
                  <a:pt x="4452991" y="1259818"/>
                  <a:pt x="4787757" y="1550063"/>
                </a:cubicBezTo>
                <a:cubicBezTo>
                  <a:pt x="5122523" y="1840308"/>
                  <a:pt x="5491537" y="1782944"/>
                  <a:pt x="5768940" y="1832602"/>
                </a:cubicBezTo>
                <a:cubicBezTo>
                  <a:pt x="6046343" y="1882260"/>
                  <a:pt x="6380681" y="1862140"/>
                  <a:pt x="6452172" y="1848013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2029320" y="130320"/>
              <a:ext cx="10161720" cy="66960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26080" y="119520"/>
                <a:ext cx="10178640" cy="671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713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Programs tend to be difficult to optimize</a:t>
            </a:r>
          </a:p>
          <a:p>
            <a:pPr lvl="1"/>
            <a:r>
              <a:rPr lang="en-US" dirty="0" smtClean="0"/>
              <a:t>Even with smoothing, there are too many local minima</a:t>
            </a:r>
          </a:p>
          <a:p>
            <a:pPr lvl="1"/>
            <a:endParaRPr lang="en-US" dirty="0"/>
          </a:p>
          <a:p>
            <a:r>
              <a:rPr lang="en-US" dirty="0" smtClean="0"/>
              <a:t>Can be useful in combination with other search techniques</a:t>
            </a:r>
          </a:p>
          <a:p>
            <a:pPr lvl="1"/>
            <a:r>
              <a:rPr lang="en-US" dirty="0" smtClean="0"/>
              <a:t>e.g. Hamiltonian </a:t>
            </a:r>
            <a:r>
              <a:rPr lang="en-US" dirty="0"/>
              <a:t>M</a:t>
            </a:r>
            <a:r>
              <a:rPr lang="en-US" dirty="0" smtClean="0"/>
              <a:t>onte </a:t>
            </a:r>
            <a:r>
              <a:rPr lang="en-US" dirty="0"/>
              <a:t>C</a:t>
            </a:r>
            <a:r>
              <a:rPr lang="en-US" dirty="0" smtClean="0"/>
              <a:t>arlo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11920" y="977760"/>
              <a:ext cx="9233280" cy="39409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7960" y="969480"/>
                <a:ext cx="9241200" cy="395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38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09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Smoothing + Abstract Interpretation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95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 Verified Synthesis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Target:</a:t>
                </a:r>
              </a:p>
              <a:p>
                <a:pPr lvl="1"/>
                <a:r>
                  <a:rPr lang="en-US" dirty="0" smtClean="0"/>
                  <a:t>Quantitative synthesis with hard constraints</a:t>
                </a:r>
              </a:p>
              <a:p>
                <a:r>
                  <a:rPr lang="en-US" dirty="0" smtClean="0"/>
                  <a:t>Ex.</a:t>
                </a:r>
              </a:p>
              <a:p>
                <a:pPr lvl="1"/>
                <a:r>
                  <a:rPr lang="en-US" dirty="0" smtClean="0"/>
                  <a:t>Temperature can never drop below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𝑙𝑜𝑤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Parking car can never crash with surrounding cars</a:t>
                </a:r>
              </a:p>
              <a:p>
                <a:r>
                  <a:rPr lang="en-US" dirty="0" smtClean="0"/>
                  <a:t>Also for Probabilistic systems:</a:t>
                </a:r>
              </a:p>
              <a:p>
                <a:pPr lvl="1"/>
                <a:r>
                  <a:rPr lang="en-US" dirty="0" smtClean="0"/>
                  <a:t>Error stays within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/>
                  <a:t>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under some probabilistic model of the environment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0807560" y="2883240"/>
              <a:ext cx="788040" cy="1728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98920" y="2879280"/>
                <a:ext cx="810720" cy="174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886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Straw-man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Euler to create a candidate program</a:t>
            </a:r>
          </a:p>
          <a:p>
            <a:r>
              <a:rPr lang="en-US" dirty="0" smtClean="0"/>
              <a:t>Use Abstract Interpretation to verify program</a:t>
            </a:r>
          </a:p>
          <a:p>
            <a:pPr lvl="1"/>
            <a:r>
              <a:rPr lang="en-US" dirty="0" smtClean="0"/>
              <a:t>If it doesn’t work, repeat</a:t>
            </a:r>
          </a:p>
          <a:p>
            <a:r>
              <a:rPr lang="en-US" dirty="0" smtClean="0"/>
              <a:t>Problems:</a:t>
            </a:r>
          </a:p>
          <a:p>
            <a:pPr lvl="1"/>
            <a:r>
              <a:rPr lang="en-US" dirty="0" smtClean="0"/>
              <a:t>Abstract Interpretation is brittle</a:t>
            </a:r>
          </a:p>
          <a:p>
            <a:pPr lvl="1"/>
            <a:r>
              <a:rPr lang="en-US" dirty="0" smtClean="0"/>
              <a:t>Euler works on concrete test harnesses </a:t>
            </a:r>
            <a:endParaRPr lang="en-US" dirty="0"/>
          </a:p>
          <a:p>
            <a:pPr lvl="2"/>
            <a:r>
              <a:rPr lang="en-US" dirty="0" smtClean="0"/>
              <a:t>No quantifier alternation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798200" y="1446480"/>
              <a:ext cx="9839160" cy="41508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89560" y="1432800"/>
                <a:ext cx="9858600" cy="417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6996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 Verified Synthesis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Use smooth abstract interpretation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is smooth approximation of AI</a:t>
                </a:r>
              </a:p>
              <a:p>
                <a:pPr lvl="1"/>
                <a:r>
                  <a:rPr lang="en-US" dirty="0" smtClean="0"/>
                  <a:t>Continuous with respect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/>
                  <a:t> is the true abstract interpretation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722240" y="2648520"/>
              <a:ext cx="6413760" cy="13626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13240" y="2636640"/>
                <a:ext cx="6432840" cy="138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630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524000" y="1587764"/>
            <a:ext cx="4583720" cy="3436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Parameter Synthesis Problem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3936" y="5212805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65910" y="1587765"/>
                <a:ext cx="4541811" cy="3511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rgbClr val="800000"/>
                    </a:solidFill>
                  </a:rPr>
                  <a:t>tOff</a:t>
                </a:r>
                <a:r>
                  <a:rPr lang="en-US" sz="2200" dirty="0"/>
                  <a:t> := </a:t>
                </a:r>
                <a:r>
                  <a:rPr lang="en-US" sz="2200" b="1" dirty="0">
                    <a:solidFill>
                      <a:srgbClr val="800000"/>
                    </a:solidFill>
                  </a:rPr>
                  <a:t>??</a:t>
                </a:r>
                <a:r>
                  <a:rPr lang="en-US" sz="2200" dirty="0"/>
                  <a:t>;  </a:t>
                </a:r>
                <a:r>
                  <a:rPr lang="en-US" sz="2200" dirty="0" err="1">
                    <a:solidFill>
                      <a:srgbClr val="800000"/>
                    </a:solidFill>
                  </a:rPr>
                  <a:t>tOn</a:t>
                </a:r>
                <a:r>
                  <a:rPr lang="en-US" sz="2200" dirty="0"/>
                  <a:t> := </a:t>
                </a:r>
                <a:r>
                  <a:rPr lang="en-US" sz="2200" b="1" dirty="0">
                    <a:solidFill>
                      <a:srgbClr val="800000"/>
                    </a:solidFill>
                  </a:rPr>
                  <a:t>??</a:t>
                </a:r>
                <a:r>
                  <a:rPr lang="en-US" sz="2200" dirty="0"/>
                  <a:t>;  </a:t>
                </a:r>
                <a:r>
                  <a:rPr lang="en-US" sz="2200" dirty="0">
                    <a:solidFill>
                      <a:srgbClr val="950000"/>
                    </a:solidFill>
                  </a:rPr>
                  <a:t>h</a:t>
                </a:r>
                <a:r>
                  <a:rPr lang="en-US" sz="2200" dirty="0"/>
                  <a:t> := </a:t>
                </a:r>
                <a:r>
                  <a:rPr lang="en-US" sz="2200" b="1" dirty="0">
                    <a:solidFill>
                      <a:srgbClr val="950000"/>
                    </a:solidFill>
                  </a:rPr>
                  <a:t>??</a:t>
                </a:r>
              </a:p>
              <a:p>
                <a:r>
                  <a:rPr lang="en-US" sz="2200" b="1" dirty="0"/>
                  <a:t>forever </a:t>
                </a:r>
                <a:r>
                  <a:rPr lang="en-US" sz="2200" dirty="0"/>
                  <a:t>{</a:t>
                </a:r>
              </a:p>
              <a:p>
                <a:r>
                  <a:rPr lang="en-US" sz="2200" dirty="0"/>
                  <a:t>    temp := </a:t>
                </a:r>
                <a:r>
                  <a:rPr lang="en-US" sz="2200" dirty="0" err="1"/>
                  <a:t>readTemp</a:t>
                </a:r>
                <a:r>
                  <a:rPr lang="en-US" sz="2200" dirty="0"/>
                  <a:t>();  </a:t>
                </a:r>
              </a:p>
              <a:p>
                <a:r>
                  <a:rPr lang="en-US" sz="2200" dirty="0"/>
                  <a:t>   </a:t>
                </a:r>
                <a:r>
                  <a:rPr lang="en-US" sz="2200" b="1" dirty="0"/>
                  <a:t> if </a:t>
                </a:r>
                <a:r>
                  <a:rPr lang="en-US" sz="2200" dirty="0"/>
                  <a:t>(</a:t>
                </a:r>
                <a:r>
                  <a:rPr lang="en-US" sz="2200" dirty="0" err="1"/>
                  <a:t>isOn</a:t>
                </a:r>
                <a:r>
                  <a:rPr lang="en-US" sz="2200" dirty="0"/>
                  <a:t>() &amp;&amp; temp-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 dirty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dirty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2200" b="1" i="1" dirty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𝒈𝒐𝒂𝒍</m:t>
                        </m:r>
                      </m:sub>
                    </m:sSub>
                  </m:oMath>
                </a14:m>
                <a:r>
                  <a:rPr lang="en-US" sz="2200" b="1" i="1" dirty="0">
                    <a:solidFill>
                      <a:schemeClr val="bg2">
                        <a:lumMod val="25000"/>
                      </a:schemeClr>
                    </a:solidFill>
                  </a:rPr>
                  <a:t> </a:t>
                </a:r>
                <a:r>
                  <a:rPr lang="en-US" sz="2200" dirty="0"/>
                  <a:t>&gt; </a:t>
                </a:r>
                <a:r>
                  <a:rPr lang="en-US" sz="2200" dirty="0" err="1">
                    <a:solidFill>
                      <a:srgbClr val="800000"/>
                    </a:solidFill>
                  </a:rPr>
                  <a:t>tOff</a:t>
                </a:r>
                <a:r>
                  <a:rPr lang="en-US" sz="2200" dirty="0"/>
                  <a:t>)</a:t>
                </a:r>
              </a:p>
              <a:p>
                <a:r>
                  <a:rPr lang="en-US" sz="2200" dirty="0"/>
                  <a:t>          </a:t>
                </a:r>
                <a:r>
                  <a:rPr lang="en-US" sz="2200" dirty="0" err="1"/>
                  <a:t>switchHeaterOff</a:t>
                </a:r>
                <a:r>
                  <a:rPr lang="en-US" sz="2200" dirty="0"/>
                  <a:t>();   </a:t>
                </a:r>
              </a:p>
              <a:p>
                <a:r>
                  <a:rPr lang="en-US" sz="2200" dirty="0"/>
                  <a:t>  </a:t>
                </a:r>
                <a:r>
                  <a:rPr lang="en-US" sz="2200" b="1" dirty="0" err="1"/>
                  <a:t>elseif</a:t>
                </a:r>
                <a:r>
                  <a:rPr lang="en-US" sz="2200" b="1" dirty="0"/>
                  <a:t> </a:t>
                </a:r>
                <a:r>
                  <a:rPr lang="en-US" sz="2200" dirty="0"/>
                  <a:t>( !</a:t>
                </a:r>
                <a:r>
                  <a:rPr lang="en-US" sz="2200" dirty="0" err="1"/>
                  <a:t>isOn</a:t>
                </a:r>
                <a:r>
                  <a:rPr lang="en-US" sz="2200" dirty="0"/>
                  <a:t>() &amp;&amp; temp-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 dirty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dirty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2200" b="1" i="1" dirty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𝒈𝒐𝒂𝒍</m:t>
                        </m:r>
                      </m:sub>
                    </m:sSub>
                  </m:oMath>
                </a14:m>
                <a:r>
                  <a:rPr lang="en-US" sz="2200" dirty="0"/>
                  <a:t> &lt; </a:t>
                </a:r>
                <a:r>
                  <a:rPr lang="en-US" sz="2200" dirty="0" err="1">
                    <a:solidFill>
                      <a:srgbClr val="800000"/>
                    </a:solidFill>
                  </a:rPr>
                  <a:t>tOn</a:t>
                </a:r>
                <a:r>
                  <a:rPr lang="en-US" sz="2200" dirty="0"/>
                  <a:t>)</a:t>
                </a:r>
              </a:p>
              <a:p>
                <a:r>
                  <a:rPr lang="en-US" sz="2200" dirty="0"/>
                  <a:t>        </a:t>
                </a:r>
                <a:r>
                  <a:rPr lang="en-US" sz="2200" dirty="0" err="1"/>
                  <a:t>switchHeaterOn</a:t>
                </a:r>
                <a:r>
                  <a:rPr lang="en-US" sz="2200" dirty="0"/>
                  <a:t>(</a:t>
                </a:r>
                <a:r>
                  <a:rPr lang="en-US" sz="2200" dirty="0">
                    <a:solidFill>
                      <a:srgbClr val="950000"/>
                    </a:solidFill>
                  </a:rPr>
                  <a:t>h</a:t>
                </a:r>
                <a:r>
                  <a:rPr lang="en-US" sz="2200" dirty="0"/>
                  <a:t>);   </a:t>
                </a:r>
              </a:p>
              <a:p>
                <a:endParaRPr lang="en-US" sz="2200" dirty="0"/>
              </a:p>
              <a:p>
                <a:r>
                  <a:rPr lang="en-US" sz="2200" dirty="0"/>
                  <a:t>}</a:t>
                </a:r>
              </a:p>
              <a:p>
                <a:r>
                  <a:rPr lang="en-US" sz="2000" dirty="0"/>
                  <a:t>   </a:t>
                </a:r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5910" y="1587765"/>
                <a:ext cx="4541811" cy="3511089"/>
              </a:xfrm>
              <a:prstGeom prst="rect">
                <a:avLst/>
              </a:prstGeom>
              <a:blipFill>
                <a:blip r:embed="rId4"/>
                <a:stretch>
                  <a:fillRect l="-1745" t="-1042" r="-1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Left-Right Arrow 9"/>
          <p:cNvSpPr/>
          <p:nvPr/>
        </p:nvSpPr>
        <p:spPr>
          <a:xfrm>
            <a:off x="6090592" y="2717609"/>
            <a:ext cx="691208" cy="48463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781801" y="1828800"/>
            <a:ext cx="3887395" cy="2750864"/>
            <a:chOff x="5371123" y="1184488"/>
            <a:chExt cx="3887395" cy="2750864"/>
          </a:xfrm>
        </p:grpSpPr>
        <p:sp>
          <p:nvSpPr>
            <p:cNvPr id="6" name="Rectangle 5"/>
            <p:cNvSpPr/>
            <p:nvPr/>
          </p:nvSpPr>
          <p:spPr>
            <a:xfrm>
              <a:off x="5371123" y="1184488"/>
              <a:ext cx="3657600" cy="27508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611444" y="2422363"/>
              <a:ext cx="36470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800000"/>
                  </a:solidFill>
                </a:rPr>
                <a:t>Heater Off: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611444" y="1206248"/>
              <a:ext cx="29229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800000"/>
                  </a:solidFill>
                </a:rPr>
                <a:t>Heater On: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82412" y="4863012"/>
            <a:ext cx="1918789" cy="1918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46483" y="2312225"/>
                <a:ext cx="3604961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𝑡𝑒𝑚𝑝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⋅(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𝑡𝑒𝑚𝑝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𝒆𝒏𝒗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483" y="2312225"/>
                <a:ext cx="3604961" cy="6182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847561" y="3528340"/>
                <a:ext cx="3370153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𝑡𝑒𝑚𝑝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⋅(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𝑡𝑒𝑚𝑝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𝒆𝒏𝒗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7561" y="3528340"/>
                <a:ext cx="3370153" cy="6182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038802" y="3998378"/>
            <a:ext cx="22543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200" b="1" dirty="0">
                <a:solidFill>
                  <a:prstClr val="black"/>
                </a:solidFill>
              </a:rPr>
              <a:t>assert</a:t>
            </a:r>
            <a:r>
              <a:rPr lang="en-US" sz="2200" dirty="0">
                <a:solidFill>
                  <a:prstClr val="black"/>
                </a:solidFill>
              </a:rPr>
              <a:t> temp &gt; 60;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9629280" y="2337120"/>
              <a:ext cx="624960" cy="6030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617760" y="2329200"/>
                <a:ext cx="647640" cy="62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129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/>
      <p:bldP spid="10" grpId="0" animBg="1"/>
      <p:bldP spid="4" grpId="0"/>
      <p:bldP spid="16" grpId="0"/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4191000" y="1574560"/>
            <a:ext cx="3962400" cy="1766389"/>
            <a:chOff x="2362200" y="2286000"/>
            <a:chExt cx="3962400" cy="1766389"/>
          </a:xfrm>
        </p:grpSpPr>
        <p:sp>
          <p:nvSpPr>
            <p:cNvPr id="15" name="Rectangle 14"/>
            <p:cNvSpPr/>
            <p:nvPr/>
          </p:nvSpPr>
          <p:spPr>
            <a:xfrm>
              <a:off x="2362200" y="2286000"/>
              <a:ext cx="3962400" cy="176638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2667001" y="2438400"/>
              <a:ext cx="3505200" cy="1613989"/>
              <a:chOff x="2667000" y="1905000"/>
              <a:chExt cx="4585789" cy="2147389"/>
            </a:xfrm>
          </p:grpSpPr>
          <p:pic>
            <p:nvPicPr>
              <p:cNvPr id="4" name="Picture 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667000" y="2286000"/>
                <a:ext cx="1219200" cy="1219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" name="Left-Right Arrow 5"/>
              <p:cNvSpPr/>
              <p:nvPr/>
            </p:nvSpPr>
            <p:spPr>
              <a:xfrm>
                <a:off x="4242872" y="2717609"/>
                <a:ext cx="691208" cy="484632"/>
              </a:xfrm>
              <a:prstGeom prst="left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105400" y="1905000"/>
                <a:ext cx="2147389" cy="21473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45" name="Rectangle 44"/>
          <p:cNvSpPr/>
          <p:nvPr/>
        </p:nvSpPr>
        <p:spPr>
          <a:xfrm>
            <a:off x="3900572" y="1331595"/>
            <a:ext cx="3021815" cy="393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Parameter Synthesis Problem</a:t>
            </a:r>
            <a:endParaRPr lang="en-US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524001" y="7487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524001" y="9488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676402" y="5656388"/>
                <a:ext cx="8839199" cy="5640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800000"/>
                    </a:solidFill>
                    <a:latin typeface="Adobe Caslon Pro Bold" pitchFamily="18" charset="0"/>
                  </a:rPr>
                  <a:t>What to do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𝒈𝒐𝒂𝒍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rgbClr val="800000"/>
                    </a:solidFill>
                    <a:latin typeface="Adobe Caslon Pro Bold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𝒆𝒏𝒗</m:t>
                        </m:r>
                      </m:sub>
                    </m:sSub>
                    <m:r>
                      <a:rPr lang="en-US" sz="2800" b="1" i="1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sz="2800" b="1" dirty="0">
                  <a:solidFill>
                    <a:srgbClr val="800000"/>
                  </a:solidFill>
                  <a:latin typeface="Adobe Caslon Pro Bold" pitchFamily="18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2" y="5656388"/>
                <a:ext cx="8839199" cy="564001"/>
              </a:xfrm>
              <a:prstGeom prst="rect">
                <a:avLst/>
              </a:prstGeom>
              <a:blipFill>
                <a:blip r:embed="rId5"/>
                <a:stretch>
                  <a:fillRect t="-11957" b="-22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72437" y="1354577"/>
                <a:ext cx="3149259" cy="425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𝑡𝑂𝑓𝑓</m:t>
                      </m:r>
                      <m:r>
                        <a:rPr lang="en-US" sz="20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𝑡𝑂𝑛</m:t>
                      </m:r>
                      <m:r>
                        <a:rPr lang="en-US" sz="20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000" i="1" dirty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𝑔𝑜𝑎𝑙</m:t>
                          </m:r>
                        </m:sub>
                      </m:sSub>
                      <m:r>
                        <a:rPr lang="en-US" sz="2000" i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000" i="1" dirty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𝑒𝑛𝑣</m:t>
                          </m:r>
                        </m:sub>
                      </m:sSub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2437" y="1354577"/>
                <a:ext cx="3149259" cy="425053"/>
              </a:xfrm>
              <a:prstGeom prst="rect">
                <a:avLst/>
              </a:prstGeom>
              <a:blipFill>
                <a:blip r:embed="rId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302123" y="3828178"/>
                <a:ext cx="5789085" cy="5181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𝑡𝑂𝑓𝑓</m:t>
                        </m:r>
                        <m:r>
                          <a:rPr lang="en-US" sz="24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𝑡𝑂𝑛</m:t>
                        </m:r>
                        <m:r>
                          <a:rPr lang="en-US" sz="24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4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i="1" dirty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𝑔𝑜𝑎𝑙</m:t>
                            </m:r>
                          </m:sub>
                        </m:sSub>
                        <m:r>
                          <a:rPr lang="en-US" sz="2400" i="1" dirty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i="1" dirty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𝑒𝑛𝑣</m:t>
                            </m:r>
                          </m:sub>
                        </m:sSub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123" y="3828178"/>
                <a:ext cx="5789085" cy="51815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985052" y="4484886"/>
                <a:ext cx="6300122" cy="9866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𝐸𝑟𝑟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𝑡𝑂𝑓𝑓</m:t>
                          </m:r>
                          <m:r>
                            <a:rPr lang="en-US" sz="24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𝑡𝑂𝑛</m:t>
                          </m:r>
                          <m:r>
                            <a:rPr lang="en-US" sz="24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4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𝑔𝑜𝑎𝑙</m:t>
                              </m:r>
                            </m:sub>
                          </m:sSub>
                          <m:r>
                            <a:rPr lang="en-US" sz="2400" i="1" dirty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𝑒𝑛𝑣</m:t>
                              </m:r>
                            </m:sub>
                          </m:sSub>
                        </m:e>
                      </m:d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𝑔𝑜𝑎𝑙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052" y="4484886"/>
                <a:ext cx="6300122" cy="98668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/>
              <p14:cNvContentPartPr/>
              <p14:nvPr/>
            </p14:nvContentPartPr>
            <p14:xfrm>
              <a:off x="5373360" y="3681360"/>
              <a:ext cx="3750840" cy="13694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61120" y="3670560"/>
                <a:ext cx="3768840" cy="138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479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1" grpId="0"/>
      <p:bldP spid="4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Probabilistic</a:t>
            </a:r>
            <a:r>
              <a:rPr lang="en-US" dirty="0" smtClean="0"/>
              <a:t> Parameter Synthesis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0" y="1371600"/>
                <a:ext cx="8686800" cy="5257800"/>
              </a:xfrm>
            </p:spPr>
            <p:txBody>
              <a:bodyPr>
                <a:normAutofit/>
              </a:bodyPr>
              <a:lstStyle/>
              <a:p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𝑔𝑜𝑎𝑙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𝑒𝑛𝑣</m:t>
                        </m:r>
                      </m:sub>
                    </m:sSub>
                  </m:oMath>
                </a14:m>
                <a:r>
                  <a:rPr lang="en-US" dirty="0" smtClean="0"/>
                  <a:t> are out of our control</a:t>
                </a:r>
              </a:p>
              <a:p>
                <a:pPr lvl="1"/>
                <a:r>
                  <a:rPr lang="en-US" dirty="0" smtClean="0"/>
                  <a:t>they behave according to a known </a:t>
                </a:r>
                <a:r>
                  <a:rPr lang="en-US" u="sng" dirty="0" smtClean="0"/>
                  <a:t>distribution</a:t>
                </a:r>
              </a:p>
              <a:p>
                <a:pPr indent="0" algn="ctr">
                  <a:buNone/>
                </a:pPr>
                <a:r>
                  <a:rPr lang="en-US" dirty="0" smtClean="0">
                    <a:solidFill>
                      <a:srgbClr val="800000"/>
                    </a:solidFill>
                  </a:rPr>
                  <a:t>Goal: Find values of </a:t>
                </a:r>
                <a14:m>
                  <m:oMath xmlns:m="http://schemas.openxmlformats.org/officeDocument/2006/math">
                    <m:r>
                      <a:rPr lang="en-US" b="0" i="1" dirty="0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𝑡𝑂𝑓𝑓</m:t>
                    </m:r>
                    <m:r>
                      <a:rPr lang="en-US" b="0" i="1" dirty="0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𝑡𝑂𝑛</m:t>
                    </m:r>
                    <m:r>
                      <a:rPr lang="en-US" b="0" i="1" dirty="0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 smtClean="0">
                    <a:solidFill>
                      <a:srgbClr val="800000"/>
                    </a:solidFill>
                  </a:rPr>
                  <a:t> to optimize the expected error of the system</a:t>
                </a:r>
                <a:endParaRPr lang="en-US" dirty="0">
                  <a:solidFill>
                    <a:srgbClr val="8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1371600"/>
                <a:ext cx="8686800" cy="52578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3726918" y="1869205"/>
            <a:ext cx="4280964" cy="2009354"/>
            <a:chOff x="4710636" y="1464909"/>
            <a:chExt cx="4280964" cy="2009354"/>
          </a:xfrm>
        </p:grpSpPr>
        <p:grpSp>
          <p:nvGrpSpPr>
            <p:cNvPr id="4" name="Group 3"/>
            <p:cNvGrpSpPr/>
            <p:nvPr/>
          </p:nvGrpSpPr>
          <p:grpSpPr>
            <a:xfrm>
              <a:off x="5029200" y="1707874"/>
              <a:ext cx="3962400" cy="1766389"/>
              <a:chOff x="2362200" y="2286000"/>
              <a:chExt cx="3962400" cy="1766389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2362200" y="2286000"/>
                <a:ext cx="3962400" cy="176638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6" name="Group 5"/>
              <p:cNvGrpSpPr/>
              <p:nvPr/>
            </p:nvGrpSpPr>
            <p:grpSpPr>
              <a:xfrm>
                <a:off x="2667001" y="2438400"/>
                <a:ext cx="3505200" cy="1613989"/>
                <a:chOff x="2667000" y="1905000"/>
                <a:chExt cx="4585789" cy="2147389"/>
              </a:xfrm>
            </p:grpSpPr>
            <p:pic>
              <p:nvPicPr>
                <p:cNvPr id="7" name="Picture 6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2667000" y="2286000"/>
                  <a:ext cx="1219200" cy="1219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" name="Left-Right Arrow 7"/>
                <p:cNvSpPr/>
                <p:nvPr/>
              </p:nvSpPr>
              <p:spPr>
                <a:xfrm>
                  <a:off x="4242872" y="2717609"/>
                  <a:ext cx="691208" cy="484632"/>
                </a:xfrm>
                <a:prstGeom prst="leftRight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9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5105400" y="1905000"/>
                  <a:ext cx="2147389" cy="21473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10" name="Rectangle 9"/>
            <p:cNvSpPr/>
            <p:nvPr/>
          </p:nvSpPr>
          <p:spPr>
            <a:xfrm>
              <a:off x="4738771" y="1464909"/>
              <a:ext cx="3021815" cy="3932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710636" y="1487891"/>
                  <a:ext cx="3149259" cy="42505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𝑡𝑂𝑓𝑓</m:t>
                        </m:r>
                        <m:r>
                          <a:rPr lang="en-US" sz="20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𝑡𝑂𝑛</m:t>
                        </m:r>
                        <m:r>
                          <a:rPr lang="en-US" sz="20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0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i="1" dirty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𝑔𝑜𝑎𝑙</m:t>
                            </m:r>
                          </m:sub>
                        </m:sSub>
                        <m:r>
                          <a:rPr lang="en-US" sz="2000" i="1" dirty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i="1" dirty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𝑒𝑛𝑣</m:t>
                            </m:r>
                          </m:sub>
                        </m:s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0636" y="1487891"/>
                  <a:ext cx="3149259" cy="42505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6"/>
          <a:srcRect l="5186" r="4122"/>
          <a:stretch>
            <a:fillRect/>
          </a:stretch>
        </p:blipFill>
        <p:spPr bwMode="auto">
          <a:xfrm>
            <a:off x="5992393" y="1156061"/>
            <a:ext cx="1125897" cy="83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>
          <a:xfrm flipH="1">
            <a:off x="5867400" y="1693081"/>
            <a:ext cx="228600" cy="3104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324600" y="1780885"/>
            <a:ext cx="0" cy="2112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/>
              <p14:cNvContentPartPr/>
              <p14:nvPr/>
            </p14:nvContentPartPr>
            <p14:xfrm>
              <a:off x="6235560" y="1947600"/>
              <a:ext cx="14400" cy="104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32320" y="1944360"/>
                <a:ext cx="20160" cy="1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6146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918764" y="1754697"/>
            <a:ext cx="3962400" cy="1766389"/>
            <a:chOff x="2362200" y="2286000"/>
            <a:chExt cx="3962400" cy="1766389"/>
          </a:xfrm>
        </p:grpSpPr>
        <p:sp>
          <p:nvSpPr>
            <p:cNvPr id="15" name="Rectangle 14"/>
            <p:cNvSpPr/>
            <p:nvPr/>
          </p:nvSpPr>
          <p:spPr>
            <a:xfrm>
              <a:off x="2362200" y="2286000"/>
              <a:ext cx="3962400" cy="176638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2667001" y="2438400"/>
              <a:ext cx="3505200" cy="1613989"/>
              <a:chOff x="2667000" y="1905000"/>
              <a:chExt cx="4585789" cy="2147389"/>
            </a:xfrm>
          </p:grpSpPr>
          <p:pic>
            <p:nvPicPr>
              <p:cNvPr id="4" name="Picture 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667000" y="2286000"/>
                <a:ext cx="1219200" cy="1219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" name="Left-Right Arrow 5"/>
              <p:cNvSpPr/>
              <p:nvPr/>
            </p:nvSpPr>
            <p:spPr>
              <a:xfrm>
                <a:off x="4242872" y="2717609"/>
                <a:ext cx="691208" cy="484632"/>
              </a:xfrm>
              <a:prstGeom prst="left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105400" y="1905000"/>
                <a:ext cx="2147389" cy="21473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45" name="Rectangle 44"/>
          <p:cNvSpPr/>
          <p:nvPr/>
        </p:nvSpPr>
        <p:spPr>
          <a:xfrm>
            <a:off x="1628337" y="1511732"/>
            <a:ext cx="1904101" cy="393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Parameter Synthesis Problem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6553391" y="1754697"/>
            <a:ext cx="3250740" cy="1864233"/>
            <a:chOff x="489143" y="4076215"/>
            <a:chExt cx="3250740" cy="1864233"/>
          </a:xfrm>
        </p:grpSpPr>
        <p:grpSp>
          <p:nvGrpSpPr>
            <p:cNvPr id="19" name="Group 9"/>
            <p:cNvGrpSpPr/>
            <p:nvPr/>
          </p:nvGrpSpPr>
          <p:grpSpPr>
            <a:xfrm>
              <a:off x="956651" y="4076215"/>
              <a:ext cx="2783232" cy="1467688"/>
              <a:chOff x="1676400" y="2209800"/>
              <a:chExt cx="4648489" cy="31242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676400" y="2209800"/>
                <a:ext cx="4648200" cy="3124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1676400" y="2971800"/>
                <a:ext cx="46482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676400" y="3962400"/>
                <a:ext cx="46482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9" name="Freeform 28"/>
              <p:cNvSpPr/>
              <p:nvPr/>
            </p:nvSpPr>
            <p:spPr>
              <a:xfrm>
                <a:off x="1676400" y="2649326"/>
                <a:ext cx="4648489" cy="1613818"/>
              </a:xfrm>
              <a:custGeom>
                <a:avLst/>
                <a:gdLst>
                  <a:gd name="connsiteX0" fmla="*/ 0 w 4648489"/>
                  <a:gd name="connsiteY0" fmla="*/ 1310756 h 1613818"/>
                  <a:gd name="connsiteX1" fmla="*/ 281621 w 4648489"/>
                  <a:gd name="connsiteY1" fmla="*/ 1241220 h 1613818"/>
                  <a:gd name="connsiteX2" fmla="*/ 552812 w 4648489"/>
                  <a:gd name="connsiteY2" fmla="*/ 1077810 h 1613818"/>
                  <a:gd name="connsiteX3" fmla="*/ 747513 w 4648489"/>
                  <a:gd name="connsiteY3" fmla="*/ 886586 h 1613818"/>
                  <a:gd name="connsiteX4" fmla="*/ 1015227 w 4648489"/>
                  <a:gd name="connsiteY4" fmla="*/ 518044 h 1613818"/>
                  <a:gd name="connsiteX5" fmla="*/ 1244696 w 4648489"/>
                  <a:gd name="connsiteY5" fmla="*/ 107781 h 1613818"/>
                  <a:gd name="connsiteX6" fmla="*/ 1422013 w 4648489"/>
                  <a:gd name="connsiteY6" fmla="*/ 410263 h 1613818"/>
                  <a:gd name="connsiteX7" fmla="*/ 1602807 w 4648489"/>
                  <a:gd name="connsiteY7" fmla="*/ 782282 h 1613818"/>
                  <a:gd name="connsiteX8" fmla="*/ 1748833 w 4648489"/>
                  <a:gd name="connsiteY8" fmla="*/ 1081287 h 1613818"/>
                  <a:gd name="connsiteX9" fmla="*/ 1915720 w 4648489"/>
                  <a:gd name="connsiteY9" fmla="*/ 1390723 h 1613818"/>
                  <a:gd name="connsiteX10" fmla="*/ 2016547 w 4648489"/>
                  <a:gd name="connsiteY10" fmla="*/ 1564563 h 1613818"/>
                  <a:gd name="connsiteX11" fmla="*/ 2232109 w 4648489"/>
                  <a:gd name="connsiteY11" fmla="*/ 1554133 h 1613818"/>
                  <a:gd name="connsiteX12" fmla="*/ 2475485 w 4648489"/>
                  <a:gd name="connsiteY12" fmla="*/ 1474166 h 1613818"/>
                  <a:gd name="connsiteX13" fmla="*/ 2614558 w 4648489"/>
                  <a:gd name="connsiteY13" fmla="*/ 1369862 h 1613818"/>
                  <a:gd name="connsiteX14" fmla="*/ 2837073 w 4648489"/>
                  <a:gd name="connsiteY14" fmla="*/ 1157777 h 1613818"/>
                  <a:gd name="connsiteX15" fmla="*/ 3056112 w 4648489"/>
                  <a:gd name="connsiteY15" fmla="*/ 851818 h 1613818"/>
                  <a:gd name="connsiteX16" fmla="*/ 3229952 w 4648489"/>
                  <a:gd name="connsiteY16" fmla="*/ 573673 h 1613818"/>
                  <a:gd name="connsiteX17" fmla="*/ 3372501 w 4648489"/>
                  <a:gd name="connsiteY17" fmla="*/ 309436 h 1613818"/>
                  <a:gd name="connsiteX18" fmla="*/ 3466375 w 4648489"/>
                  <a:gd name="connsiteY18" fmla="*/ 128642 h 1613818"/>
                  <a:gd name="connsiteX19" fmla="*/ 3522004 w 4648489"/>
                  <a:gd name="connsiteY19" fmla="*/ 6954 h 1613818"/>
                  <a:gd name="connsiteX20" fmla="*/ 3584587 w 4648489"/>
                  <a:gd name="connsiteY20" fmla="*/ 86920 h 1613818"/>
                  <a:gd name="connsiteX21" fmla="*/ 3709752 w 4648489"/>
                  <a:gd name="connsiteY21" fmla="*/ 354634 h 1613818"/>
                  <a:gd name="connsiteX22" fmla="*/ 3810579 w 4648489"/>
                  <a:gd name="connsiteY22" fmla="*/ 549336 h 1613818"/>
                  <a:gd name="connsiteX23" fmla="*/ 3932267 w 4648489"/>
                  <a:gd name="connsiteY23" fmla="*/ 775328 h 1613818"/>
                  <a:gd name="connsiteX24" fmla="*/ 4043525 w 4648489"/>
                  <a:gd name="connsiteY24" fmla="*/ 983936 h 1613818"/>
                  <a:gd name="connsiteX25" fmla="*/ 4196504 w 4648489"/>
                  <a:gd name="connsiteY25" fmla="*/ 1241220 h 1613818"/>
                  <a:gd name="connsiteX26" fmla="*/ 4286901 w 4648489"/>
                  <a:gd name="connsiteY26" fmla="*/ 1355955 h 1613818"/>
                  <a:gd name="connsiteX27" fmla="*/ 4419020 w 4648489"/>
                  <a:gd name="connsiteY27" fmla="*/ 1508934 h 1613818"/>
                  <a:gd name="connsiteX28" fmla="*/ 4498987 w 4648489"/>
                  <a:gd name="connsiteY28" fmla="*/ 1606285 h 1613818"/>
                  <a:gd name="connsiteX29" fmla="*/ 4648489 w 4648489"/>
                  <a:gd name="connsiteY29" fmla="*/ 1554133 h 1613818"/>
                  <a:gd name="connsiteX30" fmla="*/ 4648489 w 4648489"/>
                  <a:gd name="connsiteY30" fmla="*/ 1554133 h 1613818"/>
                  <a:gd name="connsiteX0" fmla="*/ 0 w 4648489"/>
                  <a:gd name="connsiteY0" fmla="*/ 1310756 h 1613818"/>
                  <a:gd name="connsiteX1" fmla="*/ 281621 w 4648489"/>
                  <a:gd name="connsiteY1" fmla="*/ 1241220 h 1613818"/>
                  <a:gd name="connsiteX2" fmla="*/ 552812 w 4648489"/>
                  <a:gd name="connsiteY2" fmla="*/ 1077810 h 1613818"/>
                  <a:gd name="connsiteX3" fmla="*/ 747513 w 4648489"/>
                  <a:gd name="connsiteY3" fmla="*/ 886586 h 1613818"/>
                  <a:gd name="connsiteX4" fmla="*/ 1015227 w 4648489"/>
                  <a:gd name="connsiteY4" fmla="*/ 518044 h 1613818"/>
                  <a:gd name="connsiteX5" fmla="*/ 1244696 w 4648489"/>
                  <a:gd name="connsiteY5" fmla="*/ 107781 h 1613818"/>
                  <a:gd name="connsiteX6" fmla="*/ 1422013 w 4648489"/>
                  <a:gd name="connsiteY6" fmla="*/ 410263 h 1613818"/>
                  <a:gd name="connsiteX7" fmla="*/ 1602807 w 4648489"/>
                  <a:gd name="connsiteY7" fmla="*/ 782282 h 1613818"/>
                  <a:gd name="connsiteX8" fmla="*/ 1748833 w 4648489"/>
                  <a:gd name="connsiteY8" fmla="*/ 1081287 h 1613818"/>
                  <a:gd name="connsiteX9" fmla="*/ 1915720 w 4648489"/>
                  <a:gd name="connsiteY9" fmla="*/ 1390723 h 1613818"/>
                  <a:gd name="connsiteX10" fmla="*/ 2016547 w 4648489"/>
                  <a:gd name="connsiteY10" fmla="*/ 1564563 h 1613818"/>
                  <a:gd name="connsiteX11" fmla="*/ 2232109 w 4648489"/>
                  <a:gd name="connsiteY11" fmla="*/ 1554133 h 1613818"/>
                  <a:gd name="connsiteX12" fmla="*/ 2475485 w 4648489"/>
                  <a:gd name="connsiteY12" fmla="*/ 1474166 h 1613818"/>
                  <a:gd name="connsiteX13" fmla="*/ 2614558 w 4648489"/>
                  <a:gd name="connsiteY13" fmla="*/ 1369862 h 1613818"/>
                  <a:gd name="connsiteX14" fmla="*/ 2837073 w 4648489"/>
                  <a:gd name="connsiteY14" fmla="*/ 1157777 h 1613818"/>
                  <a:gd name="connsiteX15" fmla="*/ 3056112 w 4648489"/>
                  <a:gd name="connsiteY15" fmla="*/ 851818 h 1613818"/>
                  <a:gd name="connsiteX16" fmla="*/ 3229952 w 4648489"/>
                  <a:gd name="connsiteY16" fmla="*/ 573673 h 1613818"/>
                  <a:gd name="connsiteX17" fmla="*/ 3372501 w 4648489"/>
                  <a:gd name="connsiteY17" fmla="*/ 309436 h 1613818"/>
                  <a:gd name="connsiteX18" fmla="*/ 3466375 w 4648489"/>
                  <a:gd name="connsiteY18" fmla="*/ 128642 h 1613818"/>
                  <a:gd name="connsiteX19" fmla="*/ 3522004 w 4648489"/>
                  <a:gd name="connsiteY19" fmla="*/ 6954 h 1613818"/>
                  <a:gd name="connsiteX20" fmla="*/ 3584587 w 4648489"/>
                  <a:gd name="connsiteY20" fmla="*/ 86920 h 1613818"/>
                  <a:gd name="connsiteX21" fmla="*/ 3709752 w 4648489"/>
                  <a:gd name="connsiteY21" fmla="*/ 354634 h 1613818"/>
                  <a:gd name="connsiteX22" fmla="*/ 3810579 w 4648489"/>
                  <a:gd name="connsiteY22" fmla="*/ 549336 h 1613818"/>
                  <a:gd name="connsiteX23" fmla="*/ 3932267 w 4648489"/>
                  <a:gd name="connsiteY23" fmla="*/ 775328 h 1613818"/>
                  <a:gd name="connsiteX24" fmla="*/ 4043525 w 4648489"/>
                  <a:gd name="connsiteY24" fmla="*/ 983936 h 1613818"/>
                  <a:gd name="connsiteX25" fmla="*/ 4196504 w 4648489"/>
                  <a:gd name="connsiteY25" fmla="*/ 1241220 h 1613818"/>
                  <a:gd name="connsiteX26" fmla="*/ 4286901 w 4648489"/>
                  <a:gd name="connsiteY26" fmla="*/ 1355955 h 1613818"/>
                  <a:gd name="connsiteX27" fmla="*/ 4419020 w 4648489"/>
                  <a:gd name="connsiteY27" fmla="*/ 1508934 h 1613818"/>
                  <a:gd name="connsiteX28" fmla="*/ 4498987 w 4648489"/>
                  <a:gd name="connsiteY28" fmla="*/ 1606285 h 1613818"/>
                  <a:gd name="connsiteX29" fmla="*/ 4648489 w 4648489"/>
                  <a:gd name="connsiteY29" fmla="*/ 1554133 h 1613818"/>
                  <a:gd name="connsiteX30" fmla="*/ 4648489 w 4648489"/>
                  <a:gd name="connsiteY30" fmla="*/ 1554133 h 1613818"/>
                  <a:gd name="connsiteX0" fmla="*/ 0 w 4648489"/>
                  <a:gd name="connsiteY0" fmla="*/ 1310756 h 1613818"/>
                  <a:gd name="connsiteX1" fmla="*/ 281621 w 4648489"/>
                  <a:gd name="connsiteY1" fmla="*/ 1241220 h 1613818"/>
                  <a:gd name="connsiteX2" fmla="*/ 552812 w 4648489"/>
                  <a:gd name="connsiteY2" fmla="*/ 1077810 h 1613818"/>
                  <a:gd name="connsiteX3" fmla="*/ 747513 w 4648489"/>
                  <a:gd name="connsiteY3" fmla="*/ 886586 h 1613818"/>
                  <a:gd name="connsiteX4" fmla="*/ 1015227 w 4648489"/>
                  <a:gd name="connsiteY4" fmla="*/ 518044 h 1613818"/>
                  <a:gd name="connsiteX5" fmla="*/ 1244696 w 4648489"/>
                  <a:gd name="connsiteY5" fmla="*/ 107781 h 1613818"/>
                  <a:gd name="connsiteX6" fmla="*/ 1448379 w 4648489"/>
                  <a:gd name="connsiteY6" fmla="*/ 398674 h 1613818"/>
                  <a:gd name="connsiteX7" fmla="*/ 1602807 w 4648489"/>
                  <a:gd name="connsiteY7" fmla="*/ 782282 h 1613818"/>
                  <a:gd name="connsiteX8" fmla="*/ 1748833 w 4648489"/>
                  <a:gd name="connsiteY8" fmla="*/ 1081287 h 1613818"/>
                  <a:gd name="connsiteX9" fmla="*/ 1915720 w 4648489"/>
                  <a:gd name="connsiteY9" fmla="*/ 1390723 h 1613818"/>
                  <a:gd name="connsiteX10" fmla="*/ 2016547 w 4648489"/>
                  <a:gd name="connsiteY10" fmla="*/ 1564563 h 1613818"/>
                  <a:gd name="connsiteX11" fmla="*/ 2232109 w 4648489"/>
                  <a:gd name="connsiteY11" fmla="*/ 1554133 h 1613818"/>
                  <a:gd name="connsiteX12" fmla="*/ 2475485 w 4648489"/>
                  <a:gd name="connsiteY12" fmla="*/ 1474166 h 1613818"/>
                  <a:gd name="connsiteX13" fmla="*/ 2614558 w 4648489"/>
                  <a:gd name="connsiteY13" fmla="*/ 1369862 h 1613818"/>
                  <a:gd name="connsiteX14" fmla="*/ 2837073 w 4648489"/>
                  <a:gd name="connsiteY14" fmla="*/ 1157777 h 1613818"/>
                  <a:gd name="connsiteX15" fmla="*/ 3056112 w 4648489"/>
                  <a:gd name="connsiteY15" fmla="*/ 851818 h 1613818"/>
                  <a:gd name="connsiteX16" fmla="*/ 3229952 w 4648489"/>
                  <a:gd name="connsiteY16" fmla="*/ 573673 h 1613818"/>
                  <a:gd name="connsiteX17" fmla="*/ 3372501 w 4648489"/>
                  <a:gd name="connsiteY17" fmla="*/ 309436 h 1613818"/>
                  <a:gd name="connsiteX18" fmla="*/ 3466375 w 4648489"/>
                  <a:gd name="connsiteY18" fmla="*/ 128642 h 1613818"/>
                  <a:gd name="connsiteX19" fmla="*/ 3522004 w 4648489"/>
                  <a:gd name="connsiteY19" fmla="*/ 6954 h 1613818"/>
                  <a:gd name="connsiteX20" fmla="*/ 3584587 w 4648489"/>
                  <a:gd name="connsiteY20" fmla="*/ 86920 h 1613818"/>
                  <a:gd name="connsiteX21" fmla="*/ 3709752 w 4648489"/>
                  <a:gd name="connsiteY21" fmla="*/ 354634 h 1613818"/>
                  <a:gd name="connsiteX22" fmla="*/ 3810579 w 4648489"/>
                  <a:gd name="connsiteY22" fmla="*/ 549336 h 1613818"/>
                  <a:gd name="connsiteX23" fmla="*/ 3932267 w 4648489"/>
                  <a:gd name="connsiteY23" fmla="*/ 775328 h 1613818"/>
                  <a:gd name="connsiteX24" fmla="*/ 4043525 w 4648489"/>
                  <a:gd name="connsiteY24" fmla="*/ 983936 h 1613818"/>
                  <a:gd name="connsiteX25" fmla="*/ 4196504 w 4648489"/>
                  <a:gd name="connsiteY25" fmla="*/ 1241220 h 1613818"/>
                  <a:gd name="connsiteX26" fmla="*/ 4286901 w 4648489"/>
                  <a:gd name="connsiteY26" fmla="*/ 1355955 h 1613818"/>
                  <a:gd name="connsiteX27" fmla="*/ 4419020 w 4648489"/>
                  <a:gd name="connsiteY27" fmla="*/ 1508934 h 1613818"/>
                  <a:gd name="connsiteX28" fmla="*/ 4498987 w 4648489"/>
                  <a:gd name="connsiteY28" fmla="*/ 1606285 h 1613818"/>
                  <a:gd name="connsiteX29" fmla="*/ 4648489 w 4648489"/>
                  <a:gd name="connsiteY29" fmla="*/ 1554133 h 1613818"/>
                  <a:gd name="connsiteX30" fmla="*/ 4648489 w 4648489"/>
                  <a:gd name="connsiteY30" fmla="*/ 1554133 h 1613818"/>
                  <a:gd name="connsiteX0" fmla="*/ 0 w 4648489"/>
                  <a:gd name="connsiteY0" fmla="*/ 1310756 h 1613818"/>
                  <a:gd name="connsiteX1" fmla="*/ 281621 w 4648489"/>
                  <a:gd name="connsiteY1" fmla="*/ 1241220 h 1613818"/>
                  <a:gd name="connsiteX2" fmla="*/ 552812 w 4648489"/>
                  <a:gd name="connsiteY2" fmla="*/ 1077810 h 1613818"/>
                  <a:gd name="connsiteX3" fmla="*/ 747513 w 4648489"/>
                  <a:gd name="connsiteY3" fmla="*/ 886586 h 1613818"/>
                  <a:gd name="connsiteX4" fmla="*/ 1015227 w 4648489"/>
                  <a:gd name="connsiteY4" fmla="*/ 518044 h 1613818"/>
                  <a:gd name="connsiteX5" fmla="*/ 1244696 w 4648489"/>
                  <a:gd name="connsiteY5" fmla="*/ 107781 h 1613818"/>
                  <a:gd name="connsiteX6" fmla="*/ 1448379 w 4648489"/>
                  <a:gd name="connsiteY6" fmla="*/ 398674 h 1613818"/>
                  <a:gd name="connsiteX7" fmla="*/ 1602807 w 4648489"/>
                  <a:gd name="connsiteY7" fmla="*/ 782282 h 1613818"/>
                  <a:gd name="connsiteX8" fmla="*/ 1748833 w 4648489"/>
                  <a:gd name="connsiteY8" fmla="*/ 1081287 h 1613818"/>
                  <a:gd name="connsiteX9" fmla="*/ 1915720 w 4648489"/>
                  <a:gd name="connsiteY9" fmla="*/ 1390723 h 1613818"/>
                  <a:gd name="connsiteX10" fmla="*/ 2016547 w 4648489"/>
                  <a:gd name="connsiteY10" fmla="*/ 1564563 h 1613818"/>
                  <a:gd name="connsiteX11" fmla="*/ 2232109 w 4648489"/>
                  <a:gd name="connsiteY11" fmla="*/ 1554133 h 1613818"/>
                  <a:gd name="connsiteX12" fmla="*/ 2475485 w 4648489"/>
                  <a:gd name="connsiteY12" fmla="*/ 1474166 h 1613818"/>
                  <a:gd name="connsiteX13" fmla="*/ 2614558 w 4648489"/>
                  <a:gd name="connsiteY13" fmla="*/ 1369862 h 1613818"/>
                  <a:gd name="connsiteX14" fmla="*/ 2837073 w 4648489"/>
                  <a:gd name="connsiteY14" fmla="*/ 1157777 h 1613818"/>
                  <a:gd name="connsiteX15" fmla="*/ 3056112 w 4648489"/>
                  <a:gd name="connsiteY15" fmla="*/ 851818 h 1613818"/>
                  <a:gd name="connsiteX16" fmla="*/ 3229952 w 4648489"/>
                  <a:gd name="connsiteY16" fmla="*/ 573673 h 1613818"/>
                  <a:gd name="connsiteX17" fmla="*/ 3372501 w 4648489"/>
                  <a:gd name="connsiteY17" fmla="*/ 309436 h 1613818"/>
                  <a:gd name="connsiteX18" fmla="*/ 3466375 w 4648489"/>
                  <a:gd name="connsiteY18" fmla="*/ 128642 h 1613818"/>
                  <a:gd name="connsiteX19" fmla="*/ 3522004 w 4648489"/>
                  <a:gd name="connsiteY19" fmla="*/ 6954 h 1613818"/>
                  <a:gd name="connsiteX20" fmla="*/ 3584587 w 4648489"/>
                  <a:gd name="connsiteY20" fmla="*/ 86920 h 1613818"/>
                  <a:gd name="connsiteX21" fmla="*/ 3709752 w 4648489"/>
                  <a:gd name="connsiteY21" fmla="*/ 354634 h 1613818"/>
                  <a:gd name="connsiteX22" fmla="*/ 3810579 w 4648489"/>
                  <a:gd name="connsiteY22" fmla="*/ 549336 h 1613818"/>
                  <a:gd name="connsiteX23" fmla="*/ 3932267 w 4648489"/>
                  <a:gd name="connsiteY23" fmla="*/ 775328 h 1613818"/>
                  <a:gd name="connsiteX24" fmla="*/ 4043525 w 4648489"/>
                  <a:gd name="connsiteY24" fmla="*/ 983936 h 1613818"/>
                  <a:gd name="connsiteX25" fmla="*/ 4196504 w 4648489"/>
                  <a:gd name="connsiteY25" fmla="*/ 1241220 h 1613818"/>
                  <a:gd name="connsiteX26" fmla="*/ 4286901 w 4648489"/>
                  <a:gd name="connsiteY26" fmla="*/ 1355955 h 1613818"/>
                  <a:gd name="connsiteX27" fmla="*/ 4419020 w 4648489"/>
                  <a:gd name="connsiteY27" fmla="*/ 1508934 h 1613818"/>
                  <a:gd name="connsiteX28" fmla="*/ 4498987 w 4648489"/>
                  <a:gd name="connsiteY28" fmla="*/ 1606285 h 1613818"/>
                  <a:gd name="connsiteX29" fmla="*/ 4648489 w 4648489"/>
                  <a:gd name="connsiteY29" fmla="*/ 1554133 h 1613818"/>
                  <a:gd name="connsiteX30" fmla="*/ 4648489 w 4648489"/>
                  <a:gd name="connsiteY30" fmla="*/ 1554133 h 1613818"/>
                  <a:gd name="connsiteX0" fmla="*/ 0 w 4648489"/>
                  <a:gd name="connsiteY0" fmla="*/ 1310756 h 1613818"/>
                  <a:gd name="connsiteX1" fmla="*/ 281621 w 4648489"/>
                  <a:gd name="connsiteY1" fmla="*/ 1241220 h 1613818"/>
                  <a:gd name="connsiteX2" fmla="*/ 552812 w 4648489"/>
                  <a:gd name="connsiteY2" fmla="*/ 1077810 h 1613818"/>
                  <a:gd name="connsiteX3" fmla="*/ 747513 w 4648489"/>
                  <a:gd name="connsiteY3" fmla="*/ 886586 h 1613818"/>
                  <a:gd name="connsiteX4" fmla="*/ 1015227 w 4648489"/>
                  <a:gd name="connsiteY4" fmla="*/ 518044 h 1613818"/>
                  <a:gd name="connsiteX5" fmla="*/ 1244696 w 4648489"/>
                  <a:gd name="connsiteY5" fmla="*/ 107781 h 1613818"/>
                  <a:gd name="connsiteX6" fmla="*/ 1448379 w 4648489"/>
                  <a:gd name="connsiteY6" fmla="*/ 398674 h 1613818"/>
                  <a:gd name="connsiteX7" fmla="*/ 1602807 w 4648489"/>
                  <a:gd name="connsiteY7" fmla="*/ 782282 h 1613818"/>
                  <a:gd name="connsiteX8" fmla="*/ 1748833 w 4648489"/>
                  <a:gd name="connsiteY8" fmla="*/ 1081287 h 1613818"/>
                  <a:gd name="connsiteX9" fmla="*/ 1915720 w 4648489"/>
                  <a:gd name="connsiteY9" fmla="*/ 1390723 h 1613818"/>
                  <a:gd name="connsiteX10" fmla="*/ 2016547 w 4648489"/>
                  <a:gd name="connsiteY10" fmla="*/ 1564563 h 1613818"/>
                  <a:gd name="connsiteX11" fmla="*/ 2232109 w 4648489"/>
                  <a:gd name="connsiteY11" fmla="*/ 1554133 h 1613818"/>
                  <a:gd name="connsiteX12" fmla="*/ 2475485 w 4648489"/>
                  <a:gd name="connsiteY12" fmla="*/ 1474166 h 1613818"/>
                  <a:gd name="connsiteX13" fmla="*/ 2614558 w 4648489"/>
                  <a:gd name="connsiteY13" fmla="*/ 1369862 h 1613818"/>
                  <a:gd name="connsiteX14" fmla="*/ 2837073 w 4648489"/>
                  <a:gd name="connsiteY14" fmla="*/ 1157777 h 1613818"/>
                  <a:gd name="connsiteX15" fmla="*/ 3056112 w 4648489"/>
                  <a:gd name="connsiteY15" fmla="*/ 851818 h 1613818"/>
                  <a:gd name="connsiteX16" fmla="*/ 3229952 w 4648489"/>
                  <a:gd name="connsiteY16" fmla="*/ 573673 h 1613818"/>
                  <a:gd name="connsiteX17" fmla="*/ 3372501 w 4648489"/>
                  <a:gd name="connsiteY17" fmla="*/ 309436 h 1613818"/>
                  <a:gd name="connsiteX18" fmla="*/ 3466375 w 4648489"/>
                  <a:gd name="connsiteY18" fmla="*/ 128642 h 1613818"/>
                  <a:gd name="connsiteX19" fmla="*/ 3522004 w 4648489"/>
                  <a:gd name="connsiteY19" fmla="*/ 6954 h 1613818"/>
                  <a:gd name="connsiteX20" fmla="*/ 3584587 w 4648489"/>
                  <a:gd name="connsiteY20" fmla="*/ 86920 h 1613818"/>
                  <a:gd name="connsiteX21" fmla="*/ 3709752 w 4648489"/>
                  <a:gd name="connsiteY21" fmla="*/ 354634 h 1613818"/>
                  <a:gd name="connsiteX22" fmla="*/ 3810579 w 4648489"/>
                  <a:gd name="connsiteY22" fmla="*/ 549336 h 1613818"/>
                  <a:gd name="connsiteX23" fmla="*/ 3932267 w 4648489"/>
                  <a:gd name="connsiteY23" fmla="*/ 775328 h 1613818"/>
                  <a:gd name="connsiteX24" fmla="*/ 4043525 w 4648489"/>
                  <a:gd name="connsiteY24" fmla="*/ 983936 h 1613818"/>
                  <a:gd name="connsiteX25" fmla="*/ 4196504 w 4648489"/>
                  <a:gd name="connsiteY25" fmla="*/ 1241220 h 1613818"/>
                  <a:gd name="connsiteX26" fmla="*/ 4286901 w 4648489"/>
                  <a:gd name="connsiteY26" fmla="*/ 1355955 h 1613818"/>
                  <a:gd name="connsiteX27" fmla="*/ 4419020 w 4648489"/>
                  <a:gd name="connsiteY27" fmla="*/ 1508934 h 1613818"/>
                  <a:gd name="connsiteX28" fmla="*/ 4498987 w 4648489"/>
                  <a:gd name="connsiteY28" fmla="*/ 1606285 h 1613818"/>
                  <a:gd name="connsiteX29" fmla="*/ 4648489 w 4648489"/>
                  <a:gd name="connsiteY29" fmla="*/ 1554133 h 1613818"/>
                  <a:gd name="connsiteX30" fmla="*/ 4648489 w 4648489"/>
                  <a:gd name="connsiteY30" fmla="*/ 1554133 h 1613818"/>
                  <a:gd name="connsiteX0" fmla="*/ 0 w 4648489"/>
                  <a:gd name="connsiteY0" fmla="*/ 1310756 h 1613818"/>
                  <a:gd name="connsiteX1" fmla="*/ 281621 w 4648489"/>
                  <a:gd name="connsiteY1" fmla="*/ 1241220 h 1613818"/>
                  <a:gd name="connsiteX2" fmla="*/ 552812 w 4648489"/>
                  <a:gd name="connsiteY2" fmla="*/ 1077810 h 1613818"/>
                  <a:gd name="connsiteX3" fmla="*/ 747513 w 4648489"/>
                  <a:gd name="connsiteY3" fmla="*/ 886586 h 1613818"/>
                  <a:gd name="connsiteX4" fmla="*/ 1015227 w 4648489"/>
                  <a:gd name="connsiteY4" fmla="*/ 518044 h 1613818"/>
                  <a:gd name="connsiteX5" fmla="*/ 1244696 w 4648489"/>
                  <a:gd name="connsiteY5" fmla="*/ 107781 h 1613818"/>
                  <a:gd name="connsiteX6" fmla="*/ 1448379 w 4648489"/>
                  <a:gd name="connsiteY6" fmla="*/ 398674 h 1613818"/>
                  <a:gd name="connsiteX7" fmla="*/ 1600200 w 4648489"/>
                  <a:gd name="connsiteY7" fmla="*/ 779674 h 1613818"/>
                  <a:gd name="connsiteX8" fmla="*/ 1748833 w 4648489"/>
                  <a:gd name="connsiteY8" fmla="*/ 1081287 h 1613818"/>
                  <a:gd name="connsiteX9" fmla="*/ 1915720 w 4648489"/>
                  <a:gd name="connsiteY9" fmla="*/ 1390723 h 1613818"/>
                  <a:gd name="connsiteX10" fmla="*/ 2016547 w 4648489"/>
                  <a:gd name="connsiteY10" fmla="*/ 1564563 h 1613818"/>
                  <a:gd name="connsiteX11" fmla="*/ 2232109 w 4648489"/>
                  <a:gd name="connsiteY11" fmla="*/ 1554133 h 1613818"/>
                  <a:gd name="connsiteX12" fmla="*/ 2475485 w 4648489"/>
                  <a:gd name="connsiteY12" fmla="*/ 1474166 h 1613818"/>
                  <a:gd name="connsiteX13" fmla="*/ 2614558 w 4648489"/>
                  <a:gd name="connsiteY13" fmla="*/ 1369862 h 1613818"/>
                  <a:gd name="connsiteX14" fmla="*/ 2837073 w 4648489"/>
                  <a:gd name="connsiteY14" fmla="*/ 1157777 h 1613818"/>
                  <a:gd name="connsiteX15" fmla="*/ 3056112 w 4648489"/>
                  <a:gd name="connsiteY15" fmla="*/ 851818 h 1613818"/>
                  <a:gd name="connsiteX16" fmla="*/ 3229952 w 4648489"/>
                  <a:gd name="connsiteY16" fmla="*/ 573673 h 1613818"/>
                  <a:gd name="connsiteX17" fmla="*/ 3372501 w 4648489"/>
                  <a:gd name="connsiteY17" fmla="*/ 309436 h 1613818"/>
                  <a:gd name="connsiteX18" fmla="*/ 3466375 w 4648489"/>
                  <a:gd name="connsiteY18" fmla="*/ 128642 h 1613818"/>
                  <a:gd name="connsiteX19" fmla="*/ 3522004 w 4648489"/>
                  <a:gd name="connsiteY19" fmla="*/ 6954 h 1613818"/>
                  <a:gd name="connsiteX20" fmla="*/ 3584587 w 4648489"/>
                  <a:gd name="connsiteY20" fmla="*/ 86920 h 1613818"/>
                  <a:gd name="connsiteX21" fmla="*/ 3709752 w 4648489"/>
                  <a:gd name="connsiteY21" fmla="*/ 354634 h 1613818"/>
                  <a:gd name="connsiteX22" fmla="*/ 3810579 w 4648489"/>
                  <a:gd name="connsiteY22" fmla="*/ 549336 h 1613818"/>
                  <a:gd name="connsiteX23" fmla="*/ 3932267 w 4648489"/>
                  <a:gd name="connsiteY23" fmla="*/ 775328 h 1613818"/>
                  <a:gd name="connsiteX24" fmla="*/ 4043525 w 4648489"/>
                  <a:gd name="connsiteY24" fmla="*/ 983936 h 1613818"/>
                  <a:gd name="connsiteX25" fmla="*/ 4196504 w 4648489"/>
                  <a:gd name="connsiteY25" fmla="*/ 1241220 h 1613818"/>
                  <a:gd name="connsiteX26" fmla="*/ 4286901 w 4648489"/>
                  <a:gd name="connsiteY26" fmla="*/ 1355955 h 1613818"/>
                  <a:gd name="connsiteX27" fmla="*/ 4419020 w 4648489"/>
                  <a:gd name="connsiteY27" fmla="*/ 1508934 h 1613818"/>
                  <a:gd name="connsiteX28" fmla="*/ 4498987 w 4648489"/>
                  <a:gd name="connsiteY28" fmla="*/ 1606285 h 1613818"/>
                  <a:gd name="connsiteX29" fmla="*/ 4648489 w 4648489"/>
                  <a:gd name="connsiteY29" fmla="*/ 1554133 h 1613818"/>
                  <a:gd name="connsiteX30" fmla="*/ 4648489 w 4648489"/>
                  <a:gd name="connsiteY30" fmla="*/ 1554133 h 1613818"/>
                  <a:gd name="connsiteX0" fmla="*/ 0 w 4648489"/>
                  <a:gd name="connsiteY0" fmla="*/ 1310756 h 1613818"/>
                  <a:gd name="connsiteX1" fmla="*/ 281621 w 4648489"/>
                  <a:gd name="connsiteY1" fmla="*/ 1241220 h 1613818"/>
                  <a:gd name="connsiteX2" fmla="*/ 552812 w 4648489"/>
                  <a:gd name="connsiteY2" fmla="*/ 1077810 h 1613818"/>
                  <a:gd name="connsiteX3" fmla="*/ 747513 w 4648489"/>
                  <a:gd name="connsiteY3" fmla="*/ 886586 h 1613818"/>
                  <a:gd name="connsiteX4" fmla="*/ 1015227 w 4648489"/>
                  <a:gd name="connsiteY4" fmla="*/ 518044 h 1613818"/>
                  <a:gd name="connsiteX5" fmla="*/ 1244696 w 4648489"/>
                  <a:gd name="connsiteY5" fmla="*/ 107781 h 1613818"/>
                  <a:gd name="connsiteX6" fmla="*/ 1448379 w 4648489"/>
                  <a:gd name="connsiteY6" fmla="*/ 398674 h 1613818"/>
                  <a:gd name="connsiteX7" fmla="*/ 1600200 w 4648489"/>
                  <a:gd name="connsiteY7" fmla="*/ 779674 h 1613818"/>
                  <a:gd name="connsiteX8" fmla="*/ 1748833 w 4648489"/>
                  <a:gd name="connsiteY8" fmla="*/ 1081287 h 1613818"/>
                  <a:gd name="connsiteX9" fmla="*/ 1915720 w 4648489"/>
                  <a:gd name="connsiteY9" fmla="*/ 1390723 h 1613818"/>
                  <a:gd name="connsiteX10" fmla="*/ 2016547 w 4648489"/>
                  <a:gd name="connsiteY10" fmla="*/ 1564563 h 1613818"/>
                  <a:gd name="connsiteX11" fmla="*/ 2232109 w 4648489"/>
                  <a:gd name="connsiteY11" fmla="*/ 1554133 h 1613818"/>
                  <a:gd name="connsiteX12" fmla="*/ 2475485 w 4648489"/>
                  <a:gd name="connsiteY12" fmla="*/ 1474166 h 1613818"/>
                  <a:gd name="connsiteX13" fmla="*/ 2614558 w 4648489"/>
                  <a:gd name="connsiteY13" fmla="*/ 1369862 h 1613818"/>
                  <a:gd name="connsiteX14" fmla="*/ 2837073 w 4648489"/>
                  <a:gd name="connsiteY14" fmla="*/ 1157777 h 1613818"/>
                  <a:gd name="connsiteX15" fmla="*/ 3056112 w 4648489"/>
                  <a:gd name="connsiteY15" fmla="*/ 851818 h 1613818"/>
                  <a:gd name="connsiteX16" fmla="*/ 3229952 w 4648489"/>
                  <a:gd name="connsiteY16" fmla="*/ 573673 h 1613818"/>
                  <a:gd name="connsiteX17" fmla="*/ 3372501 w 4648489"/>
                  <a:gd name="connsiteY17" fmla="*/ 309436 h 1613818"/>
                  <a:gd name="connsiteX18" fmla="*/ 3466375 w 4648489"/>
                  <a:gd name="connsiteY18" fmla="*/ 128642 h 1613818"/>
                  <a:gd name="connsiteX19" fmla="*/ 3522004 w 4648489"/>
                  <a:gd name="connsiteY19" fmla="*/ 6954 h 1613818"/>
                  <a:gd name="connsiteX20" fmla="*/ 3584587 w 4648489"/>
                  <a:gd name="connsiteY20" fmla="*/ 86920 h 1613818"/>
                  <a:gd name="connsiteX21" fmla="*/ 3709752 w 4648489"/>
                  <a:gd name="connsiteY21" fmla="*/ 354634 h 1613818"/>
                  <a:gd name="connsiteX22" fmla="*/ 3810579 w 4648489"/>
                  <a:gd name="connsiteY22" fmla="*/ 549336 h 1613818"/>
                  <a:gd name="connsiteX23" fmla="*/ 3932267 w 4648489"/>
                  <a:gd name="connsiteY23" fmla="*/ 775328 h 1613818"/>
                  <a:gd name="connsiteX24" fmla="*/ 4043525 w 4648489"/>
                  <a:gd name="connsiteY24" fmla="*/ 983936 h 1613818"/>
                  <a:gd name="connsiteX25" fmla="*/ 4196504 w 4648489"/>
                  <a:gd name="connsiteY25" fmla="*/ 1241220 h 1613818"/>
                  <a:gd name="connsiteX26" fmla="*/ 4286901 w 4648489"/>
                  <a:gd name="connsiteY26" fmla="*/ 1355955 h 1613818"/>
                  <a:gd name="connsiteX27" fmla="*/ 4419020 w 4648489"/>
                  <a:gd name="connsiteY27" fmla="*/ 1508934 h 1613818"/>
                  <a:gd name="connsiteX28" fmla="*/ 4498987 w 4648489"/>
                  <a:gd name="connsiteY28" fmla="*/ 1606285 h 1613818"/>
                  <a:gd name="connsiteX29" fmla="*/ 4648489 w 4648489"/>
                  <a:gd name="connsiteY29" fmla="*/ 1554133 h 1613818"/>
                  <a:gd name="connsiteX30" fmla="*/ 4648489 w 4648489"/>
                  <a:gd name="connsiteY30" fmla="*/ 1554133 h 1613818"/>
                  <a:gd name="connsiteX0" fmla="*/ 0 w 4648489"/>
                  <a:gd name="connsiteY0" fmla="*/ 1310756 h 1613818"/>
                  <a:gd name="connsiteX1" fmla="*/ 281621 w 4648489"/>
                  <a:gd name="connsiteY1" fmla="*/ 1241220 h 1613818"/>
                  <a:gd name="connsiteX2" fmla="*/ 552812 w 4648489"/>
                  <a:gd name="connsiteY2" fmla="*/ 1077810 h 1613818"/>
                  <a:gd name="connsiteX3" fmla="*/ 747513 w 4648489"/>
                  <a:gd name="connsiteY3" fmla="*/ 886586 h 1613818"/>
                  <a:gd name="connsiteX4" fmla="*/ 1015227 w 4648489"/>
                  <a:gd name="connsiteY4" fmla="*/ 518044 h 1613818"/>
                  <a:gd name="connsiteX5" fmla="*/ 1244696 w 4648489"/>
                  <a:gd name="connsiteY5" fmla="*/ 107781 h 1613818"/>
                  <a:gd name="connsiteX6" fmla="*/ 1448379 w 4648489"/>
                  <a:gd name="connsiteY6" fmla="*/ 398674 h 1613818"/>
                  <a:gd name="connsiteX7" fmla="*/ 1600200 w 4648489"/>
                  <a:gd name="connsiteY7" fmla="*/ 779674 h 1613818"/>
                  <a:gd name="connsiteX8" fmla="*/ 1748833 w 4648489"/>
                  <a:gd name="connsiteY8" fmla="*/ 1081287 h 1613818"/>
                  <a:gd name="connsiteX9" fmla="*/ 1915720 w 4648489"/>
                  <a:gd name="connsiteY9" fmla="*/ 1390723 h 1613818"/>
                  <a:gd name="connsiteX10" fmla="*/ 2016547 w 4648489"/>
                  <a:gd name="connsiteY10" fmla="*/ 1564563 h 1613818"/>
                  <a:gd name="connsiteX11" fmla="*/ 2232109 w 4648489"/>
                  <a:gd name="connsiteY11" fmla="*/ 1554133 h 1613818"/>
                  <a:gd name="connsiteX12" fmla="*/ 2475485 w 4648489"/>
                  <a:gd name="connsiteY12" fmla="*/ 1474166 h 1613818"/>
                  <a:gd name="connsiteX13" fmla="*/ 2614558 w 4648489"/>
                  <a:gd name="connsiteY13" fmla="*/ 1369862 h 1613818"/>
                  <a:gd name="connsiteX14" fmla="*/ 2837073 w 4648489"/>
                  <a:gd name="connsiteY14" fmla="*/ 1157777 h 1613818"/>
                  <a:gd name="connsiteX15" fmla="*/ 3056112 w 4648489"/>
                  <a:gd name="connsiteY15" fmla="*/ 851818 h 1613818"/>
                  <a:gd name="connsiteX16" fmla="*/ 3229952 w 4648489"/>
                  <a:gd name="connsiteY16" fmla="*/ 573673 h 1613818"/>
                  <a:gd name="connsiteX17" fmla="*/ 3372501 w 4648489"/>
                  <a:gd name="connsiteY17" fmla="*/ 309436 h 1613818"/>
                  <a:gd name="connsiteX18" fmla="*/ 3466375 w 4648489"/>
                  <a:gd name="connsiteY18" fmla="*/ 128642 h 1613818"/>
                  <a:gd name="connsiteX19" fmla="*/ 3522004 w 4648489"/>
                  <a:gd name="connsiteY19" fmla="*/ 6954 h 1613818"/>
                  <a:gd name="connsiteX20" fmla="*/ 3584587 w 4648489"/>
                  <a:gd name="connsiteY20" fmla="*/ 86920 h 1613818"/>
                  <a:gd name="connsiteX21" fmla="*/ 3709752 w 4648489"/>
                  <a:gd name="connsiteY21" fmla="*/ 354634 h 1613818"/>
                  <a:gd name="connsiteX22" fmla="*/ 3810579 w 4648489"/>
                  <a:gd name="connsiteY22" fmla="*/ 549336 h 1613818"/>
                  <a:gd name="connsiteX23" fmla="*/ 3932267 w 4648489"/>
                  <a:gd name="connsiteY23" fmla="*/ 775328 h 1613818"/>
                  <a:gd name="connsiteX24" fmla="*/ 4043525 w 4648489"/>
                  <a:gd name="connsiteY24" fmla="*/ 983936 h 1613818"/>
                  <a:gd name="connsiteX25" fmla="*/ 4196504 w 4648489"/>
                  <a:gd name="connsiteY25" fmla="*/ 1241220 h 1613818"/>
                  <a:gd name="connsiteX26" fmla="*/ 4286901 w 4648489"/>
                  <a:gd name="connsiteY26" fmla="*/ 1355955 h 1613818"/>
                  <a:gd name="connsiteX27" fmla="*/ 4419020 w 4648489"/>
                  <a:gd name="connsiteY27" fmla="*/ 1508934 h 1613818"/>
                  <a:gd name="connsiteX28" fmla="*/ 4498987 w 4648489"/>
                  <a:gd name="connsiteY28" fmla="*/ 1606285 h 1613818"/>
                  <a:gd name="connsiteX29" fmla="*/ 4648489 w 4648489"/>
                  <a:gd name="connsiteY29" fmla="*/ 1554133 h 1613818"/>
                  <a:gd name="connsiteX30" fmla="*/ 4648489 w 4648489"/>
                  <a:gd name="connsiteY30" fmla="*/ 1554133 h 1613818"/>
                  <a:gd name="connsiteX0" fmla="*/ 0 w 4648489"/>
                  <a:gd name="connsiteY0" fmla="*/ 1310756 h 1613818"/>
                  <a:gd name="connsiteX1" fmla="*/ 281621 w 4648489"/>
                  <a:gd name="connsiteY1" fmla="*/ 1241220 h 1613818"/>
                  <a:gd name="connsiteX2" fmla="*/ 552812 w 4648489"/>
                  <a:gd name="connsiteY2" fmla="*/ 1077810 h 1613818"/>
                  <a:gd name="connsiteX3" fmla="*/ 747513 w 4648489"/>
                  <a:gd name="connsiteY3" fmla="*/ 886586 h 1613818"/>
                  <a:gd name="connsiteX4" fmla="*/ 1015227 w 4648489"/>
                  <a:gd name="connsiteY4" fmla="*/ 518044 h 1613818"/>
                  <a:gd name="connsiteX5" fmla="*/ 1244696 w 4648489"/>
                  <a:gd name="connsiteY5" fmla="*/ 107781 h 1613818"/>
                  <a:gd name="connsiteX6" fmla="*/ 1448379 w 4648489"/>
                  <a:gd name="connsiteY6" fmla="*/ 398674 h 1613818"/>
                  <a:gd name="connsiteX7" fmla="*/ 1676400 w 4648489"/>
                  <a:gd name="connsiteY7" fmla="*/ 779674 h 1613818"/>
                  <a:gd name="connsiteX8" fmla="*/ 1748833 w 4648489"/>
                  <a:gd name="connsiteY8" fmla="*/ 1081287 h 1613818"/>
                  <a:gd name="connsiteX9" fmla="*/ 1915720 w 4648489"/>
                  <a:gd name="connsiteY9" fmla="*/ 1390723 h 1613818"/>
                  <a:gd name="connsiteX10" fmla="*/ 2016547 w 4648489"/>
                  <a:gd name="connsiteY10" fmla="*/ 1564563 h 1613818"/>
                  <a:gd name="connsiteX11" fmla="*/ 2232109 w 4648489"/>
                  <a:gd name="connsiteY11" fmla="*/ 1554133 h 1613818"/>
                  <a:gd name="connsiteX12" fmla="*/ 2475485 w 4648489"/>
                  <a:gd name="connsiteY12" fmla="*/ 1474166 h 1613818"/>
                  <a:gd name="connsiteX13" fmla="*/ 2614558 w 4648489"/>
                  <a:gd name="connsiteY13" fmla="*/ 1369862 h 1613818"/>
                  <a:gd name="connsiteX14" fmla="*/ 2837073 w 4648489"/>
                  <a:gd name="connsiteY14" fmla="*/ 1157777 h 1613818"/>
                  <a:gd name="connsiteX15" fmla="*/ 3056112 w 4648489"/>
                  <a:gd name="connsiteY15" fmla="*/ 851818 h 1613818"/>
                  <a:gd name="connsiteX16" fmla="*/ 3229952 w 4648489"/>
                  <a:gd name="connsiteY16" fmla="*/ 573673 h 1613818"/>
                  <a:gd name="connsiteX17" fmla="*/ 3372501 w 4648489"/>
                  <a:gd name="connsiteY17" fmla="*/ 309436 h 1613818"/>
                  <a:gd name="connsiteX18" fmla="*/ 3466375 w 4648489"/>
                  <a:gd name="connsiteY18" fmla="*/ 128642 h 1613818"/>
                  <a:gd name="connsiteX19" fmla="*/ 3522004 w 4648489"/>
                  <a:gd name="connsiteY19" fmla="*/ 6954 h 1613818"/>
                  <a:gd name="connsiteX20" fmla="*/ 3584587 w 4648489"/>
                  <a:gd name="connsiteY20" fmla="*/ 86920 h 1613818"/>
                  <a:gd name="connsiteX21" fmla="*/ 3709752 w 4648489"/>
                  <a:gd name="connsiteY21" fmla="*/ 354634 h 1613818"/>
                  <a:gd name="connsiteX22" fmla="*/ 3810579 w 4648489"/>
                  <a:gd name="connsiteY22" fmla="*/ 549336 h 1613818"/>
                  <a:gd name="connsiteX23" fmla="*/ 3932267 w 4648489"/>
                  <a:gd name="connsiteY23" fmla="*/ 775328 h 1613818"/>
                  <a:gd name="connsiteX24" fmla="*/ 4043525 w 4648489"/>
                  <a:gd name="connsiteY24" fmla="*/ 983936 h 1613818"/>
                  <a:gd name="connsiteX25" fmla="*/ 4196504 w 4648489"/>
                  <a:gd name="connsiteY25" fmla="*/ 1241220 h 1613818"/>
                  <a:gd name="connsiteX26" fmla="*/ 4286901 w 4648489"/>
                  <a:gd name="connsiteY26" fmla="*/ 1355955 h 1613818"/>
                  <a:gd name="connsiteX27" fmla="*/ 4419020 w 4648489"/>
                  <a:gd name="connsiteY27" fmla="*/ 1508934 h 1613818"/>
                  <a:gd name="connsiteX28" fmla="*/ 4498987 w 4648489"/>
                  <a:gd name="connsiteY28" fmla="*/ 1606285 h 1613818"/>
                  <a:gd name="connsiteX29" fmla="*/ 4648489 w 4648489"/>
                  <a:gd name="connsiteY29" fmla="*/ 1554133 h 1613818"/>
                  <a:gd name="connsiteX30" fmla="*/ 4648489 w 4648489"/>
                  <a:gd name="connsiteY30" fmla="*/ 1554133 h 1613818"/>
                  <a:gd name="connsiteX0" fmla="*/ 0 w 4648489"/>
                  <a:gd name="connsiteY0" fmla="*/ 1310756 h 1613818"/>
                  <a:gd name="connsiteX1" fmla="*/ 281621 w 4648489"/>
                  <a:gd name="connsiteY1" fmla="*/ 1241220 h 1613818"/>
                  <a:gd name="connsiteX2" fmla="*/ 552812 w 4648489"/>
                  <a:gd name="connsiteY2" fmla="*/ 1077810 h 1613818"/>
                  <a:gd name="connsiteX3" fmla="*/ 747513 w 4648489"/>
                  <a:gd name="connsiteY3" fmla="*/ 886586 h 1613818"/>
                  <a:gd name="connsiteX4" fmla="*/ 1015227 w 4648489"/>
                  <a:gd name="connsiteY4" fmla="*/ 518044 h 1613818"/>
                  <a:gd name="connsiteX5" fmla="*/ 1244696 w 4648489"/>
                  <a:gd name="connsiteY5" fmla="*/ 107781 h 1613818"/>
                  <a:gd name="connsiteX6" fmla="*/ 1448379 w 4648489"/>
                  <a:gd name="connsiteY6" fmla="*/ 398674 h 1613818"/>
                  <a:gd name="connsiteX7" fmla="*/ 1676400 w 4648489"/>
                  <a:gd name="connsiteY7" fmla="*/ 779674 h 1613818"/>
                  <a:gd name="connsiteX8" fmla="*/ 1828800 w 4648489"/>
                  <a:gd name="connsiteY8" fmla="*/ 1084474 h 1613818"/>
                  <a:gd name="connsiteX9" fmla="*/ 1915720 w 4648489"/>
                  <a:gd name="connsiteY9" fmla="*/ 1390723 h 1613818"/>
                  <a:gd name="connsiteX10" fmla="*/ 2016547 w 4648489"/>
                  <a:gd name="connsiteY10" fmla="*/ 1564563 h 1613818"/>
                  <a:gd name="connsiteX11" fmla="*/ 2232109 w 4648489"/>
                  <a:gd name="connsiteY11" fmla="*/ 1554133 h 1613818"/>
                  <a:gd name="connsiteX12" fmla="*/ 2475485 w 4648489"/>
                  <a:gd name="connsiteY12" fmla="*/ 1474166 h 1613818"/>
                  <a:gd name="connsiteX13" fmla="*/ 2614558 w 4648489"/>
                  <a:gd name="connsiteY13" fmla="*/ 1369862 h 1613818"/>
                  <a:gd name="connsiteX14" fmla="*/ 2837073 w 4648489"/>
                  <a:gd name="connsiteY14" fmla="*/ 1157777 h 1613818"/>
                  <a:gd name="connsiteX15" fmla="*/ 3056112 w 4648489"/>
                  <a:gd name="connsiteY15" fmla="*/ 851818 h 1613818"/>
                  <a:gd name="connsiteX16" fmla="*/ 3229952 w 4648489"/>
                  <a:gd name="connsiteY16" fmla="*/ 573673 h 1613818"/>
                  <a:gd name="connsiteX17" fmla="*/ 3372501 w 4648489"/>
                  <a:gd name="connsiteY17" fmla="*/ 309436 h 1613818"/>
                  <a:gd name="connsiteX18" fmla="*/ 3466375 w 4648489"/>
                  <a:gd name="connsiteY18" fmla="*/ 128642 h 1613818"/>
                  <a:gd name="connsiteX19" fmla="*/ 3522004 w 4648489"/>
                  <a:gd name="connsiteY19" fmla="*/ 6954 h 1613818"/>
                  <a:gd name="connsiteX20" fmla="*/ 3584587 w 4648489"/>
                  <a:gd name="connsiteY20" fmla="*/ 86920 h 1613818"/>
                  <a:gd name="connsiteX21" fmla="*/ 3709752 w 4648489"/>
                  <a:gd name="connsiteY21" fmla="*/ 354634 h 1613818"/>
                  <a:gd name="connsiteX22" fmla="*/ 3810579 w 4648489"/>
                  <a:gd name="connsiteY22" fmla="*/ 549336 h 1613818"/>
                  <a:gd name="connsiteX23" fmla="*/ 3932267 w 4648489"/>
                  <a:gd name="connsiteY23" fmla="*/ 775328 h 1613818"/>
                  <a:gd name="connsiteX24" fmla="*/ 4043525 w 4648489"/>
                  <a:gd name="connsiteY24" fmla="*/ 983936 h 1613818"/>
                  <a:gd name="connsiteX25" fmla="*/ 4196504 w 4648489"/>
                  <a:gd name="connsiteY25" fmla="*/ 1241220 h 1613818"/>
                  <a:gd name="connsiteX26" fmla="*/ 4286901 w 4648489"/>
                  <a:gd name="connsiteY26" fmla="*/ 1355955 h 1613818"/>
                  <a:gd name="connsiteX27" fmla="*/ 4419020 w 4648489"/>
                  <a:gd name="connsiteY27" fmla="*/ 1508934 h 1613818"/>
                  <a:gd name="connsiteX28" fmla="*/ 4498987 w 4648489"/>
                  <a:gd name="connsiteY28" fmla="*/ 1606285 h 1613818"/>
                  <a:gd name="connsiteX29" fmla="*/ 4648489 w 4648489"/>
                  <a:gd name="connsiteY29" fmla="*/ 1554133 h 1613818"/>
                  <a:gd name="connsiteX30" fmla="*/ 4648489 w 4648489"/>
                  <a:gd name="connsiteY30" fmla="*/ 1554133 h 1613818"/>
                  <a:gd name="connsiteX0" fmla="*/ 0 w 4648489"/>
                  <a:gd name="connsiteY0" fmla="*/ 1310756 h 1613818"/>
                  <a:gd name="connsiteX1" fmla="*/ 281621 w 4648489"/>
                  <a:gd name="connsiteY1" fmla="*/ 1241220 h 1613818"/>
                  <a:gd name="connsiteX2" fmla="*/ 552812 w 4648489"/>
                  <a:gd name="connsiteY2" fmla="*/ 1077810 h 1613818"/>
                  <a:gd name="connsiteX3" fmla="*/ 747513 w 4648489"/>
                  <a:gd name="connsiteY3" fmla="*/ 886586 h 1613818"/>
                  <a:gd name="connsiteX4" fmla="*/ 1015227 w 4648489"/>
                  <a:gd name="connsiteY4" fmla="*/ 518044 h 1613818"/>
                  <a:gd name="connsiteX5" fmla="*/ 1244696 w 4648489"/>
                  <a:gd name="connsiteY5" fmla="*/ 107781 h 1613818"/>
                  <a:gd name="connsiteX6" fmla="*/ 1448379 w 4648489"/>
                  <a:gd name="connsiteY6" fmla="*/ 398674 h 1613818"/>
                  <a:gd name="connsiteX7" fmla="*/ 1676400 w 4648489"/>
                  <a:gd name="connsiteY7" fmla="*/ 779674 h 1613818"/>
                  <a:gd name="connsiteX8" fmla="*/ 1828800 w 4648489"/>
                  <a:gd name="connsiteY8" fmla="*/ 1084474 h 1613818"/>
                  <a:gd name="connsiteX9" fmla="*/ 1981200 w 4648489"/>
                  <a:gd name="connsiteY9" fmla="*/ 1389274 h 1613818"/>
                  <a:gd name="connsiteX10" fmla="*/ 2016547 w 4648489"/>
                  <a:gd name="connsiteY10" fmla="*/ 1564563 h 1613818"/>
                  <a:gd name="connsiteX11" fmla="*/ 2232109 w 4648489"/>
                  <a:gd name="connsiteY11" fmla="*/ 1554133 h 1613818"/>
                  <a:gd name="connsiteX12" fmla="*/ 2475485 w 4648489"/>
                  <a:gd name="connsiteY12" fmla="*/ 1474166 h 1613818"/>
                  <a:gd name="connsiteX13" fmla="*/ 2614558 w 4648489"/>
                  <a:gd name="connsiteY13" fmla="*/ 1369862 h 1613818"/>
                  <a:gd name="connsiteX14" fmla="*/ 2837073 w 4648489"/>
                  <a:gd name="connsiteY14" fmla="*/ 1157777 h 1613818"/>
                  <a:gd name="connsiteX15" fmla="*/ 3056112 w 4648489"/>
                  <a:gd name="connsiteY15" fmla="*/ 851818 h 1613818"/>
                  <a:gd name="connsiteX16" fmla="*/ 3229952 w 4648489"/>
                  <a:gd name="connsiteY16" fmla="*/ 573673 h 1613818"/>
                  <a:gd name="connsiteX17" fmla="*/ 3372501 w 4648489"/>
                  <a:gd name="connsiteY17" fmla="*/ 309436 h 1613818"/>
                  <a:gd name="connsiteX18" fmla="*/ 3466375 w 4648489"/>
                  <a:gd name="connsiteY18" fmla="*/ 128642 h 1613818"/>
                  <a:gd name="connsiteX19" fmla="*/ 3522004 w 4648489"/>
                  <a:gd name="connsiteY19" fmla="*/ 6954 h 1613818"/>
                  <a:gd name="connsiteX20" fmla="*/ 3584587 w 4648489"/>
                  <a:gd name="connsiteY20" fmla="*/ 86920 h 1613818"/>
                  <a:gd name="connsiteX21" fmla="*/ 3709752 w 4648489"/>
                  <a:gd name="connsiteY21" fmla="*/ 354634 h 1613818"/>
                  <a:gd name="connsiteX22" fmla="*/ 3810579 w 4648489"/>
                  <a:gd name="connsiteY22" fmla="*/ 549336 h 1613818"/>
                  <a:gd name="connsiteX23" fmla="*/ 3932267 w 4648489"/>
                  <a:gd name="connsiteY23" fmla="*/ 775328 h 1613818"/>
                  <a:gd name="connsiteX24" fmla="*/ 4043525 w 4648489"/>
                  <a:gd name="connsiteY24" fmla="*/ 983936 h 1613818"/>
                  <a:gd name="connsiteX25" fmla="*/ 4196504 w 4648489"/>
                  <a:gd name="connsiteY25" fmla="*/ 1241220 h 1613818"/>
                  <a:gd name="connsiteX26" fmla="*/ 4286901 w 4648489"/>
                  <a:gd name="connsiteY26" fmla="*/ 1355955 h 1613818"/>
                  <a:gd name="connsiteX27" fmla="*/ 4419020 w 4648489"/>
                  <a:gd name="connsiteY27" fmla="*/ 1508934 h 1613818"/>
                  <a:gd name="connsiteX28" fmla="*/ 4498987 w 4648489"/>
                  <a:gd name="connsiteY28" fmla="*/ 1606285 h 1613818"/>
                  <a:gd name="connsiteX29" fmla="*/ 4648489 w 4648489"/>
                  <a:gd name="connsiteY29" fmla="*/ 1554133 h 1613818"/>
                  <a:gd name="connsiteX30" fmla="*/ 4648489 w 4648489"/>
                  <a:gd name="connsiteY30" fmla="*/ 1554133 h 1613818"/>
                  <a:gd name="connsiteX0" fmla="*/ 0 w 4648489"/>
                  <a:gd name="connsiteY0" fmla="*/ 1310756 h 1613818"/>
                  <a:gd name="connsiteX1" fmla="*/ 281621 w 4648489"/>
                  <a:gd name="connsiteY1" fmla="*/ 1241220 h 1613818"/>
                  <a:gd name="connsiteX2" fmla="*/ 552812 w 4648489"/>
                  <a:gd name="connsiteY2" fmla="*/ 1077810 h 1613818"/>
                  <a:gd name="connsiteX3" fmla="*/ 747513 w 4648489"/>
                  <a:gd name="connsiteY3" fmla="*/ 886586 h 1613818"/>
                  <a:gd name="connsiteX4" fmla="*/ 1015227 w 4648489"/>
                  <a:gd name="connsiteY4" fmla="*/ 518044 h 1613818"/>
                  <a:gd name="connsiteX5" fmla="*/ 1244696 w 4648489"/>
                  <a:gd name="connsiteY5" fmla="*/ 107781 h 1613818"/>
                  <a:gd name="connsiteX6" fmla="*/ 1448379 w 4648489"/>
                  <a:gd name="connsiteY6" fmla="*/ 398674 h 1613818"/>
                  <a:gd name="connsiteX7" fmla="*/ 1676400 w 4648489"/>
                  <a:gd name="connsiteY7" fmla="*/ 779674 h 1613818"/>
                  <a:gd name="connsiteX8" fmla="*/ 1828800 w 4648489"/>
                  <a:gd name="connsiteY8" fmla="*/ 1084474 h 1613818"/>
                  <a:gd name="connsiteX9" fmla="*/ 1981200 w 4648489"/>
                  <a:gd name="connsiteY9" fmla="*/ 1389274 h 1613818"/>
                  <a:gd name="connsiteX10" fmla="*/ 2133600 w 4648489"/>
                  <a:gd name="connsiteY10" fmla="*/ 1541674 h 1613818"/>
                  <a:gd name="connsiteX11" fmla="*/ 2232109 w 4648489"/>
                  <a:gd name="connsiteY11" fmla="*/ 1554133 h 1613818"/>
                  <a:gd name="connsiteX12" fmla="*/ 2475485 w 4648489"/>
                  <a:gd name="connsiteY12" fmla="*/ 1474166 h 1613818"/>
                  <a:gd name="connsiteX13" fmla="*/ 2614558 w 4648489"/>
                  <a:gd name="connsiteY13" fmla="*/ 1369862 h 1613818"/>
                  <a:gd name="connsiteX14" fmla="*/ 2837073 w 4648489"/>
                  <a:gd name="connsiteY14" fmla="*/ 1157777 h 1613818"/>
                  <a:gd name="connsiteX15" fmla="*/ 3056112 w 4648489"/>
                  <a:gd name="connsiteY15" fmla="*/ 851818 h 1613818"/>
                  <a:gd name="connsiteX16" fmla="*/ 3229952 w 4648489"/>
                  <a:gd name="connsiteY16" fmla="*/ 573673 h 1613818"/>
                  <a:gd name="connsiteX17" fmla="*/ 3372501 w 4648489"/>
                  <a:gd name="connsiteY17" fmla="*/ 309436 h 1613818"/>
                  <a:gd name="connsiteX18" fmla="*/ 3466375 w 4648489"/>
                  <a:gd name="connsiteY18" fmla="*/ 128642 h 1613818"/>
                  <a:gd name="connsiteX19" fmla="*/ 3522004 w 4648489"/>
                  <a:gd name="connsiteY19" fmla="*/ 6954 h 1613818"/>
                  <a:gd name="connsiteX20" fmla="*/ 3584587 w 4648489"/>
                  <a:gd name="connsiteY20" fmla="*/ 86920 h 1613818"/>
                  <a:gd name="connsiteX21" fmla="*/ 3709752 w 4648489"/>
                  <a:gd name="connsiteY21" fmla="*/ 354634 h 1613818"/>
                  <a:gd name="connsiteX22" fmla="*/ 3810579 w 4648489"/>
                  <a:gd name="connsiteY22" fmla="*/ 549336 h 1613818"/>
                  <a:gd name="connsiteX23" fmla="*/ 3932267 w 4648489"/>
                  <a:gd name="connsiteY23" fmla="*/ 775328 h 1613818"/>
                  <a:gd name="connsiteX24" fmla="*/ 4043525 w 4648489"/>
                  <a:gd name="connsiteY24" fmla="*/ 983936 h 1613818"/>
                  <a:gd name="connsiteX25" fmla="*/ 4196504 w 4648489"/>
                  <a:gd name="connsiteY25" fmla="*/ 1241220 h 1613818"/>
                  <a:gd name="connsiteX26" fmla="*/ 4286901 w 4648489"/>
                  <a:gd name="connsiteY26" fmla="*/ 1355955 h 1613818"/>
                  <a:gd name="connsiteX27" fmla="*/ 4419020 w 4648489"/>
                  <a:gd name="connsiteY27" fmla="*/ 1508934 h 1613818"/>
                  <a:gd name="connsiteX28" fmla="*/ 4498987 w 4648489"/>
                  <a:gd name="connsiteY28" fmla="*/ 1606285 h 1613818"/>
                  <a:gd name="connsiteX29" fmla="*/ 4648489 w 4648489"/>
                  <a:gd name="connsiteY29" fmla="*/ 1554133 h 1613818"/>
                  <a:gd name="connsiteX30" fmla="*/ 4648489 w 4648489"/>
                  <a:gd name="connsiteY30" fmla="*/ 1554133 h 1613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648489" h="1613818">
                    <a:moveTo>
                      <a:pt x="0" y="1310756"/>
                    </a:moveTo>
                    <a:cubicBezTo>
                      <a:pt x="94743" y="1295400"/>
                      <a:pt x="189486" y="1280044"/>
                      <a:pt x="281621" y="1241220"/>
                    </a:cubicBezTo>
                    <a:cubicBezTo>
                      <a:pt x="373756" y="1202396"/>
                      <a:pt x="475163" y="1136916"/>
                      <a:pt x="552812" y="1077810"/>
                    </a:cubicBezTo>
                    <a:cubicBezTo>
                      <a:pt x="630461" y="1018704"/>
                      <a:pt x="670444" y="979880"/>
                      <a:pt x="747513" y="886586"/>
                    </a:cubicBezTo>
                    <a:cubicBezTo>
                      <a:pt x="824582" y="793292"/>
                      <a:pt x="932363" y="647845"/>
                      <a:pt x="1015227" y="518044"/>
                    </a:cubicBezTo>
                    <a:cubicBezTo>
                      <a:pt x="1098091" y="388243"/>
                      <a:pt x="1172504" y="127676"/>
                      <a:pt x="1244696" y="107781"/>
                    </a:cubicBezTo>
                    <a:cubicBezTo>
                      <a:pt x="1316888" y="87886"/>
                      <a:pt x="1377165" y="264543"/>
                      <a:pt x="1448379" y="398674"/>
                    </a:cubicBezTo>
                    <a:cubicBezTo>
                      <a:pt x="1508064" y="511091"/>
                      <a:pt x="1676400" y="779674"/>
                      <a:pt x="1676400" y="779674"/>
                    </a:cubicBezTo>
                    <a:cubicBezTo>
                      <a:pt x="1771224" y="961486"/>
                      <a:pt x="1778000" y="982874"/>
                      <a:pt x="1828800" y="1084474"/>
                    </a:cubicBezTo>
                    <a:cubicBezTo>
                      <a:pt x="1879600" y="1186074"/>
                      <a:pt x="1930400" y="1313074"/>
                      <a:pt x="1981200" y="1389274"/>
                    </a:cubicBezTo>
                    <a:cubicBezTo>
                      <a:pt x="2032000" y="1465474"/>
                      <a:pt x="2091782" y="1514198"/>
                      <a:pt x="2133600" y="1541674"/>
                    </a:cubicBezTo>
                    <a:cubicBezTo>
                      <a:pt x="2175418" y="1569151"/>
                      <a:pt x="2175128" y="1565384"/>
                      <a:pt x="2232109" y="1554133"/>
                    </a:cubicBezTo>
                    <a:cubicBezTo>
                      <a:pt x="2289090" y="1542882"/>
                      <a:pt x="2411743" y="1504878"/>
                      <a:pt x="2475485" y="1474166"/>
                    </a:cubicBezTo>
                    <a:cubicBezTo>
                      <a:pt x="2539227" y="1443454"/>
                      <a:pt x="2554293" y="1422594"/>
                      <a:pt x="2614558" y="1369862"/>
                    </a:cubicBezTo>
                    <a:cubicBezTo>
                      <a:pt x="2674823" y="1317131"/>
                      <a:pt x="2763481" y="1244118"/>
                      <a:pt x="2837073" y="1157777"/>
                    </a:cubicBezTo>
                    <a:cubicBezTo>
                      <a:pt x="2910665" y="1071436"/>
                      <a:pt x="2990632" y="949169"/>
                      <a:pt x="3056112" y="851818"/>
                    </a:cubicBezTo>
                    <a:cubicBezTo>
                      <a:pt x="3121592" y="754467"/>
                      <a:pt x="3177221" y="664070"/>
                      <a:pt x="3229952" y="573673"/>
                    </a:cubicBezTo>
                    <a:cubicBezTo>
                      <a:pt x="3282684" y="483276"/>
                      <a:pt x="3333097" y="383608"/>
                      <a:pt x="3372501" y="309436"/>
                    </a:cubicBezTo>
                    <a:cubicBezTo>
                      <a:pt x="3411905" y="235264"/>
                      <a:pt x="3441458" y="179056"/>
                      <a:pt x="3466375" y="128642"/>
                    </a:cubicBezTo>
                    <a:cubicBezTo>
                      <a:pt x="3491292" y="78228"/>
                      <a:pt x="3502302" y="13908"/>
                      <a:pt x="3522004" y="6954"/>
                    </a:cubicBezTo>
                    <a:cubicBezTo>
                      <a:pt x="3541706" y="0"/>
                      <a:pt x="3553296" y="28973"/>
                      <a:pt x="3584587" y="86920"/>
                    </a:cubicBezTo>
                    <a:cubicBezTo>
                      <a:pt x="3615878" y="144867"/>
                      <a:pt x="3672087" y="277565"/>
                      <a:pt x="3709752" y="354634"/>
                    </a:cubicBezTo>
                    <a:cubicBezTo>
                      <a:pt x="3747417" y="431703"/>
                      <a:pt x="3773493" y="479220"/>
                      <a:pt x="3810579" y="549336"/>
                    </a:cubicBezTo>
                    <a:cubicBezTo>
                      <a:pt x="3847665" y="619452"/>
                      <a:pt x="3932267" y="775328"/>
                      <a:pt x="3932267" y="775328"/>
                    </a:cubicBezTo>
                    <a:cubicBezTo>
                      <a:pt x="3971091" y="847761"/>
                      <a:pt x="3999486" y="906287"/>
                      <a:pt x="4043525" y="983936"/>
                    </a:cubicBezTo>
                    <a:cubicBezTo>
                      <a:pt x="4087564" y="1061585"/>
                      <a:pt x="4155941" y="1179217"/>
                      <a:pt x="4196504" y="1241220"/>
                    </a:cubicBezTo>
                    <a:cubicBezTo>
                      <a:pt x="4237067" y="1303223"/>
                      <a:pt x="4249815" y="1311336"/>
                      <a:pt x="4286901" y="1355955"/>
                    </a:cubicBezTo>
                    <a:cubicBezTo>
                      <a:pt x="4323987" y="1400574"/>
                      <a:pt x="4383672" y="1467212"/>
                      <a:pt x="4419020" y="1508934"/>
                    </a:cubicBezTo>
                    <a:cubicBezTo>
                      <a:pt x="4454368" y="1550656"/>
                      <a:pt x="4460742" y="1598752"/>
                      <a:pt x="4498987" y="1606285"/>
                    </a:cubicBezTo>
                    <a:cubicBezTo>
                      <a:pt x="4537232" y="1613818"/>
                      <a:pt x="4648489" y="1554133"/>
                      <a:pt x="4648489" y="1554133"/>
                    </a:cubicBezTo>
                    <a:lnTo>
                      <a:pt x="4648489" y="1554133"/>
                    </a:lnTo>
                  </a:path>
                </a:pathLst>
              </a:custGeom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0" name="Straight Connector 19"/>
            <p:cNvCxnSpPr/>
            <p:nvPr/>
          </p:nvCxnSpPr>
          <p:spPr>
            <a:xfrm rot="5400000">
              <a:off x="222807" y="4810059"/>
              <a:ext cx="1467688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0800000">
              <a:off x="956651" y="5543903"/>
              <a:ext cx="2783232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 rot="16200000">
              <a:off x="357697" y="4754951"/>
              <a:ext cx="5706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temp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142946" y="5632671"/>
              <a:ext cx="5196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time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020899" y="2148098"/>
            <a:ext cx="3322320" cy="307777"/>
            <a:chOff x="3962400" y="5786559"/>
            <a:chExt cx="3322320" cy="307777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3962400" y="5940448"/>
              <a:ext cx="2783059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6858000" y="5786559"/>
              <a:ext cx="4267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75</a:t>
              </a:r>
              <a:r>
                <a:rPr lang="en-US" sz="1400" dirty="0">
                  <a:latin typeface="jsMath-cmbx10"/>
                </a:rPr>
                <a:t>·</a:t>
              </a:r>
              <a:endParaRPr lang="en-US" sz="1400" dirty="0"/>
            </a:p>
          </p:txBody>
        </p:sp>
      </p:grp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6434" y="4224847"/>
            <a:ext cx="3927380" cy="391173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524001" y="7487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7022088" y="1994139"/>
            <a:ext cx="2775960" cy="709873"/>
            <a:chOff x="957840" y="4326467"/>
            <a:chExt cx="2775960" cy="709873"/>
          </a:xfrm>
          <a:noFill/>
        </p:grpSpPr>
        <p:sp>
          <p:nvSpPr>
            <p:cNvPr id="35" name="Freeform 34"/>
            <p:cNvSpPr/>
            <p:nvPr/>
          </p:nvSpPr>
          <p:spPr>
            <a:xfrm>
              <a:off x="957840" y="4604288"/>
              <a:ext cx="422227" cy="224187"/>
            </a:xfrm>
            <a:custGeom>
              <a:avLst/>
              <a:gdLst>
                <a:gd name="connsiteX0" fmla="*/ 41227 w 422227"/>
                <a:gd name="connsiteY0" fmla="*/ 35445 h 224187"/>
                <a:gd name="connsiteX1" fmla="*/ 24293 w 422227"/>
                <a:gd name="connsiteY1" fmla="*/ 120112 h 224187"/>
                <a:gd name="connsiteX2" fmla="*/ 7360 w 422227"/>
                <a:gd name="connsiteY2" fmla="*/ 187845 h 224187"/>
                <a:gd name="connsiteX3" fmla="*/ 15827 w 422227"/>
                <a:gd name="connsiteY3" fmla="*/ 162445 h 224187"/>
                <a:gd name="connsiteX4" fmla="*/ 32760 w 422227"/>
                <a:gd name="connsiteY4" fmla="*/ 137045 h 224187"/>
                <a:gd name="connsiteX5" fmla="*/ 92027 w 422227"/>
                <a:gd name="connsiteY5" fmla="*/ 94712 h 224187"/>
                <a:gd name="connsiteX6" fmla="*/ 100493 w 422227"/>
                <a:gd name="connsiteY6" fmla="*/ 69312 h 224187"/>
                <a:gd name="connsiteX7" fmla="*/ 75093 w 422227"/>
                <a:gd name="connsiteY7" fmla="*/ 137045 h 224187"/>
                <a:gd name="connsiteX8" fmla="*/ 66627 w 422227"/>
                <a:gd name="connsiteY8" fmla="*/ 170912 h 224187"/>
                <a:gd name="connsiteX9" fmla="*/ 58160 w 422227"/>
                <a:gd name="connsiteY9" fmla="*/ 196312 h 224187"/>
                <a:gd name="connsiteX10" fmla="*/ 66627 w 422227"/>
                <a:gd name="connsiteY10" fmla="*/ 221712 h 224187"/>
                <a:gd name="connsiteX11" fmla="*/ 100493 w 422227"/>
                <a:gd name="connsiteY11" fmla="*/ 204779 h 224187"/>
                <a:gd name="connsiteX12" fmla="*/ 142827 w 422227"/>
                <a:gd name="connsiteY12" fmla="*/ 145512 h 224187"/>
                <a:gd name="connsiteX13" fmla="*/ 193627 w 422227"/>
                <a:gd name="connsiteY13" fmla="*/ 94712 h 224187"/>
                <a:gd name="connsiteX14" fmla="*/ 219027 w 422227"/>
                <a:gd name="connsiteY14" fmla="*/ 69312 h 224187"/>
                <a:gd name="connsiteX15" fmla="*/ 235960 w 422227"/>
                <a:gd name="connsiteY15" fmla="*/ 137045 h 224187"/>
                <a:gd name="connsiteX16" fmla="*/ 269827 w 422227"/>
                <a:gd name="connsiteY16" fmla="*/ 128579 h 224187"/>
                <a:gd name="connsiteX17" fmla="*/ 286760 w 422227"/>
                <a:gd name="connsiteY17" fmla="*/ 111645 h 224187"/>
                <a:gd name="connsiteX18" fmla="*/ 320627 w 422227"/>
                <a:gd name="connsiteY18" fmla="*/ 52379 h 224187"/>
                <a:gd name="connsiteX19" fmla="*/ 346027 w 422227"/>
                <a:gd name="connsiteY19" fmla="*/ 43912 h 224187"/>
                <a:gd name="connsiteX20" fmla="*/ 354493 w 422227"/>
                <a:gd name="connsiteY20" fmla="*/ 128579 h 224187"/>
                <a:gd name="connsiteX21" fmla="*/ 413760 w 422227"/>
                <a:gd name="connsiteY21" fmla="*/ 60845 h 224187"/>
                <a:gd name="connsiteX22" fmla="*/ 422227 w 422227"/>
                <a:gd name="connsiteY22" fmla="*/ 52379 h 224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22227" h="224187">
                  <a:moveTo>
                    <a:pt x="41227" y="35445"/>
                  </a:moveTo>
                  <a:cubicBezTo>
                    <a:pt x="35582" y="63667"/>
                    <a:pt x="30537" y="92016"/>
                    <a:pt x="24293" y="120112"/>
                  </a:cubicBezTo>
                  <a:cubicBezTo>
                    <a:pt x="19244" y="142830"/>
                    <a:pt x="0" y="209923"/>
                    <a:pt x="7360" y="187845"/>
                  </a:cubicBezTo>
                  <a:cubicBezTo>
                    <a:pt x="10182" y="179378"/>
                    <a:pt x="11836" y="170427"/>
                    <a:pt x="15827" y="162445"/>
                  </a:cubicBezTo>
                  <a:cubicBezTo>
                    <a:pt x="20378" y="153344"/>
                    <a:pt x="26138" y="144771"/>
                    <a:pt x="32760" y="137045"/>
                  </a:cubicBezTo>
                  <a:cubicBezTo>
                    <a:pt x="64901" y="99547"/>
                    <a:pt x="55974" y="106730"/>
                    <a:pt x="92027" y="94712"/>
                  </a:cubicBezTo>
                  <a:cubicBezTo>
                    <a:pt x="94849" y="86245"/>
                    <a:pt x="103808" y="61026"/>
                    <a:pt x="100493" y="69312"/>
                  </a:cubicBezTo>
                  <a:cubicBezTo>
                    <a:pt x="91537" y="91700"/>
                    <a:pt x="82718" y="114169"/>
                    <a:pt x="75093" y="137045"/>
                  </a:cubicBezTo>
                  <a:cubicBezTo>
                    <a:pt x="71413" y="148084"/>
                    <a:pt x="69824" y="159723"/>
                    <a:pt x="66627" y="170912"/>
                  </a:cubicBezTo>
                  <a:cubicBezTo>
                    <a:pt x="64175" y="179493"/>
                    <a:pt x="60982" y="187845"/>
                    <a:pt x="58160" y="196312"/>
                  </a:cubicBezTo>
                  <a:cubicBezTo>
                    <a:pt x="60982" y="204779"/>
                    <a:pt x="57876" y="219962"/>
                    <a:pt x="66627" y="221712"/>
                  </a:cubicBezTo>
                  <a:cubicBezTo>
                    <a:pt x="79003" y="224187"/>
                    <a:pt x="90910" y="212993"/>
                    <a:pt x="100493" y="204779"/>
                  </a:cubicBezTo>
                  <a:cubicBezTo>
                    <a:pt x="124055" y="184583"/>
                    <a:pt x="123793" y="166925"/>
                    <a:pt x="142827" y="145512"/>
                  </a:cubicBezTo>
                  <a:cubicBezTo>
                    <a:pt x="158737" y="127614"/>
                    <a:pt x="176694" y="111645"/>
                    <a:pt x="193627" y="94712"/>
                  </a:cubicBezTo>
                  <a:lnTo>
                    <a:pt x="219027" y="69312"/>
                  </a:lnTo>
                  <a:cubicBezTo>
                    <a:pt x="242129" y="0"/>
                    <a:pt x="209991" y="85109"/>
                    <a:pt x="235960" y="137045"/>
                  </a:cubicBezTo>
                  <a:cubicBezTo>
                    <a:pt x="241164" y="147453"/>
                    <a:pt x="258538" y="131401"/>
                    <a:pt x="269827" y="128579"/>
                  </a:cubicBezTo>
                  <a:cubicBezTo>
                    <a:pt x="275471" y="122934"/>
                    <a:pt x="282332" y="118287"/>
                    <a:pt x="286760" y="111645"/>
                  </a:cubicBezTo>
                  <a:cubicBezTo>
                    <a:pt x="293904" y="100928"/>
                    <a:pt x="308253" y="62278"/>
                    <a:pt x="320627" y="52379"/>
                  </a:cubicBezTo>
                  <a:cubicBezTo>
                    <a:pt x="327596" y="46804"/>
                    <a:pt x="337560" y="46734"/>
                    <a:pt x="346027" y="43912"/>
                  </a:cubicBezTo>
                  <a:cubicBezTo>
                    <a:pt x="348849" y="72134"/>
                    <a:pt x="332704" y="110421"/>
                    <a:pt x="354493" y="128579"/>
                  </a:cubicBezTo>
                  <a:cubicBezTo>
                    <a:pt x="366338" y="138450"/>
                    <a:pt x="404972" y="72562"/>
                    <a:pt x="413760" y="60845"/>
                  </a:cubicBezTo>
                  <a:cubicBezTo>
                    <a:pt x="416155" y="57652"/>
                    <a:pt x="419405" y="55201"/>
                    <a:pt x="422227" y="52379"/>
                  </a:cubicBezTo>
                </a:path>
              </a:pathLst>
            </a:cu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1549400" y="4374144"/>
              <a:ext cx="342650" cy="295364"/>
            </a:xfrm>
            <a:custGeom>
              <a:avLst/>
              <a:gdLst>
                <a:gd name="connsiteX0" fmla="*/ 0 w 342650"/>
                <a:gd name="connsiteY0" fmla="*/ 214789 h 295364"/>
                <a:gd name="connsiteX1" fmla="*/ 16933 w 342650"/>
                <a:gd name="connsiteY1" fmla="*/ 240189 h 295364"/>
                <a:gd name="connsiteX2" fmla="*/ 33867 w 342650"/>
                <a:gd name="connsiteY2" fmla="*/ 223256 h 295364"/>
                <a:gd name="connsiteX3" fmla="*/ 42333 w 342650"/>
                <a:gd name="connsiteY3" fmla="*/ 172456 h 295364"/>
                <a:gd name="connsiteX4" fmla="*/ 50800 w 342650"/>
                <a:gd name="connsiteY4" fmla="*/ 147056 h 295364"/>
                <a:gd name="connsiteX5" fmla="*/ 59267 w 342650"/>
                <a:gd name="connsiteY5" fmla="*/ 113189 h 295364"/>
                <a:gd name="connsiteX6" fmla="*/ 76200 w 342650"/>
                <a:gd name="connsiteY6" fmla="*/ 155523 h 295364"/>
                <a:gd name="connsiteX7" fmla="*/ 93133 w 342650"/>
                <a:gd name="connsiteY7" fmla="*/ 180923 h 295364"/>
                <a:gd name="connsiteX8" fmla="*/ 110067 w 342650"/>
                <a:gd name="connsiteY8" fmla="*/ 231723 h 295364"/>
                <a:gd name="connsiteX9" fmla="*/ 135467 w 342650"/>
                <a:gd name="connsiteY9" fmla="*/ 104723 h 295364"/>
                <a:gd name="connsiteX10" fmla="*/ 160867 w 342650"/>
                <a:gd name="connsiteY10" fmla="*/ 130123 h 295364"/>
                <a:gd name="connsiteX11" fmla="*/ 169333 w 342650"/>
                <a:gd name="connsiteY11" fmla="*/ 155523 h 295364"/>
                <a:gd name="connsiteX12" fmla="*/ 203200 w 342650"/>
                <a:gd name="connsiteY12" fmla="*/ 206323 h 295364"/>
                <a:gd name="connsiteX13" fmla="*/ 203200 w 342650"/>
                <a:gd name="connsiteY13" fmla="*/ 11589 h 295364"/>
                <a:gd name="connsiteX14" fmla="*/ 211667 w 342650"/>
                <a:gd name="connsiteY14" fmla="*/ 45456 h 295364"/>
                <a:gd name="connsiteX15" fmla="*/ 237067 w 342650"/>
                <a:gd name="connsiteY15" fmla="*/ 113189 h 295364"/>
                <a:gd name="connsiteX16" fmla="*/ 245533 w 342650"/>
                <a:gd name="connsiteY16" fmla="*/ 147056 h 295364"/>
                <a:gd name="connsiteX17" fmla="*/ 262467 w 342650"/>
                <a:gd name="connsiteY17" fmla="*/ 189389 h 295364"/>
                <a:gd name="connsiteX18" fmla="*/ 279400 w 342650"/>
                <a:gd name="connsiteY18" fmla="*/ 240189 h 295364"/>
                <a:gd name="connsiteX19" fmla="*/ 287867 w 342650"/>
                <a:gd name="connsiteY19" fmla="*/ 147056 h 295364"/>
                <a:gd name="connsiteX20" fmla="*/ 304800 w 342650"/>
                <a:gd name="connsiteY20" fmla="*/ 180923 h 295364"/>
                <a:gd name="connsiteX21" fmla="*/ 330200 w 342650"/>
                <a:gd name="connsiteY21" fmla="*/ 248656 h 295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2650" h="295364">
                  <a:moveTo>
                    <a:pt x="0" y="214789"/>
                  </a:moveTo>
                  <a:cubicBezTo>
                    <a:pt x="5644" y="223256"/>
                    <a:pt x="7061" y="237721"/>
                    <a:pt x="16933" y="240189"/>
                  </a:cubicBezTo>
                  <a:cubicBezTo>
                    <a:pt x="24677" y="242125"/>
                    <a:pt x="31064" y="230730"/>
                    <a:pt x="33867" y="223256"/>
                  </a:cubicBezTo>
                  <a:cubicBezTo>
                    <a:pt x="39895" y="207182"/>
                    <a:pt x="38609" y="189214"/>
                    <a:pt x="42333" y="172456"/>
                  </a:cubicBezTo>
                  <a:cubicBezTo>
                    <a:pt x="44269" y="163744"/>
                    <a:pt x="48348" y="155637"/>
                    <a:pt x="50800" y="147056"/>
                  </a:cubicBezTo>
                  <a:cubicBezTo>
                    <a:pt x="53997" y="135867"/>
                    <a:pt x="56445" y="124478"/>
                    <a:pt x="59267" y="113189"/>
                  </a:cubicBezTo>
                  <a:cubicBezTo>
                    <a:pt x="64911" y="127300"/>
                    <a:pt x="69403" y="141929"/>
                    <a:pt x="76200" y="155523"/>
                  </a:cubicBezTo>
                  <a:cubicBezTo>
                    <a:pt x="80751" y="164624"/>
                    <a:pt x="89000" y="171624"/>
                    <a:pt x="93133" y="180923"/>
                  </a:cubicBezTo>
                  <a:cubicBezTo>
                    <a:pt x="100382" y="197234"/>
                    <a:pt x="110067" y="231723"/>
                    <a:pt x="110067" y="231723"/>
                  </a:cubicBezTo>
                  <a:cubicBezTo>
                    <a:pt x="122625" y="5670"/>
                    <a:pt x="89605" y="49689"/>
                    <a:pt x="135467" y="104723"/>
                  </a:cubicBezTo>
                  <a:cubicBezTo>
                    <a:pt x="143132" y="113921"/>
                    <a:pt x="152400" y="121656"/>
                    <a:pt x="160867" y="130123"/>
                  </a:cubicBezTo>
                  <a:cubicBezTo>
                    <a:pt x="163689" y="138590"/>
                    <a:pt x="164999" y="147721"/>
                    <a:pt x="169333" y="155523"/>
                  </a:cubicBezTo>
                  <a:cubicBezTo>
                    <a:pt x="179216" y="173313"/>
                    <a:pt x="203200" y="206323"/>
                    <a:pt x="203200" y="206323"/>
                  </a:cubicBezTo>
                  <a:cubicBezTo>
                    <a:pt x="173518" y="295364"/>
                    <a:pt x="177871" y="290196"/>
                    <a:pt x="203200" y="11589"/>
                  </a:cubicBezTo>
                  <a:cubicBezTo>
                    <a:pt x="204254" y="0"/>
                    <a:pt x="207987" y="34417"/>
                    <a:pt x="211667" y="45456"/>
                  </a:cubicBezTo>
                  <a:cubicBezTo>
                    <a:pt x="219292" y="68332"/>
                    <a:pt x="229442" y="90313"/>
                    <a:pt x="237067" y="113189"/>
                  </a:cubicBezTo>
                  <a:cubicBezTo>
                    <a:pt x="240747" y="124228"/>
                    <a:pt x="241853" y="136017"/>
                    <a:pt x="245533" y="147056"/>
                  </a:cubicBezTo>
                  <a:cubicBezTo>
                    <a:pt x="250339" y="161474"/>
                    <a:pt x="257273" y="175106"/>
                    <a:pt x="262467" y="189389"/>
                  </a:cubicBezTo>
                  <a:cubicBezTo>
                    <a:pt x="268567" y="206164"/>
                    <a:pt x="279400" y="240189"/>
                    <a:pt x="279400" y="240189"/>
                  </a:cubicBezTo>
                  <a:cubicBezTo>
                    <a:pt x="282222" y="209145"/>
                    <a:pt x="275587" y="175708"/>
                    <a:pt x="287867" y="147056"/>
                  </a:cubicBezTo>
                  <a:cubicBezTo>
                    <a:pt x="292839" y="135455"/>
                    <a:pt x="300113" y="169204"/>
                    <a:pt x="304800" y="180923"/>
                  </a:cubicBezTo>
                  <a:cubicBezTo>
                    <a:pt x="342650" y="275551"/>
                    <a:pt x="307060" y="202379"/>
                    <a:pt x="330200" y="248656"/>
                  </a:cubicBezTo>
                </a:path>
              </a:pathLst>
            </a:cu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1994882" y="4631267"/>
              <a:ext cx="790651" cy="387241"/>
            </a:xfrm>
            <a:custGeom>
              <a:avLst/>
              <a:gdLst>
                <a:gd name="connsiteX0" fmla="*/ 20185 w 790651"/>
                <a:gd name="connsiteY0" fmla="*/ 8466 h 387241"/>
                <a:gd name="connsiteX1" fmla="*/ 3251 w 790651"/>
                <a:gd name="connsiteY1" fmla="*/ 118533 h 387241"/>
                <a:gd name="connsiteX2" fmla="*/ 20185 w 790651"/>
                <a:gd name="connsiteY2" fmla="*/ 135466 h 387241"/>
                <a:gd name="connsiteX3" fmla="*/ 96385 w 790651"/>
                <a:gd name="connsiteY3" fmla="*/ 76200 h 387241"/>
                <a:gd name="connsiteX4" fmla="*/ 113318 w 790651"/>
                <a:gd name="connsiteY4" fmla="*/ 25400 h 387241"/>
                <a:gd name="connsiteX5" fmla="*/ 121785 w 790651"/>
                <a:gd name="connsiteY5" fmla="*/ 59266 h 387241"/>
                <a:gd name="connsiteX6" fmla="*/ 104851 w 790651"/>
                <a:gd name="connsiteY6" fmla="*/ 143933 h 387241"/>
                <a:gd name="connsiteX7" fmla="*/ 113318 w 790651"/>
                <a:gd name="connsiteY7" fmla="*/ 237066 h 387241"/>
                <a:gd name="connsiteX8" fmla="*/ 121785 w 790651"/>
                <a:gd name="connsiteY8" fmla="*/ 211666 h 387241"/>
                <a:gd name="connsiteX9" fmla="*/ 155651 w 790651"/>
                <a:gd name="connsiteY9" fmla="*/ 160866 h 387241"/>
                <a:gd name="connsiteX10" fmla="*/ 172585 w 790651"/>
                <a:gd name="connsiteY10" fmla="*/ 118533 h 387241"/>
                <a:gd name="connsiteX11" fmla="*/ 189518 w 790651"/>
                <a:gd name="connsiteY11" fmla="*/ 93133 h 387241"/>
                <a:gd name="connsiteX12" fmla="*/ 214918 w 790651"/>
                <a:gd name="connsiteY12" fmla="*/ 42333 h 387241"/>
                <a:gd name="connsiteX13" fmla="*/ 206451 w 790651"/>
                <a:gd name="connsiteY13" fmla="*/ 321733 h 387241"/>
                <a:gd name="connsiteX14" fmla="*/ 223385 w 790651"/>
                <a:gd name="connsiteY14" fmla="*/ 287866 h 387241"/>
                <a:gd name="connsiteX15" fmla="*/ 248785 w 790651"/>
                <a:gd name="connsiteY15" fmla="*/ 254000 h 387241"/>
                <a:gd name="connsiteX16" fmla="*/ 257251 w 790651"/>
                <a:gd name="connsiteY16" fmla="*/ 228600 h 387241"/>
                <a:gd name="connsiteX17" fmla="*/ 274185 w 790651"/>
                <a:gd name="connsiteY17" fmla="*/ 211666 h 387241"/>
                <a:gd name="connsiteX18" fmla="*/ 282651 w 790651"/>
                <a:gd name="connsiteY18" fmla="*/ 169333 h 387241"/>
                <a:gd name="connsiteX19" fmla="*/ 324985 w 790651"/>
                <a:gd name="connsiteY19" fmla="*/ 25400 h 387241"/>
                <a:gd name="connsiteX20" fmla="*/ 341918 w 790651"/>
                <a:gd name="connsiteY20" fmla="*/ 270933 h 387241"/>
                <a:gd name="connsiteX21" fmla="*/ 350385 w 790651"/>
                <a:gd name="connsiteY21" fmla="*/ 313266 h 387241"/>
                <a:gd name="connsiteX22" fmla="*/ 358851 w 790651"/>
                <a:gd name="connsiteY22" fmla="*/ 364066 h 387241"/>
                <a:gd name="connsiteX23" fmla="*/ 384251 w 790651"/>
                <a:gd name="connsiteY23" fmla="*/ 254000 h 387241"/>
                <a:gd name="connsiteX24" fmla="*/ 401185 w 790651"/>
                <a:gd name="connsiteY24" fmla="*/ 194733 h 387241"/>
                <a:gd name="connsiteX25" fmla="*/ 409651 w 790651"/>
                <a:gd name="connsiteY25" fmla="*/ 135466 h 387241"/>
                <a:gd name="connsiteX26" fmla="*/ 426585 w 790651"/>
                <a:gd name="connsiteY26" fmla="*/ 25400 h 387241"/>
                <a:gd name="connsiteX27" fmla="*/ 451985 w 790651"/>
                <a:gd name="connsiteY27" fmla="*/ 110066 h 387241"/>
                <a:gd name="connsiteX28" fmla="*/ 494318 w 790651"/>
                <a:gd name="connsiteY28" fmla="*/ 186266 h 387241"/>
                <a:gd name="connsiteX29" fmla="*/ 511251 w 790651"/>
                <a:gd name="connsiteY29" fmla="*/ 245533 h 387241"/>
                <a:gd name="connsiteX30" fmla="*/ 519718 w 790651"/>
                <a:gd name="connsiteY30" fmla="*/ 279400 h 387241"/>
                <a:gd name="connsiteX31" fmla="*/ 528185 w 790651"/>
                <a:gd name="connsiteY31" fmla="*/ 143933 h 387241"/>
                <a:gd name="connsiteX32" fmla="*/ 519718 w 790651"/>
                <a:gd name="connsiteY32" fmla="*/ 59266 h 387241"/>
                <a:gd name="connsiteX33" fmla="*/ 511251 w 790651"/>
                <a:gd name="connsiteY33" fmla="*/ 33866 h 387241"/>
                <a:gd name="connsiteX34" fmla="*/ 528185 w 790651"/>
                <a:gd name="connsiteY34" fmla="*/ 67733 h 387241"/>
                <a:gd name="connsiteX35" fmla="*/ 553585 w 790651"/>
                <a:gd name="connsiteY35" fmla="*/ 135466 h 387241"/>
                <a:gd name="connsiteX36" fmla="*/ 562051 w 790651"/>
                <a:gd name="connsiteY36" fmla="*/ 160866 h 387241"/>
                <a:gd name="connsiteX37" fmla="*/ 578985 w 790651"/>
                <a:gd name="connsiteY37" fmla="*/ 194733 h 387241"/>
                <a:gd name="connsiteX38" fmla="*/ 595918 w 790651"/>
                <a:gd name="connsiteY38" fmla="*/ 245533 h 387241"/>
                <a:gd name="connsiteX39" fmla="*/ 604385 w 790651"/>
                <a:gd name="connsiteY39" fmla="*/ 194733 h 387241"/>
                <a:gd name="connsiteX40" fmla="*/ 629785 w 790651"/>
                <a:gd name="connsiteY40" fmla="*/ 25400 h 387241"/>
                <a:gd name="connsiteX41" fmla="*/ 638251 w 790651"/>
                <a:gd name="connsiteY41" fmla="*/ 0 h 387241"/>
                <a:gd name="connsiteX42" fmla="*/ 655185 w 790651"/>
                <a:gd name="connsiteY42" fmla="*/ 25400 h 387241"/>
                <a:gd name="connsiteX43" fmla="*/ 672118 w 790651"/>
                <a:gd name="connsiteY43" fmla="*/ 101600 h 387241"/>
                <a:gd name="connsiteX44" fmla="*/ 689051 w 790651"/>
                <a:gd name="connsiteY44" fmla="*/ 160866 h 387241"/>
                <a:gd name="connsiteX45" fmla="*/ 705985 w 790651"/>
                <a:gd name="connsiteY45" fmla="*/ 93133 h 387241"/>
                <a:gd name="connsiteX46" fmla="*/ 722918 w 790651"/>
                <a:gd name="connsiteY46" fmla="*/ 33866 h 387241"/>
                <a:gd name="connsiteX47" fmla="*/ 739851 w 790651"/>
                <a:gd name="connsiteY47" fmla="*/ 50800 h 387241"/>
                <a:gd name="connsiteX48" fmla="*/ 756785 w 790651"/>
                <a:gd name="connsiteY48" fmla="*/ 76200 h 387241"/>
                <a:gd name="connsiteX49" fmla="*/ 773718 w 790651"/>
                <a:gd name="connsiteY49" fmla="*/ 25400 h 387241"/>
                <a:gd name="connsiteX50" fmla="*/ 790651 w 790651"/>
                <a:gd name="connsiteY50" fmla="*/ 16933 h 387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790651" h="387241">
                  <a:moveTo>
                    <a:pt x="20185" y="8466"/>
                  </a:moveTo>
                  <a:cubicBezTo>
                    <a:pt x="11440" y="43445"/>
                    <a:pt x="0" y="82777"/>
                    <a:pt x="3251" y="118533"/>
                  </a:cubicBezTo>
                  <a:cubicBezTo>
                    <a:pt x="3974" y="126483"/>
                    <a:pt x="14540" y="129822"/>
                    <a:pt x="20185" y="135466"/>
                  </a:cubicBezTo>
                  <a:cubicBezTo>
                    <a:pt x="43232" y="120101"/>
                    <a:pt x="82592" y="95165"/>
                    <a:pt x="96385" y="76200"/>
                  </a:cubicBezTo>
                  <a:cubicBezTo>
                    <a:pt x="106883" y="61765"/>
                    <a:pt x="113318" y="25400"/>
                    <a:pt x="113318" y="25400"/>
                  </a:cubicBezTo>
                  <a:cubicBezTo>
                    <a:pt x="116140" y="36689"/>
                    <a:pt x="121785" y="47630"/>
                    <a:pt x="121785" y="59266"/>
                  </a:cubicBezTo>
                  <a:cubicBezTo>
                    <a:pt x="121785" y="80025"/>
                    <a:pt x="110446" y="121555"/>
                    <a:pt x="104851" y="143933"/>
                  </a:cubicBezTo>
                  <a:cubicBezTo>
                    <a:pt x="107673" y="174977"/>
                    <a:pt x="105757" y="206824"/>
                    <a:pt x="113318" y="237066"/>
                  </a:cubicBezTo>
                  <a:cubicBezTo>
                    <a:pt x="115483" y="245724"/>
                    <a:pt x="117451" y="219468"/>
                    <a:pt x="121785" y="211666"/>
                  </a:cubicBezTo>
                  <a:cubicBezTo>
                    <a:pt x="131668" y="193876"/>
                    <a:pt x="145906" y="178732"/>
                    <a:pt x="155651" y="160866"/>
                  </a:cubicBezTo>
                  <a:cubicBezTo>
                    <a:pt x="162929" y="147524"/>
                    <a:pt x="165788" y="132127"/>
                    <a:pt x="172585" y="118533"/>
                  </a:cubicBezTo>
                  <a:cubicBezTo>
                    <a:pt x="177136" y="109432"/>
                    <a:pt x="184967" y="102234"/>
                    <a:pt x="189518" y="93133"/>
                  </a:cubicBezTo>
                  <a:cubicBezTo>
                    <a:pt x="224571" y="23026"/>
                    <a:pt x="166391" y="115125"/>
                    <a:pt x="214918" y="42333"/>
                  </a:cubicBezTo>
                  <a:cubicBezTo>
                    <a:pt x="206091" y="121778"/>
                    <a:pt x="183968" y="239294"/>
                    <a:pt x="206451" y="321733"/>
                  </a:cubicBezTo>
                  <a:cubicBezTo>
                    <a:pt x="209772" y="333910"/>
                    <a:pt x="216695" y="298569"/>
                    <a:pt x="223385" y="287866"/>
                  </a:cubicBezTo>
                  <a:cubicBezTo>
                    <a:pt x="230864" y="275900"/>
                    <a:pt x="240318" y="265289"/>
                    <a:pt x="248785" y="254000"/>
                  </a:cubicBezTo>
                  <a:cubicBezTo>
                    <a:pt x="251607" y="245533"/>
                    <a:pt x="252659" y="236253"/>
                    <a:pt x="257251" y="228600"/>
                  </a:cubicBezTo>
                  <a:cubicBezTo>
                    <a:pt x="261358" y="221755"/>
                    <a:pt x="271040" y="219003"/>
                    <a:pt x="274185" y="211666"/>
                  </a:cubicBezTo>
                  <a:cubicBezTo>
                    <a:pt x="279854" y="198439"/>
                    <a:pt x="280616" y="183579"/>
                    <a:pt x="282651" y="169333"/>
                  </a:cubicBezTo>
                  <a:cubicBezTo>
                    <a:pt x="303397" y="24109"/>
                    <a:pt x="255882" y="48432"/>
                    <a:pt x="324985" y="25400"/>
                  </a:cubicBezTo>
                  <a:cubicBezTo>
                    <a:pt x="329259" y="106610"/>
                    <a:pt x="331110" y="189873"/>
                    <a:pt x="341918" y="270933"/>
                  </a:cubicBezTo>
                  <a:cubicBezTo>
                    <a:pt x="343820" y="285197"/>
                    <a:pt x="347811" y="299108"/>
                    <a:pt x="350385" y="313266"/>
                  </a:cubicBezTo>
                  <a:cubicBezTo>
                    <a:pt x="353456" y="330156"/>
                    <a:pt x="356029" y="347133"/>
                    <a:pt x="358851" y="364066"/>
                  </a:cubicBezTo>
                  <a:cubicBezTo>
                    <a:pt x="401763" y="213881"/>
                    <a:pt x="354642" y="387241"/>
                    <a:pt x="384251" y="254000"/>
                  </a:cubicBezTo>
                  <a:cubicBezTo>
                    <a:pt x="402387" y="172385"/>
                    <a:pt x="382744" y="296160"/>
                    <a:pt x="401185" y="194733"/>
                  </a:cubicBezTo>
                  <a:cubicBezTo>
                    <a:pt x="404755" y="175099"/>
                    <a:pt x="406370" y="155151"/>
                    <a:pt x="409651" y="135466"/>
                  </a:cubicBezTo>
                  <a:cubicBezTo>
                    <a:pt x="429049" y="19075"/>
                    <a:pt x="406105" y="189231"/>
                    <a:pt x="426585" y="25400"/>
                  </a:cubicBezTo>
                  <a:cubicBezTo>
                    <a:pt x="435052" y="53622"/>
                    <a:pt x="442075" y="82318"/>
                    <a:pt x="451985" y="110066"/>
                  </a:cubicBezTo>
                  <a:cubicBezTo>
                    <a:pt x="459131" y="130075"/>
                    <a:pt x="484780" y="170369"/>
                    <a:pt x="494318" y="186266"/>
                  </a:cubicBezTo>
                  <a:cubicBezTo>
                    <a:pt x="520788" y="292141"/>
                    <a:pt x="486959" y="160507"/>
                    <a:pt x="511251" y="245533"/>
                  </a:cubicBezTo>
                  <a:cubicBezTo>
                    <a:pt x="514448" y="256722"/>
                    <a:pt x="516896" y="268111"/>
                    <a:pt x="519718" y="279400"/>
                  </a:cubicBezTo>
                  <a:cubicBezTo>
                    <a:pt x="522540" y="234244"/>
                    <a:pt x="528185" y="189177"/>
                    <a:pt x="528185" y="143933"/>
                  </a:cubicBezTo>
                  <a:cubicBezTo>
                    <a:pt x="528185" y="115570"/>
                    <a:pt x="524031" y="87299"/>
                    <a:pt x="519718" y="59266"/>
                  </a:cubicBezTo>
                  <a:cubicBezTo>
                    <a:pt x="518361" y="50445"/>
                    <a:pt x="504940" y="27555"/>
                    <a:pt x="511251" y="33866"/>
                  </a:cubicBezTo>
                  <a:cubicBezTo>
                    <a:pt x="520176" y="42791"/>
                    <a:pt x="522540" y="56444"/>
                    <a:pt x="528185" y="67733"/>
                  </a:cubicBezTo>
                  <a:cubicBezTo>
                    <a:pt x="543794" y="130175"/>
                    <a:pt x="527019" y="73479"/>
                    <a:pt x="553585" y="135466"/>
                  </a:cubicBezTo>
                  <a:cubicBezTo>
                    <a:pt x="557101" y="143669"/>
                    <a:pt x="558535" y="152663"/>
                    <a:pt x="562051" y="160866"/>
                  </a:cubicBezTo>
                  <a:cubicBezTo>
                    <a:pt x="567023" y="172467"/>
                    <a:pt x="574297" y="183014"/>
                    <a:pt x="578985" y="194733"/>
                  </a:cubicBezTo>
                  <a:cubicBezTo>
                    <a:pt x="585614" y="211306"/>
                    <a:pt x="595918" y="245533"/>
                    <a:pt x="595918" y="245533"/>
                  </a:cubicBezTo>
                  <a:cubicBezTo>
                    <a:pt x="598740" y="228600"/>
                    <a:pt x="602898" y="211835"/>
                    <a:pt x="604385" y="194733"/>
                  </a:cubicBezTo>
                  <a:cubicBezTo>
                    <a:pt x="618434" y="33163"/>
                    <a:pt x="585135" y="92372"/>
                    <a:pt x="629785" y="25400"/>
                  </a:cubicBezTo>
                  <a:cubicBezTo>
                    <a:pt x="632607" y="16933"/>
                    <a:pt x="629326" y="0"/>
                    <a:pt x="638251" y="0"/>
                  </a:cubicBezTo>
                  <a:cubicBezTo>
                    <a:pt x="648427" y="0"/>
                    <a:pt x="651177" y="16047"/>
                    <a:pt x="655185" y="25400"/>
                  </a:cubicBezTo>
                  <a:cubicBezTo>
                    <a:pt x="659948" y="36514"/>
                    <a:pt x="670265" y="93261"/>
                    <a:pt x="672118" y="101600"/>
                  </a:cubicBezTo>
                  <a:cubicBezTo>
                    <a:pt x="679204" y="133487"/>
                    <a:pt x="679625" y="132585"/>
                    <a:pt x="689051" y="160866"/>
                  </a:cubicBezTo>
                  <a:cubicBezTo>
                    <a:pt x="694696" y="138288"/>
                    <a:pt x="698626" y="115211"/>
                    <a:pt x="705985" y="93133"/>
                  </a:cubicBezTo>
                  <a:cubicBezTo>
                    <a:pt x="718131" y="56694"/>
                    <a:pt x="712286" y="76391"/>
                    <a:pt x="722918" y="33866"/>
                  </a:cubicBezTo>
                  <a:cubicBezTo>
                    <a:pt x="728562" y="39511"/>
                    <a:pt x="734864" y="44567"/>
                    <a:pt x="739851" y="50800"/>
                  </a:cubicBezTo>
                  <a:cubicBezTo>
                    <a:pt x="746208" y="58746"/>
                    <a:pt x="748644" y="82305"/>
                    <a:pt x="756785" y="76200"/>
                  </a:cubicBezTo>
                  <a:cubicBezTo>
                    <a:pt x="771064" y="65491"/>
                    <a:pt x="757753" y="33383"/>
                    <a:pt x="773718" y="25400"/>
                  </a:cubicBezTo>
                  <a:lnTo>
                    <a:pt x="790651" y="16933"/>
                  </a:lnTo>
                </a:path>
              </a:pathLst>
            </a:cu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2878667" y="4326467"/>
              <a:ext cx="374098" cy="296333"/>
            </a:xfrm>
            <a:custGeom>
              <a:avLst/>
              <a:gdLst>
                <a:gd name="connsiteX0" fmla="*/ 0 w 374098"/>
                <a:gd name="connsiteY0" fmla="*/ 287866 h 296333"/>
                <a:gd name="connsiteX1" fmla="*/ 42333 w 374098"/>
                <a:gd name="connsiteY1" fmla="*/ 245533 h 296333"/>
                <a:gd name="connsiteX2" fmla="*/ 67733 w 374098"/>
                <a:gd name="connsiteY2" fmla="*/ 262466 h 296333"/>
                <a:gd name="connsiteX3" fmla="*/ 76200 w 374098"/>
                <a:gd name="connsiteY3" fmla="*/ 194733 h 296333"/>
                <a:gd name="connsiteX4" fmla="*/ 101600 w 374098"/>
                <a:gd name="connsiteY4" fmla="*/ 203200 h 296333"/>
                <a:gd name="connsiteX5" fmla="*/ 143933 w 374098"/>
                <a:gd name="connsiteY5" fmla="*/ 296333 h 296333"/>
                <a:gd name="connsiteX6" fmla="*/ 127000 w 374098"/>
                <a:gd name="connsiteY6" fmla="*/ 135466 h 296333"/>
                <a:gd name="connsiteX7" fmla="*/ 135466 w 374098"/>
                <a:gd name="connsiteY7" fmla="*/ 110066 h 296333"/>
                <a:gd name="connsiteX8" fmla="*/ 143933 w 374098"/>
                <a:gd name="connsiteY8" fmla="*/ 143933 h 296333"/>
                <a:gd name="connsiteX9" fmla="*/ 160866 w 374098"/>
                <a:gd name="connsiteY9" fmla="*/ 186266 h 296333"/>
                <a:gd name="connsiteX10" fmla="*/ 169333 w 374098"/>
                <a:gd name="connsiteY10" fmla="*/ 228600 h 296333"/>
                <a:gd name="connsiteX11" fmla="*/ 177800 w 374098"/>
                <a:gd name="connsiteY11" fmla="*/ 254000 h 296333"/>
                <a:gd name="connsiteX12" fmla="*/ 186266 w 374098"/>
                <a:gd name="connsiteY12" fmla="*/ 287866 h 296333"/>
                <a:gd name="connsiteX13" fmla="*/ 177800 w 374098"/>
                <a:gd name="connsiteY13" fmla="*/ 203200 h 296333"/>
                <a:gd name="connsiteX14" fmla="*/ 194733 w 374098"/>
                <a:gd name="connsiteY14" fmla="*/ 0 h 296333"/>
                <a:gd name="connsiteX15" fmla="*/ 220133 w 374098"/>
                <a:gd name="connsiteY15" fmla="*/ 110066 h 296333"/>
                <a:gd name="connsiteX16" fmla="*/ 237066 w 374098"/>
                <a:gd name="connsiteY16" fmla="*/ 169333 h 296333"/>
                <a:gd name="connsiteX17" fmla="*/ 245533 w 374098"/>
                <a:gd name="connsiteY17" fmla="*/ 237066 h 296333"/>
                <a:gd name="connsiteX18" fmla="*/ 262466 w 374098"/>
                <a:gd name="connsiteY18" fmla="*/ 287866 h 296333"/>
                <a:gd name="connsiteX19" fmla="*/ 287866 w 374098"/>
                <a:gd name="connsiteY19" fmla="*/ 211666 h 296333"/>
                <a:gd name="connsiteX20" fmla="*/ 296333 w 374098"/>
                <a:gd name="connsiteY20" fmla="*/ 186266 h 296333"/>
                <a:gd name="connsiteX21" fmla="*/ 313266 w 374098"/>
                <a:gd name="connsiteY21" fmla="*/ 211666 h 296333"/>
                <a:gd name="connsiteX22" fmla="*/ 330200 w 374098"/>
                <a:gd name="connsiteY22" fmla="*/ 262466 h 296333"/>
                <a:gd name="connsiteX23" fmla="*/ 355600 w 374098"/>
                <a:gd name="connsiteY23" fmla="*/ 254000 h 296333"/>
                <a:gd name="connsiteX24" fmla="*/ 372533 w 374098"/>
                <a:gd name="connsiteY24" fmla="*/ 287866 h 296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74098" h="296333">
                  <a:moveTo>
                    <a:pt x="0" y="287866"/>
                  </a:moveTo>
                  <a:cubicBezTo>
                    <a:pt x="7526" y="276577"/>
                    <a:pt x="23518" y="245533"/>
                    <a:pt x="42333" y="245533"/>
                  </a:cubicBezTo>
                  <a:cubicBezTo>
                    <a:pt x="52509" y="245533"/>
                    <a:pt x="59266" y="256822"/>
                    <a:pt x="67733" y="262466"/>
                  </a:cubicBezTo>
                  <a:lnTo>
                    <a:pt x="76200" y="194733"/>
                  </a:lnTo>
                  <a:cubicBezTo>
                    <a:pt x="84667" y="197555"/>
                    <a:pt x="96121" y="196155"/>
                    <a:pt x="101600" y="203200"/>
                  </a:cubicBezTo>
                  <a:cubicBezTo>
                    <a:pt x="123682" y="231591"/>
                    <a:pt x="133061" y="263718"/>
                    <a:pt x="143933" y="296333"/>
                  </a:cubicBezTo>
                  <a:cubicBezTo>
                    <a:pt x="139282" y="259129"/>
                    <a:pt x="127000" y="167057"/>
                    <a:pt x="127000" y="135466"/>
                  </a:cubicBezTo>
                  <a:cubicBezTo>
                    <a:pt x="127000" y="126541"/>
                    <a:pt x="132644" y="118533"/>
                    <a:pt x="135466" y="110066"/>
                  </a:cubicBezTo>
                  <a:cubicBezTo>
                    <a:pt x="138288" y="121355"/>
                    <a:pt x="140253" y="132894"/>
                    <a:pt x="143933" y="143933"/>
                  </a:cubicBezTo>
                  <a:cubicBezTo>
                    <a:pt x="148739" y="158351"/>
                    <a:pt x="156499" y="171709"/>
                    <a:pt x="160866" y="186266"/>
                  </a:cubicBezTo>
                  <a:cubicBezTo>
                    <a:pt x="165001" y="200050"/>
                    <a:pt x="165843" y="214639"/>
                    <a:pt x="169333" y="228600"/>
                  </a:cubicBezTo>
                  <a:cubicBezTo>
                    <a:pt x="171498" y="237258"/>
                    <a:pt x="175348" y="245419"/>
                    <a:pt x="177800" y="254000"/>
                  </a:cubicBezTo>
                  <a:cubicBezTo>
                    <a:pt x="180997" y="265188"/>
                    <a:pt x="183444" y="276577"/>
                    <a:pt x="186266" y="287866"/>
                  </a:cubicBezTo>
                  <a:cubicBezTo>
                    <a:pt x="183444" y="259644"/>
                    <a:pt x="177800" y="231563"/>
                    <a:pt x="177800" y="203200"/>
                  </a:cubicBezTo>
                  <a:cubicBezTo>
                    <a:pt x="177800" y="58430"/>
                    <a:pt x="174421" y="81243"/>
                    <a:pt x="194733" y="0"/>
                  </a:cubicBezTo>
                  <a:cubicBezTo>
                    <a:pt x="204606" y="49362"/>
                    <a:pt x="204818" y="53910"/>
                    <a:pt x="220133" y="110066"/>
                  </a:cubicBezTo>
                  <a:cubicBezTo>
                    <a:pt x="228764" y="141711"/>
                    <a:pt x="231020" y="133058"/>
                    <a:pt x="237066" y="169333"/>
                  </a:cubicBezTo>
                  <a:cubicBezTo>
                    <a:pt x="240807" y="191777"/>
                    <a:pt x="240765" y="214818"/>
                    <a:pt x="245533" y="237066"/>
                  </a:cubicBezTo>
                  <a:cubicBezTo>
                    <a:pt x="249273" y="254519"/>
                    <a:pt x="262466" y="287866"/>
                    <a:pt x="262466" y="287866"/>
                  </a:cubicBezTo>
                  <a:lnTo>
                    <a:pt x="287866" y="211666"/>
                  </a:lnTo>
                  <a:lnTo>
                    <a:pt x="296333" y="186266"/>
                  </a:lnTo>
                  <a:cubicBezTo>
                    <a:pt x="301977" y="194733"/>
                    <a:pt x="309133" y="202367"/>
                    <a:pt x="313266" y="211666"/>
                  </a:cubicBezTo>
                  <a:cubicBezTo>
                    <a:pt x="320515" y="227977"/>
                    <a:pt x="330200" y="262466"/>
                    <a:pt x="330200" y="262466"/>
                  </a:cubicBezTo>
                  <a:cubicBezTo>
                    <a:pt x="338667" y="259644"/>
                    <a:pt x="347314" y="250685"/>
                    <a:pt x="355600" y="254000"/>
                  </a:cubicBezTo>
                  <a:cubicBezTo>
                    <a:pt x="374098" y="261400"/>
                    <a:pt x="372533" y="274868"/>
                    <a:pt x="372533" y="287866"/>
                  </a:cubicBezTo>
                </a:path>
              </a:pathLst>
            </a:cu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3327400" y="4646264"/>
              <a:ext cx="406400" cy="390076"/>
            </a:xfrm>
            <a:custGeom>
              <a:avLst/>
              <a:gdLst>
                <a:gd name="connsiteX0" fmla="*/ 0 w 406400"/>
                <a:gd name="connsiteY0" fmla="*/ 44269 h 390076"/>
                <a:gd name="connsiteX1" fmla="*/ 25400 w 406400"/>
                <a:gd name="connsiteY1" fmla="*/ 27336 h 390076"/>
                <a:gd name="connsiteX2" fmla="*/ 42333 w 406400"/>
                <a:gd name="connsiteY2" fmla="*/ 1936 h 390076"/>
                <a:gd name="connsiteX3" fmla="*/ 59267 w 406400"/>
                <a:gd name="connsiteY3" fmla="*/ 18869 h 390076"/>
                <a:gd name="connsiteX4" fmla="*/ 67733 w 406400"/>
                <a:gd name="connsiteY4" fmla="*/ 61203 h 390076"/>
                <a:gd name="connsiteX5" fmla="*/ 76200 w 406400"/>
                <a:gd name="connsiteY5" fmla="*/ 95069 h 390076"/>
                <a:gd name="connsiteX6" fmla="*/ 93133 w 406400"/>
                <a:gd name="connsiteY6" fmla="*/ 69669 h 390076"/>
                <a:gd name="connsiteX7" fmla="*/ 110067 w 406400"/>
                <a:gd name="connsiteY7" fmla="*/ 52736 h 390076"/>
                <a:gd name="connsiteX8" fmla="*/ 118533 w 406400"/>
                <a:gd name="connsiteY8" fmla="*/ 27336 h 390076"/>
                <a:gd name="connsiteX9" fmla="*/ 143933 w 406400"/>
                <a:gd name="connsiteY9" fmla="*/ 103536 h 390076"/>
                <a:gd name="connsiteX10" fmla="*/ 143933 w 406400"/>
                <a:gd name="connsiteY10" fmla="*/ 188203 h 390076"/>
                <a:gd name="connsiteX11" fmla="*/ 169333 w 406400"/>
                <a:gd name="connsiteY11" fmla="*/ 128936 h 390076"/>
                <a:gd name="connsiteX12" fmla="*/ 194733 w 406400"/>
                <a:gd name="connsiteY12" fmla="*/ 112003 h 390076"/>
                <a:gd name="connsiteX13" fmla="*/ 211667 w 406400"/>
                <a:gd name="connsiteY13" fmla="*/ 86603 h 390076"/>
                <a:gd name="connsiteX14" fmla="*/ 228600 w 406400"/>
                <a:gd name="connsiteY14" fmla="*/ 69669 h 390076"/>
                <a:gd name="connsiteX15" fmla="*/ 245533 w 406400"/>
                <a:gd name="connsiteY15" fmla="*/ 10403 h 390076"/>
                <a:gd name="connsiteX16" fmla="*/ 228600 w 406400"/>
                <a:gd name="connsiteY16" fmla="*/ 44269 h 390076"/>
                <a:gd name="connsiteX17" fmla="*/ 220133 w 406400"/>
                <a:gd name="connsiteY17" fmla="*/ 154336 h 390076"/>
                <a:gd name="connsiteX18" fmla="*/ 211667 w 406400"/>
                <a:gd name="connsiteY18" fmla="*/ 213603 h 390076"/>
                <a:gd name="connsiteX19" fmla="*/ 203200 w 406400"/>
                <a:gd name="connsiteY19" fmla="*/ 255936 h 390076"/>
                <a:gd name="connsiteX20" fmla="*/ 254000 w 406400"/>
                <a:gd name="connsiteY20" fmla="*/ 145869 h 390076"/>
                <a:gd name="connsiteX21" fmla="*/ 296333 w 406400"/>
                <a:gd name="connsiteY21" fmla="*/ 95069 h 390076"/>
                <a:gd name="connsiteX22" fmla="*/ 313267 w 406400"/>
                <a:gd name="connsiteY22" fmla="*/ 35803 h 390076"/>
                <a:gd name="connsiteX23" fmla="*/ 330200 w 406400"/>
                <a:gd name="connsiteY23" fmla="*/ 18869 h 390076"/>
                <a:gd name="connsiteX24" fmla="*/ 313267 w 406400"/>
                <a:gd name="connsiteY24" fmla="*/ 145869 h 390076"/>
                <a:gd name="connsiteX25" fmla="*/ 296333 w 406400"/>
                <a:gd name="connsiteY25" fmla="*/ 205136 h 390076"/>
                <a:gd name="connsiteX26" fmla="*/ 287867 w 406400"/>
                <a:gd name="connsiteY26" fmla="*/ 264403 h 390076"/>
                <a:gd name="connsiteX27" fmla="*/ 296333 w 406400"/>
                <a:gd name="connsiteY27" fmla="*/ 340603 h 390076"/>
                <a:gd name="connsiteX28" fmla="*/ 321733 w 406400"/>
                <a:gd name="connsiteY28" fmla="*/ 298269 h 390076"/>
                <a:gd name="connsiteX29" fmla="*/ 355600 w 406400"/>
                <a:gd name="connsiteY29" fmla="*/ 222069 h 390076"/>
                <a:gd name="connsiteX30" fmla="*/ 372533 w 406400"/>
                <a:gd name="connsiteY30" fmla="*/ 154336 h 390076"/>
                <a:gd name="connsiteX31" fmla="*/ 389467 w 406400"/>
                <a:gd name="connsiteY31" fmla="*/ 137403 h 390076"/>
                <a:gd name="connsiteX32" fmla="*/ 381000 w 406400"/>
                <a:gd name="connsiteY32" fmla="*/ 230536 h 390076"/>
                <a:gd name="connsiteX33" fmla="*/ 364067 w 406400"/>
                <a:gd name="connsiteY33" fmla="*/ 323669 h 390076"/>
                <a:gd name="connsiteX34" fmla="*/ 347133 w 406400"/>
                <a:gd name="connsiteY34" fmla="*/ 382936 h 390076"/>
                <a:gd name="connsiteX35" fmla="*/ 364067 w 406400"/>
                <a:gd name="connsiteY35" fmla="*/ 366003 h 390076"/>
                <a:gd name="connsiteX36" fmla="*/ 372533 w 406400"/>
                <a:gd name="connsiteY36" fmla="*/ 332136 h 390076"/>
                <a:gd name="connsiteX37" fmla="*/ 397933 w 406400"/>
                <a:gd name="connsiteY37" fmla="*/ 323669 h 390076"/>
                <a:gd name="connsiteX38" fmla="*/ 397933 w 406400"/>
                <a:gd name="connsiteY38" fmla="*/ 366003 h 39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06400" h="390076">
                  <a:moveTo>
                    <a:pt x="0" y="44269"/>
                  </a:moveTo>
                  <a:cubicBezTo>
                    <a:pt x="8467" y="38625"/>
                    <a:pt x="18205" y="34531"/>
                    <a:pt x="25400" y="27336"/>
                  </a:cubicBezTo>
                  <a:cubicBezTo>
                    <a:pt x="32595" y="20141"/>
                    <a:pt x="32461" y="4404"/>
                    <a:pt x="42333" y="1936"/>
                  </a:cubicBezTo>
                  <a:cubicBezTo>
                    <a:pt x="50077" y="0"/>
                    <a:pt x="53622" y="13225"/>
                    <a:pt x="59267" y="18869"/>
                  </a:cubicBezTo>
                  <a:cubicBezTo>
                    <a:pt x="62089" y="32980"/>
                    <a:pt x="64611" y="47155"/>
                    <a:pt x="67733" y="61203"/>
                  </a:cubicBezTo>
                  <a:cubicBezTo>
                    <a:pt x="70257" y="72562"/>
                    <a:pt x="65161" y="91390"/>
                    <a:pt x="76200" y="95069"/>
                  </a:cubicBezTo>
                  <a:cubicBezTo>
                    <a:pt x="85854" y="98287"/>
                    <a:pt x="86776" y="77615"/>
                    <a:pt x="93133" y="69669"/>
                  </a:cubicBezTo>
                  <a:cubicBezTo>
                    <a:pt x="98120" y="63436"/>
                    <a:pt x="104422" y="58380"/>
                    <a:pt x="110067" y="52736"/>
                  </a:cubicBezTo>
                  <a:cubicBezTo>
                    <a:pt x="112889" y="44269"/>
                    <a:pt x="110066" y="24514"/>
                    <a:pt x="118533" y="27336"/>
                  </a:cubicBezTo>
                  <a:cubicBezTo>
                    <a:pt x="133557" y="32344"/>
                    <a:pt x="142507" y="96405"/>
                    <a:pt x="143933" y="103536"/>
                  </a:cubicBezTo>
                  <a:cubicBezTo>
                    <a:pt x="139308" y="117413"/>
                    <a:pt x="111506" y="188203"/>
                    <a:pt x="143933" y="188203"/>
                  </a:cubicBezTo>
                  <a:cubicBezTo>
                    <a:pt x="165427" y="188203"/>
                    <a:pt x="157411" y="146820"/>
                    <a:pt x="169333" y="128936"/>
                  </a:cubicBezTo>
                  <a:cubicBezTo>
                    <a:pt x="174977" y="120469"/>
                    <a:pt x="186266" y="117647"/>
                    <a:pt x="194733" y="112003"/>
                  </a:cubicBezTo>
                  <a:cubicBezTo>
                    <a:pt x="200378" y="103536"/>
                    <a:pt x="205310" y="94549"/>
                    <a:pt x="211667" y="86603"/>
                  </a:cubicBezTo>
                  <a:cubicBezTo>
                    <a:pt x="216654" y="80370"/>
                    <a:pt x="224493" y="76514"/>
                    <a:pt x="228600" y="69669"/>
                  </a:cubicBezTo>
                  <a:cubicBezTo>
                    <a:pt x="230894" y="65846"/>
                    <a:pt x="247749" y="10403"/>
                    <a:pt x="245533" y="10403"/>
                  </a:cubicBezTo>
                  <a:cubicBezTo>
                    <a:pt x="232912" y="10403"/>
                    <a:pt x="234244" y="32980"/>
                    <a:pt x="228600" y="44269"/>
                  </a:cubicBezTo>
                  <a:cubicBezTo>
                    <a:pt x="225778" y="80958"/>
                    <a:pt x="223794" y="117721"/>
                    <a:pt x="220133" y="154336"/>
                  </a:cubicBezTo>
                  <a:cubicBezTo>
                    <a:pt x="218147" y="174193"/>
                    <a:pt x="214948" y="193918"/>
                    <a:pt x="211667" y="213603"/>
                  </a:cubicBezTo>
                  <a:cubicBezTo>
                    <a:pt x="209301" y="227798"/>
                    <a:pt x="191227" y="263919"/>
                    <a:pt x="203200" y="255936"/>
                  </a:cubicBezTo>
                  <a:cubicBezTo>
                    <a:pt x="253399" y="222468"/>
                    <a:pt x="224007" y="185859"/>
                    <a:pt x="254000" y="145869"/>
                  </a:cubicBezTo>
                  <a:cubicBezTo>
                    <a:pt x="284190" y="105617"/>
                    <a:pt x="269422" y="121981"/>
                    <a:pt x="296333" y="95069"/>
                  </a:cubicBezTo>
                  <a:cubicBezTo>
                    <a:pt x="297915" y="88742"/>
                    <a:pt x="308061" y="44479"/>
                    <a:pt x="313267" y="35803"/>
                  </a:cubicBezTo>
                  <a:cubicBezTo>
                    <a:pt x="317374" y="28958"/>
                    <a:pt x="324556" y="24514"/>
                    <a:pt x="330200" y="18869"/>
                  </a:cubicBezTo>
                  <a:cubicBezTo>
                    <a:pt x="324556" y="61202"/>
                    <a:pt x="320907" y="103850"/>
                    <a:pt x="313267" y="145869"/>
                  </a:cubicBezTo>
                  <a:cubicBezTo>
                    <a:pt x="309592" y="166084"/>
                    <a:pt x="300638" y="185046"/>
                    <a:pt x="296333" y="205136"/>
                  </a:cubicBezTo>
                  <a:cubicBezTo>
                    <a:pt x="292152" y="224649"/>
                    <a:pt x="290689" y="244647"/>
                    <a:pt x="287867" y="264403"/>
                  </a:cubicBezTo>
                  <a:cubicBezTo>
                    <a:pt x="290689" y="289803"/>
                    <a:pt x="278262" y="322532"/>
                    <a:pt x="296333" y="340603"/>
                  </a:cubicBezTo>
                  <a:cubicBezTo>
                    <a:pt x="307969" y="352239"/>
                    <a:pt x="314923" y="313250"/>
                    <a:pt x="321733" y="298269"/>
                  </a:cubicBezTo>
                  <a:cubicBezTo>
                    <a:pt x="364914" y="203271"/>
                    <a:pt x="315637" y="282014"/>
                    <a:pt x="355600" y="222069"/>
                  </a:cubicBezTo>
                  <a:cubicBezTo>
                    <a:pt x="357420" y="212970"/>
                    <a:pt x="364725" y="167350"/>
                    <a:pt x="372533" y="154336"/>
                  </a:cubicBezTo>
                  <a:cubicBezTo>
                    <a:pt x="376640" y="147491"/>
                    <a:pt x="383822" y="143047"/>
                    <a:pt x="389467" y="137403"/>
                  </a:cubicBezTo>
                  <a:cubicBezTo>
                    <a:pt x="386645" y="168447"/>
                    <a:pt x="384642" y="199577"/>
                    <a:pt x="381000" y="230536"/>
                  </a:cubicBezTo>
                  <a:cubicBezTo>
                    <a:pt x="379324" y="244784"/>
                    <a:pt x="368224" y="307041"/>
                    <a:pt x="364067" y="323669"/>
                  </a:cubicBezTo>
                  <a:cubicBezTo>
                    <a:pt x="362099" y="331542"/>
                    <a:pt x="344493" y="377656"/>
                    <a:pt x="347133" y="382936"/>
                  </a:cubicBezTo>
                  <a:cubicBezTo>
                    <a:pt x="350703" y="390076"/>
                    <a:pt x="358422" y="371647"/>
                    <a:pt x="364067" y="366003"/>
                  </a:cubicBezTo>
                  <a:cubicBezTo>
                    <a:pt x="366889" y="354714"/>
                    <a:pt x="365264" y="341223"/>
                    <a:pt x="372533" y="332136"/>
                  </a:cubicBezTo>
                  <a:cubicBezTo>
                    <a:pt x="378108" y="325167"/>
                    <a:pt x="392578" y="316529"/>
                    <a:pt x="397933" y="323669"/>
                  </a:cubicBezTo>
                  <a:cubicBezTo>
                    <a:pt x="406400" y="334958"/>
                    <a:pt x="397933" y="351892"/>
                    <a:pt x="397933" y="366003"/>
                  </a:cubicBezTo>
                </a:path>
              </a:pathLst>
            </a:cu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6434" y="5147828"/>
            <a:ext cx="4419600" cy="611680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524001" y="9488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676402" y="6015336"/>
            <a:ext cx="8839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800000"/>
                </a:solidFill>
                <a:latin typeface="Adobe Caslon Pro Bold" pitchFamily="18" charset="0"/>
              </a:rPr>
              <a:t>Can we find values of  (</a:t>
            </a:r>
            <a:r>
              <a:rPr lang="en-US" sz="2400" b="1" dirty="0" err="1">
                <a:solidFill>
                  <a:srgbClr val="800000"/>
                </a:solidFill>
                <a:latin typeface="Adobe Caslon Pro Bold" pitchFamily="18" charset="0"/>
              </a:rPr>
              <a:t>tOff</a:t>
            </a:r>
            <a:r>
              <a:rPr lang="en-US" sz="2400" b="1" dirty="0">
                <a:solidFill>
                  <a:srgbClr val="800000"/>
                </a:solidFill>
                <a:latin typeface="Adobe Caslon Pro Bold" pitchFamily="18" charset="0"/>
              </a:rPr>
              <a:t>, </a:t>
            </a:r>
            <a:r>
              <a:rPr lang="en-US" sz="2400" b="1" dirty="0" err="1">
                <a:solidFill>
                  <a:srgbClr val="800000"/>
                </a:solidFill>
                <a:latin typeface="Adobe Caslon Pro Bold" pitchFamily="18" charset="0"/>
              </a:rPr>
              <a:t>tOn</a:t>
            </a:r>
            <a:r>
              <a:rPr lang="en-US" sz="2400" b="1" dirty="0">
                <a:solidFill>
                  <a:srgbClr val="800000"/>
                </a:solidFill>
                <a:latin typeface="Adobe Caslon Pro Bold" pitchFamily="18" charset="0"/>
              </a:rPr>
              <a:t>, h)  to minimize Err?  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3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8961"/>
          <a:stretch>
            <a:fillRect/>
          </a:stretch>
        </p:blipFill>
        <p:spPr bwMode="auto">
          <a:xfrm>
            <a:off x="1600201" y="1564240"/>
            <a:ext cx="2004485" cy="3911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375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Probabilistic Assertions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5267207"/>
            <a:ext cx="9144000" cy="858957"/>
          </a:xfrm>
        </p:spPr>
        <p:txBody>
          <a:bodyPr>
            <a:normAutofit/>
          </a:bodyPr>
          <a:lstStyle/>
          <a:p>
            <a:r>
              <a:rPr lang="en-US" dirty="0" smtClean="0"/>
              <a:t>Assertion only has to be true 95% of the time</a:t>
            </a:r>
          </a:p>
        </p:txBody>
      </p:sp>
      <p:sp>
        <p:nvSpPr>
          <p:cNvPr id="4" name="Rectangle 3"/>
          <p:cNvSpPr/>
          <p:nvPr/>
        </p:nvSpPr>
        <p:spPr>
          <a:xfrm>
            <a:off x="2209800" y="1524000"/>
            <a:ext cx="4428870" cy="3276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3400" y="21717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51710" y="1524000"/>
            <a:ext cx="438696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rgbClr val="800000"/>
                </a:solidFill>
              </a:rPr>
              <a:t>tOff</a:t>
            </a:r>
            <a:r>
              <a:rPr lang="en-US" sz="2200" dirty="0"/>
              <a:t> := </a:t>
            </a:r>
            <a:r>
              <a:rPr lang="en-US" sz="2200" b="1" dirty="0">
                <a:solidFill>
                  <a:srgbClr val="800000"/>
                </a:solidFill>
              </a:rPr>
              <a:t>??</a:t>
            </a:r>
            <a:r>
              <a:rPr lang="en-US" sz="2200" dirty="0"/>
              <a:t>;  </a:t>
            </a:r>
            <a:r>
              <a:rPr lang="en-US" sz="2200" dirty="0" err="1">
                <a:solidFill>
                  <a:srgbClr val="800000"/>
                </a:solidFill>
              </a:rPr>
              <a:t>tOn</a:t>
            </a:r>
            <a:r>
              <a:rPr lang="en-US" sz="2200" dirty="0"/>
              <a:t> := </a:t>
            </a:r>
            <a:r>
              <a:rPr lang="en-US" sz="2200" b="1" dirty="0">
                <a:solidFill>
                  <a:srgbClr val="800000"/>
                </a:solidFill>
              </a:rPr>
              <a:t>??</a:t>
            </a:r>
            <a:r>
              <a:rPr lang="en-US" sz="2200" dirty="0"/>
              <a:t>;  </a:t>
            </a:r>
            <a:r>
              <a:rPr lang="en-US" sz="2200" dirty="0">
                <a:solidFill>
                  <a:srgbClr val="950000"/>
                </a:solidFill>
              </a:rPr>
              <a:t>h</a:t>
            </a:r>
            <a:r>
              <a:rPr lang="en-US" sz="2200" dirty="0"/>
              <a:t> := </a:t>
            </a:r>
            <a:r>
              <a:rPr lang="en-US" sz="2200" b="1" dirty="0">
                <a:solidFill>
                  <a:srgbClr val="950000"/>
                </a:solidFill>
              </a:rPr>
              <a:t>??</a:t>
            </a:r>
          </a:p>
          <a:p>
            <a:r>
              <a:rPr lang="en-US" sz="2200" b="1" dirty="0"/>
              <a:t>forever </a:t>
            </a:r>
            <a:r>
              <a:rPr lang="en-US" sz="2200" dirty="0"/>
              <a:t>{</a:t>
            </a:r>
          </a:p>
          <a:p>
            <a:r>
              <a:rPr lang="en-US" sz="2200" dirty="0"/>
              <a:t>    temp := </a:t>
            </a:r>
            <a:r>
              <a:rPr lang="en-US" sz="2200" dirty="0" err="1"/>
              <a:t>readTemp</a:t>
            </a:r>
            <a:r>
              <a:rPr lang="en-US" sz="2200" dirty="0"/>
              <a:t>();  </a:t>
            </a:r>
          </a:p>
          <a:p>
            <a:r>
              <a:rPr lang="en-US" sz="2200" dirty="0"/>
              <a:t>   </a:t>
            </a:r>
            <a:r>
              <a:rPr lang="en-US" sz="2200" b="1" dirty="0"/>
              <a:t> if </a:t>
            </a:r>
            <a:r>
              <a:rPr lang="en-US" sz="2200" dirty="0"/>
              <a:t>(</a:t>
            </a:r>
            <a:r>
              <a:rPr lang="en-US" sz="2200" dirty="0" err="1"/>
              <a:t>isOn</a:t>
            </a:r>
            <a:r>
              <a:rPr lang="en-US" sz="2200" dirty="0"/>
              <a:t>() &amp;&amp; temp-</a:t>
            </a:r>
            <a:r>
              <a:rPr lang="en-US" sz="2200" b="1" i="1" dirty="0">
                <a:solidFill>
                  <a:schemeClr val="bg2">
                    <a:lumMod val="25000"/>
                  </a:schemeClr>
                </a:solidFill>
              </a:rPr>
              <a:t>goal </a:t>
            </a:r>
            <a:r>
              <a:rPr lang="en-US" sz="2200" dirty="0"/>
              <a:t>&gt; </a:t>
            </a:r>
            <a:r>
              <a:rPr lang="en-US" sz="2200" dirty="0" err="1">
                <a:solidFill>
                  <a:srgbClr val="800000"/>
                </a:solidFill>
              </a:rPr>
              <a:t>tOff</a:t>
            </a:r>
            <a:r>
              <a:rPr lang="en-US" sz="2200" dirty="0"/>
              <a:t>)</a:t>
            </a:r>
          </a:p>
          <a:p>
            <a:r>
              <a:rPr lang="en-US" sz="2200" dirty="0"/>
              <a:t>          </a:t>
            </a:r>
            <a:r>
              <a:rPr lang="en-US" sz="2200" dirty="0" err="1"/>
              <a:t>switchHeaterOff</a:t>
            </a:r>
            <a:r>
              <a:rPr lang="en-US" sz="2200" dirty="0"/>
              <a:t>();   </a:t>
            </a:r>
          </a:p>
          <a:p>
            <a:r>
              <a:rPr lang="en-US" sz="2200" dirty="0"/>
              <a:t>  </a:t>
            </a:r>
            <a:r>
              <a:rPr lang="en-US" sz="2200" b="1" dirty="0" err="1"/>
              <a:t>elseif</a:t>
            </a:r>
            <a:r>
              <a:rPr lang="en-US" sz="2200" b="1" dirty="0"/>
              <a:t> </a:t>
            </a:r>
            <a:r>
              <a:rPr lang="en-US" sz="2200" dirty="0"/>
              <a:t>( !</a:t>
            </a:r>
            <a:r>
              <a:rPr lang="en-US" sz="2200" dirty="0" err="1"/>
              <a:t>isOn</a:t>
            </a:r>
            <a:r>
              <a:rPr lang="en-US" sz="2200" dirty="0"/>
              <a:t>() &amp;&amp; temp-</a:t>
            </a:r>
            <a:r>
              <a:rPr lang="en-US" sz="2200" b="1" i="1" dirty="0">
                <a:solidFill>
                  <a:schemeClr val="bg2">
                    <a:lumMod val="25000"/>
                  </a:schemeClr>
                </a:solidFill>
              </a:rPr>
              <a:t>goal</a:t>
            </a:r>
            <a:r>
              <a:rPr lang="en-US" sz="2200" dirty="0"/>
              <a:t> &lt; </a:t>
            </a:r>
            <a:r>
              <a:rPr lang="en-US" sz="2200" dirty="0" err="1">
                <a:solidFill>
                  <a:srgbClr val="800000"/>
                </a:solidFill>
              </a:rPr>
              <a:t>tOn</a:t>
            </a:r>
            <a:r>
              <a:rPr lang="en-US" sz="2200" dirty="0"/>
              <a:t>)</a:t>
            </a:r>
          </a:p>
          <a:p>
            <a:r>
              <a:rPr lang="en-US" sz="2200" dirty="0"/>
              <a:t>        </a:t>
            </a:r>
            <a:r>
              <a:rPr lang="en-US" sz="2200" dirty="0" err="1"/>
              <a:t>switchHeaterOn</a:t>
            </a:r>
            <a:r>
              <a:rPr lang="en-US" sz="2200" dirty="0"/>
              <a:t>(</a:t>
            </a:r>
            <a:r>
              <a:rPr lang="en-US" sz="2200" dirty="0">
                <a:solidFill>
                  <a:srgbClr val="950000"/>
                </a:solidFill>
              </a:rPr>
              <a:t>h</a:t>
            </a:r>
            <a:r>
              <a:rPr lang="en-US" sz="2200" dirty="0"/>
              <a:t>);    </a:t>
            </a:r>
          </a:p>
          <a:p>
            <a:r>
              <a:rPr lang="en-US" sz="2200" dirty="0"/>
              <a:t>  </a:t>
            </a:r>
            <a:r>
              <a:rPr lang="en-US" sz="2200" b="1" dirty="0" err="1">
                <a:solidFill>
                  <a:srgbClr val="800000"/>
                </a:solidFill>
              </a:rPr>
              <a:t>passert</a:t>
            </a:r>
            <a:r>
              <a:rPr lang="en-US" sz="2200" dirty="0">
                <a:solidFill>
                  <a:srgbClr val="800000"/>
                </a:solidFill>
              </a:rPr>
              <a:t> </a:t>
            </a:r>
            <a:r>
              <a:rPr lang="en-US" sz="2200" dirty="0"/>
              <a:t>temp &gt; 60 : .95;</a:t>
            </a:r>
          </a:p>
          <a:p>
            <a:r>
              <a:rPr lang="en-US" sz="2200" dirty="0"/>
              <a:t>}</a:t>
            </a:r>
          </a:p>
          <a:p>
            <a:r>
              <a:rPr lang="en-US" sz="2000" dirty="0"/>
              <a:t> 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19350" y="3962400"/>
            <a:ext cx="28956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2196000" y="3867480"/>
              <a:ext cx="1177560" cy="3344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88800" y="3856680"/>
                <a:ext cx="1188000" cy="34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045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/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8991600" cy="86836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Background: Probabilistic Semantics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267650" y="2651315"/>
            <a:ext cx="3352351" cy="2746101"/>
            <a:chOff x="2743649" y="2651314"/>
            <a:chExt cx="3352351" cy="2746101"/>
          </a:xfrm>
        </p:grpSpPr>
        <p:sp>
          <p:nvSpPr>
            <p:cNvPr id="3" name="Rectangle 2"/>
            <p:cNvSpPr/>
            <p:nvPr/>
          </p:nvSpPr>
          <p:spPr>
            <a:xfrm>
              <a:off x="2993200" y="3886200"/>
              <a:ext cx="990600" cy="4572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x = x + 1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5105400" y="3916680"/>
              <a:ext cx="990600" cy="4572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x = 5.5</a:t>
              </a:r>
            </a:p>
          </p:txBody>
        </p:sp>
        <p:sp>
          <p:nvSpPr>
            <p:cNvPr id="5" name="Flowchart: Decision 4"/>
            <p:cNvSpPr/>
            <p:nvPr/>
          </p:nvSpPr>
          <p:spPr>
            <a:xfrm>
              <a:off x="3730726" y="2908236"/>
              <a:ext cx="1579508" cy="762000"/>
            </a:xfrm>
            <a:prstGeom prst="flowChartDecis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x &gt; C</a:t>
              </a:r>
            </a:p>
          </p:txBody>
        </p:sp>
        <p:cxnSp>
          <p:nvCxnSpPr>
            <p:cNvPr id="58" name="Elbow Connector 57"/>
            <p:cNvCxnSpPr>
              <a:stCxn id="5" idx="1"/>
              <a:endCxn id="3" idx="0"/>
            </p:cNvCxnSpPr>
            <p:nvPr/>
          </p:nvCxnSpPr>
          <p:spPr>
            <a:xfrm rot="10800000" flipV="1">
              <a:off x="3488500" y="3289236"/>
              <a:ext cx="242226" cy="596964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Elbow Connector 59"/>
            <p:cNvCxnSpPr>
              <a:stCxn id="5" idx="3"/>
              <a:endCxn id="7" idx="0"/>
            </p:cNvCxnSpPr>
            <p:nvPr/>
          </p:nvCxnSpPr>
          <p:spPr>
            <a:xfrm>
              <a:off x="5310234" y="3289236"/>
              <a:ext cx="290466" cy="627444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3" idx="2"/>
            </p:cNvCxnSpPr>
            <p:nvPr/>
          </p:nvCxnSpPr>
          <p:spPr>
            <a:xfrm>
              <a:off x="3488500" y="4343400"/>
              <a:ext cx="986896" cy="58919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7" idx="2"/>
            </p:cNvCxnSpPr>
            <p:nvPr/>
          </p:nvCxnSpPr>
          <p:spPr>
            <a:xfrm flipH="1">
              <a:off x="4744804" y="4373880"/>
              <a:ext cx="855896" cy="55871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2743649" y="2651314"/>
                  <a:ext cx="108119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):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3649" y="2651314"/>
                  <a:ext cx="1081193" cy="46166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Rectangle 78"/>
            <p:cNvSpPr/>
            <p:nvPr/>
          </p:nvSpPr>
          <p:spPr>
            <a:xfrm>
              <a:off x="4114800" y="4940215"/>
              <a:ext cx="990600" cy="4572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return x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430936" y="2669437"/>
                <a:ext cx="2071401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{</a:t>
                </a:r>
              </a:p>
              <a:p>
                <a:r>
                  <a:rPr lang="en-US" sz="2400" dirty="0"/>
                  <a:t>     if(x &gt; </a:t>
                </a:r>
                <a:r>
                  <a:rPr lang="en-US" sz="2400" dirty="0">
                    <a:solidFill>
                      <a:srgbClr val="C00000"/>
                    </a:solidFill>
                  </a:rPr>
                  <a:t>??</a:t>
                </a:r>
                <a:r>
                  <a:rPr lang="en-US" sz="2400" dirty="0"/>
                  <a:t>){</a:t>
                </a:r>
              </a:p>
              <a:p>
                <a:r>
                  <a:rPr lang="en-US" sz="2400" dirty="0"/>
                  <a:t>        x = x + 1;</a:t>
                </a:r>
              </a:p>
              <a:p>
                <a:r>
                  <a:rPr lang="en-US" sz="2400" dirty="0"/>
                  <a:t>     }else{</a:t>
                </a:r>
              </a:p>
              <a:p>
                <a:r>
                  <a:rPr lang="en-US" sz="2400" dirty="0"/>
                  <a:t>	 x = 5.5;</a:t>
                </a:r>
              </a:p>
              <a:p>
                <a:r>
                  <a:rPr lang="en-US" sz="2400" dirty="0"/>
                  <a:t>     }</a:t>
                </a:r>
              </a:p>
              <a:p>
                <a:r>
                  <a:rPr lang="en-US" sz="2400" dirty="0"/>
                  <a:t>}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0936" y="2669437"/>
                <a:ext cx="2071401" cy="2677656"/>
              </a:xfrm>
              <a:prstGeom prst="rect">
                <a:avLst/>
              </a:prstGeom>
              <a:blipFill>
                <a:blip r:embed="rId10"/>
                <a:stretch>
                  <a:fillRect l="-4706" t="-1822" r="-3235" b="-4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305149" y="2655194"/>
                <a:ext cx="2071401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{</a:t>
                </a:r>
              </a:p>
              <a:p>
                <a:r>
                  <a:rPr lang="en-US" sz="2400" dirty="0"/>
                  <a:t>     if(x &gt; </a:t>
                </a:r>
                <a:r>
                  <a:rPr lang="en-US" sz="2400" dirty="0">
                    <a:solidFill>
                      <a:srgbClr val="C00000"/>
                    </a:solidFill>
                  </a:rPr>
                  <a:t>C</a:t>
                </a:r>
                <a:r>
                  <a:rPr lang="en-US" sz="2400" dirty="0"/>
                  <a:t>){</a:t>
                </a:r>
              </a:p>
              <a:p>
                <a:r>
                  <a:rPr lang="en-US" sz="2400" dirty="0"/>
                  <a:t>        x = x + 1;</a:t>
                </a:r>
              </a:p>
              <a:p>
                <a:r>
                  <a:rPr lang="en-US" sz="2400" dirty="0"/>
                  <a:t>     }else{</a:t>
                </a:r>
              </a:p>
              <a:p>
                <a:r>
                  <a:rPr lang="en-US" sz="2400" dirty="0"/>
                  <a:t>	 x = 5.5;</a:t>
                </a:r>
              </a:p>
              <a:p>
                <a:r>
                  <a:rPr lang="en-US" sz="2400" dirty="0"/>
                  <a:t>     }</a:t>
                </a:r>
              </a:p>
              <a:p>
                <a:r>
                  <a:rPr lang="en-US" sz="2400" dirty="0"/>
                  <a:t>}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149" y="2655194"/>
                <a:ext cx="2071401" cy="2677656"/>
              </a:xfrm>
              <a:prstGeom prst="rect">
                <a:avLst/>
              </a:prstGeom>
              <a:blipFill>
                <a:blip r:embed="rId11"/>
                <a:stretch>
                  <a:fillRect l="-4412" t="-1822" r="-3529" b="-4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6268804" y="2723570"/>
            <a:ext cx="1431692" cy="565666"/>
            <a:chOff x="4744804" y="2723570"/>
            <a:chExt cx="1431692" cy="565666"/>
          </a:xfrm>
        </p:grpSpPr>
        <p:cxnSp>
          <p:nvCxnSpPr>
            <p:cNvPr id="76" name="Straight Arrow Connector 75"/>
            <p:cNvCxnSpPr/>
            <p:nvPr/>
          </p:nvCxnSpPr>
          <p:spPr>
            <a:xfrm flipV="1">
              <a:off x="4744804" y="2908236"/>
              <a:ext cx="970196" cy="3810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5700084" y="2723570"/>
              <a:ext cx="476412" cy="3693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2.5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/>
              <p14:cNvContentPartPr/>
              <p14:nvPr/>
            </p14:nvContentPartPr>
            <p14:xfrm>
              <a:off x="4737240" y="2474640"/>
              <a:ext cx="3161160" cy="9687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730760" y="2463120"/>
                <a:ext cx="3179520" cy="99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831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29" grpId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3428" y="4985155"/>
            <a:ext cx="2575420" cy="17783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8991600" cy="868362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Background: Probabilistic Semantics</a:t>
            </a:r>
          </a:p>
        </p:txBody>
      </p:sp>
      <p:sp>
        <p:nvSpPr>
          <p:cNvPr id="3" name="Rectangle 2"/>
          <p:cNvSpPr/>
          <p:nvPr/>
        </p:nvSpPr>
        <p:spPr>
          <a:xfrm>
            <a:off x="4517200" y="3886200"/>
            <a:ext cx="990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 = x + 1</a:t>
            </a:r>
          </a:p>
        </p:txBody>
      </p:sp>
      <p:sp>
        <p:nvSpPr>
          <p:cNvPr id="7" name="Rectangle 6"/>
          <p:cNvSpPr/>
          <p:nvPr/>
        </p:nvSpPr>
        <p:spPr>
          <a:xfrm>
            <a:off x="6629400" y="3916680"/>
            <a:ext cx="990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 = 5.5</a:t>
            </a:r>
          </a:p>
        </p:txBody>
      </p:sp>
      <p:sp>
        <p:nvSpPr>
          <p:cNvPr id="5" name="Flowchart: Decision 4"/>
          <p:cNvSpPr/>
          <p:nvPr/>
        </p:nvSpPr>
        <p:spPr>
          <a:xfrm>
            <a:off x="5254726" y="2908236"/>
            <a:ext cx="1579508" cy="762000"/>
          </a:xfrm>
          <a:prstGeom prst="flowChartDecisi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 &gt; C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218" y="1266570"/>
            <a:ext cx="1981564" cy="1384744"/>
          </a:xfrm>
          <a:prstGeom prst="rect">
            <a:avLst/>
          </a:prstGeom>
        </p:spPr>
      </p:pic>
      <p:grpSp>
        <p:nvGrpSpPr>
          <p:cNvPr id="69" name="Group 68"/>
          <p:cNvGrpSpPr/>
          <p:nvPr/>
        </p:nvGrpSpPr>
        <p:grpSpPr>
          <a:xfrm>
            <a:off x="1692345" y="3186874"/>
            <a:ext cx="8586908" cy="1733040"/>
            <a:chOff x="168345" y="3186874"/>
            <a:chExt cx="8586908" cy="1733040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45400" y="3186874"/>
              <a:ext cx="2509853" cy="17330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8345" y="3186874"/>
              <a:ext cx="2509853" cy="1733040"/>
            </a:xfrm>
            <a:prstGeom prst="rect">
              <a:avLst/>
            </a:prstGeom>
          </p:spPr>
        </p:pic>
      </p:grpSp>
      <p:grpSp>
        <p:nvGrpSpPr>
          <p:cNvPr id="68" name="Group 67"/>
          <p:cNvGrpSpPr/>
          <p:nvPr/>
        </p:nvGrpSpPr>
        <p:grpSpPr>
          <a:xfrm>
            <a:off x="1908878" y="2535939"/>
            <a:ext cx="8149522" cy="1442421"/>
            <a:chOff x="384878" y="2535938"/>
            <a:chExt cx="8149522" cy="1442421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4878" y="2540489"/>
              <a:ext cx="2082377" cy="143787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45432" y="2535938"/>
              <a:ext cx="2088968" cy="1442421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956105" y="1796255"/>
                <a:ext cx="714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105" y="1796255"/>
                <a:ext cx="714876" cy="369332"/>
              </a:xfrm>
              <a:prstGeom prst="rect">
                <a:avLst/>
              </a:prstGeom>
              <a:blipFill>
                <a:blip r:embed="rId8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Elbow Connector 57"/>
          <p:cNvCxnSpPr>
            <a:stCxn id="5" idx="1"/>
            <a:endCxn id="3" idx="0"/>
          </p:cNvCxnSpPr>
          <p:nvPr/>
        </p:nvCxnSpPr>
        <p:spPr>
          <a:xfrm rot="10800000" flipV="1">
            <a:off x="5012500" y="3289236"/>
            <a:ext cx="242226" cy="596964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5" idx="3"/>
            <a:endCxn id="7" idx="0"/>
          </p:cNvCxnSpPr>
          <p:nvPr/>
        </p:nvCxnSpPr>
        <p:spPr>
          <a:xfrm>
            <a:off x="6834234" y="3289236"/>
            <a:ext cx="290466" cy="627444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3" idx="2"/>
          </p:cNvCxnSpPr>
          <p:nvPr/>
        </p:nvCxnSpPr>
        <p:spPr>
          <a:xfrm>
            <a:off x="5012500" y="4343400"/>
            <a:ext cx="986896" cy="5891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7" idx="2"/>
          </p:cNvCxnSpPr>
          <p:nvPr/>
        </p:nvCxnSpPr>
        <p:spPr>
          <a:xfrm flipH="1">
            <a:off x="6268804" y="4373880"/>
            <a:ext cx="855896" cy="5587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V="1">
            <a:off x="6268804" y="2908236"/>
            <a:ext cx="970196" cy="381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7224084" y="2723570"/>
            <a:ext cx="47641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2.5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267650" y="2651315"/>
                <a:ext cx="10811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):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650" y="2651315"/>
                <a:ext cx="1081193" cy="461665"/>
              </a:xfrm>
              <a:prstGeom prst="rect">
                <a:avLst/>
              </a:prstGeom>
              <a:blipFill>
                <a:blip r:embed="rId9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ectangle 78"/>
          <p:cNvSpPr/>
          <p:nvPr/>
        </p:nvSpPr>
        <p:spPr>
          <a:xfrm>
            <a:off x="5638800" y="4940215"/>
            <a:ext cx="990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return 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3511508" y="5640490"/>
                <a:ext cx="2313134" cy="667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⟦"/>
                          <m:endChr m:val="⟧"/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(2.5)</m:t>
                              </m:r>
                            </m:sub>
                          </m:sSub>
                        </m:e>
                      </m:d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1508" y="5640490"/>
                <a:ext cx="2313134" cy="66742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5" name="Group 84"/>
          <p:cNvGrpSpPr/>
          <p:nvPr/>
        </p:nvGrpSpPr>
        <p:grpSpPr>
          <a:xfrm>
            <a:off x="1524001" y="5257801"/>
            <a:ext cx="2335511" cy="716403"/>
            <a:chOff x="0" y="5257800"/>
            <a:chExt cx="2335511" cy="716403"/>
          </a:xfrm>
        </p:grpSpPr>
        <p:sp>
          <p:nvSpPr>
            <p:cNvPr id="81" name="TextBox 80"/>
            <p:cNvSpPr txBox="1"/>
            <p:nvPr/>
          </p:nvSpPr>
          <p:spPr>
            <a:xfrm>
              <a:off x="0" y="5257800"/>
              <a:ext cx="23355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Probabilistic Semantics</a:t>
              </a:r>
            </a:p>
          </p:txBody>
        </p:sp>
        <p:cxnSp>
          <p:nvCxnSpPr>
            <p:cNvPr id="83" name="Straight Arrow Connector 82"/>
            <p:cNvCxnSpPr>
              <a:stCxn id="81" idx="2"/>
              <a:endCxn id="80" idx="1"/>
            </p:cNvCxnSpPr>
            <p:nvPr/>
          </p:nvCxnSpPr>
          <p:spPr>
            <a:xfrm>
              <a:off x="1167756" y="5627132"/>
              <a:ext cx="819752" cy="34707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" name="Ink 3"/>
              <p14:cNvContentPartPr/>
              <p14:nvPr/>
            </p14:nvContentPartPr>
            <p14:xfrm>
              <a:off x="4848840" y="1192320"/>
              <a:ext cx="2310480" cy="16812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39120" y="1186920"/>
                <a:ext cx="2332440" cy="169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88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8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8915400" cy="86836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Background [</a:t>
            </a:r>
            <a:r>
              <a:rPr lang="en-US" dirty="0" err="1" smtClean="0"/>
              <a:t>Monniaux</a:t>
            </a:r>
            <a:r>
              <a:rPr lang="en-US" dirty="0" smtClean="0"/>
              <a:t> 2000]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histogram is a natural abstraction for a distribution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431039"/>
            <a:ext cx="2242590" cy="14385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828801" y="2692570"/>
                <a:ext cx="375550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6000" dirty="0"/>
                  <a:t>({            })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1" y="2692570"/>
                <a:ext cx="3755505" cy="1015663"/>
              </a:xfrm>
              <a:prstGeom prst="rect">
                <a:avLst/>
              </a:prstGeom>
              <a:blipFill>
                <a:blip r:embed="rId3"/>
                <a:stretch>
                  <a:fillRect t="-18675" r="-7792" b="-40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1676" y="2438659"/>
            <a:ext cx="2509853" cy="1531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9568" y="4675619"/>
            <a:ext cx="2509853" cy="1531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9440" y="4115375"/>
            <a:ext cx="1624830" cy="10543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8037" y="4348346"/>
            <a:ext cx="1251990" cy="80308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4371" y="5173661"/>
            <a:ext cx="1592173" cy="103315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8638" y="5151249"/>
            <a:ext cx="1580764" cy="10476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913263" y="4915767"/>
                <a:ext cx="3348802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6000" dirty="0"/>
                  <a:t>(             )</a:t>
                </a: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263" y="4915767"/>
                <a:ext cx="3348802" cy="1015663"/>
              </a:xfrm>
              <a:prstGeom prst="rect">
                <a:avLst/>
              </a:prstGeom>
              <a:blipFill>
                <a:blip r:embed="rId8"/>
                <a:stretch>
                  <a:fillRect t="-17964" r="-10018" b="-39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ight Arrow 24"/>
          <p:cNvSpPr/>
          <p:nvPr/>
        </p:nvSpPr>
        <p:spPr>
          <a:xfrm>
            <a:off x="6055118" y="2895600"/>
            <a:ext cx="800100" cy="609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5911323" y="5024954"/>
            <a:ext cx="800100" cy="609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8386695" y="6126607"/>
            <a:ext cx="5854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…</a:t>
            </a:r>
          </a:p>
        </p:txBody>
      </p:sp>
      <p:sp>
        <p:nvSpPr>
          <p:cNvPr id="28" name="Left Brace 27"/>
          <p:cNvSpPr/>
          <p:nvPr/>
        </p:nvSpPr>
        <p:spPr>
          <a:xfrm>
            <a:off x="6855219" y="4191000"/>
            <a:ext cx="362819" cy="24384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Brace 28"/>
          <p:cNvSpPr/>
          <p:nvPr/>
        </p:nvSpPr>
        <p:spPr>
          <a:xfrm rot="10800000">
            <a:off x="10140769" y="4191000"/>
            <a:ext cx="362819" cy="24384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Ink 2"/>
              <p14:cNvContentPartPr/>
              <p14:nvPr/>
            </p14:nvContentPartPr>
            <p14:xfrm>
              <a:off x="2969280" y="2265840"/>
              <a:ext cx="7254720" cy="40582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61000" y="2258280"/>
                <a:ext cx="7276680" cy="406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364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4" grpId="0"/>
      <p:bldP spid="25" grpId="0" animBg="1"/>
      <p:bldP spid="26" grpId="0" animBg="1"/>
      <p:bldP spid="27" grpId="0"/>
      <p:bldP spid="28" grpId="0" animBg="1"/>
      <p:bldP spid="2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 140"/>
          <p:cNvSpPr/>
          <p:nvPr/>
        </p:nvSpPr>
        <p:spPr>
          <a:xfrm>
            <a:off x="5638800" y="4940215"/>
            <a:ext cx="990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return x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8991600" cy="8683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Background: </a:t>
            </a:r>
            <a:br>
              <a:rPr lang="en-US" dirty="0" smtClean="0"/>
            </a:br>
            <a:r>
              <a:rPr lang="en-US" dirty="0" smtClean="0"/>
              <a:t>Verifying Probabilistic Programs [cite]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17200" y="3886200"/>
            <a:ext cx="990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 = x + 1</a:t>
            </a:r>
          </a:p>
        </p:txBody>
      </p:sp>
      <p:sp>
        <p:nvSpPr>
          <p:cNvPr id="7" name="Rectangle 6"/>
          <p:cNvSpPr/>
          <p:nvPr/>
        </p:nvSpPr>
        <p:spPr>
          <a:xfrm>
            <a:off x="6629400" y="3916680"/>
            <a:ext cx="990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 = 5.5</a:t>
            </a:r>
          </a:p>
        </p:txBody>
      </p:sp>
      <p:sp>
        <p:nvSpPr>
          <p:cNvPr id="5" name="Flowchart: Decision 4"/>
          <p:cNvSpPr/>
          <p:nvPr/>
        </p:nvSpPr>
        <p:spPr>
          <a:xfrm>
            <a:off x="5254726" y="2908236"/>
            <a:ext cx="1579508" cy="762000"/>
          </a:xfrm>
          <a:prstGeom prst="flowChartDecisi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 &gt; C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218" y="1266570"/>
            <a:ext cx="1981564" cy="13847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956106" y="1796255"/>
                <a:ext cx="7968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𝒜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106" y="1796255"/>
                <a:ext cx="79682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Elbow Connector 57"/>
          <p:cNvCxnSpPr>
            <a:stCxn id="5" idx="1"/>
            <a:endCxn id="3" idx="0"/>
          </p:cNvCxnSpPr>
          <p:nvPr/>
        </p:nvCxnSpPr>
        <p:spPr>
          <a:xfrm rot="10800000" flipV="1">
            <a:off x="5012500" y="3289236"/>
            <a:ext cx="242226" cy="596964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5" idx="3"/>
            <a:endCxn id="7" idx="0"/>
          </p:cNvCxnSpPr>
          <p:nvPr/>
        </p:nvCxnSpPr>
        <p:spPr>
          <a:xfrm>
            <a:off x="6834234" y="3289236"/>
            <a:ext cx="290466" cy="627444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3" idx="2"/>
          </p:cNvCxnSpPr>
          <p:nvPr/>
        </p:nvCxnSpPr>
        <p:spPr>
          <a:xfrm>
            <a:off x="5012500" y="4343400"/>
            <a:ext cx="986896" cy="5891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7" idx="2"/>
          </p:cNvCxnSpPr>
          <p:nvPr/>
        </p:nvCxnSpPr>
        <p:spPr>
          <a:xfrm flipH="1">
            <a:off x="6268804" y="4373880"/>
            <a:ext cx="855896" cy="5587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4580350" y="1383843"/>
            <a:ext cx="2726500" cy="1386453"/>
            <a:chOff x="5852084" y="1176546"/>
            <a:chExt cx="2726500" cy="1386453"/>
          </a:xfrm>
        </p:grpSpPr>
        <p:grpSp>
          <p:nvGrpSpPr>
            <p:cNvPr id="20" name="Group 19"/>
            <p:cNvGrpSpPr/>
            <p:nvPr/>
          </p:nvGrpSpPr>
          <p:grpSpPr>
            <a:xfrm>
              <a:off x="5852084" y="1176546"/>
              <a:ext cx="2726500" cy="1294744"/>
              <a:chOff x="3124200" y="4724400"/>
              <a:chExt cx="2726500" cy="1294744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3124200" y="5866744"/>
                <a:ext cx="2726500" cy="0"/>
              </a:xfrm>
              <a:prstGeom prst="line">
                <a:avLst/>
              </a:prstGeom>
              <a:ln w="635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>
                <a:off x="3632494" y="5816472"/>
                <a:ext cx="310856" cy="1828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3965488" y="5578728"/>
                <a:ext cx="310856" cy="256032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298482" y="4828920"/>
                <a:ext cx="310856" cy="100584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4631476" y="4828920"/>
                <a:ext cx="310856" cy="100584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4964470" y="5578728"/>
                <a:ext cx="310856" cy="256032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5297464" y="5816472"/>
                <a:ext cx="310856" cy="1828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1" name="Straight Connector 30"/>
              <p:cNvCxnSpPr/>
              <p:nvPr/>
            </p:nvCxnSpPr>
            <p:spPr>
              <a:xfrm>
                <a:off x="3352800" y="4724400"/>
                <a:ext cx="0" cy="1294744"/>
              </a:xfrm>
              <a:prstGeom prst="line">
                <a:avLst/>
              </a:prstGeom>
              <a:ln w="635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/>
            <p:cNvGrpSpPr/>
            <p:nvPr/>
          </p:nvGrpSpPr>
          <p:grpSpPr>
            <a:xfrm>
              <a:off x="6096000" y="2286000"/>
              <a:ext cx="2473010" cy="276999"/>
              <a:chOff x="6096000" y="2286000"/>
              <a:chExt cx="2473010" cy="276999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6096000" y="2286000"/>
                <a:ext cx="42672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-7.5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526550" y="2286000"/>
                <a:ext cx="30970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-5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840080" y="2286000"/>
                <a:ext cx="42672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-2.5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270630" y="2286000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0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7537674" y="2286000"/>
                <a:ext cx="38023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2.5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7921736" y="2286000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5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8188778" y="2286000"/>
                <a:ext cx="38023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7.5</a:t>
                </a: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1429747" y="2815335"/>
            <a:ext cx="8849506" cy="1386453"/>
            <a:chOff x="-94253" y="2815334"/>
            <a:chExt cx="8849506" cy="1386453"/>
          </a:xfrm>
        </p:grpSpPr>
        <p:grpSp>
          <p:nvGrpSpPr>
            <p:cNvPr id="39" name="Group 38"/>
            <p:cNvGrpSpPr/>
            <p:nvPr/>
          </p:nvGrpSpPr>
          <p:grpSpPr>
            <a:xfrm>
              <a:off x="-94253" y="2815334"/>
              <a:ext cx="2726500" cy="1386453"/>
              <a:chOff x="5852084" y="1176546"/>
              <a:chExt cx="2726500" cy="1386453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5852084" y="1176546"/>
                <a:ext cx="2726500" cy="1294744"/>
                <a:chOff x="3124200" y="4724400"/>
                <a:chExt cx="2726500" cy="1294744"/>
              </a:xfrm>
            </p:grpSpPr>
            <p:cxnSp>
              <p:nvCxnSpPr>
                <p:cNvPr id="49" name="Straight Connector 48"/>
                <p:cNvCxnSpPr/>
                <p:nvPr/>
              </p:nvCxnSpPr>
              <p:spPr>
                <a:xfrm>
                  <a:off x="3124200" y="5866744"/>
                  <a:ext cx="2726500" cy="0"/>
                </a:xfrm>
                <a:prstGeom prst="line">
                  <a:avLst/>
                </a:prstGeom>
                <a:ln w="6350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Rectangle 53"/>
                <p:cNvSpPr/>
                <p:nvPr/>
              </p:nvSpPr>
              <p:spPr>
                <a:xfrm>
                  <a:off x="4964470" y="5578728"/>
                  <a:ext cx="310856" cy="256032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5297464" y="5816472"/>
                  <a:ext cx="310856" cy="18288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3352800" y="4724400"/>
                  <a:ext cx="0" cy="1294744"/>
                </a:xfrm>
                <a:prstGeom prst="line">
                  <a:avLst/>
                </a:prstGeom>
                <a:ln w="6350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oup 40"/>
              <p:cNvGrpSpPr/>
              <p:nvPr/>
            </p:nvGrpSpPr>
            <p:grpSpPr>
              <a:xfrm>
                <a:off x="6096000" y="2286000"/>
                <a:ext cx="2473010" cy="276999"/>
                <a:chOff x="6096000" y="2286000"/>
                <a:chExt cx="2473010" cy="276999"/>
              </a:xfrm>
            </p:grpSpPr>
            <p:sp>
              <p:nvSpPr>
                <p:cNvPr id="42" name="TextBox 41"/>
                <p:cNvSpPr txBox="1"/>
                <p:nvPr/>
              </p:nvSpPr>
              <p:spPr>
                <a:xfrm>
                  <a:off x="6096000" y="2286000"/>
                  <a:ext cx="42672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-7.5</a:t>
                  </a:r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6526550" y="2286000"/>
                  <a:ext cx="30970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-5</a:t>
                  </a: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6840080" y="2286000"/>
                  <a:ext cx="42672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-2.5</a:t>
                  </a:r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7270630" y="2286000"/>
                  <a:ext cx="26321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0</a:t>
                  </a:r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7537674" y="2286000"/>
                  <a:ext cx="38023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2.5</a:t>
                  </a:r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7921736" y="2286000"/>
                  <a:ext cx="26321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5</a:t>
                  </a:r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8188778" y="2286000"/>
                  <a:ext cx="38023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7.5</a:t>
                  </a:r>
                </a:p>
              </p:txBody>
            </p:sp>
          </p:grpSp>
        </p:grpSp>
        <p:grpSp>
          <p:nvGrpSpPr>
            <p:cNvPr id="93" name="Group 92"/>
            <p:cNvGrpSpPr/>
            <p:nvPr/>
          </p:nvGrpSpPr>
          <p:grpSpPr>
            <a:xfrm>
              <a:off x="6028753" y="2815334"/>
              <a:ext cx="2726500" cy="1386453"/>
              <a:chOff x="5852084" y="1176546"/>
              <a:chExt cx="2726500" cy="1386453"/>
            </a:xfrm>
          </p:grpSpPr>
          <p:grpSp>
            <p:nvGrpSpPr>
              <p:cNvPr id="94" name="Group 93"/>
              <p:cNvGrpSpPr/>
              <p:nvPr/>
            </p:nvGrpSpPr>
            <p:grpSpPr>
              <a:xfrm>
                <a:off x="5852084" y="1176546"/>
                <a:ext cx="2726500" cy="1294744"/>
                <a:chOff x="3124200" y="4724400"/>
                <a:chExt cx="2726500" cy="1294744"/>
              </a:xfrm>
            </p:grpSpPr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3124200" y="5866744"/>
                  <a:ext cx="2726500" cy="0"/>
                </a:xfrm>
                <a:prstGeom prst="line">
                  <a:avLst/>
                </a:prstGeom>
                <a:ln w="6350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4" name="Rectangle 103"/>
                <p:cNvSpPr/>
                <p:nvPr/>
              </p:nvSpPr>
              <p:spPr>
                <a:xfrm>
                  <a:off x="3632494" y="5816472"/>
                  <a:ext cx="310856" cy="18288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Rectangle 104"/>
                <p:cNvSpPr/>
                <p:nvPr/>
              </p:nvSpPr>
              <p:spPr>
                <a:xfrm>
                  <a:off x="3965488" y="5578728"/>
                  <a:ext cx="310856" cy="256032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Rectangle 105"/>
                <p:cNvSpPr/>
                <p:nvPr/>
              </p:nvSpPr>
              <p:spPr>
                <a:xfrm>
                  <a:off x="4298482" y="4828920"/>
                  <a:ext cx="310856" cy="1005840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Rectangle 106"/>
                <p:cNvSpPr/>
                <p:nvPr/>
              </p:nvSpPr>
              <p:spPr>
                <a:xfrm>
                  <a:off x="4631476" y="4828920"/>
                  <a:ext cx="310856" cy="1005840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3352800" y="4724400"/>
                  <a:ext cx="0" cy="1294744"/>
                </a:xfrm>
                <a:prstGeom prst="line">
                  <a:avLst/>
                </a:prstGeom>
                <a:ln w="6350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5" name="Group 94"/>
              <p:cNvGrpSpPr/>
              <p:nvPr/>
            </p:nvGrpSpPr>
            <p:grpSpPr>
              <a:xfrm>
                <a:off x="6096000" y="2286000"/>
                <a:ext cx="2473010" cy="276999"/>
                <a:chOff x="6096000" y="2286000"/>
                <a:chExt cx="2473010" cy="276999"/>
              </a:xfrm>
            </p:grpSpPr>
            <p:sp>
              <p:nvSpPr>
                <p:cNvPr id="96" name="TextBox 95"/>
                <p:cNvSpPr txBox="1"/>
                <p:nvPr/>
              </p:nvSpPr>
              <p:spPr>
                <a:xfrm>
                  <a:off x="6096000" y="2286000"/>
                  <a:ext cx="42672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-7.5</a:t>
                  </a:r>
                </a:p>
              </p:txBody>
            </p:sp>
            <p:sp>
              <p:nvSpPr>
                <p:cNvPr id="97" name="TextBox 96"/>
                <p:cNvSpPr txBox="1"/>
                <p:nvPr/>
              </p:nvSpPr>
              <p:spPr>
                <a:xfrm>
                  <a:off x="6526550" y="2286000"/>
                  <a:ext cx="30970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-5</a:t>
                  </a:r>
                </a:p>
              </p:txBody>
            </p:sp>
            <p:sp>
              <p:nvSpPr>
                <p:cNvPr id="98" name="TextBox 97"/>
                <p:cNvSpPr txBox="1"/>
                <p:nvPr/>
              </p:nvSpPr>
              <p:spPr>
                <a:xfrm>
                  <a:off x="6840080" y="2286000"/>
                  <a:ext cx="42672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-2.5</a:t>
                  </a:r>
                </a:p>
              </p:txBody>
            </p:sp>
            <p:sp>
              <p:nvSpPr>
                <p:cNvPr id="99" name="TextBox 98"/>
                <p:cNvSpPr txBox="1"/>
                <p:nvPr/>
              </p:nvSpPr>
              <p:spPr>
                <a:xfrm>
                  <a:off x="7270630" y="2286000"/>
                  <a:ext cx="26321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0</a:t>
                  </a:r>
                </a:p>
              </p:txBody>
            </p:sp>
            <p:sp>
              <p:nvSpPr>
                <p:cNvPr id="100" name="TextBox 99"/>
                <p:cNvSpPr txBox="1"/>
                <p:nvPr/>
              </p:nvSpPr>
              <p:spPr>
                <a:xfrm>
                  <a:off x="7537674" y="2286000"/>
                  <a:ext cx="38023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2.5</a:t>
                  </a:r>
                </a:p>
              </p:txBody>
            </p:sp>
            <p:sp>
              <p:nvSpPr>
                <p:cNvPr id="101" name="TextBox 100"/>
                <p:cNvSpPr txBox="1"/>
                <p:nvPr/>
              </p:nvSpPr>
              <p:spPr>
                <a:xfrm>
                  <a:off x="7921736" y="2286000"/>
                  <a:ext cx="26321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5</a:t>
                  </a:r>
                </a:p>
              </p:txBody>
            </p:sp>
            <p:sp>
              <p:nvSpPr>
                <p:cNvPr id="102" name="TextBox 101"/>
                <p:cNvSpPr txBox="1"/>
                <p:nvPr/>
              </p:nvSpPr>
              <p:spPr>
                <a:xfrm>
                  <a:off x="8188778" y="2286000"/>
                  <a:ext cx="38023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7.5</a:t>
                  </a:r>
                </a:p>
              </p:txBody>
            </p:sp>
          </p:grpSp>
        </p:grpSp>
      </p:grpSp>
      <p:grpSp>
        <p:nvGrpSpPr>
          <p:cNvPr id="15" name="Group 14"/>
          <p:cNvGrpSpPr/>
          <p:nvPr/>
        </p:nvGrpSpPr>
        <p:grpSpPr>
          <a:xfrm>
            <a:off x="1436370" y="2292713"/>
            <a:ext cx="8850630" cy="2631830"/>
            <a:chOff x="-87630" y="2292713"/>
            <a:chExt cx="8850630" cy="2631830"/>
          </a:xfrm>
        </p:grpSpPr>
        <p:grpSp>
          <p:nvGrpSpPr>
            <p:cNvPr id="14" name="Group 13"/>
            <p:cNvGrpSpPr/>
            <p:nvPr/>
          </p:nvGrpSpPr>
          <p:grpSpPr>
            <a:xfrm>
              <a:off x="-87630" y="3505200"/>
              <a:ext cx="2726500" cy="1419343"/>
              <a:chOff x="-87630" y="3582056"/>
              <a:chExt cx="2726500" cy="1419343"/>
            </a:xfrm>
          </p:grpSpPr>
          <p:grpSp>
            <p:nvGrpSpPr>
              <p:cNvPr id="84" name="Group 83"/>
              <p:cNvGrpSpPr/>
              <p:nvPr/>
            </p:nvGrpSpPr>
            <p:grpSpPr>
              <a:xfrm>
                <a:off x="-87630" y="3582056"/>
                <a:ext cx="2726500" cy="1294744"/>
                <a:chOff x="3130300" y="4724400"/>
                <a:chExt cx="2726500" cy="1294744"/>
              </a:xfrm>
            </p:grpSpPr>
            <p:cxnSp>
              <p:nvCxnSpPr>
                <p:cNvPr id="85" name="Straight Connector 84"/>
                <p:cNvCxnSpPr/>
                <p:nvPr/>
              </p:nvCxnSpPr>
              <p:spPr>
                <a:xfrm>
                  <a:off x="3130300" y="5866744"/>
                  <a:ext cx="2726500" cy="0"/>
                </a:xfrm>
                <a:prstGeom prst="line">
                  <a:avLst/>
                </a:prstGeom>
                <a:ln w="6350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6" name="Rectangle 85"/>
                <p:cNvSpPr/>
                <p:nvPr/>
              </p:nvSpPr>
              <p:spPr>
                <a:xfrm>
                  <a:off x="5162594" y="5578728"/>
                  <a:ext cx="310856" cy="256032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>
                  <a:off x="5520734" y="5816472"/>
                  <a:ext cx="310856" cy="18288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8" name="Straight Connector 87"/>
                <p:cNvCxnSpPr/>
                <p:nvPr/>
              </p:nvCxnSpPr>
              <p:spPr>
                <a:xfrm>
                  <a:off x="3352800" y="4724400"/>
                  <a:ext cx="0" cy="1294744"/>
                </a:xfrm>
                <a:prstGeom prst="line">
                  <a:avLst/>
                </a:prstGeom>
                <a:ln w="6350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Group 11"/>
              <p:cNvGrpSpPr/>
              <p:nvPr/>
            </p:nvGrpSpPr>
            <p:grpSpPr>
              <a:xfrm>
                <a:off x="152400" y="4724400"/>
                <a:ext cx="2473010" cy="276999"/>
                <a:chOff x="152400" y="4724400"/>
                <a:chExt cx="2473010" cy="276999"/>
              </a:xfrm>
            </p:grpSpPr>
            <p:sp>
              <p:nvSpPr>
                <p:cNvPr id="111" name="TextBox 110"/>
                <p:cNvSpPr txBox="1"/>
                <p:nvPr/>
              </p:nvSpPr>
              <p:spPr>
                <a:xfrm>
                  <a:off x="152400" y="4724400"/>
                  <a:ext cx="42672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-7.5</a:t>
                  </a:r>
                </a:p>
              </p:txBody>
            </p:sp>
            <p:sp>
              <p:nvSpPr>
                <p:cNvPr id="112" name="TextBox 111"/>
                <p:cNvSpPr txBox="1"/>
                <p:nvPr/>
              </p:nvSpPr>
              <p:spPr>
                <a:xfrm>
                  <a:off x="582950" y="4724400"/>
                  <a:ext cx="30970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-5</a:t>
                  </a:r>
                </a:p>
              </p:txBody>
            </p:sp>
            <p:sp>
              <p:nvSpPr>
                <p:cNvPr id="113" name="TextBox 112"/>
                <p:cNvSpPr txBox="1"/>
                <p:nvPr/>
              </p:nvSpPr>
              <p:spPr>
                <a:xfrm>
                  <a:off x="896480" y="4724400"/>
                  <a:ext cx="42672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-2.5</a:t>
                  </a:r>
                </a:p>
              </p:txBody>
            </p:sp>
            <p:sp>
              <p:nvSpPr>
                <p:cNvPr id="114" name="TextBox 113"/>
                <p:cNvSpPr txBox="1"/>
                <p:nvPr/>
              </p:nvSpPr>
              <p:spPr>
                <a:xfrm>
                  <a:off x="1327030" y="4724400"/>
                  <a:ext cx="26321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0</a:t>
                  </a:r>
                </a:p>
              </p:txBody>
            </p:sp>
            <p:sp>
              <p:nvSpPr>
                <p:cNvPr id="115" name="TextBox 114"/>
                <p:cNvSpPr txBox="1"/>
                <p:nvPr/>
              </p:nvSpPr>
              <p:spPr>
                <a:xfrm>
                  <a:off x="1594074" y="4724400"/>
                  <a:ext cx="38023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2.5</a:t>
                  </a:r>
                </a:p>
              </p:txBody>
            </p:sp>
            <p:sp>
              <p:nvSpPr>
                <p:cNvPr id="116" name="TextBox 115"/>
                <p:cNvSpPr txBox="1"/>
                <p:nvPr/>
              </p:nvSpPr>
              <p:spPr>
                <a:xfrm>
                  <a:off x="1978136" y="4724400"/>
                  <a:ext cx="26321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5</a:t>
                  </a:r>
                </a:p>
              </p:txBody>
            </p:sp>
            <p:sp>
              <p:nvSpPr>
                <p:cNvPr id="117" name="TextBox 116"/>
                <p:cNvSpPr txBox="1"/>
                <p:nvPr/>
              </p:nvSpPr>
              <p:spPr>
                <a:xfrm>
                  <a:off x="2245178" y="4724400"/>
                  <a:ext cx="38023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7.5</a:t>
                  </a:r>
                </a:p>
              </p:txBody>
            </p:sp>
          </p:grpSp>
        </p:grpSp>
        <p:grpSp>
          <p:nvGrpSpPr>
            <p:cNvPr id="13" name="Group 12"/>
            <p:cNvGrpSpPr/>
            <p:nvPr/>
          </p:nvGrpSpPr>
          <p:grpSpPr>
            <a:xfrm>
              <a:off x="6020423" y="2292713"/>
              <a:ext cx="2742577" cy="2631830"/>
              <a:chOff x="6020423" y="2140969"/>
              <a:chExt cx="2742577" cy="2631830"/>
            </a:xfrm>
          </p:grpSpPr>
          <p:grpSp>
            <p:nvGrpSpPr>
              <p:cNvPr id="89" name="Group 88"/>
              <p:cNvGrpSpPr/>
              <p:nvPr/>
            </p:nvGrpSpPr>
            <p:grpSpPr>
              <a:xfrm>
                <a:off x="6020423" y="2140969"/>
                <a:ext cx="2726500" cy="2497029"/>
                <a:chOff x="3124200" y="3522115"/>
                <a:chExt cx="2726500" cy="2497029"/>
              </a:xfrm>
            </p:grpSpPr>
            <p:cxnSp>
              <p:nvCxnSpPr>
                <p:cNvPr id="90" name="Straight Connector 89"/>
                <p:cNvCxnSpPr/>
                <p:nvPr/>
              </p:nvCxnSpPr>
              <p:spPr>
                <a:xfrm>
                  <a:off x="3124200" y="5866744"/>
                  <a:ext cx="2726500" cy="0"/>
                </a:xfrm>
                <a:prstGeom prst="line">
                  <a:avLst/>
                </a:prstGeom>
                <a:ln w="6350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1" name="Rectangle 90"/>
                <p:cNvSpPr/>
                <p:nvPr/>
              </p:nvSpPr>
              <p:spPr>
                <a:xfrm>
                  <a:off x="5342544" y="3522115"/>
                  <a:ext cx="166093" cy="2313432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2" name="Straight Connector 91"/>
                <p:cNvCxnSpPr/>
                <p:nvPr/>
              </p:nvCxnSpPr>
              <p:spPr>
                <a:xfrm>
                  <a:off x="3352800" y="4724400"/>
                  <a:ext cx="0" cy="1294744"/>
                </a:xfrm>
                <a:prstGeom prst="line">
                  <a:avLst/>
                </a:prstGeom>
                <a:ln w="6350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8" name="Group 117"/>
              <p:cNvGrpSpPr/>
              <p:nvPr/>
            </p:nvGrpSpPr>
            <p:grpSpPr>
              <a:xfrm>
                <a:off x="6289990" y="4495800"/>
                <a:ext cx="2473010" cy="276999"/>
                <a:chOff x="152400" y="4724400"/>
                <a:chExt cx="2473010" cy="276999"/>
              </a:xfrm>
            </p:grpSpPr>
            <p:sp>
              <p:nvSpPr>
                <p:cNvPr id="119" name="TextBox 118"/>
                <p:cNvSpPr txBox="1"/>
                <p:nvPr/>
              </p:nvSpPr>
              <p:spPr>
                <a:xfrm>
                  <a:off x="152400" y="4724400"/>
                  <a:ext cx="42672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-7.5</a:t>
                  </a:r>
                </a:p>
              </p:txBody>
            </p:sp>
            <p:sp>
              <p:nvSpPr>
                <p:cNvPr id="120" name="TextBox 119"/>
                <p:cNvSpPr txBox="1"/>
                <p:nvPr/>
              </p:nvSpPr>
              <p:spPr>
                <a:xfrm>
                  <a:off x="582950" y="4724400"/>
                  <a:ext cx="30970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-5</a:t>
                  </a:r>
                </a:p>
              </p:txBody>
            </p:sp>
            <p:sp>
              <p:nvSpPr>
                <p:cNvPr id="121" name="TextBox 120"/>
                <p:cNvSpPr txBox="1"/>
                <p:nvPr/>
              </p:nvSpPr>
              <p:spPr>
                <a:xfrm>
                  <a:off x="896480" y="4724400"/>
                  <a:ext cx="42672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-2.5</a:t>
                  </a:r>
                </a:p>
              </p:txBody>
            </p:sp>
            <p:sp>
              <p:nvSpPr>
                <p:cNvPr id="122" name="TextBox 121"/>
                <p:cNvSpPr txBox="1"/>
                <p:nvPr/>
              </p:nvSpPr>
              <p:spPr>
                <a:xfrm>
                  <a:off x="1327030" y="4724400"/>
                  <a:ext cx="26321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0</a:t>
                  </a:r>
                </a:p>
              </p:txBody>
            </p:sp>
            <p:sp>
              <p:nvSpPr>
                <p:cNvPr id="123" name="TextBox 122"/>
                <p:cNvSpPr txBox="1"/>
                <p:nvPr/>
              </p:nvSpPr>
              <p:spPr>
                <a:xfrm>
                  <a:off x="1594074" y="4724400"/>
                  <a:ext cx="38023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2.5</a:t>
                  </a:r>
                </a:p>
              </p:txBody>
            </p:sp>
            <p:sp>
              <p:nvSpPr>
                <p:cNvPr id="124" name="TextBox 123"/>
                <p:cNvSpPr txBox="1"/>
                <p:nvPr/>
              </p:nvSpPr>
              <p:spPr>
                <a:xfrm>
                  <a:off x="1978136" y="4724400"/>
                  <a:ext cx="26321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5</a:t>
                  </a:r>
                </a:p>
              </p:txBody>
            </p:sp>
            <p:sp>
              <p:nvSpPr>
                <p:cNvPr id="125" name="TextBox 124"/>
                <p:cNvSpPr txBox="1"/>
                <p:nvPr/>
              </p:nvSpPr>
              <p:spPr>
                <a:xfrm>
                  <a:off x="2245178" y="4724400"/>
                  <a:ext cx="38023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7.5</a:t>
                  </a:r>
                </a:p>
              </p:txBody>
            </p:sp>
          </p:grpSp>
        </p:grpSp>
      </p:grpSp>
      <p:grpSp>
        <p:nvGrpSpPr>
          <p:cNvPr id="17" name="Group 16"/>
          <p:cNvGrpSpPr/>
          <p:nvPr/>
        </p:nvGrpSpPr>
        <p:grpSpPr>
          <a:xfrm>
            <a:off x="4588700" y="4048676"/>
            <a:ext cx="2726500" cy="2885524"/>
            <a:chOff x="2770848" y="3962400"/>
            <a:chExt cx="2726500" cy="2885524"/>
          </a:xfrm>
        </p:grpSpPr>
        <p:grpSp>
          <p:nvGrpSpPr>
            <p:cNvPr id="126" name="Group 125"/>
            <p:cNvGrpSpPr/>
            <p:nvPr/>
          </p:nvGrpSpPr>
          <p:grpSpPr>
            <a:xfrm>
              <a:off x="2770848" y="3962400"/>
              <a:ext cx="2726500" cy="2762992"/>
              <a:chOff x="3124200" y="3256152"/>
              <a:chExt cx="2726500" cy="2762992"/>
            </a:xfrm>
          </p:grpSpPr>
          <p:cxnSp>
            <p:nvCxnSpPr>
              <p:cNvPr id="127" name="Straight Connector 126"/>
              <p:cNvCxnSpPr/>
              <p:nvPr/>
            </p:nvCxnSpPr>
            <p:spPr>
              <a:xfrm>
                <a:off x="3124200" y="5866744"/>
                <a:ext cx="2726500" cy="0"/>
              </a:xfrm>
              <a:prstGeom prst="line">
                <a:avLst/>
              </a:prstGeom>
              <a:ln w="635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Rectangle 127"/>
              <p:cNvSpPr/>
              <p:nvPr/>
            </p:nvSpPr>
            <p:spPr>
              <a:xfrm>
                <a:off x="5105767" y="3256152"/>
                <a:ext cx="310856" cy="257860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5463907" y="5816472"/>
                <a:ext cx="310856" cy="1828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0" name="Straight Connector 129"/>
              <p:cNvCxnSpPr/>
              <p:nvPr/>
            </p:nvCxnSpPr>
            <p:spPr>
              <a:xfrm>
                <a:off x="3352800" y="4724400"/>
                <a:ext cx="0" cy="1294744"/>
              </a:xfrm>
              <a:prstGeom prst="line">
                <a:avLst/>
              </a:prstGeom>
              <a:ln w="635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>
            <a:xfrm>
              <a:off x="2970493" y="6570925"/>
              <a:ext cx="2473010" cy="276999"/>
              <a:chOff x="2970493" y="6570925"/>
              <a:chExt cx="2473010" cy="276999"/>
            </a:xfrm>
          </p:grpSpPr>
          <p:sp>
            <p:nvSpPr>
              <p:cNvPr id="131" name="TextBox 130"/>
              <p:cNvSpPr txBox="1"/>
              <p:nvPr/>
            </p:nvSpPr>
            <p:spPr>
              <a:xfrm>
                <a:off x="2970493" y="6570925"/>
                <a:ext cx="42672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-7.5</a:t>
                </a:r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3401043" y="6570925"/>
                <a:ext cx="30970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-5</a:t>
                </a:r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3714573" y="6570925"/>
                <a:ext cx="42672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-2.5</a:t>
                </a:r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4145123" y="6570925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0</a:t>
                </a:r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4412167" y="6570925"/>
                <a:ext cx="38023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2.5</a:t>
                </a:r>
              </a:p>
            </p:txBody>
          </p:sp>
          <p:sp>
            <p:nvSpPr>
              <p:cNvPr id="136" name="TextBox 135"/>
              <p:cNvSpPr txBox="1"/>
              <p:nvPr/>
            </p:nvSpPr>
            <p:spPr>
              <a:xfrm>
                <a:off x="4796229" y="6570925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5</a:t>
                </a:r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5063271" y="6570925"/>
                <a:ext cx="38023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7.5</a:t>
                </a:r>
              </a:p>
            </p:txBody>
          </p:sp>
        </p:grpSp>
      </p:grpSp>
      <p:cxnSp>
        <p:nvCxnSpPr>
          <p:cNvPr id="138" name="Straight Arrow Connector 137"/>
          <p:cNvCxnSpPr/>
          <p:nvPr/>
        </p:nvCxnSpPr>
        <p:spPr>
          <a:xfrm flipV="1">
            <a:off x="6268804" y="2908236"/>
            <a:ext cx="970196" cy="381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9" name="TextBox 138"/>
          <p:cNvSpPr txBox="1"/>
          <p:nvPr/>
        </p:nvSpPr>
        <p:spPr>
          <a:xfrm>
            <a:off x="7224084" y="2723570"/>
            <a:ext cx="47641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2.5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/>
              <p:cNvSpPr txBox="1"/>
              <p:nvPr/>
            </p:nvSpPr>
            <p:spPr>
              <a:xfrm>
                <a:off x="4267650" y="2651315"/>
                <a:ext cx="10811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):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2" name="TextBox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650" y="2651315"/>
                <a:ext cx="1081193" cy="461665"/>
              </a:xfrm>
              <a:prstGeom prst="rect">
                <a:avLst/>
              </a:prstGeom>
              <a:blipFill>
                <a:blip r:embed="rId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/>
              <p:cNvSpPr txBox="1"/>
              <p:nvPr/>
            </p:nvSpPr>
            <p:spPr>
              <a:xfrm>
                <a:off x="1718813" y="5797882"/>
                <a:ext cx="2923814" cy="6544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⟦"/>
                          <m:endChr m:val="⟧"/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2.5</m:t>
                                  </m:r>
                                </m:e>
                              </m:d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𝒜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3" name="TextBox 1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813" y="5797882"/>
                <a:ext cx="2923814" cy="6544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4" name="Group 143"/>
          <p:cNvGrpSpPr/>
          <p:nvPr/>
        </p:nvGrpSpPr>
        <p:grpSpPr>
          <a:xfrm>
            <a:off x="1524000" y="5257800"/>
            <a:ext cx="1969450" cy="685800"/>
            <a:chOff x="0" y="5257800"/>
            <a:chExt cx="1969450" cy="685800"/>
          </a:xfrm>
        </p:grpSpPr>
        <p:sp>
          <p:nvSpPr>
            <p:cNvPr id="145" name="TextBox 144"/>
            <p:cNvSpPr txBox="1"/>
            <p:nvPr/>
          </p:nvSpPr>
          <p:spPr>
            <a:xfrm>
              <a:off x="0" y="5257800"/>
              <a:ext cx="1969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Abstract Semantics</a:t>
              </a:r>
            </a:p>
          </p:txBody>
        </p:sp>
        <p:cxnSp>
          <p:nvCxnSpPr>
            <p:cNvPr id="146" name="Straight Arrow Connector 145"/>
            <p:cNvCxnSpPr>
              <a:stCxn id="145" idx="2"/>
            </p:cNvCxnSpPr>
            <p:nvPr/>
          </p:nvCxnSpPr>
          <p:spPr>
            <a:xfrm>
              <a:off x="984725" y="5627132"/>
              <a:ext cx="342305" cy="31646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1915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078547" y="1451572"/>
            <a:ext cx="3626987" cy="137157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Strawman</a:t>
            </a:r>
            <a:r>
              <a:rPr lang="en-US" dirty="0" smtClean="0"/>
              <a:t> Synthesis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950812" y="1239440"/>
                <a:ext cx="156694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𝑂𝑏𝑗𝑒𝑐𝑡𝑖𝑣𝑒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0812" y="1239440"/>
                <a:ext cx="1566945" cy="369332"/>
              </a:xfrm>
              <a:prstGeom prst="rect">
                <a:avLst/>
              </a:prstGeom>
              <a:blipFill>
                <a:blip r:embed="rId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508281" y="1561639"/>
                <a:ext cx="20189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𝒜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⟦"/>
                          <m:endChr m:val="⟧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𝒜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8281" y="1561639"/>
                <a:ext cx="201895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3760953" y="3755956"/>
            <a:ext cx="2209800" cy="1219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Numerical Optimizer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Nelder</a:t>
            </a:r>
            <a:r>
              <a:rPr lang="en-US" dirty="0"/>
              <a:t>-Mead)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200334" y="1988686"/>
                <a:ext cx="4114800" cy="696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dirty="0"/>
                  <a:t>return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𝒜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𝑜𝑢𝑡</m:t>
                            </m:r>
                          </m:sub>
                        </m:sSub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𝑔𝑜𝑎𝑙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𝑃𝑒𝑛𝑎𝑙𝑡𝑦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𝒜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𝑓𝑎𝑖𝑙𝑢𝑟𝑒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334" y="1988686"/>
                <a:ext cx="4114800" cy="696729"/>
              </a:xfrm>
              <a:prstGeom prst="rect">
                <a:avLst/>
              </a:prstGeom>
              <a:blipFill>
                <a:blip r:embed="rId4"/>
                <a:stretch>
                  <a:fillRect l="-1333" t="-3478" b="-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Down Arrow 23"/>
          <p:cNvSpPr/>
          <p:nvPr/>
        </p:nvSpPr>
        <p:spPr>
          <a:xfrm>
            <a:off x="4724334" y="3035273"/>
            <a:ext cx="304800" cy="5758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6111174" y="4136956"/>
            <a:ext cx="685800" cy="457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918346" y="4180890"/>
                <a:ext cx="28618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Locally optimal parameter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8346" y="4180890"/>
                <a:ext cx="2861809" cy="369332"/>
              </a:xfrm>
              <a:prstGeom prst="rect">
                <a:avLst/>
              </a:prstGeom>
              <a:blipFill>
                <a:blip r:embed="rId5"/>
                <a:stretch>
                  <a:fillRect l="-1919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2330310" y="5276258"/>
            <a:ext cx="78804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Problem: Objective(H) is highly discontinuous!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3050640" y="1384200"/>
              <a:ext cx="7112160" cy="34927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40920" y="1371960"/>
                <a:ext cx="7133040" cy="351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5952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  <p:bldP spid="21" grpId="0"/>
      <p:bldP spid="22" grpId="0" animBg="1"/>
      <p:bldP spid="23" grpId="0"/>
      <p:bldP spid="24" grpId="0" animBg="1"/>
      <p:bldP spid="25" grpId="0" animBg="1"/>
      <p:bldP spid="26" grpId="0"/>
      <p:bldP spid="2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3428" y="4985155"/>
            <a:ext cx="2575420" cy="17783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8991600" cy="86836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Discontinuity of Abstract Interp.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17200" y="3886200"/>
            <a:ext cx="990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 = x + 1</a:t>
            </a:r>
          </a:p>
        </p:txBody>
      </p:sp>
      <p:sp>
        <p:nvSpPr>
          <p:cNvPr id="7" name="Rectangle 6"/>
          <p:cNvSpPr/>
          <p:nvPr/>
        </p:nvSpPr>
        <p:spPr>
          <a:xfrm>
            <a:off x="6629400" y="3916680"/>
            <a:ext cx="990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 = 5.5</a:t>
            </a:r>
          </a:p>
        </p:txBody>
      </p:sp>
      <p:sp>
        <p:nvSpPr>
          <p:cNvPr id="5" name="Flowchart: Decision 4"/>
          <p:cNvSpPr/>
          <p:nvPr/>
        </p:nvSpPr>
        <p:spPr>
          <a:xfrm>
            <a:off x="5254726" y="2908236"/>
            <a:ext cx="1579508" cy="762000"/>
          </a:xfrm>
          <a:prstGeom prst="flowChartDecisi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 &gt; C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218" y="1266570"/>
            <a:ext cx="1981564" cy="1384744"/>
          </a:xfrm>
          <a:prstGeom prst="rect">
            <a:avLst/>
          </a:prstGeom>
        </p:spPr>
      </p:pic>
      <p:grpSp>
        <p:nvGrpSpPr>
          <p:cNvPr id="69" name="Group 68"/>
          <p:cNvGrpSpPr/>
          <p:nvPr/>
        </p:nvGrpSpPr>
        <p:grpSpPr>
          <a:xfrm>
            <a:off x="1692345" y="3186874"/>
            <a:ext cx="8586908" cy="1733040"/>
            <a:chOff x="168345" y="3186874"/>
            <a:chExt cx="8586908" cy="1733040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45400" y="3186874"/>
              <a:ext cx="2509853" cy="17330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8345" y="3186874"/>
              <a:ext cx="2509853" cy="1733040"/>
            </a:xfrm>
            <a:prstGeom prst="rect">
              <a:avLst/>
            </a:prstGeom>
          </p:spPr>
        </p:pic>
      </p:grpSp>
      <p:grpSp>
        <p:nvGrpSpPr>
          <p:cNvPr id="68" name="Group 67"/>
          <p:cNvGrpSpPr/>
          <p:nvPr/>
        </p:nvGrpSpPr>
        <p:grpSpPr>
          <a:xfrm>
            <a:off x="1908878" y="2535939"/>
            <a:ext cx="8149522" cy="1442421"/>
            <a:chOff x="384878" y="2535938"/>
            <a:chExt cx="8149522" cy="1442421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4878" y="2540489"/>
              <a:ext cx="2082377" cy="143787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45432" y="2535938"/>
              <a:ext cx="2088968" cy="1442421"/>
            </a:xfrm>
            <a:prstGeom prst="rect">
              <a:avLst/>
            </a:prstGeom>
          </p:spPr>
        </p:pic>
      </p:grpSp>
      <p:sp>
        <p:nvSpPr>
          <p:cNvPr id="56" name="TextBox 55"/>
          <p:cNvSpPr txBox="1"/>
          <p:nvPr/>
        </p:nvSpPr>
        <p:spPr>
          <a:xfrm>
            <a:off x="4956105" y="1796255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x=</a:t>
            </a:r>
          </a:p>
        </p:txBody>
      </p:sp>
      <p:cxnSp>
        <p:nvCxnSpPr>
          <p:cNvPr id="58" name="Elbow Connector 57"/>
          <p:cNvCxnSpPr>
            <a:stCxn id="5" idx="1"/>
            <a:endCxn id="3" idx="0"/>
          </p:cNvCxnSpPr>
          <p:nvPr/>
        </p:nvCxnSpPr>
        <p:spPr>
          <a:xfrm rot="10800000" flipV="1">
            <a:off x="5012500" y="3289236"/>
            <a:ext cx="242226" cy="596964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5" idx="3"/>
            <a:endCxn id="7" idx="0"/>
          </p:cNvCxnSpPr>
          <p:nvPr/>
        </p:nvCxnSpPr>
        <p:spPr>
          <a:xfrm>
            <a:off x="6834234" y="3289236"/>
            <a:ext cx="290466" cy="627444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3" idx="2"/>
          </p:cNvCxnSpPr>
          <p:nvPr/>
        </p:nvCxnSpPr>
        <p:spPr>
          <a:xfrm>
            <a:off x="5012500" y="4343400"/>
            <a:ext cx="986896" cy="5891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7" idx="2"/>
          </p:cNvCxnSpPr>
          <p:nvPr/>
        </p:nvCxnSpPr>
        <p:spPr>
          <a:xfrm flipH="1">
            <a:off x="6268804" y="4373880"/>
            <a:ext cx="855896" cy="5587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V="1">
            <a:off x="6268804" y="2908236"/>
            <a:ext cx="970196" cy="381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7224084" y="2723570"/>
            <a:ext cx="59343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2.49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638800" y="4940215"/>
            <a:ext cx="990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return x</a:t>
            </a:r>
          </a:p>
        </p:txBody>
      </p:sp>
    </p:spTree>
    <p:extLst>
      <p:ext uri="{BB962C8B-B14F-4D97-AF65-F5344CB8AC3E}">
        <p14:creationId xmlns:p14="http://schemas.microsoft.com/office/powerpoint/2010/main" val="387406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 140"/>
          <p:cNvSpPr/>
          <p:nvPr/>
        </p:nvSpPr>
        <p:spPr>
          <a:xfrm>
            <a:off x="5638800" y="4940215"/>
            <a:ext cx="990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return x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8991600" cy="868362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Discontinuity of Abstract Interp.</a:t>
            </a:r>
          </a:p>
        </p:txBody>
      </p:sp>
      <p:sp>
        <p:nvSpPr>
          <p:cNvPr id="3" name="Rectangle 2"/>
          <p:cNvSpPr/>
          <p:nvPr/>
        </p:nvSpPr>
        <p:spPr>
          <a:xfrm>
            <a:off x="4517200" y="3886200"/>
            <a:ext cx="990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 = x + 1</a:t>
            </a:r>
          </a:p>
        </p:txBody>
      </p:sp>
      <p:sp>
        <p:nvSpPr>
          <p:cNvPr id="7" name="Rectangle 6"/>
          <p:cNvSpPr/>
          <p:nvPr/>
        </p:nvSpPr>
        <p:spPr>
          <a:xfrm>
            <a:off x="6629400" y="3916680"/>
            <a:ext cx="990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x= 5.5</a:t>
            </a:r>
          </a:p>
        </p:txBody>
      </p:sp>
      <p:sp>
        <p:nvSpPr>
          <p:cNvPr id="5" name="Flowchart: Decision 4"/>
          <p:cNvSpPr/>
          <p:nvPr/>
        </p:nvSpPr>
        <p:spPr>
          <a:xfrm>
            <a:off x="5254726" y="2908236"/>
            <a:ext cx="1579508" cy="762000"/>
          </a:xfrm>
          <a:prstGeom prst="flowChartDecisi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 &gt; C</a:t>
            </a:r>
          </a:p>
        </p:txBody>
      </p:sp>
      <p:cxnSp>
        <p:nvCxnSpPr>
          <p:cNvPr id="58" name="Elbow Connector 57"/>
          <p:cNvCxnSpPr>
            <a:stCxn id="5" idx="1"/>
            <a:endCxn id="3" idx="0"/>
          </p:cNvCxnSpPr>
          <p:nvPr/>
        </p:nvCxnSpPr>
        <p:spPr>
          <a:xfrm rot="10800000" flipV="1">
            <a:off x="5012500" y="3289236"/>
            <a:ext cx="242226" cy="596964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5" idx="3"/>
            <a:endCxn id="7" idx="0"/>
          </p:cNvCxnSpPr>
          <p:nvPr/>
        </p:nvCxnSpPr>
        <p:spPr>
          <a:xfrm>
            <a:off x="6834234" y="3289236"/>
            <a:ext cx="290466" cy="627444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3" idx="2"/>
          </p:cNvCxnSpPr>
          <p:nvPr/>
        </p:nvCxnSpPr>
        <p:spPr>
          <a:xfrm>
            <a:off x="5012500" y="4343400"/>
            <a:ext cx="986896" cy="5891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7" idx="2"/>
          </p:cNvCxnSpPr>
          <p:nvPr/>
        </p:nvCxnSpPr>
        <p:spPr>
          <a:xfrm flipH="1">
            <a:off x="6268804" y="4373880"/>
            <a:ext cx="855896" cy="5587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4580350" y="1383843"/>
            <a:ext cx="2726500" cy="1386453"/>
            <a:chOff x="5852084" y="1176546"/>
            <a:chExt cx="2726500" cy="1386453"/>
          </a:xfrm>
        </p:grpSpPr>
        <p:grpSp>
          <p:nvGrpSpPr>
            <p:cNvPr id="20" name="Group 19"/>
            <p:cNvGrpSpPr/>
            <p:nvPr/>
          </p:nvGrpSpPr>
          <p:grpSpPr>
            <a:xfrm>
              <a:off x="5852084" y="1176546"/>
              <a:ext cx="2726500" cy="1294744"/>
              <a:chOff x="3124200" y="4724400"/>
              <a:chExt cx="2726500" cy="1294744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3124200" y="5866744"/>
                <a:ext cx="2726500" cy="0"/>
              </a:xfrm>
              <a:prstGeom prst="line">
                <a:avLst/>
              </a:prstGeom>
              <a:ln w="635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>
                <a:off x="3632494" y="5816472"/>
                <a:ext cx="310856" cy="1828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3965488" y="5578728"/>
                <a:ext cx="310856" cy="256032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298482" y="4828920"/>
                <a:ext cx="310856" cy="100584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4631476" y="4828920"/>
                <a:ext cx="310856" cy="100584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4964470" y="5578728"/>
                <a:ext cx="310856" cy="256032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5297464" y="5816472"/>
                <a:ext cx="310856" cy="1828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1" name="Straight Connector 30"/>
              <p:cNvCxnSpPr/>
              <p:nvPr/>
            </p:nvCxnSpPr>
            <p:spPr>
              <a:xfrm>
                <a:off x="3352800" y="4724400"/>
                <a:ext cx="0" cy="1294744"/>
              </a:xfrm>
              <a:prstGeom prst="line">
                <a:avLst/>
              </a:prstGeom>
              <a:ln w="635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/>
            <p:cNvGrpSpPr/>
            <p:nvPr/>
          </p:nvGrpSpPr>
          <p:grpSpPr>
            <a:xfrm>
              <a:off x="6096000" y="2286000"/>
              <a:ext cx="2473010" cy="276999"/>
              <a:chOff x="6096000" y="2286000"/>
              <a:chExt cx="2473010" cy="276999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6096000" y="2286000"/>
                <a:ext cx="42672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-7.5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526550" y="2286000"/>
                <a:ext cx="30970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-5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840080" y="2286000"/>
                <a:ext cx="42672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-2.5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270630" y="2286000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0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7537674" y="2286000"/>
                <a:ext cx="38023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2.5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7921736" y="2286000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5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8188778" y="2286000"/>
                <a:ext cx="38023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7.5</a:t>
                </a:r>
              </a:p>
            </p:txBody>
          </p:sp>
        </p:grpSp>
      </p:grpSp>
      <p:cxnSp>
        <p:nvCxnSpPr>
          <p:cNvPr id="138" name="Straight Arrow Connector 137"/>
          <p:cNvCxnSpPr/>
          <p:nvPr/>
        </p:nvCxnSpPr>
        <p:spPr>
          <a:xfrm flipV="1">
            <a:off x="6268804" y="2908236"/>
            <a:ext cx="970196" cy="381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9" name="TextBox 138"/>
          <p:cNvSpPr txBox="1"/>
          <p:nvPr/>
        </p:nvSpPr>
        <p:spPr>
          <a:xfrm>
            <a:off x="7086600" y="2831068"/>
            <a:ext cx="59343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2.49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429747" y="2815335"/>
            <a:ext cx="8849506" cy="1386453"/>
            <a:chOff x="-94253" y="2815334"/>
            <a:chExt cx="8849506" cy="1386453"/>
          </a:xfrm>
        </p:grpSpPr>
        <p:grpSp>
          <p:nvGrpSpPr>
            <p:cNvPr id="93" name="Group 92"/>
            <p:cNvGrpSpPr/>
            <p:nvPr/>
          </p:nvGrpSpPr>
          <p:grpSpPr>
            <a:xfrm>
              <a:off x="6028753" y="2815334"/>
              <a:ext cx="2726500" cy="1386453"/>
              <a:chOff x="5852084" y="1176546"/>
              <a:chExt cx="2726500" cy="1386453"/>
            </a:xfrm>
          </p:grpSpPr>
          <p:grpSp>
            <p:nvGrpSpPr>
              <p:cNvPr id="94" name="Group 93"/>
              <p:cNvGrpSpPr/>
              <p:nvPr/>
            </p:nvGrpSpPr>
            <p:grpSpPr>
              <a:xfrm>
                <a:off x="5852084" y="1176546"/>
                <a:ext cx="2726500" cy="1294744"/>
                <a:chOff x="3124200" y="4724400"/>
                <a:chExt cx="2726500" cy="1294744"/>
              </a:xfrm>
            </p:grpSpPr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3124200" y="5866744"/>
                  <a:ext cx="2726500" cy="0"/>
                </a:xfrm>
                <a:prstGeom prst="line">
                  <a:avLst/>
                </a:prstGeom>
                <a:ln w="6350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4" name="Rectangle 103"/>
                <p:cNvSpPr/>
                <p:nvPr/>
              </p:nvSpPr>
              <p:spPr>
                <a:xfrm>
                  <a:off x="3632494" y="5816472"/>
                  <a:ext cx="310856" cy="18288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Rectangle 104"/>
                <p:cNvSpPr/>
                <p:nvPr/>
              </p:nvSpPr>
              <p:spPr>
                <a:xfrm>
                  <a:off x="3965488" y="5578728"/>
                  <a:ext cx="310856" cy="256032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Rectangle 105"/>
                <p:cNvSpPr/>
                <p:nvPr/>
              </p:nvSpPr>
              <p:spPr>
                <a:xfrm>
                  <a:off x="4298482" y="4828920"/>
                  <a:ext cx="310856" cy="1005840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Rectangle 106"/>
                <p:cNvSpPr/>
                <p:nvPr/>
              </p:nvSpPr>
              <p:spPr>
                <a:xfrm>
                  <a:off x="4631476" y="4828920"/>
                  <a:ext cx="310856" cy="1005840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3352800" y="4724400"/>
                  <a:ext cx="0" cy="1294744"/>
                </a:xfrm>
                <a:prstGeom prst="line">
                  <a:avLst/>
                </a:prstGeom>
                <a:ln w="6350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5" name="Group 94"/>
              <p:cNvGrpSpPr/>
              <p:nvPr/>
            </p:nvGrpSpPr>
            <p:grpSpPr>
              <a:xfrm>
                <a:off x="6096000" y="2286000"/>
                <a:ext cx="2473010" cy="276999"/>
                <a:chOff x="6096000" y="2286000"/>
                <a:chExt cx="2473010" cy="276999"/>
              </a:xfrm>
            </p:grpSpPr>
            <p:sp>
              <p:nvSpPr>
                <p:cNvPr id="96" name="TextBox 95"/>
                <p:cNvSpPr txBox="1"/>
                <p:nvPr/>
              </p:nvSpPr>
              <p:spPr>
                <a:xfrm>
                  <a:off x="6096000" y="2286000"/>
                  <a:ext cx="42672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-7.5</a:t>
                  </a:r>
                </a:p>
              </p:txBody>
            </p:sp>
            <p:sp>
              <p:nvSpPr>
                <p:cNvPr id="97" name="TextBox 96"/>
                <p:cNvSpPr txBox="1"/>
                <p:nvPr/>
              </p:nvSpPr>
              <p:spPr>
                <a:xfrm>
                  <a:off x="6526550" y="2286000"/>
                  <a:ext cx="30970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-5</a:t>
                  </a:r>
                </a:p>
              </p:txBody>
            </p:sp>
            <p:sp>
              <p:nvSpPr>
                <p:cNvPr id="98" name="TextBox 97"/>
                <p:cNvSpPr txBox="1"/>
                <p:nvPr/>
              </p:nvSpPr>
              <p:spPr>
                <a:xfrm>
                  <a:off x="6840080" y="2286000"/>
                  <a:ext cx="42672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-2.5</a:t>
                  </a:r>
                </a:p>
              </p:txBody>
            </p:sp>
            <p:sp>
              <p:nvSpPr>
                <p:cNvPr id="99" name="TextBox 98"/>
                <p:cNvSpPr txBox="1"/>
                <p:nvPr/>
              </p:nvSpPr>
              <p:spPr>
                <a:xfrm>
                  <a:off x="7270630" y="2286000"/>
                  <a:ext cx="26321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0</a:t>
                  </a:r>
                </a:p>
              </p:txBody>
            </p:sp>
            <p:sp>
              <p:nvSpPr>
                <p:cNvPr id="100" name="TextBox 99"/>
                <p:cNvSpPr txBox="1"/>
                <p:nvPr/>
              </p:nvSpPr>
              <p:spPr>
                <a:xfrm>
                  <a:off x="7537674" y="2286000"/>
                  <a:ext cx="38023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2.5</a:t>
                  </a:r>
                </a:p>
              </p:txBody>
            </p:sp>
            <p:sp>
              <p:nvSpPr>
                <p:cNvPr id="101" name="TextBox 100"/>
                <p:cNvSpPr txBox="1"/>
                <p:nvPr/>
              </p:nvSpPr>
              <p:spPr>
                <a:xfrm>
                  <a:off x="7921736" y="2286000"/>
                  <a:ext cx="26321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5</a:t>
                  </a:r>
                </a:p>
              </p:txBody>
            </p:sp>
            <p:sp>
              <p:nvSpPr>
                <p:cNvPr id="102" name="TextBox 101"/>
                <p:cNvSpPr txBox="1"/>
                <p:nvPr/>
              </p:nvSpPr>
              <p:spPr>
                <a:xfrm>
                  <a:off x="8188778" y="2286000"/>
                  <a:ext cx="38023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7.5</a:t>
                  </a:r>
                </a:p>
              </p:txBody>
            </p:sp>
          </p:grpSp>
        </p:grpSp>
        <p:grpSp>
          <p:nvGrpSpPr>
            <p:cNvPr id="10" name="Group 9"/>
            <p:cNvGrpSpPr/>
            <p:nvPr/>
          </p:nvGrpSpPr>
          <p:grpSpPr>
            <a:xfrm>
              <a:off x="-94253" y="2815334"/>
              <a:ext cx="2726500" cy="1386453"/>
              <a:chOff x="-94253" y="2815334"/>
              <a:chExt cx="2726500" cy="1386453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-94253" y="2815334"/>
                <a:ext cx="2726500" cy="1386453"/>
                <a:chOff x="5852084" y="1176546"/>
                <a:chExt cx="2726500" cy="1386453"/>
              </a:xfrm>
            </p:grpSpPr>
            <p:grpSp>
              <p:nvGrpSpPr>
                <p:cNvPr id="40" name="Group 39"/>
                <p:cNvGrpSpPr/>
                <p:nvPr/>
              </p:nvGrpSpPr>
              <p:grpSpPr>
                <a:xfrm>
                  <a:off x="5852084" y="1176546"/>
                  <a:ext cx="2726500" cy="1294744"/>
                  <a:chOff x="3124200" y="4724400"/>
                  <a:chExt cx="2726500" cy="1294744"/>
                </a:xfrm>
              </p:grpSpPr>
              <p:cxnSp>
                <p:nvCxnSpPr>
                  <p:cNvPr id="49" name="Straight Connector 48"/>
                  <p:cNvCxnSpPr/>
                  <p:nvPr/>
                </p:nvCxnSpPr>
                <p:spPr>
                  <a:xfrm>
                    <a:off x="3124200" y="5866744"/>
                    <a:ext cx="2726500" cy="0"/>
                  </a:xfrm>
                  <a:prstGeom prst="line">
                    <a:avLst/>
                  </a:prstGeom>
                  <a:ln w="6350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4" name="Rectangle 53"/>
                  <p:cNvSpPr/>
                  <p:nvPr/>
                </p:nvSpPr>
                <p:spPr>
                  <a:xfrm>
                    <a:off x="4964470" y="5578728"/>
                    <a:ext cx="310856" cy="256032"/>
                  </a:xfrm>
                  <a:prstGeom prst="rect">
                    <a:avLst/>
                  </a:prstGeom>
                  <a:solidFill>
                    <a:srgbClr val="FFC0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Rectangle 54"/>
                  <p:cNvSpPr/>
                  <p:nvPr/>
                </p:nvSpPr>
                <p:spPr>
                  <a:xfrm>
                    <a:off x="5297464" y="5816472"/>
                    <a:ext cx="310856" cy="18288"/>
                  </a:xfrm>
                  <a:prstGeom prst="rect">
                    <a:avLst/>
                  </a:prstGeom>
                  <a:solidFill>
                    <a:srgbClr val="FFC0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57" name="Straight Connector 56"/>
                  <p:cNvCxnSpPr/>
                  <p:nvPr/>
                </p:nvCxnSpPr>
                <p:spPr>
                  <a:xfrm>
                    <a:off x="3352800" y="4724400"/>
                    <a:ext cx="0" cy="1294744"/>
                  </a:xfrm>
                  <a:prstGeom prst="line">
                    <a:avLst/>
                  </a:prstGeom>
                  <a:ln w="6350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1" name="Group 40"/>
                <p:cNvGrpSpPr/>
                <p:nvPr/>
              </p:nvGrpSpPr>
              <p:grpSpPr>
                <a:xfrm>
                  <a:off x="6096000" y="2286000"/>
                  <a:ext cx="2473010" cy="276999"/>
                  <a:chOff x="6096000" y="2286000"/>
                  <a:chExt cx="2473010" cy="276999"/>
                </a:xfrm>
              </p:grpSpPr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6096000" y="2286000"/>
                    <a:ext cx="426720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/>
                      <a:t>-7.5</a:t>
                    </a:r>
                  </a:p>
                </p:txBody>
              </p:sp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6526550" y="2286000"/>
                    <a:ext cx="309700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/>
                      <a:t>-5</a:t>
                    </a:r>
                  </a:p>
                </p:txBody>
              </p:sp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6840080" y="2286000"/>
                    <a:ext cx="426720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/>
                      <a:t>-2.5</a:t>
                    </a:r>
                  </a:p>
                </p:txBody>
              </p:sp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7270630" y="2286000"/>
                    <a:ext cx="26321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/>
                      <a:t>0</a:t>
                    </a:r>
                  </a:p>
                </p:txBody>
              </p:sp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7537674" y="2286000"/>
                    <a:ext cx="380232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/>
                      <a:t>2.5</a:t>
                    </a:r>
                  </a:p>
                </p:txBody>
              </p:sp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7921736" y="2286000"/>
                    <a:ext cx="26321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/>
                      <a:t>5</a:t>
                    </a:r>
                  </a:p>
                </p:txBody>
              </p:sp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8188778" y="2286000"/>
                    <a:ext cx="380232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/>
                      <a:t>7.5</a:t>
                    </a:r>
                  </a:p>
                </p:txBody>
              </p:sp>
            </p:grpSp>
          </p:grpSp>
          <p:sp>
            <p:nvSpPr>
              <p:cNvPr id="108" name="Rectangle 107"/>
              <p:cNvSpPr/>
              <p:nvPr/>
            </p:nvSpPr>
            <p:spPr>
              <a:xfrm>
                <a:off x="1413719" y="2910840"/>
                <a:ext cx="310856" cy="100584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1436370" y="2292713"/>
            <a:ext cx="8850630" cy="2631830"/>
            <a:chOff x="-87630" y="2292713"/>
            <a:chExt cx="8850630" cy="2631830"/>
          </a:xfrm>
        </p:grpSpPr>
        <p:grpSp>
          <p:nvGrpSpPr>
            <p:cNvPr id="15" name="Group 14"/>
            <p:cNvGrpSpPr/>
            <p:nvPr/>
          </p:nvGrpSpPr>
          <p:grpSpPr>
            <a:xfrm>
              <a:off x="-87630" y="2292713"/>
              <a:ext cx="8850630" cy="2631830"/>
              <a:chOff x="-87630" y="2292713"/>
              <a:chExt cx="8850630" cy="2631830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-87630" y="3505200"/>
                <a:ext cx="2726500" cy="1419343"/>
                <a:chOff x="-87630" y="3582056"/>
                <a:chExt cx="2726500" cy="1419343"/>
              </a:xfrm>
            </p:grpSpPr>
            <p:grpSp>
              <p:nvGrpSpPr>
                <p:cNvPr id="84" name="Group 83"/>
                <p:cNvGrpSpPr/>
                <p:nvPr/>
              </p:nvGrpSpPr>
              <p:grpSpPr>
                <a:xfrm>
                  <a:off x="-87630" y="3582056"/>
                  <a:ext cx="2726500" cy="1294744"/>
                  <a:chOff x="3130300" y="4724400"/>
                  <a:chExt cx="2726500" cy="1294744"/>
                </a:xfrm>
              </p:grpSpPr>
              <p:cxnSp>
                <p:nvCxnSpPr>
                  <p:cNvPr id="85" name="Straight Connector 84"/>
                  <p:cNvCxnSpPr/>
                  <p:nvPr/>
                </p:nvCxnSpPr>
                <p:spPr>
                  <a:xfrm>
                    <a:off x="3130300" y="5866744"/>
                    <a:ext cx="2726500" cy="0"/>
                  </a:xfrm>
                  <a:prstGeom prst="line">
                    <a:avLst/>
                  </a:prstGeom>
                  <a:ln w="6350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6" name="Rectangle 85"/>
                  <p:cNvSpPr/>
                  <p:nvPr/>
                </p:nvSpPr>
                <p:spPr>
                  <a:xfrm>
                    <a:off x="5162594" y="5578728"/>
                    <a:ext cx="310856" cy="256032"/>
                  </a:xfrm>
                  <a:prstGeom prst="rect">
                    <a:avLst/>
                  </a:prstGeom>
                  <a:solidFill>
                    <a:srgbClr val="FFC0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" name="Rectangle 86"/>
                  <p:cNvSpPr/>
                  <p:nvPr/>
                </p:nvSpPr>
                <p:spPr>
                  <a:xfrm>
                    <a:off x="5520734" y="5816472"/>
                    <a:ext cx="310856" cy="18288"/>
                  </a:xfrm>
                  <a:prstGeom prst="rect">
                    <a:avLst/>
                  </a:prstGeom>
                  <a:solidFill>
                    <a:srgbClr val="FFC0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88" name="Straight Connector 87"/>
                  <p:cNvCxnSpPr/>
                  <p:nvPr/>
                </p:nvCxnSpPr>
                <p:spPr>
                  <a:xfrm>
                    <a:off x="3352800" y="4724400"/>
                    <a:ext cx="0" cy="1294744"/>
                  </a:xfrm>
                  <a:prstGeom prst="line">
                    <a:avLst/>
                  </a:prstGeom>
                  <a:ln w="6350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" name="Group 11"/>
                <p:cNvGrpSpPr/>
                <p:nvPr/>
              </p:nvGrpSpPr>
              <p:grpSpPr>
                <a:xfrm>
                  <a:off x="152400" y="4724400"/>
                  <a:ext cx="2473010" cy="276999"/>
                  <a:chOff x="152400" y="4724400"/>
                  <a:chExt cx="2473010" cy="276999"/>
                </a:xfrm>
              </p:grpSpPr>
              <p:sp>
                <p:nvSpPr>
                  <p:cNvPr id="111" name="TextBox 110"/>
                  <p:cNvSpPr txBox="1"/>
                  <p:nvPr/>
                </p:nvSpPr>
                <p:spPr>
                  <a:xfrm>
                    <a:off x="152400" y="4724400"/>
                    <a:ext cx="426720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/>
                      <a:t>-7.5</a:t>
                    </a:r>
                  </a:p>
                </p:txBody>
              </p:sp>
              <p:sp>
                <p:nvSpPr>
                  <p:cNvPr id="112" name="TextBox 111"/>
                  <p:cNvSpPr txBox="1"/>
                  <p:nvPr/>
                </p:nvSpPr>
                <p:spPr>
                  <a:xfrm>
                    <a:off x="582950" y="4724400"/>
                    <a:ext cx="309700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/>
                      <a:t>-5</a:t>
                    </a:r>
                  </a:p>
                </p:txBody>
              </p:sp>
              <p:sp>
                <p:nvSpPr>
                  <p:cNvPr id="113" name="TextBox 112"/>
                  <p:cNvSpPr txBox="1"/>
                  <p:nvPr/>
                </p:nvSpPr>
                <p:spPr>
                  <a:xfrm>
                    <a:off x="896480" y="4724400"/>
                    <a:ext cx="426720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/>
                      <a:t>-2.5</a:t>
                    </a:r>
                  </a:p>
                </p:txBody>
              </p:sp>
              <p:sp>
                <p:nvSpPr>
                  <p:cNvPr id="114" name="TextBox 113"/>
                  <p:cNvSpPr txBox="1"/>
                  <p:nvPr/>
                </p:nvSpPr>
                <p:spPr>
                  <a:xfrm>
                    <a:off x="1327030" y="4724400"/>
                    <a:ext cx="26321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/>
                      <a:t>0</a:t>
                    </a:r>
                  </a:p>
                </p:txBody>
              </p:sp>
              <p:sp>
                <p:nvSpPr>
                  <p:cNvPr id="115" name="TextBox 114"/>
                  <p:cNvSpPr txBox="1"/>
                  <p:nvPr/>
                </p:nvSpPr>
                <p:spPr>
                  <a:xfrm>
                    <a:off x="1594074" y="4724400"/>
                    <a:ext cx="380232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/>
                      <a:t>2.5</a:t>
                    </a:r>
                  </a:p>
                </p:txBody>
              </p:sp>
              <p:sp>
                <p:nvSpPr>
                  <p:cNvPr id="116" name="TextBox 115"/>
                  <p:cNvSpPr txBox="1"/>
                  <p:nvPr/>
                </p:nvSpPr>
                <p:spPr>
                  <a:xfrm>
                    <a:off x="1978136" y="4724400"/>
                    <a:ext cx="26321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/>
                      <a:t>5</a:t>
                    </a:r>
                  </a:p>
                </p:txBody>
              </p:sp>
              <p:sp>
                <p:nvSpPr>
                  <p:cNvPr id="117" name="TextBox 116"/>
                  <p:cNvSpPr txBox="1"/>
                  <p:nvPr/>
                </p:nvSpPr>
                <p:spPr>
                  <a:xfrm>
                    <a:off x="2245178" y="4724400"/>
                    <a:ext cx="380232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/>
                      <a:t>7.5</a:t>
                    </a:r>
                  </a:p>
                </p:txBody>
              </p:sp>
            </p:grpSp>
          </p:grpSp>
          <p:grpSp>
            <p:nvGrpSpPr>
              <p:cNvPr id="13" name="Group 12"/>
              <p:cNvGrpSpPr/>
              <p:nvPr/>
            </p:nvGrpSpPr>
            <p:grpSpPr>
              <a:xfrm>
                <a:off x="6020423" y="2292713"/>
                <a:ext cx="2742577" cy="2631830"/>
                <a:chOff x="6020423" y="2140969"/>
                <a:chExt cx="2742577" cy="2631830"/>
              </a:xfrm>
            </p:grpSpPr>
            <p:grpSp>
              <p:nvGrpSpPr>
                <p:cNvPr id="89" name="Group 88"/>
                <p:cNvGrpSpPr/>
                <p:nvPr/>
              </p:nvGrpSpPr>
              <p:grpSpPr>
                <a:xfrm>
                  <a:off x="6020423" y="2140969"/>
                  <a:ext cx="2726500" cy="2497029"/>
                  <a:chOff x="3124200" y="3522115"/>
                  <a:chExt cx="2726500" cy="2497029"/>
                </a:xfrm>
              </p:grpSpPr>
              <p:cxnSp>
                <p:nvCxnSpPr>
                  <p:cNvPr id="90" name="Straight Connector 89"/>
                  <p:cNvCxnSpPr/>
                  <p:nvPr/>
                </p:nvCxnSpPr>
                <p:spPr>
                  <a:xfrm>
                    <a:off x="3124200" y="5866744"/>
                    <a:ext cx="2726500" cy="0"/>
                  </a:xfrm>
                  <a:prstGeom prst="line">
                    <a:avLst/>
                  </a:prstGeom>
                  <a:ln w="6350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1" name="Rectangle 90"/>
                  <p:cNvSpPr/>
                  <p:nvPr/>
                </p:nvSpPr>
                <p:spPr>
                  <a:xfrm>
                    <a:off x="5342544" y="3522115"/>
                    <a:ext cx="166093" cy="2313432"/>
                  </a:xfrm>
                  <a:prstGeom prst="rect">
                    <a:avLst/>
                  </a:prstGeom>
                  <a:solidFill>
                    <a:srgbClr val="FFC0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92" name="Straight Connector 91"/>
                  <p:cNvCxnSpPr/>
                  <p:nvPr/>
                </p:nvCxnSpPr>
                <p:spPr>
                  <a:xfrm>
                    <a:off x="3352800" y="4724400"/>
                    <a:ext cx="0" cy="1294744"/>
                  </a:xfrm>
                  <a:prstGeom prst="line">
                    <a:avLst/>
                  </a:prstGeom>
                  <a:ln w="6350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8" name="Group 117"/>
                <p:cNvGrpSpPr/>
                <p:nvPr/>
              </p:nvGrpSpPr>
              <p:grpSpPr>
                <a:xfrm>
                  <a:off x="6289990" y="4495800"/>
                  <a:ext cx="2473010" cy="276999"/>
                  <a:chOff x="152400" y="4724400"/>
                  <a:chExt cx="2473010" cy="276999"/>
                </a:xfrm>
              </p:grpSpPr>
              <p:sp>
                <p:nvSpPr>
                  <p:cNvPr id="119" name="TextBox 118"/>
                  <p:cNvSpPr txBox="1"/>
                  <p:nvPr/>
                </p:nvSpPr>
                <p:spPr>
                  <a:xfrm>
                    <a:off x="152400" y="4724400"/>
                    <a:ext cx="426720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/>
                      <a:t>-7.5</a:t>
                    </a:r>
                  </a:p>
                </p:txBody>
              </p:sp>
              <p:sp>
                <p:nvSpPr>
                  <p:cNvPr id="120" name="TextBox 119"/>
                  <p:cNvSpPr txBox="1"/>
                  <p:nvPr/>
                </p:nvSpPr>
                <p:spPr>
                  <a:xfrm>
                    <a:off x="582950" y="4724400"/>
                    <a:ext cx="309700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/>
                      <a:t>-5</a:t>
                    </a:r>
                  </a:p>
                </p:txBody>
              </p:sp>
              <p:sp>
                <p:nvSpPr>
                  <p:cNvPr id="121" name="TextBox 120"/>
                  <p:cNvSpPr txBox="1"/>
                  <p:nvPr/>
                </p:nvSpPr>
                <p:spPr>
                  <a:xfrm>
                    <a:off x="896480" y="4724400"/>
                    <a:ext cx="426720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/>
                      <a:t>-2.5</a:t>
                    </a:r>
                  </a:p>
                </p:txBody>
              </p:sp>
              <p:sp>
                <p:nvSpPr>
                  <p:cNvPr id="122" name="TextBox 121"/>
                  <p:cNvSpPr txBox="1"/>
                  <p:nvPr/>
                </p:nvSpPr>
                <p:spPr>
                  <a:xfrm>
                    <a:off x="1327030" y="4724400"/>
                    <a:ext cx="26321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/>
                      <a:t>0</a:t>
                    </a:r>
                  </a:p>
                </p:txBody>
              </p:sp>
              <p:sp>
                <p:nvSpPr>
                  <p:cNvPr id="123" name="TextBox 122"/>
                  <p:cNvSpPr txBox="1"/>
                  <p:nvPr/>
                </p:nvSpPr>
                <p:spPr>
                  <a:xfrm>
                    <a:off x="1594074" y="4724400"/>
                    <a:ext cx="380232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/>
                      <a:t>2.5</a:t>
                    </a:r>
                  </a:p>
                </p:txBody>
              </p:sp>
              <p:sp>
                <p:nvSpPr>
                  <p:cNvPr id="124" name="TextBox 123"/>
                  <p:cNvSpPr txBox="1"/>
                  <p:nvPr/>
                </p:nvSpPr>
                <p:spPr>
                  <a:xfrm>
                    <a:off x="1978136" y="4724400"/>
                    <a:ext cx="26321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/>
                      <a:t>5</a:t>
                    </a:r>
                  </a:p>
                </p:txBody>
              </p:sp>
              <p:sp>
                <p:nvSpPr>
                  <p:cNvPr id="125" name="TextBox 124"/>
                  <p:cNvSpPr txBox="1"/>
                  <p:nvPr/>
                </p:nvSpPr>
                <p:spPr>
                  <a:xfrm>
                    <a:off x="2245178" y="4724400"/>
                    <a:ext cx="380232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/>
                      <a:t>7.5</a:t>
                    </a:r>
                  </a:p>
                </p:txBody>
              </p:sp>
            </p:grpSp>
          </p:grpSp>
        </p:grpSp>
        <p:sp>
          <p:nvSpPr>
            <p:cNvPr id="109" name="Rectangle 108"/>
            <p:cNvSpPr/>
            <p:nvPr/>
          </p:nvSpPr>
          <p:spPr>
            <a:xfrm>
              <a:off x="1608563" y="3609720"/>
              <a:ext cx="310856" cy="1005840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817300" y="4597272"/>
            <a:ext cx="2726500" cy="2250652"/>
            <a:chOff x="2770848" y="4597272"/>
            <a:chExt cx="2726500" cy="2250652"/>
          </a:xfrm>
        </p:grpSpPr>
        <p:grpSp>
          <p:nvGrpSpPr>
            <p:cNvPr id="17" name="Group 16"/>
            <p:cNvGrpSpPr/>
            <p:nvPr/>
          </p:nvGrpSpPr>
          <p:grpSpPr>
            <a:xfrm>
              <a:off x="2770848" y="4597272"/>
              <a:ext cx="2726500" cy="2250652"/>
              <a:chOff x="2770848" y="4597272"/>
              <a:chExt cx="2726500" cy="2250652"/>
            </a:xfrm>
          </p:grpSpPr>
          <p:grpSp>
            <p:nvGrpSpPr>
              <p:cNvPr id="126" name="Group 125"/>
              <p:cNvGrpSpPr/>
              <p:nvPr/>
            </p:nvGrpSpPr>
            <p:grpSpPr>
              <a:xfrm>
                <a:off x="2770848" y="4597272"/>
                <a:ext cx="2726500" cy="2128120"/>
                <a:chOff x="3124200" y="3891024"/>
                <a:chExt cx="2726500" cy="2128120"/>
              </a:xfrm>
            </p:grpSpPr>
            <p:cxnSp>
              <p:nvCxnSpPr>
                <p:cNvPr id="127" name="Straight Connector 126"/>
                <p:cNvCxnSpPr/>
                <p:nvPr/>
              </p:nvCxnSpPr>
              <p:spPr>
                <a:xfrm>
                  <a:off x="3124200" y="5866744"/>
                  <a:ext cx="2726500" cy="0"/>
                </a:xfrm>
                <a:prstGeom prst="line">
                  <a:avLst/>
                </a:prstGeom>
                <a:ln w="6350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8" name="Rectangle 127"/>
                <p:cNvSpPr/>
                <p:nvPr/>
              </p:nvSpPr>
              <p:spPr>
                <a:xfrm>
                  <a:off x="5105767" y="3891024"/>
                  <a:ext cx="310856" cy="1943736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Rectangle 128"/>
                <p:cNvSpPr/>
                <p:nvPr/>
              </p:nvSpPr>
              <p:spPr>
                <a:xfrm>
                  <a:off x="5463907" y="5816472"/>
                  <a:ext cx="310856" cy="18288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30" name="Straight Connector 129"/>
                <p:cNvCxnSpPr/>
                <p:nvPr/>
              </p:nvCxnSpPr>
              <p:spPr>
                <a:xfrm>
                  <a:off x="3352800" y="4724400"/>
                  <a:ext cx="0" cy="1294744"/>
                </a:xfrm>
                <a:prstGeom prst="line">
                  <a:avLst/>
                </a:prstGeom>
                <a:ln w="6350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15"/>
              <p:cNvGrpSpPr/>
              <p:nvPr/>
            </p:nvGrpSpPr>
            <p:grpSpPr>
              <a:xfrm>
                <a:off x="2970493" y="6570925"/>
                <a:ext cx="2473010" cy="276999"/>
                <a:chOff x="2970493" y="6570925"/>
                <a:chExt cx="2473010" cy="276999"/>
              </a:xfrm>
            </p:grpSpPr>
            <p:sp>
              <p:nvSpPr>
                <p:cNvPr id="131" name="TextBox 130"/>
                <p:cNvSpPr txBox="1"/>
                <p:nvPr/>
              </p:nvSpPr>
              <p:spPr>
                <a:xfrm>
                  <a:off x="2970493" y="6570925"/>
                  <a:ext cx="42672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-7.5</a:t>
                  </a:r>
                </a:p>
              </p:txBody>
            </p:sp>
            <p:sp>
              <p:nvSpPr>
                <p:cNvPr id="132" name="TextBox 131"/>
                <p:cNvSpPr txBox="1"/>
                <p:nvPr/>
              </p:nvSpPr>
              <p:spPr>
                <a:xfrm>
                  <a:off x="3401043" y="6570925"/>
                  <a:ext cx="30970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-5</a:t>
                  </a:r>
                </a:p>
              </p:txBody>
            </p:sp>
            <p:sp>
              <p:nvSpPr>
                <p:cNvPr id="133" name="TextBox 132"/>
                <p:cNvSpPr txBox="1"/>
                <p:nvPr/>
              </p:nvSpPr>
              <p:spPr>
                <a:xfrm>
                  <a:off x="3714573" y="6570925"/>
                  <a:ext cx="42672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-2.5</a:t>
                  </a:r>
                </a:p>
              </p:txBody>
            </p:sp>
            <p:sp>
              <p:nvSpPr>
                <p:cNvPr id="134" name="TextBox 133"/>
                <p:cNvSpPr txBox="1"/>
                <p:nvPr/>
              </p:nvSpPr>
              <p:spPr>
                <a:xfrm>
                  <a:off x="4145123" y="6570925"/>
                  <a:ext cx="26321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0</a:t>
                  </a:r>
                </a:p>
              </p:txBody>
            </p:sp>
            <p:sp>
              <p:nvSpPr>
                <p:cNvPr id="135" name="TextBox 134"/>
                <p:cNvSpPr txBox="1"/>
                <p:nvPr/>
              </p:nvSpPr>
              <p:spPr>
                <a:xfrm>
                  <a:off x="4412167" y="6570925"/>
                  <a:ext cx="38023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2.5</a:t>
                  </a:r>
                </a:p>
              </p:txBody>
            </p:sp>
            <p:sp>
              <p:nvSpPr>
                <p:cNvPr id="136" name="TextBox 135"/>
                <p:cNvSpPr txBox="1"/>
                <p:nvPr/>
              </p:nvSpPr>
              <p:spPr>
                <a:xfrm>
                  <a:off x="4796229" y="6570925"/>
                  <a:ext cx="26321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5</a:t>
                  </a:r>
                </a:p>
              </p:txBody>
            </p:sp>
            <p:sp>
              <p:nvSpPr>
                <p:cNvPr id="137" name="TextBox 136"/>
                <p:cNvSpPr txBox="1"/>
                <p:nvPr/>
              </p:nvSpPr>
              <p:spPr>
                <a:xfrm>
                  <a:off x="5063271" y="6570925"/>
                  <a:ext cx="38023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7.5</a:t>
                  </a:r>
                </a:p>
              </p:txBody>
            </p:sp>
          </p:grpSp>
        </p:grpSp>
        <p:sp>
          <p:nvSpPr>
            <p:cNvPr id="140" name="Rectangle 139"/>
            <p:cNvSpPr/>
            <p:nvPr/>
          </p:nvSpPr>
          <p:spPr>
            <a:xfrm>
              <a:off x="4424385" y="5535168"/>
              <a:ext cx="310856" cy="1005840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/>
              <p:cNvSpPr txBox="1"/>
              <p:nvPr/>
            </p:nvSpPr>
            <p:spPr>
              <a:xfrm>
                <a:off x="4956106" y="1796255"/>
                <a:ext cx="7968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𝒜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2" name="TextBox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106" y="1796255"/>
                <a:ext cx="796821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2947680" y="1321200"/>
              <a:ext cx="8655480" cy="54770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44800" y="1313280"/>
                <a:ext cx="8670960" cy="549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168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Discontinuity of Abstract Interp.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819401" y="1600201"/>
                <a:ext cx="2218749" cy="5843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⟦"/>
                          <m:endChr m:val="⟧"/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2.5</m:t>
                                  </m:r>
                                </m:e>
                              </m:d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𝒜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1" y="1600201"/>
                <a:ext cx="2218749" cy="5843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705601" y="1600201"/>
                <a:ext cx="2363019" cy="5843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⟦"/>
                          <m:endChr m:val="⟧"/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2.49</m:t>
                                  </m:r>
                                </m:e>
                              </m:d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𝒜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1" y="1600201"/>
                <a:ext cx="2363019" cy="5843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2488565" y="2286000"/>
            <a:ext cx="2726500" cy="2885524"/>
            <a:chOff x="2770848" y="3962400"/>
            <a:chExt cx="2726500" cy="2885524"/>
          </a:xfrm>
        </p:grpSpPr>
        <p:grpSp>
          <p:nvGrpSpPr>
            <p:cNvPr id="7" name="Group 6"/>
            <p:cNvGrpSpPr/>
            <p:nvPr/>
          </p:nvGrpSpPr>
          <p:grpSpPr>
            <a:xfrm>
              <a:off x="2770848" y="3962400"/>
              <a:ext cx="2726500" cy="2762992"/>
              <a:chOff x="3124200" y="3256152"/>
              <a:chExt cx="2726500" cy="2762992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3124200" y="5866744"/>
                <a:ext cx="2726500" cy="0"/>
              </a:xfrm>
              <a:prstGeom prst="line">
                <a:avLst/>
              </a:prstGeom>
              <a:ln w="635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5105767" y="3256152"/>
                <a:ext cx="310856" cy="257860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463907" y="5816472"/>
                <a:ext cx="310856" cy="1828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3352800" y="4724400"/>
                <a:ext cx="0" cy="1294744"/>
              </a:xfrm>
              <a:prstGeom prst="line">
                <a:avLst/>
              </a:prstGeom>
              <a:ln w="635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/>
            <p:cNvGrpSpPr/>
            <p:nvPr/>
          </p:nvGrpSpPr>
          <p:grpSpPr>
            <a:xfrm>
              <a:off x="2970493" y="6570925"/>
              <a:ext cx="2473010" cy="276999"/>
              <a:chOff x="2970493" y="6570925"/>
              <a:chExt cx="2473010" cy="276999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2970493" y="6570925"/>
                <a:ext cx="42672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-7.5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401043" y="6570925"/>
                <a:ext cx="30970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-5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714573" y="6570925"/>
                <a:ext cx="42672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-2.5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145123" y="6570925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0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412167" y="6570925"/>
                <a:ext cx="38023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2.5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796229" y="6570925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5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063271" y="6570925"/>
                <a:ext cx="38023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7.5</a:t>
                </a:r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6523859" y="2920872"/>
            <a:ext cx="2726500" cy="2250652"/>
            <a:chOff x="2770848" y="4597272"/>
            <a:chExt cx="2726500" cy="2250652"/>
          </a:xfrm>
        </p:grpSpPr>
        <p:grpSp>
          <p:nvGrpSpPr>
            <p:cNvPr id="34" name="Group 33"/>
            <p:cNvGrpSpPr/>
            <p:nvPr/>
          </p:nvGrpSpPr>
          <p:grpSpPr>
            <a:xfrm>
              <a:off x="2770848" y="4597272"/>
              <a:ext cx="2726500" cy="2250652"/>
              <a:chOff x="2770848" y="4597272"/>
              <a:chExt cx="2726500" cy="2250652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2770848" y="4597272"/>
                <a:ext cx="2726500" cy="2128120"/>
                <a:chOff x="3124200" y="3891024"/>
                <a:chExt cx="2726500" cy="2128120"/>
              </a:xfrm>
            </p:grpSpPr>
            <p:cxnSp>
              <p:nvCxnSpPr>
                <p:cNvPr id="44" name="Straight Connector 43"/>
                <p:cNvCxnSpPr/>
                <p:nvPr/>
              </p:nvCxnSpPr>
              <p:spPr>
                <a:xfrm>
                  <a:off x="3124200" y="5866744"/>
                  <a:ext cx="2726500" cy="0"/>
                </a:xfrm>
                <a:prstGeom prst="line">
                  <a:avLst/>
                </a:prstGeom>
                <a:ln w="6350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Rectangle 44"/>
                <p:cNvSpPr/>
                <p:nvPr/>
              </p:nvSpPr>
              <p:spPr>
                <a:xfrm>
                  <a:off x="5105767" y="3891024"/>
                  <a:ext cx="310856" cy="1943736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5463907" y="5816472"/>
                  <a:ext cx="310856" cy="18288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3352800" y="4724400"/>
                  <a:ext cx="0" cy="1294744"/>
                </a:xfrm>
                <a:prstGeom prst="line">
                  <a:avLst/>
                </a:prstGeom>
                <a:ln w="6350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oup 35"/>
              <p:cNvGrpSpPr/>
              <p:nvPr/>
            </p:nvGrpSpPr>
            <p:grpSpPr>
              <a:xfrm>
                <a:off x="2970493" y="6570925"/>
                <a:ext cx="2473010" cy="276999"/>
                <a:chOff x="2970493" y="6570925"/>
                <a:chExt cx="2473010" cy="276999"/>
              </a:xfrm>
            </p:grpSpPr>
            <p:sp>
              <p:nvSpPr>
                <p:cNvPr id="37" name="TextBox 36"/>
                <p:cNvSpPr txBox="1"/>
                <p:nvPr/>
              </p:nvSpPr>
              <p:spPr>
                <a:xfrm>
                  <a:off x="2970493" y="6570925"/>
                  <a:ext cx="42672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-7.5</a:t>
                  </a: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3401043" y="6570925"/>
                  <a:ext cx="30970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-5</a:t>
                  </a:r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3714573" y="6570925"/>
                  <a:ext cx="42672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-2.5</a:t>
                  </a:r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4145123" y="6570925"/>
                  <a:ext cx="26321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0</a:t>
                  </a:r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4412167" y="6570925"/>
                  <a:ext cx="38023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2.5</a:t>
                  </a:r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4796229" y="6570925"/>
                  <a:ext cx="26321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5</a:t>
                  </a:r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5063271" y="6570925"/>
                  <a:ext cx="38023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7.5</a:t>
                  </a:r>
                </a:p>
              </p:txBody>
            </p:sp>
          </p:grpSp>
        </p:grpSp>
        <p:sp>
          <p:nvSpPr>
            <p:cNvPr id="48" name="Rectangle 47"/>
            <p:cNvSpPr/>
            <p:nvPr/>
          </p:nvSpPr>
          <p:spPr>
            <a:xfrm>
              <a:off x="4424385" y="5535168"/>
              <a:ext cx="310856" cy="1005840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941018" y="3227947"/>
                <a:ext cx="1053429" cy="5348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𝒜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𝑜𝑢𝑡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2.5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1018" y="3227947"/>
                <a:ext cx="1053429" cy="5348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936865" y="3117775"/>
                <a:ext cx="1114921" cy="5283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𝒜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𝑜𝑢𝑡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2.49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6865" y="3117775"/>
                <a:ext cx="1114921" cy="5283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857721" y="5602668"/>
                <a:ext cx="2107821" cy="4276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𝒜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𝑜𝑢𝑡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2.5</m:t>
                            </m:r>
                          </m:sup>
                        </m:sSubSup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&lt;2.5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721" y="5602668"/>
                <a:ext cx="2107821" cy="427681"/>
              </a:xfrm>
              <a:prstGeom prst="rect">
                <a:avLst/>
              </a:prstGeom>
              <a:blipFill>
                <a:blip r:embed="rId6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760407" y="5547930"/>
                <a:ext cx="2438488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𝒜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2.49</m:t>
                              </m:r>
                            </m:sup>
                          </m:sSubSup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&lt;2.5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≤0.39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0407" y="5547930"/>
                <a:ext cx="2438488" cy="424732"/>
              </a:xfrm>
              <a:prstGeom prst="rect">
                <a:avLst/>
              </a:prstGeom>
              <a:blipFill>
                <a:blip r:embed="rId7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1713240" y="870840"/>
              <a:ext cx="9478440" cy="56012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02440" y="859680"/>
                <a:ext cx="9492120" cy="562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277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Smoothed Proof Search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3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 descr="disco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704" y="2103326"/>
            <a:ext cx="2960876" cy="2205703"/>
          </a:xfrm>
          <a:prstGeom prst="rect">
            <a:avLst/>
          </a:prstGeom>
        </p:spPr>
      </p:pic>
      <p:pic>
        <p:nvPicPr>
          <p:cNvPr id="48" name="Picture 47" descr="qua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3466" y="1386553"/>
            <a:ext cx="2583491" cy="2617035"/>
          </a:xfrm>
          <a:prstGeom prst="rect">
            <a:avLst/>
          </a:prstGeom>
        </p:spPr>
      </p:pic>
      <p:grpSp>
        <p:nvGrpSpPr>
          <p:cNvPr id="51" name="Group 40"/>
          <p:cNvGrpSpPr/>
          <p:nvPr/>
        </p:nvGrpSpPr>
        <p:grpSpPr>
          <a:xfrm>
            <a:off x="2850855" y="2466576"/>
            <a:ext cx="762000" cy="381000"/>
            <a:chOff x="8229600" y="4800600"/>
            <a:chExt cx="762000" cy="381000"/>
          </a:xfrm>
        </p:grpSpPr>
        <p:sp>
          <p:nvSpPr>
            <p:cNvPr id="52" name="Line 7"/>
            <p:cNvSpPr>
              <a:spLocks noChangeShapeType="1"/>
            </p:cNvSpPr>
            <p:nvPr/>
          </p:nvSpPr>
          <p:spPr bwMode="auto">
            <a:xfrm flipH="1" flipV="1">
              <a:off x="8382000" y="4861654"/>
              <a:ext cx="3048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7"/>
            <p:cNvSpPr>
              <a:spLocks noChangeShapeType="1"/>
            </p:cNvSpPr>
            <p:nvPr/>
          </p:nvSpPr>
          <p:spPr bwMode="auto">
            <a:xfrm flipH="1">
              <a:off x="8229600" y="4861654"/>
              <a:ext cx="152400" cy="16754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7"/>
            <p:cNvSpPr>
              <a:spLocks noChangeShapeType="1"/>
            </p:cNvSpPr>
            <p:nvPr/>
          </p:nvSpPr>
          <p:spPr bwMode="auto">
            <a:xfrm>
              <a:off x="8229600" y="5029200"/>
              <a:ext cx="292100" cy="1524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7"/>
            <p:cNvSpPr>
              <a:spLocks noChangeShapeType="1"/>
            </p:cNvSpPr>
            <p:nvPr/>
          </p:nvSpPr>
          <p:spPr bwMode="auto">
            <a:xfrm flipV="1">
              <a:off x="8533014" y="4953000"/>
              <a:ext cx="153786" cy="19060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7"/>
            <p:cNvSpPr>
              <a:spLocks noChangeShapeType="1"/>
            </p:cNvSpPr>
            <p:nvPr/>
          </p:nvSpPr>
          <p:spPr bwMode="auto">
            <a:xfrm flipV="1">
              <a:off x="8686800" y="4861654"/>
              <a:ext cx="304800" cy="9134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7"/>
            <p:cNvSpPr>
              <a:spLocks noChangeShapeType="1"/>
            </p:cNvSpPr>
            <p:nvPr/>
          </p:nvSpPr>
          <p:spPr bwMode="auto">
            <a:xfrm flipH="1" flipV="1">
              <a:off x="8686800" y="4800600"/>
              <a:ext cx="304800" cy="6105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9" name="Oval 58"/>
          <p:cNvSpPr/>
          <p:nvPr/>
        </p:nvSpPr>
        <p:spPr>
          <a:xfrm>
            <a:off x="6958729" y="2885082"/>
            <a:ext cx="108894" cy="12180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7179709" y="2450742"/>
            <a:ext cx="108894" cy="12180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7877979" y="2968902"/>
            <a:ext cx="108894" cy="12180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9063653" y="3022242"/>
            <a:ext cx="108894" cy="12180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8606453" y="2450742"/>
            <a:ext cx="108894" cy="12180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7946559" y="2587902"/>
            <a:ext cx="108894" cy="12180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challenge of optimizing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029201"/>
            <a:ext cx="8229600" cy="1096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Plateaus and discontinuities thwart search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24001" y="7773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524001" y="9107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1524001" y="615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1524001" y="6535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1524001" y="7202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1524001" y="7487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1524001" y="7487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Picture 33" descr="smoothqua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400" y="1386552"/>
            <a:ext cx="2590800" cy="2526108"/>
          </a:xfrm>
          <a:prstGeom prst="rect">
            <a:avLst/>
          </a:prstGeom>
        </p:spPr>
      </p:pic>
      <p:pic>
        <p:nvPicPr>
          <p:cNvPr id="35" name="Picture 34" descr="dimple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6704" y="1654134"/>
            <a:ext cx="2955896" cy="225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6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 Abstract Semantics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0" y="3276601"/>
                <a:ext cx="9144000" cy="2849563"/>
              </a:xfrm>
            </p:spPr>
            <p:txBody>
              <a:bodyPr/>
              <a:lstStyle/>
              <a:p>
                <a:r>
                  <a:rPr lang="en-US" b="0" dirty="0" smtClean="0">
                    <a:latin typeface="Cambria Math" panose="02040503050406030204" pitchFamily="18" charset="0"/>
                  </a:rPr>
                  <a:t>Properties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⟦"/>
                                <m:endChr m:val="⟧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𝒜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d>
                      <m:dPr>
                        <m:begChr m:val="⟦"/>
                        <m:endChr m:val="⟧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e>
                    </m:d>
                  </m:oMath>
                </a14:m>
                <a:r>
                  <a:rPr lang="en-US" dirty="0" smtClean="0"/>
                  <a:t> is continuous over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3276601"/>
                <a:ext cx="9144000" cy="2849563"/>
              </a:xfrm>
              <a:blipFill>
                <a:blip r:embed="rId2"/>
                <a:stretch>
                  <a:fillRect t="-3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495801" y="1371601"/>
                <a:ext cx="2484013" cy="8297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⟦"/>
                              <m:endChr m:val="⟧"/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</m:e>
                        <m:sub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  <m:r>
                        <a:rPr lang="en-US" sz="4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𝒜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1" y="1371601"/>
                <a:ext cx="2484013" cy="8297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6588720" y="3290760"/>
              <a:ext cx="5602320" cy="1728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81520" y="3285000"/>
                <a:ext cx="5618520" cy="174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251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Smoothed Proof Search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05833" y="1334687"/>
                <a:ext cx="391427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𝑖𝑛𝑖𝑡𝑖𝑎𝑙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𝛽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𝑖𝑛𝑖𝑡𝑖𝑎𝑙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𝑟𝑎𝑛𝑑𝑜𝑚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𝑔𝑢𝑒𝑠𝑠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833" y="1334687"/>
                <a:ext cx="3914277" cy="830997"/>
              </a:xfrm>
              <a:prstGeom prst="rect">
                <a:avLst/>
              </a:prstGeom>
              <a:blipFill>
                <a:blip r:embed="rId2"/>
                <a:stretch>
                  <a:fillRect b="-5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3389132" y="2733460"/>
            <a:ext cx="4364323" cy="1583702"/>
            <a:chOff x="1865131" y="2733460"/>
            <a:chExt cx="4364323" cy="1583702"/>
          </a:xfrm>
        </p:grpSpPr>
        <p:grpSp>
          <p:nvGrpSpPr>
            <p:cNvPr id="22" name="Group 21"/>
            <p:cNvGrpSpPr/>
            <p:nvPr/>
          </p:nvGrpSpPr>
          <p:grpSpPr>
            <a:xfrm>
              <a:off x="1865131" y="2733460"/>
              <a:ext cx="4013935" cy="1583702"/>
              <a:chOff x="1865131" y="2733460"/>
              <a:chExt cx="4013935" cy="1583702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992866" y="2945591"/>
                <a:ext cx="3886200" cy="1371571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1865131" y="2733460"/>
                    <a:ext cx="1566945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𝑂𝑏𝑗𝑒𝑐𝑡𝑖𝑣𝑒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65131" y="2733460"/>
                    <a:ext cx="1566945" cy="369332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Rectangle 6"/>
                  <p:cNvSpPr/>
                  <p:nvPr/>
                </p:nvSpPr>
                <p:spPr>
                  <a:xfrm>
                    <a:off x="2422600" y="3055659"/>
                    <a:ext cx="3445687" cy="39408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𝒜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⟦"/>
                                  <m:endChr m:val="⟧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d>
                            </m:e>
                            <m:sub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𝒜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𝑑𝑖𝑠𝑡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" name="Rectangle 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22600" y="3055659"/>
                    <a:ext cx="3445687" cy="39408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b="-923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2114654" y="3482705"/>
                  <a:ext cx="4114800" cy="6967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:r>
                    <a:rPr lang="en-US" dirty="0"/>
                    <a:t>return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𝒜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𝑔𝑜𝑎𝑙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a14:m>
                  <a:r>
                    <a:rPr lang="en-US" i="1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/>
                  </a:r>
                  <a:br>
                    <a:rPr lang="en-US" i="1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𝑃𝑒𝑛𝑎𝑙𝑡𝑦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𝒜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𝑜𝑢𝑡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𝑓𝑎𝑖𝑙𝑢𝑟𝑒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4654" y="3482705"/>
                  <a:ext cx="4114800" cy="69672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333" t="-3478" b="-34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Rectangle 8"/>
          <p:cNvSpPr/>
          <p:nvPr/>
        </p:nvSpPr>
        <p:spPr>
          <a:xfrm>
            <a:off x="4681871" y="5029200"/>
            <a:ext cx="22098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Numerical Optimizer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Nelder</a:t>
            </a:r>
            <a:r>
              <a:rPr lang="en-US" dirty="0"/>
              <a:t>-Mead)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017532" y="5315636"/>
                <a:ext cx="6848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7532" y="5315636"/>
                <a:ext cx="684867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Down Arrow 12"/>
          <p:cNvSpPr/>
          <p:nvPr/>
        </p:nvSpPr>
        <p:spPr>
          <a:xfrm>
            <a:off x="5703924" y="4317162"/>
            <a:ext cx="165694" cy="71203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058602" y="5315636"/>
                <a:ext cx="10759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8602" y="5315636"/>
                <a:ext cx="1075999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ight Arrow 17"/>
          <p:cNvSpPr/>
          <p:nvPr/>
        </p:nvSpPr>
        <p:spPr>
          <a:xfrm>
            <a:off x="2948228" y="5477218"/>
            <a:ext cx="1259069" cy="16459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7749571" y="5477218"/>
            <a:ext cx="1271252" cy="16459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093731" y="3255702"/>
                <a:ext cx="63318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3731" y="3255702"/>
                <a:ext cx="633186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ight Arrow 22"/>
          <p:cNvSpPr/>
          <p:nvPr/>
        </p:nvSpPr>
        <p:spPr>
          <a:xfrm>
            <a:off x="2948227" y="3552893"/>
            <a:ext cx="328374" cy="16459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7451878" y="3255702"/>
            <a:ext cx="2682722" cy="584775"/>
            <a:chOff x="5927878" y="3255701"/>
            <a:chExt cx="2682722" cy="5847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5927878" y="3255701"/>
                  <a:ext cx="2682722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→ 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7878" y="3255701"/>
                  <a:ext cx="2682722" cy="58477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Right Arrow 23"/>
            <p:cNvSpPr/>
            <p:nvPr/>
          </p:nvSpPr>
          <p:spPr>
            <a:xfrm>
              <a:off x="7168449" y="3498478"/>
              <a:ext cx="328374" cy="164592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870175" y="2275722"/>
            <a:ext cx="6188426" cy="4201279"/>
            <a:chOff x="1346175" y="2275721"/>
            <a:chExt cx="6188426" cy="4201279"/>
          </a:xfrm>
        </p:grpSpPr>
        <p:sp>
          <p:nvSpPr>
            <p:cNvPr id="26" name="Rectangle 25"/>
            <p:cNvSpPr/>
            <p:nvPr/>
          </p:nvSpPr>
          <p:spPr>
            <a:xfrm>
              <a:off x="1424227" y="2514600"/>
              <a:ext cx="6110374" cy="3962400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1346175" y="2275721"/>
                  <a:ext cx="948465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𝑆𝑒𝑎𝑟𝑐h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6175" y="2275721"/>
                  <a:ext cx="948465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" name="Ink 2"/>
              <p14:cNvContentPartPr/>
              <p14:nvPr/>
            </p14:nvContentPartPr>
            <p14:xfrm>
              <a:off x="2044800" y="1266840"/>
              <a:ext cx="9573480" cy="48949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037960" y="1261800"/>
                <a:ext cx="9591840" cy="491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300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2" grpId="0"/>
      <p:bldP spid="13" grpId="0" animBg="1"/>
      <p:bldP spid="14" grpId="0"/>
      <p:bldP spid="18" grpId="0" animBg="1"/>
      <p:bldP spid="19" grpId="0" animBg="1"/>
      <p:bldP spid="20" grpId="0"/>
      <p:bldP spid="2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Smoothed Proof Search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05833" y="1334687"/>
                <a:ext cx="391427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𝑖𝑛𝑖𝑡𝑖𝑎𝑙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𝛽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𝑖𝑛𝑖𝑡𝑖𝑎𝑙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𝑟𝑎𝑛𝑑𝑜𝑚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𝑔𝑢𝑒𝑠𝑠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833" y="1334687"/>
                <a:ext cx="3914277" cy="830997"/>
              </a:xfrm>
              <a:prstGeom prst="rect">
                <a:avLst/>
              </a:prstGeom>
              <a:blipFill>
                <a:blip r:embed="rId2"/>
                <a:stretch>
                  <a:fillRect b="-5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31006" y="3499078"/>
                <a:ext cx="60260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006" y="3499078"/>
                <a:ext cx="602601" cy="830997"/>
              </a:xfrm>
              <a:prstGeom prst="rect">
                <a:avLst/>
              </a:prstGeom>
              <a:blipFill>
                <a:blip r:embed="rId3"/>
                <a:stretch>
                  <a:fillRect l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2764405" y="3664479"/>
            <a:ext cx="1219200" cy="609600"/>
            <a:chOff x="990600" y="3552893"/>
            <a:chExt cx="1676400" cy="609600"/>
          </a:xfrm>
        </p:grpSpPr>
        <p:sp>
          <p:nvSpPr>
            <p:cNvPr id="7" name="Right Arrow 6"/>
            <p:cNvSpPr/>
            <p:nvPr/>
          </p:nvSpPr>
          <p:spPr>
            <a:xfrm>
              <a:off x="990600" y="3594402"/>
              <a:ext cx="1676400" cy="164592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990600" y="3939037"/>
              <a:ext cx="1676399" cy="164592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86432" y="3552893"/>
              <a:ext cx="12954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Search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002655" y="3663509"/>
            <a:ext cx="1219200" cy="609600"/>
            <a:chOff x="990600" y="3552893"/>
            <a:chExt cx="1676400" cy="609600"/>
          </a:xfrm>
        </p:grpSpPr>
        <p:sp>
          <p:nvSpPr>
            <p:cNvPr id="11" name="Right Arrow 10"/>
            <p:cNvSpPr/>
            <p:nvPr/>
          </p:nvSpPr>
          <p:spPr>
            <a:xfrm>
              <a:off x="990600" y="3594402"/>
              <a:ext cx="1676400" cy="164592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990600" y="3939037"/>
              <a:ext cx="1676399" cy="164592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86432" y="3552893"/>
              <a:ext cx="12954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Search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240905" y="3651477"/>
            <a:ext cx="1219200" cy="609600"/>
            <a:chOff x="990600" y="3552893"/>
            <a:chExt cx="1676400" cy="609600"/>
          </a:xfrm>
        </p:grpSpPr>
        <p:sp>
          <p:nvSpPr>
            <p:cNvPr id="15" name="Right Arrow 14"/>
            <p:cNvSpPr/>
            <p:nvPr/>
          </p:nvSpPr>
          <p:spPr>
            <a:xfrm>
              <a:off x="990600" y="3594402"/>
              <a:ext cx="1676400" cy="164592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990600" y="3939037"/>
              <a:ext cx="1676399" cy="164592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086432" y="3552893"/>
              <a:ext cx="12954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Search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717405" y="3651477"/>
            <a:ext cx="1219200" cy="609600"/>
            <a:chOff x="990600" y="3552893"/>
            <a:chExt cx="1676400" cy="609600"/>
          </a:xfrm>
        </p:grpSpPr>
        <p:sp>
          <p:nvSpPr>
            <p:cNvPr id="23" name="Right Arrow 22"/>
            <p:cNvSpPr/>
            <p:nvPr/>
          </p:nvSpPr>
          <p:spPr>
            <a:xfrm>
              <a:off x="990600" y="3594402"/>
              <a:ext cx="1676400" cy="164592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990600" y="3939037"/>
              <a:ext cx="1676399" cy="164592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086432" y="3552893"/>
              <a:ext cx="12954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Search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773600" y="3383249"/>
            <a:ext cx="6222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936605" y="3506280"/>
                <a:ext cx="1040478" cy="860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𝜖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𝑓𝑖𝑛𝑎𝑙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6605" y="3506280"/>
                <a:ext cx="1040478" cy="860620"/>
              </a:xfrm>
              <a:prstGeom prst="rect">
                <a:avLst/>
              </a:prstGeom>
              <a:blipFill>
                <a:blip r:embed="rId4"/>
                <a:stretch>
                  <a:fillRect b="-7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9009360" y="3980520"/>
              <a:ext cx="20880" cy="36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06480" y="3977640"/>
                <a:ext cx="27000" cy="1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11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047 L -0.18073 0.3092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3" y="1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26" grpId="0"/>
      <p:bldP spid="2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 abstract semantics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details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41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Histograms in Higher Dimensions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286000" y="1219202"/>
            <a:ext cx="2964479" cy="1555521"/>
            <a:chOff x="5852084" y="1176546"/>
            <a:chExt cx="2726500" cy="1349824"/>
          </a:xfrm>
        </p:grpSpPr>
        <p:grpSp>
          <p:nvGrpSpPr>
            <p:cNvPr id="5" name="Group 4"/>
            <p:cNvGrpSpPr/>
            <p:nvPr/>
          </p:nvGrpSpPr>
          <p:grpSpPr>
            <a:xfrm>
              <a:off x="5852084" y="1176546"/>
              <a:ext cx="2726500" cy="1294744"/>
              <a:chOff x="3124200" y="4724400"/>
              <a:chExt cx="2726500" cy="1294744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3124200" y="5866744"/>
                <a:ext cx="2726500" cy="0"/>
              </a:xfrm>
              <a:prstGeom prst="line">
                <a:avLst/>
              </a:prstGeom>
              <a:ln w="635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Rectangle 14"/>
              <p:cNvSpPr/>
              <p:nvPr/>
            </p:nvSpPr>
            <p:spPr>
              <a:xfrm>
                <a:off x="3632494" y="5816472"/>
                <a:ext cx="310856" cy="1828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965488" y="5578728"/>
                <a:ext cx="310856" cy="256032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298482" y="4828920"/>
                <a:ext cx="310856" cy="100584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631476" y="4828920"/>
                <a:ext cx="310856" cy="100584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964470" y="5578728"/>
                <a:ext cx="310856" cy="256032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5297464" y="5816472"/>
                <a:ext cx="310856" cy="1828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3352800" y="4724400"/>
                <a:ext cx="0" cy="1294744"/>
              </a:xfrm>
              <a:prstGeom prst="line">
                <a:avLst/>
              </a:prstGeom>
              <a:ln w="635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/>
            <p:cNvGrpSpPr/>
            <p:nvPr/>
          </p:nvGrpSpPr>
          <p:grpSpPr>
            <a:xfrm>
              <a:off x="6096000" y="2286000"/>
              <a:ext cx="2442486" cy="240370"/>
              <a:chOff x="6096000" y="2286000"/>
              <a:chExt cx="2442486" cy="24037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6096000" y="2286000"/>
                <a:ext cx="392464" cy="2403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-7.5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526550" y="2286000"/>
                <a:ext cx="284838" cy="2403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-5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840080" y="2286000"/>
                <a:ext cx="392464" cy="2403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-2.5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270630" y="2286000"/>
                <a:ext cx="242084" cy="2403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0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537674" y="2286000"/>
                <a:ext cx="349708" cy="2403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2.5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921736" y="2286000"/>
                <a:ext cx="242084" cy="2403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5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8188778" y="2286000"/>
                <a:ext cx="349708" cy="2403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7.5</a:t>
                </a:r>
              </a:p>
            </p:txBody>
          </p:sp>
        </p:grpSp>
      </p:grpSp>
      <p:sp>
        <p:nvSpPr>
          <p:cNvPr id="22" name="Right Brace 21"/>
          <p:cNvSpPr/>
          <p:nvPr/>
        </p:nvSpPr>
        <p:spPr>
          <a:xfrm rot="5400000">
            <a:off x="4006327" y="2793181"/>
            <a:ext cx="203740" cy="4572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389805" y="3041597"/>
                <a:ext cx="14947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Subsets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9805" y="3041597"/>
                <a:ext cx="1494768" cy="369332"/>
              </a:xfrm>
              <a:prstGeom prst="rect">
                <a:avLst/>
              </a:prstGeom>
              <a:blipFill>
                <a:blip r:embed="rId2"/>
                <a:stretch>
                  <a:fillRect l="-3265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ight Brace 23"/>
          <p:cNvSpPr/>
          <p:nvPr/>
        </p:nvSpPr>
        <p:spPr>
          <a:xfrm>
            <a:off x="4594732" y="1314661"/>
            <a:ext cx="227754" cy="114620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971658" y="1813021"/>
            <a:ext cx="855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Weight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6680647" y="1313911"/>
            <a:ext cx="3657600" cy="1349311"/>
            <a:chOff x="4419600" y="1605430"/>
            <a:chExt cx="3657600" cy="1349311"/>
          </a:xfrm>
        </p:grpSpPr>
        <p:grpSp>
          <p:nvGrpSpPr>
            <p:cNvPr id="30" name="Group 29"/>
            <p:cNvGrpSpPr/>
            <p:nvPr/>
          </p:nvGrpSpPr>
          <p:grpSpPr>
            <a:xfrm>
              <a:off x="4419600" y="2209800"/>
              <a:ext cx="3657600" cy="744941"/>
              <a:chOff x="5486400" y="2499023"/>
              <a:chExt cx="2286000" cy="583756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5486400" y="2499023"/>
                <a:ext cx="1296364" cy="56849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>
                <a:off x="6477000" y="2503170"/>
                <a:ext cx="1295400" cy="57960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Rectangle 30"/>
            <p:cNvSpPr/>
            <p:nvPr/>
          </p:nvSpPr>
          <p:spPr>
            <a:xfrm>
              <a:off x="6583228" y="1971634"/>
              <a:ext cx="549143" cy="732407"/>
            </a:xfrm>
            <a:prstGeom prst="rect">
              <a:avLst/>
            </a:prstGeom>
            <a:solidFill>
              <a:srgbClr val="FFC000"/>
            </a:solidFill>
            <a:scene3d>
              <a:camera prst="orthographicFront">
                <a:rot lat="3840000" lon="3408416" rev="4373304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038712" y="2159225"/>
              <a:ext cx="549143" cy="732407"/>
            </a:xfrm>
            <a:prstGeom prst="rect">
              <a:avLst/>
            </a:prstGeom>
            <a:solidFill>
              <a:srgbClr val="FFC000"/>
            </a:solidFill>
            <a:scene3d>
              <a:camera prst="orthographicFront">
                <a:rot lat="3840000" lon="3408416" rev="4373304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140344" y="1774986"/>
              <a:ext cx="549143" cy="732407"/>
            </a:xfrm>
            <a:prstGeom prst="rect">
              <a:avLst/>
            </a:prstGeom>
            <a:solidFill>
              <a:srgbClr val="FFC000"/>
            </a:solidFill>
            <a:scene3d>
              <a:camera prst="orthographicFront">
                <a:rot lat="3840000" lon="3408416" rev="4373304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216712" y="1814581"/>
              <a:ext cx="549143" cy="732407"/>
            </a:xfrm>
            <a:prstGeom prst="rect">
              <a:avLst/>
            </a:prstGeom>
            <a:solidFill>
              <a:srgbClr val="FFC000"/>
            </a:solidFill>
            <a:scene3d>
              <a:camera prst="orthographicFront">
                <a:rot lat="3840000" lon="3408416" rev="4373304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672196" y="2012621"/>
              <a:ext cx="549143" cy="732407"/>
            </a:xfrm>
            <a:prstGeom prst="rect">
              <a:avLst/>
            </a:prstGeom>
            <a:solidFill>
              <a:srgbClr val="FFC000"/>
            </a:solidFill>
            <a:scene3d>
              <a:camera prst="orthographicFront">
                <a:rot lat="3840000" lon="3408416" rev="4373304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773828" y="1605430"/>
              <a:ext cx="549143" cy="732407"/>
            </a:xfrm>
            <a:prstGeom prst="rect">
              <a:avLst/>
            </a:prstGeom>
            <a:solidFill>
              <a:srgbClr val="FFC000"/>
            </a:solidFill>
            <a:scene3d>
              <a:camera prst="orthographicFront">
                <a:rot lat="3840000" lon="3408416" rev="4373304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6094301" y="2362200"/>
                  <a:ext cx="47173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4301" y="2362200"/>
                  <a:ext cx="471732" cy="33855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6629400" y="2133600"/>
                  <a:ext cx="47173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9400" y="2133600"/>
                  <a:ext cx="471732" cy="33855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7148268" y="1947446"/>
                  <a:ext cx="47173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8268" y="1947446"/>
                  <a:ext cx="471732" cy="33855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6843468" y="1775460"/>
                  <a:ext cx="47173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3468" y="1775460"/>
                  <a:ext cx="471732" cy="33855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6248400" y="1989356"/>
                  <a:ext cx="47173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8400" y="1989356"/>
                  <a:ext cx="471732" cy="33855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5737860" y="2176046"/>
                  <a:ext cx="47173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7860" y="2176046"/>
                  <a:ext cx="471732" cy="33855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6" name="TextBox 45"/>
          <p:cNvSpPr txBox="1"/>
          <p:nvPr/>
        </p:nvSpPr>
        <p:spPr>
          <a:xfrm>
            <a:off x="2783189" y="4099676"/>
            <a:ext cx="6984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Ellipsoid Domain: Use Ellipsoids to Represent Buckets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767996" y="2590798"/>
            <a:ext cx="2289420" cy="338554"/>
            <a:chOff x="908782" y="2929890"/>
            <a:chExt cx="2628817" cy="3866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908782" y="2929890"/>
                  <a:ext cx="509195" cy="3866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8782" y="2929890"/>
                  <a:ext cx="509195" cy="38663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1332706" y="2929890"/>
                  <a:ext cx="503747" cy="3866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2706" y="2929890"/>
                  <a:ext cx="503747" cy="386635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1756629" y="2929890"/>
                  <a:ext cx="509195" cy="3866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6629" y="2929890"/>
                  <a:ext cx="509195" cy="386635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2180554" y="2929890"/>
                  <a:ext cx="509195" cy="3866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0554" y="2929890"/>
                  <a:ext cx="509195" cy="386635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2604478" y="2929890"/>
                  <a:ext cx="509195" cy="3866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4478" y="2929890"/>
                  <a:ext cx="509195" cy="386635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3028404" y="2929890"/>
                  <a:ext cx="509195" cy="3866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8404" y="2929890"/>
                  <a:ext cx="509195" cy="386635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4858047" y="4897355"/>
            <a:ext cx="3302670" cy="1905000"/>
            <a:chOff x="2472138" y="4724400"/>
            <a:chExt cx="3302670" cy="1905000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2709492" y="4724400"/>
              <a:ext cx="0" cy="1905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2472138" y="6477000"/>
              <a:ext cx="319715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>
            <a:xfrm>
              <a:off x="2991420" y="5184878"/>
              <a:ext cx="1019669" cy="304800"/>
            </a:xfrm>
            <a:prstGeom prst="ellipse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 rot="19061169">
              <a:off x="3364535" y="5829569"/>
              <a:ext cx="1019669" cy="304800"/>
            </a:xfrm>
            <a:prstGeom prst="ellipse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 rot="2713283">
              <a:off x="4661286" y="5512027"/>
              <a:ext cx="1019669" cy="610176"/>
            </a:xfrm>
            <a:prstGeom prst="ellipse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3235039" y="5113172"/>
                  <a:ext cx="47173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5039" y="5113172"/>
                  <a:ext cx="471732" cy="338554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3601424" y="5779331"/>
                  <a:ext cx="47173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1424" y="5779331"/>
                  <a:ext cx="471732" cy="338554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4967022" y="5676900"/>
                  <a:ext cx="47173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7022" y="5676900"/>
                  <a:ext cx="471732" cy="338554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2" name="Group 61"/>
            <p:cNvGrpSpPr/>
            <p:nvPr/>
          </p:nvGrpSpPr>
          <p:grpSpPr>
            <a:xfrm>
              <a:off x="3081275" y="4912090"/>
              <a:ext cx="2693533" cy="1545351"/>
              <a:chOff x="349360" y="2929890"/>
              <a:chExt cx="2693533" cy="154535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TextBox 62"/>
                  <p:cNvSpPr txBox="1"/>
                  <p:nvPr/>
                </p:nvSpPr>
                <p:spPr>
                  <a:xfrm>
                    <a:off x="908782" y="2929890"/>
                    <a:ext cx="47679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3" name="TextBox 6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8782" y="2929890"/>
                    <a:ext cx="476797" cy="369332"/>
                  </a:xfrm>
                  <a:prstGeom prst="rect">
                    <a:avLst/>
                  </a:prstGeom>
                  <a:blipFill rotWithShape="0"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TextBox 63"/>
                  <p:cNvSpPr txBox="1"/>
                  <p:nvPr/>
                </p:nvSpPr>
                <p:spPr>
                  <a:xfrm>
                    <a:off x="349360" y="4105909"/>
                    <a:ext cx="47679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4" name="TextBox 6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9360" y="4105909"/>
                    <a:ext cx="476797" cy="369332"/>
                  </a:xfrm>
                  <a:prstGeom prst="rect">
                    <a:avLst/>
                  </a:prstGeom>
                  <a:blipFill rotWithShape="0"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TextBox 64"/>
                  <p:cNvSpPr txBox="1"/>
                  <p:nvPr/>
                </p:nvSpPr>
                <p:spPr>
                  <a:xfrm>
                    <a:off x="2632170" y="3299222"/>
                    <a:ext cx="41072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5" name="TextBox 6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32170" y="3299222"/>
                    <a:ext cx="410723" cy="369332"/>
                  </a:xfrm>
                  <a:prstGeom prst="rect">
                    <a:avLst/>
                  </a:prstGeom>
                  <a:blipFill rotWithShape="0"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033358" y="3264709"/>
                <a:ext cx="2791544" cy="55791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358" y="3264709"/>
                <a:ext cx="2791544" cy="55791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3" name="Ink 32"/>
              <p14:cNvContentPartPr/>
              <p14:nvPr/>
            </p14:nvContentPartPr>
            <p14:xfrm>
              <a:off x="2435760" y="1669680"/>
              <a:ext cx="8861400" cy="321408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430360" y="1657800"/>
                <a:ext cx="8879760" cy="323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079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/>
      <p:bldP spid="23" grpId="1"/>
      <p:bldP spid="24" grpId="0" animBg="1"/>
      <p:bldP spid="24" grpId="1" animBg="1"/>
      <p:bldP spid="25" grpId="0"/>
      <p:bldP spid="25" grpId="1"/>
      <p:bldP spid="46" grpId="0"/>
      <p:bldP spid="29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Discontinuity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8" idx="2"/>
            <a:endCxn id="24" idx="0"/>
          </p:cNvCxnSpPr>
          <p:nvPr/>
        </p:nvCxnSpPr>
        <p:spPr>
          <a:xfrm flipH="1">
            <a:off x="5369803" y="3146338"/>
            <a:ext cx="812655" cy="531484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8" idx="2"/>
            <a:endCxn id="25" idx="0"/>
          </p:cNvCxnSpPr>
          <p:nvPr/>
        </p:nvCxnSpPr>
        <p:spPr>
          <a:xfrm>
            <a:off x="6182457" y="3146338"/>
            <a:ext cx="741940" cy="531484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453162" y="3208711"/>
            <a:ext cx="73949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false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69335" y="3164777"/>
            <a:ext cx="69127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true</a:t>
            </a:r>
          </a:p>
        </p:txBody>
      </p:sp>
      <p:grpSp>
        <p:nvGrpSpPr>
          <p:cNvPr id="161" name="Group 160"/>
          <p:cNvGrpSpPr/>
          <p:nvPr/>
        </p:nvGrpSpPr>
        <p:grpSpPr>
          <a:xfrm>
            <a:off x="5791654" y="2590800"/>
            <a:ext cx="781606" cy="555538"/>
            <a:chOff x="4267654" y="2590800"/>
            <a:chExt cx="781606" cy="555538"/>
          </a:xfrm>
        </p:grpSpPr>
        <p:sp>
          <p:nvSpPr>
            <p:cNvPr id="18" name="Rounded Rectangle 17"/>
            <p:cNvSpPr/>
            <p:nvPr/>
          </p:nvSpPr>
          <p:spPr>
            <a:xfrm>
              <a:off x="4267654" y="2790087"/>
              <a:ext cx="781606" cy="35625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if( B )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4648200" y="2590800"/>
              <a:ext cx="0" cy="224073"/>
            </a:xfrm>
            <a:prstGeom prst="straightConnector1">
              <a:avLst/>
            </a:prstGeom>
            <a:ln w="38100">
              <a:solidFill>
                <a:schemeClr val="tx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ounded Rectangle 23"/>
          <p:cNvSpPr/>
          <p:nvPr/>
        </p:nvSpPr>
        <p:spPr>
          <a:xfrm>
            <a:off x="4978999" y="3677823"/>
            <a:ext cx="781606" cy="570003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y=y-10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533594" y="3677823"/>
            <a:ext cx="781606" cy="570003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y=y+10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791654" y="4744623"/>
            <a:ext cx="781606" cy="356251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7" name="Straight Arrow Connector 26"/>
          <p:cNvCxnSpPr>
            <a:stCxn id="25" idx="2"/>
            <a:endCxn id="26" idx="0"/>
          </p:cNvCxnSpPr>
          <p:nvPr/>
        </p:nvCxnSpPr>
        <p:spPr>
          <a:xfrm flipH="1">
            <a:off x="6182457" y="4247826"/>
            <a:ext cx="741940" cy="496797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4" idx="2"/>
            <a:endCxn id="26" idx="0"/>
          </p:cNvCxnSpPr>
          <p:nvPr/>
        </p:nvCxnSpPr>
        <p:spPr>
          <a:xfrm>
            <a:off x="5369803" y="4247826"/>
            <a:ext cx="812655" cy="496797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3" name="Group 162"/>
          <p:cNvGrpSpPr/>
          <p:nvPr/>
        </p:nvGrpSpPr>
        <p:grpSpPr>
          <a:xfrm>
            <a:off x="4953001" y="1334684"/>
            <a:ext cx="2691567" cy="1405090"/>
            <a:chOff x="3429000" y="1334684"/>
            <a:chExt cx="2691567" cy="1405090"/>
          </a:xfrm>
        </p:grpSpPr>
        <p:grpSp>
          <p:nvGrpSpPr>
            <p:cNvPr id="4" name="Group 3"/>
            <p:cNvGrpSpPr/>
            <p:nvPr/>
          </p:nvGrpSpPr>
          <p:grpSpPr>
            <a:xfrm>
              <a:off x="3637444" y="1334684"/>
              <a:ext cx="2483123" cy="1128989"/>
              <a:chOff x="3889958" y="1567230"/>
              <a:chExt cx="3676763" cy="1696082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4183855" y="2287169"/>
                <a:ext cx="675706" cy="486974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5155537" y="1928849"/>
                <a:ext cx="1209170" cy="968939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 rot="19000599">
                <a:off x="6428918" y="2235225"/>
                <a:ext cx="1137803" cy="429744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305945" y="1903450"/>
                <a:ext cx="705424" cy="554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0.3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926725" y="1640291"/>
                <a:ext cx="705424" cy="554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0.5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578899" y="1650135"/>
                <a:ext cx="705424" cy="554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0.2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889958" y="1567230"/>
                <a:ext cx="3657600" cy="1696082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  <a:prstDash val="dash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3429000" y="2148422"/>
              <a:ext cx="492429" cy="591352"/>
              <a:chOff x="2659308" y="2378403"/>
              <a:chExt cx="588730" cy="687770"/>
            </a:xfrm>
          </p:grpSpPr>
          <p:cxnSp>
            <p:nvCxnSpPr>
              <p:cNvPr id="58" name="Straight Arrow Connector 57"/>
              <p:cNvCxnSpPr/>
              <p:nvPr/>
            </p:nvCxnSpPr>
            <p:spPr>
              <a:xfrm flipV="1">
                <a:off x="2906133" y="2378403"/>
                <a:ext cx="0" cy="378704"/>
              </a:xfrm>
              <a:prstGeom prst="straightConnector1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/>
              <p:nvPr/>
            </p:nvCxnSpPr>
            <p:spPr>
              <a:xfrm>
                <a:off x="2912157" y="2757107"/>
                <a:ext cx="335881" cy="0"/>
              </a:xfrm>
              <a:prstGeom prst="straightConnector1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60"/>
              <p:cNvSpPr txBox="1"/>
              <p:nvPr/>
            </p:nvSpPr>
            <p:spPr>
              <a:xfrm>
                <a:off x="2659308" y="2451958"/>
                <a:ext cx="339602" cy="429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x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2878333" y="2636623"/>
                <a:ext cx="348593" cy="429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y</a:t>
                </a:r>
              </a:p>
            </p:txBody>
          </p:sp>
        </p:grpSp>
      </p:grpSp>
      <p:grpSp>
        <p:nvGrpSpPr>
          <p:cNvPr id="77" name="Group 76"/>
          <p:cNvGrpSpPr/>
          <p:nvPr/>
        </p:nvGrpSpPr>
        <p:grpSpPr>
          <a:xfrm>
            <a:off x="7894603" y="3175471"/>
            <a:ext cx="2689350" cy="1704164"/>
            <a:chOff x="5844662" y="3280938"/>
            <a:chExt cx="3215291" cy="1982027"/>
          </a:xfrm>
        </p:grpSpPr>
        <p:grpSp>
          <p:nvGrpSpPr>
            <p:cNvPr id="45" name="Group 44"/>
            <p:cNvGrpSpPr/>
            <p:nvPr/>
          </p:nvGrpSpPr>
          <p:grpSpPr>
            <a:xfrm>
              <a:off x="6091220" y="3642140"/>
              <a:ext cx="2968733" cy="1313068"/>
              <a:chOff x="3889958" y="1567230"/>
              <a:chExt cx="3676763" cy="1696082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5155537" y="1928849"/>
                <a:ext cx="1209170" cy="968939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 rot="19000599">
                <a:off x="6428918" y="2235225"/>
                <a:ext cx="1137803" cy="429744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926725" y="1640292"/>
                <a:ext cx="705424" cy="5548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0.5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6578899" y="1650135"/>
                <a:ext cx="705424" cy="5548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0.2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3889958" y="1567230"/>
                <a:ext cx="3657600" cy="1696082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  <a:prstDash val="dash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6124022" y="3280938"/>
              <a:ext cx="2929793" cy="1924713"/>
              <a:chOff x="2944959" y="1082837"/>
              <a:chExt cx="2929793" cy="1924713"/>
            </a:xfrm>
          </p:grpSpPr>
          <p:pic>
            <p:nvPicPr>
              <p:cNvPr id="54" name="Picture 53" descr="latex-image-1.pd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44959" y="1115610"/>
                <a:ext cx="215342" cy="196641"/>
              </a:xfrm>
              <a:prstGeom prst="rect">
                <a:avLst/>
              </a:prstGeom>
            </p:spPr>
          </p:pic>
          <p:pic>
            <p:nvPicPr>
              <p:cNvPr id="55" name="Picture 54" descr="latex-image-1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4831" y="1082837"/>
                <a:ext cx="399921" cy="196641"/>
              </a:xfrm>
              <a:prstGeom prst="rect">
                <a:avLst/>
              </a:prstGeom>
            </p:spPr>
          </p:pic>
          <p:cxnSp>
            <p:nvCxnSpPr>
              <p:cNvPr id="56" name="Straight Connector 55"/>
              <p:cNvCxnSpPr/>
              <p:nvPr/>
            </p:nvCxnSpPr>
            <p:spPr>
              <a:xfrm>
                <a:off x="4114800" y="1199616"/>
                <a:ext cx="0" cy="1807934"/>
              </a:xfrm>
              <a:prstGeom prst="line">
                <a:avLst/>
              </a:prstGeom>
              <a:ln>
                <a:prstDash val="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 68"/>
            <p:cNvGrpSpPr/>
            <p:nvPr/>
          </p:nvGrpSpPr>
          <p:grpSpPr>
            <a:xfrm>
              <a:off x="5844662" y="4575194"/>
              <a:ext cx="588730" cy="687771"/>
              <a:chOff x="2659308" y="2378403"/>
              <a:chExt cx="588730" cy="687771"/>
            </a:xfrm>
          </p:grpSpPr>
          <p:cxnSp>
            <p:nvCxnSpPr>
              <p:cNvPr id="70" name="Straight Arrow Connector 69"/>
              <p:cNvCxnSpPr/>
              <p:nvPr/>
            </p:nvCxnSpPr>
            <p:spPr>
              <a:xfrm flipV="1">
                <a:off x="2906133" y="2378403"/>
                <a:ext cx="0" cy="378704"/>
              </a:xfrm>
              <a:prstGeom prst="straightConnector1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/>
              <p:cNvCxnSpPr/>
              <p:nvPr/>
            </p:nvCxnSpPr>
            <p:spPr>
              <a:xfrm>
                <a:off x="2912157" y="2757107"/>
                <a:ext cx="335881" cy="0"/>
              </a:xfrm>
              <a:prstGeom prst="straightConnector1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Box 71"/>
              <p:cNvSpPr txBox="1"/>
              <p:nvPr/>
            </p:nvSpPr>
            <p:spPr>
              <a:xfrm>
                <a:off x="2659308" y="2451957"/>
                <a:ext cx="339602" cy="429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x</a:t>
                </a: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2878333" y="2636623"/>
                <a:ext cx="348593" cy="42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y</a:t>
                </a:r>
              </a:p>
            </p:txBody>
          </p:sp>
        </p:grpSp>
        <p:sp>
          <p:nvSpPr>
            <p:cNvPr id="75" name="Rectangle 74"/>
            <p:cNvSpPr/>
            <p:nvPr/>
          </p:nvSpPr>
          <p:spPr>
            <a:xfrm>
              <a:off x="6438659" y="3856319"/>
              <a:ext cx="841437" cy="87092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Oval 78"/>
          <p:cNvSpPr/>
          <p:nvPr/>
        </p:nvSpPr>
        <p:spPr>
          <a:xfrm>
            <a:off x="9004510" y="3657343"/>
            <a:ext cx="764827" cy="778558"/>
          </a:xfrm>
          <a:prstGeom prst="ellipse">
            <a:avLst/>
          </a:prstGeom>
          <a:solidFill>
            <a:srgbClr val="77933C">
              <a:alpha val="50196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2" name="Group 141"/>
          <p:cNvGrpSpPr/>
          <p:nvPr/>
        </p:nvGrpSpPr>
        <p:grpSpPr>
          <a:xfrm>
            <a:off x="1752601" y="3128727"/>
            <a:ext cx="2685429" cy="1672974"/>
            <a:chOff x="228600" y="3128727"/>
            <a:chExt cx="2685429" cy="1672974"/>
          </a:xfrm>
        </p:grpSpPr>
        <p:sp>
          <p:nvSpPr>
            <p:cNvPr id="123" name="Oval 122"/>
            <p:cNvSpPr/>
            <p:nvPr/>
          </p:nvSpPr>
          <p:spPr>
            <a:xfrm>
              <a:off x="635529" y="3875835"/>
              <a:ext cx="456342" cy="324152"/>
            </a:xfrm>
            <a:prstGeom prst="ellipse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1291760" y="3637321"/>
              <a:ext cx="816620" cy="64497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717983" y="3620414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0.3</a:t>
              </a: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37044" y="3396611"/>
              <a:ext cx="2470181" cy="1128989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  <a:prstDash val="dash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1" name="Picture 130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476" y="3156906"/>
              <a:ext cx="180117" cy="169074"/>
            </a:xfrm>
            <a:prstGeom prst="rect">
              <a:avLst/>
            </a:prstGeom>
          </p:spPr>
        </p:pic>
        <p:pic>
          <p:nvPicPr>
            <p:cNvPr id="132" name="Picture 131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9525" y="3128727"/>
              <a:ext cx="334504" cy="169074"/>
            </a:xfrm>
            <a:prstGeom prst="rect">
              <a:avLst/>
            </a:prstGeom>
          </p:spPr>
        </p:pic>
        <p:cxnSp>
          <p:nvCxnSpPr>
            <p:cNvPr id="133" name="Straight Connector 132"/>
            <p:cNvCxnSpPr/>
            <p:nvPr/>
          </p:nvCxnSpPr>
          <p:spPr>
            <a:xfrm flipH="1">
              <a:off x="1441961" y="3160641"/>
              <a:ext cx="0" cy="1532253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/>
            <p:nvPr/>
          </p:nvCxnSpPr>
          <p:spPr>
            <a:xfrm flipV="1">
              <a:off x="435051" y="4210349"/>
              <a:ext cx="0" cy="325614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/>
            <p:nvPr/>
          </p:nvCxnSpPr>
          <p:spPr>
            <a:xfrm>
              <a:off x="440089" y="4535963"/>
              <a:ext cx="280940" cy="0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37"/>
            <p:cNvSpPr txBox="1"/>
            <p:nvPr/>
          </p:nvSpPr>
          <p:spPr>
            <a:xfrm>
              <a:off x="228600" y="4273592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411798" y="4432369"/>
              <a:ext cx="2915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1455302" y="3585391"/>
              <a:ext cx="703799" cy="74882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1600200" y="3810000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0.5</a:t>
              </a:r>
            </a:p>
          </p:txBody>
        </p:sp>
      </p:grpSp>
      <p:sp>
        <p:nvSpPr>
          <p:cNvPr id="141" name="Oval 140"/>
          <p:cNvSpPr/>
          <p:nvPr/>
        </p:nvSpPr>
        <p:spPr>
          <a:xfrm>
            <a:off x="2816256" y="3708029"/>
            <a:ext cx="202998" cy="506613"/>
          </a:xfrm>
          <a:prstGeom prst="ellipse">
            <a:avLst/>
          </a:prstGeom>
          <a:solidFill>
            <a:srgbClr val="77933C">
              <a:alpha val="50196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4" name="Group 163"/>
          <p:cNvGrpSpPr/>
          <p:nvPr/>
        </p:nvGrpSpPr>
        <p:grpSpPr>
          <a:xfrm>
            <a:off x="3657600" y="5128282"/>
            <a:ext cx="5181601" cy="1705292"/>
            <a:chOff x="2133599" y="5128282"/>
            <a:chExt cx="5181601" cy="1705292"/>
          </a:xfrm>
        </p:grpSpPr>
        <p:sp>
          <p:nvSpPr>
            <p:cNvPr id="160" name="Oval 159"/>
            <p:cNvSpPr/>
            <p:nvPr/>
          </p:nvSpPr>
          <p:spPr>
            <a:xfrm>
              <a:off x="5735756" y="5608787"/>
              <a:ext cx="764827" cy="778558"/>
            </a:xfrm>
            <a:prstGeom prst="ellipse">
              <a:avLst/>
            </a:prstGeom>
            <a:solidFill>
              <a:srgbClr val="77933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819400" y="5918072"/>
              <a:ext cx="456342" cy="324152"/>
            </a:xfrm>
            <a:prstGeom prst="ellipse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901854" y="5662651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0.3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438401" y="5438848"/>
              <a:ext cx="4876799" cy="1128990"/>
            </a:xfrm>
            <a:prstGeom prst="rect">
              <a:avLst/>
            </a:prstGeom>
            <a:noFill/>
            <a:ln>
              <a:solidFill>
                <a:srgbClr val="000000"/>
              </a:solidFill>
              <a:prstDash val="dash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Picture 41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5447" y="5156462"/>
              <a:ext cx="180117" cy="169074"/>
            </a:xfrm>
            <a:prstGeom prst="rect">
              <a:avLst/>
            </a:prstGeom>
          </p:spPr>
        </p:pic>
        <p:pic>
          <p:nvPicPr>
            <p:cNvPr id="43" name="Picture 42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1495" y="5128282"/>
              <a:ext cx="334504" cy="169074"/>
            </a:xfrm>
            <a:prstGeom prst="rect">
              <a:avLst/>
            </a:prstGeom>
          </p:spPr>
        </p:pic>
        <p:cxnSp>
          <p:nvCxnSpPr>
            <p:cNvPr id="44" name="Straight Connector 43"/>
            <p:cNvCxnSpPr/>
            <p:nvPr/>
          </p:nvCxnSpPr>
          <p:spPr>
            <a:xfrm>
              <a:off x="4724400" y="5204657"/>
              <a:ext cx="0" cy="155448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64" name="Group 63"/>
            <p:cNvGrpSpPr/>
            <p:nvPr/>
          </p:nvGrpSpPr>
          <p:grpSpPr>
            <a:xfrm>
              <a:off x="2133599" y="6242222"/>
              <a:ext cx="606854" cy="591352"/>
              <a:chOff x="1133435" y="2378403"/>
              <a:chExt cx="725534" cy="687770"/>
            </a:xfrm>
          </p:grpSpPr>
          <p:cxnSp>
            <p:nvCxnSpPr>
              <p:cNvPr id="65" name="Straight Arrow Connector 64"/>
              <p:cNvCxnSpPr/>
              <p:nvPr/>
            </p:nvCxnSpPr>
            <p:spPr>
              <a:xfrm flipV="1">
                <a:off x="1505615" y="2378403"/>
                <a:ext cx="0" cy="378704"/>
              </a:xfrm>
              <a:prstGeom prst="straightConnector1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/>
              <p:nvPr/>
            </p:nvCxnSpPr>
            <p:spPr>
              <a:xfrm>
                <a:off x="1523088" y="2757110"/>
                <a:ext cx="335881" cy="0"/>
              </a:xfrm>
              <a:prstGeom prst="straightConnector1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TextBox 66"/>
              <p:cNvSpPr txBox="1"/>
              <p:nvPr/>
            </p:nvSpPr>
            <p:spPr>
              <a:xfrm>
                <a:off x="1133435" y="2451958"/>
                <a:ext cx="339603" cy="429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x</a:t>
                </a: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1477815" y="2636623"/>
                <a:ext cx="348594" cy="429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y</a:t>
                </a: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3228010" y="6199983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0.5</a:t>
              </a:r>
            </a:p>
          </p:txBody>
        </p:sp>
        <p:sp>
          <p:nvSpPr>
            <p:cNvPr id="78" name="Oval 77"/>
            <p:cNvSpPr/>
            <p:nvPr/>
          </p:nvSpPr>
          <p:spPr>
            <a:xfrm>
              <a:off x="3471927" y="5744076"/>
              <a:ext cx="202998" cy="506613"/>
            </a:xfrm>
            <a:prstGeom prst="ellipse">
              <a:avLst/>
            </a:prstGeom>
            <a:solidFill>
              <a:srgbClr val="77933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/>
            <p:cNvSpPr/>
            <p:nvPr/>
          </p:nvSpPr>
          <p:spPr>
            <a:xfrm rot="19000599">
              <a:off x="6546778" y="5882127"/>
              <a:ext cx="768422" cy="28605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5403156" y="6158356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0.5</a:t>
              </a: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6648069" y="5492665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0.2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187877" y="1066801"/>
            <a:ext cx="2450553" cy="1564167"/>
            <a:chOff x="2944959" y="1082837"/>
            <a:chExt cx="2929793" cy="1819195"/>
          </a:xfrm>
        </p:grpSpPr>
        <p:pic>
          <p:nvPicPr>
            <p:cNvPr id="13" name="Picture 12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4959" y="1115610"/>
              <a:ext cx="215342" cy="196641"/>
            </a:xfrm>
            <a:prstGeom prst="rect">
              <a:avLst/>
            </a:prstGeom>
          </p:spPr>
        </p:pic>
        <p:pic>
          <p:nvPicPr>
            <p:cNvPr id="14" name="Picture 13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4831" y="1082837"/>
              <a:ext cx="399921" cy="196641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/>
          </p:nvCxnSpPr>
          <p:spPr>
            <a:xfrm flipH="1">
              <a:off x="4114800" y="1119954"/>
              <a:ext cx="0" cy="1782078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4" name="Oval 83"/>
          <p:cNvSpPr/>
          <p:nvPr/>
        </p:nvSpPr>
        <p:spPr>
          <a:xfrm>
            <a:off x="4836388" y="5490121"/>
            <a:ext cx="3462080" cy="1036824"/>
          </a:xfrm>
          <a:prstGeom prst="ellipse">
            <a:avLst/>
          </a:prstGeom>
          <a:solidFill>
            <a:srgbClr val="77933C">
              <a:alpha val="50196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4835429" y="5486573"/>
            <a:ext cx="3462080" cy="1036824"/>
          </a:xfrm>
          <a:prstGeom prst="ellipse">
            <a:avLst/>
          </a:prstGeom>
          <a:solidFill>
            <a:srgbClr val="77933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5345280" y="1141560"/>
              <a:ext cx="4246200" cy="45788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42040" y="1130040"/>
                <a:ext cx="4252320" cy="459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608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79" grpId="1" animBg="1"/>
      <p:bldP spid="141" grpId="0" animBg="1"/>
      <p:bldP spid="141" grpId="1" animBg="1"/>
      <p:bldP spid="84" grpId="0" animBg="1"/>
      <p:bldP spid="84" grpId="1" animBg="1"/>
      <p:bldP spid="85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Oval 109"/>
          <p:cNvSpPr/>
          <p:nvPr/>
        </p:nvSpPr>
        <p:spPr>
          <a:xfrm>
            <a:off x="4836388" y="5490121"/>
            <a:ext cx="3462080" cy="1036824"/>
          </a:xfrm>
          <a:prstGeom prst="ellipse">
            <a:avLst/>
          </a:prstGeom>
          <a:solidFill>
            <a:srgbClr val="77933C">
              <a:alpha val="7059"/>
            </a:srgbClr>
          </a:solidFill>
          <a:ln>
            <a:solidFill>
              <a:srgbClr val="8CADD4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Discontinuity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8" idx="2"/>
            <a:endCxn id="24" idx="0"/>
          </p:cNvCxnSpPr>
          <p:nvPr/>
        </p:nvCxnSpPr>
        <p:spPr>
          <a:xfrm flipH="1">
            <a:off x="5369803" y="3146338"/>
            <a:ext cx="812655" cy="531484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8" idx="2"/>
            <a:endCxn id="25" idx="0"/>
          </p:cNvCxnSpPr>
          <p:nvPr/>
        </p:nvCxnSpPr>
        <p:spPr>
          <a:xfrm>
            <a:off x="6182457" y="3146338"/>
            <a:ext cx="741940" cy="531484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453162" y="3208711"/>
            <a:ext cx="73949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false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69335" y="3164777"/>
            <a:ext cx="69127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true</a:t>
            </a:r>
          </a:p>
        </p:txBody>
      </p:sp>
      <p:grpSp>
        <p:nvGrpSpPr>
          <p:cNvPr id="161" name="Group 160"/>
          <p:cNvGrpSpPr/>
          <p:nvPr/>
        </p:nvGrpSpPr>
        <p:grpSpPr>
          <a:xfrm>
            <a:off x="5791654" y="2590800"/>
            <a:ext cx="781606" cy="555538"/>
            <a:chOff x="4267654" y="2590800"/>
            <a:chExt cx="781606" cy="555538"/>
          </a:xfrm>
        </p:grpSpPr>
        <p:sp>
          <p:nvSpPr>
            <p:cNvPr id="18" name="Rounded Rectangle 17"/>
            <p:cNvSpPr/>
            <p:nvPr/>
          </p:nvSpPr>
          <p:spPr>
            <a:xfrm>
              <a:off x="4267654" y="2790087"/>
              <a:ext cx="781606" cy="35625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if( B )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4648200" y="2590800"/>
              <a:ext cx="0" cy="224073"/>
            </a:xfrm>
            <a:prstGeom prst="straightConnector1">
              <a:avLst/>
            </a:prstGeom>
            <a:ln w="38100">
              <a:solidFill>
                <a:schemeClr val="tx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ounded Rectangle 23"/>
          <p:cNvSpPr/>
          <p:nvPr/>
        </p:nvSpPr>
        <p:spPr>
          <a:xfrm>
            <a:off x="4978999" y="3677823"/>
            <a:ext cx="781606" cy="570003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y=y-10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533594" y="3677823"/>
            <a:ext cx="781606" cy="570003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y=y+10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791654" y="4744623"/>
            <a:ext cx="781606" cy="356251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7" name="Straight Arrow Connector 26"/>
          <p:cNvCxnSpPr>
            <a:stCxn id="25" idx="2"/>
            <a:endCxn id="26" idx="0"/>
          </p:cNvCxnSpPr>
          <p:nvPr/>
        </p:nvCxnSpPr>
        <p:spPr>
          <a:xfrm flipH="1">
            <a:off x="6182457" y="4247826"/>
            <a:ext cx="741940" cy="496797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4" idx="2"/>
            <a:endCxn id="26" idx="0"/>
          </p:cNvCxnSpPr>
          <p:nvPr/>
        </p:nvCxnSpPr>
        <p:spPr>
          <a:xfrm>
            <a:off x="5369803" y="4247826"/>
            <a:ext cx="812655" cy="496797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7" name="Group 76"/>
          <p:cNvGrpSpPr/>
          <p:nvPr/>
        </p:nvGrpSpPr>
        <p:grpSpPr>
          <a:xfrm>
            <a:off x="7894603" y="3175471"/>
            <a:ext cx="2689350" cy="1704164"/>
            <a:chOff x="5844662" y="3280938"/>
            <a:chExt cx="3215291" cy="1982027"/>
          </a:xfrm>
        </p:grpSpPr>
        <p:grpSp>
          <p:nvGrpSpPr>
            <p:cNvPr id="45" name="Group 44"/>
            <p:cNvGrpSpPr/>
            <p:nvPr/>
          </p:nvGrpSpPr>
          <p:grpSpPr>
            <a:xfrm>
              <a:off x="6091220" y="3642140"/>
              <a:ext cx="2968733" cy="1313068"/>
              <a:chOff x="3889958" y="1567230"/>
              <a:chExt cx="3676763" cy="1696082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5155537" y="1928849"/>
                <a:ext cx="1209170" cy="968939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 rot="19000599">
                <a:off x="6428918" y="2235225"/>
                <a:ext cx="1137803" cy="429744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926725" y="1640292"/>
                <a:ext cx="705424" cy="5548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0.5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6578899" y="1650135"/>
                <a:ext cx="705424" cy="5548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0.2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3889958" y="1567230"/>
                <a:ext cx="3657600" cy="1696082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  <a:prstDash val="dash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6124022" y="3280938"/>
              <a:ext cx="2929793" cy="1924713"/>
              <a:chOff x="2944959" y="1082837"/>
              <a:chExt cx="2929793" cy="1924713"/>
            </a:xfrm>
          </p:grpSpPr>
          <p:pic>
            <p:nvPicPr>
              <p:cNvPr id="54" name="Picture 53" descr="latex-image-1.pd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44959" y="1115610"/>
                <a:ext cx="215342" cy="196641"/>
              </a:xfrm>
              <a:prstGeom prst="rect">
                <a:avLst/>
              </a:prstGeom>
            </p:spPr>
          </p:pic>
          <p:pic>
            <p:nvPicPr>
              <p:cNvPr id="55" name="Picture 54" descr="latex-image-1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4831" y="1082837"/>
                <a:ext cx="399921" cy="196641"/>
              </a:xfrm>
              <a:prstGeom prst="rect">
                <a:avLst/>
              </a:prstGeom>
            </p:spPr>
          </p:pic>
          <p:cxnSp>
            <p:nvCxnSpPr>
              <p:cNvPr id="56" name="Straight Connector 55"/>
              <p:cNvCxnSpPr/>
              <p:nvPr/>
            </p:nvCxnSpPr>
            <p:spPr>
              <a:xfrm>
                <a:off x="3915014" y="1199616"/>
                <a:ext cx="0" cy="1807934"/>
              </a:xfrm>
              <a:prstGeom prst="line">
                <a:avLst/>
              </a:prstGeom>
              <a:ln>
                <a:prstDash val="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 68"/>
            <p:cNvGrpSpPr/>
            <p:nvPr/>
          </p:nvGrpSpPr>
          <p:grpSpPr>
            <a:xfrm>
              <a:off x="5844662" y="4575194"/>
              <a:ext cx="588730" cy="687771"/>
              <a:chOff x="2659308" y="2378403"/>
              <a:chExt cx="588730" cy="687771"/>
            </a:xfrm>
          </p:grpSpPr>
          <p:cxnSp>
            <p:nvCxnSpPr>
              <p:cNvPr id="70" name="Straight Arrow Connector 69"/>
              <p:cNvCxnSpPr/>
              <p:nvPr/>
            </p:nvCxnSpPr>
            <p:spPr>
              <a:xfrm flipV="1">
                <a:off x="2906133" y="2378403"/>
                <a:ext cx="0" cy="378704"/>
              </a:xfrm>
              <a:prstGeom prst="straightConnector1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/>
              <p:cNvCxnSpPr/>
              <p:nvPr/>
            </p:nvCxnSpPr>
            <p:spPr>
              <a:xfrm>
                <a:off x="2912157" y="2757107"/>
                <a:ext cx="335881" cy="0"/>
              </a:xfrm>
              <a:prstGeom prst="straightConnector1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Box 71"/>
              <p:cNvSpPr txBox="1"/>
              <p:nvPr/>
            </p:nvSpPr>
            <p:spPr>
              <a:xfrm>
                <a:off x="2659308" y="2451957"/>
                <a:ext cx="339602" cy="429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x</a:t>
                </a: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2878333" y="2636623"/>
                <a:ext cx="348593" cy="42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y</a:t>
                </a:r>
              </a:p>
            </p:txBody>
          </p:sp>
        </p:grpSp>
      </p:grpSp>
      <p:grpSp>
        <p:nvGrpSpPr>
          <p:cNvPr id="142" name="Group 141"/>
          <p:cNvGrpSpPr/>
          <p:nvPr/>
        </p:nvGrpSpPr>
        <p:grpSpPr>
          <a:xfrm>
            <a:off x="1752601" y="3128727"/>
            <a:ext cx="2685429" cy="1672974"/>
            <a:chOff x="228600" y="3128727"/>
            <a:chExt cx="2685429" cy="1672974"/>
          </a:xfrm>
        </p:grpSpPr>
        <p:sp>
          <p:nvSpPr>
            <p:cNvPr id="123" name="Oval 122"/>
            <p:cNvSpPr/>
            <p:nvPr/>
          </p:nvSpPr>
          <p:spPr>
            <a:xfrm>
              <a:off x="635529" y="3875835"/>
              <a:ext cx="456342" cy="324152"/>
            </a:xfrm>
            <a:prstGeom prst="ellipse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717983" y="3620414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0.3</a:t>
              </a: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37044" y="3396611"/>
              <a:ext cx="2470181" cy="1128989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  <a:prstDash val="dash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1" name="Picture 130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476" y="3156906"/>
              <a:ext cx="180117" cy="169074"/>
            </a:xfrm>
            <a:prstGeom prst="rect">
              <a:avLst/>
            </a:prstGeom>
          </p:spPr>
        </p:pic>
        <p:pic>
          <p:nvPicPr>
            <p:cNvPr id="132" name="Picture 131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9525" y="3128727"/>
              <a:ext cx="334504" cy="169074"/>
            </a:xfrm>
            <a:prstGeom prst="rect">
              <a:avLst/>
            </a:prstGeom>
          </p:spPr>
        </p:pic>
        <p:cxnSp>
          <p:nvCxnSpPr>
            <p:cNvPr id="133" name="Straight Connector 132"/>
            <p:cNvCxnSpPr/>
            <p:nvPr/>
          </p:nvCxnSpPr>
          <p:spPr>
            <a:xfrm flipH="1">
              <a:off x="1285009" y="3160641"/>
              <a:ext cx="0" cy="1532253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/>
            <p:nvPr/>
          </p:nvCxnSpPr>
          <p:spPr>
            <a:xfrm flipV="1">
              <a:off x="435051" y="4210349"/>
              <a:ext cx="0" cy="325614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/>
            <p:nvPr/>
          </p:nvCxnSpPr>
          <p:spPr>
            <a:xfrm>
              <a:off x="440089" y="4535963"/>
              <a:ext cx="280940" cy="0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37"/>
            <p:cNvSpPr txBox="1"/>
            <p:nvPr/>
          </p:nvSpPr>
          <p:spPr>
            <a:xfrm>
              <a:off x="228600" y="4273592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411798" y="4432369"/>
              <a:ext cx="2915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953001" y="1066800"/>
            <a:ext cx="2691567" cy="1672974"/>
            <a:chOff x="3429000" y="1066800"/>
            <a:chExt cx="2691567" cy="1672974"/>
          </a:xfrm>
        </p:grpSpPr>
        <p:grpSp>
          <p:nvGrpSpPr>
            <p:cNvPr id="4" name="Group 3"/>
            <p:cNvGrpSpPr/>
            <p:nvPr/>
          </p:nvGrpSpPr>
          <p:grpSpPr>
            <a:xfrm>
              <a:off x="3637444" y="1334684"/>
              <a:ext cx="2483123" cy="1128989"/>
              <a:chOff x="3889958" y="1567230"/>
              <a:chExt cx="3676763" cy="1696082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4183855" y="2287169"/>
                <a:ext cx="675706" cy="486974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5155537" y="1928849"/>
                <a:ext cx="1209170" cy="968939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 rot="19000599">
                <a:off x="6428918" y="2235225"/>
                <a:ext cx="1137803" cy="429744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305945" y="1903450"/>
                <a:ext cx="705424" cy="554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0.3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926725" y="1640291"/>
                <a:ext cx="705424" cy="554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0.5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578899" y="1650135"/>
                <a:ext cx="705424" cy="554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0.2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889958" y="1567230"/>
                <a:ext cx="3657600" cy="1696082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  <a:prstDash val="dash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3429000" y="2148422"/>
              <a:ext cx="492429" cy="591352"/>
              <a:chOff x="2659308" y="2378403"/>
              <a:chExt cx="588730" cy="687770"/>
            </a:xfrm>
          </p:grpSpPr>
          <p:cxnSp>
            <p:nvCxnSpPr>
              <p:cNvPr id="58" name="Straight Arrow Connector 57"/>
              <p:cNvCxnSpPr/>
              <p:nvPr/>
            </p:nvCxnSpPr>
            <p:spPr>
              <a:xfrm flipV="1">
                <a:off x="2906133" y="2378403"/>
                <a:ext cx="0" cy="378704"/>
              </a:xfrm>
              <a:prstGeom prst="straightConnector1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/>
              <p:nvPr/>
            </p:nvCxnSpPr>
            <p:spPr>
              <a:xfrm>
                <a:off x="2912157" y="2757107"/>
                <a:ext cx="335881" cy="0"/>
              </a:xfrm>
              <a:prstGeom prst="straightConnector1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60"/>
              <p:cNvSpPr txBox="1"/>
              <p:nvPr/>
            </p:nvSpPr>
            <p:spPr>
              <a:xfrm>
                <a:off x="2659308" y="2451958"/>
                <a:ext cx="339602" cy="429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x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2878333" y="2636623"/>
                <a:ext cx="348593" cy="429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y</a:t>
                </a:r>
              </a:p>
            </p:txBody>
          </p:sp>
        </p:grpSp>
        <p:pic>
          <p:nvPicPr>
            <p:cNvPr id="13" name="Picture 12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3876" y="1094979"/>
              <a:ext cx="180117" cy="169074"/>
            </a:xfrm>
            <a:prstGeom prst="rect">
              <a:avLst/>
            </a:prstGeom>
          </p:spPr>
        </p:pic>
        <p:pic>
          <p:nvPicPr>
            <p:cNvPr id="14" name="Picture 13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9925" y="1066800"/>
              <a:ext cx="334504" cy="169074"/>
            </a:xfrm>
            <a:prstGeom prst="rect">
              <a:avLst/>
            </a:prstGeom>
          </p:spPr>
        </p:pic>
      </p:grpSp>
      <p:cxnSp>
        <p:nvCxnSpPr>
          <p:cNvPr id="12" name="Straight Connector 11"/>
          <p:cNvCxnSpPr/>
          <p:nvPr/>
        </p:nvCxnSpPr>
        <p:spPr>
          <a:xfrm flipH="1">
            <a:off x="6166361" y="1098715"/>
            <a:ext cx="0" cy="1532253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5995555" y="1087583"/>
            <a:ext cx="0" cy="1532253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90" name="Group 89"/>
          <p:cNvGrpSpPr/>
          <p:nvPr/>
        </p:nvGrpSpPr>
        <p:grpSpPr>
          <a:xfrm>
            <a:off x="3657600" y="5128282"/>
            <a:ext cx="5181601" cy="1705292"/>
            <a:chOff x="2133599" y="5128282"/>
            <a:chExt cx="5181601" cy="1705292"/>
          </a:xfrm>
        </p:grpSpPr>
        <p:sp>
          <p:nvSpPr>
            <p:cNvPr id="91" name="Oval 90"/>
            <p:cNvSpPr/>
            <p:nvPr/>
          </p:nvSpPr>
          <p:spPr>
            <a:xfrm>
              <a:off x="5735756" y="5608787"/>
              <a:ext cx="764827" cy="778558"/>
            </a:xfrm>
            <a:prstGeom prst="ellipse">
              <a:avLst/>
            </a:prstGeom>
            <a:solidFill>
              <a:srgbClr val="77933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2819400" y="5918072"/>
              <a:ext cx="456342" cy="324152"/>
            </a:xfrm>
            <a:prstGeom prst="ellipse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2901854" y="5662651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0.3</a:t>
              </a: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438401" y="5438848"/>
              <a:ext cx="4876799" cy="1128990"/>
            </a:xfrm>
            <a:prstGeom prst="rect">
              <a:avLst/>
            </a:prstGeom>
            <a:noFill/>
            <a:ln>
              <a:solidFill>
                <a:srgbClr val="000000"/>
              </a:solidFill>
              <a:prstDash val="dash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5" name="Picture 94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5447" y="5156462"/>
              <a:ext cx="180117" cy="169074"/>
            </a:xfrm>
            <a:prstGeom prst="rect">
              <a:avLst/>
            </a:prstGeom>
          </p:spPr>
        </p:pic>
        <p:pic>
          <p:nvPicPr>
            <p:cNvPr id="96" name="Picture 95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1495" y="5128282"/>
              <a:ext cx="334504" cy="169074"/>
            </a:xfrm>
            <a:prstGeom prst="rect">
              <a:avLst/>
            </a:prstGeom>
          </p:spPr>
        </p:pic>
        <p:cxnSp>
          <p:nvCxnSpPr>
            <p:cNvPr id="97" name="Straight Connector 96"/>
            <p:cNvCxnSpPr/>
            <p:nvPr/>
          </p:nvCxnSpPr>
          <p:spPr>
            <a:xfrm>
              <a:off x="4419600" y="5204657"/>
              <a:ext cx="0" cy="155448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98" name="Group 97"/>
            <p:cNvGrpSpPr/>
            <p:nvPr/>
          </p:nvGrpSpPr>
          <p:grpSpPr>
            <a:xfrm>
              <a:off x="2133599" y="6242222"/>
              <a:ext cx="606854" cy="591352"/>
              <a:chOff x="1133435" y="2378403"/>
              <a:chExt cx="725534" cy="687770"/>
            </a:xfrm>
          </p:grpSpPr>
          <p:cxnSp>
            <p:nvCxnSpPr>
              <p:cNvPr id="104" name="Straight Arrow Connector 103"/>
              <p:cNvCxnSpPr/>
              <p:nvPr/>
            </p:nvCxnSpPr>
            <p:spPr>
              <a:xfrm flipV="1">
                <a:off x="1505615" y="2378403"/>
                <a:ext cx="0" cy="378704"/>
              </a:xfrm>
              <a:prstGeom prst="straightConnector1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Arrow Connector 104"/>
              <p:cNvCxnSpPr/>
              <p:nvPr/>
            </p:nvCxnSpPr>
            <p:spPr>
              <a:xfrm>
                <a:off x="1523088" y="2757110"/>
                <a:ext cx="335881" cy="0"/>
              </a:xfrm>
              <a:prstGeom prst="straightConnector1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TextBox 105"/>
              <p:cNvSpPr txBox="1"/>
              <p:nvPr/>
            </p:nvSpPr>
            <p:spPr>
              <a:xfrm>
                <a:off x="1133435" y="2451958"/>
                <a:ext cx="339603" cy="429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x</a:t>
                </a: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1477815" y="2636623"/>
                <a:ext cx="348594" cy="429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y</a:t>
                </a:r>
              </a:p>
            </p:txBody>
          </p:sp>
        </p:grpSp>
        <p:sp>
          <p:nvSpPr>
            <p:cNvPr id="101" name="Oval 100"/>
            <p:cNvSpPr/>
            <p:nvPr/>
          </p:nvSpPr>
          <p:spPr>
            <a:xfrm rot="19000599">
              <a:off x="6546778" y="5882127"/>
              <a:ext cx="768422" cy="28605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403156" y="6158356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0.5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6648069" y="5492665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0.2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Ink 14"/>
              <p14:cNvContentPartPr/>
              <p14:nvPr/>
            </p14:nvContentPartPr>
            <p14:xfrm>
              <a:off x="5565240" y="804240"/>
              <a:ext cx="1308240" cy="50050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62360" y="796680"/>
                <a:ext cx="1322640" cy="501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656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Smooth Abstract Semantics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743200" y="2743201"/>
            <a:ext cx="2286001" cy="831771"/>
          </a:xfrm>
          <a:prstGeom prst="ellipse">
            <a:avLst/>
          </a:prstGeom>
          <a:solidFill>
            <a:srgbClr val="77933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19000599">
            <a:off x="7630954" y="3010635"/>
            <a:ext cx="460550" cy="313572"/>
          </a:xfrm>
          <a:prstGeom prst="ellipse">
            <a:avLst/>
          </a:prstGeom>
          <a:solidFill>
            <a:srgbClr val="77933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76401" y="2281536"/>
            <a:ext cx="3241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800000"/>
                </a:solidFill>
                <a:latin typeface="Adobe Caslon Pro Bold" pitchFamily="18" charset="0"/>
              </a:rPr>
              <a:t>High </a:t>
            </a:r>
            <a:r>
              <a:rPr lang="en-US" sz="2400" b="1" dirty="0">
                <a:solidFill>
                  <a:srgbClr val="800000"/>
                </a:solidFill>
              </a:rPr>
              <a:t>α</a:t>
            </a:r>
            <a:r>
              <a:rPr lang="en-US" sz="2400" b="1" dirty="0">
                <a:solidFill>
                  <a:srgbClr val="800000"/>
                </a:solidFill>
                <a:latin typeface="Adobe Caslon Pro Bold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54618" y="2422771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800000"/>
                </a:solidFill>
                <a:latin typeface="Adobe Caslon Pro Bold" pitchFamily="18" charset="0"/>
              </a:rPr>
              <a:t>Low </a:t>
            </a:r>
            <a:r>
              <a:rPr lang="en-US" sz="2400" b="1" dirty="0">
                <a:solidFill>
                  <a:srgbClr val="800000"/>
                </a:solidFill>
              </a:rPr>
              <a:t>α</a:t>
            </a:r>
            <a:r>
              <a:rPr lang="en-US" sz="2400" b="1" dirty="0">
                <a:solidFill>
                  <a:srgbClr val="800000"/>
                </a:solidFill>
                <a:latin typeface="Adobe Caslon Pro Bold" pitchFamily="18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429000" y="1447800"/>
            <a:ext cx="57289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800000"/>
                </a:solidFill>
              </a:rPr>
              <a:t>Track “Distance from disappearance”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>
              <a:xfrm>
                <a:off x="1524000" y="3881736"/>
                <a:ext cx="9144000" cy="2823865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Additional information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 ≤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≤ 1 </m:t>
                    </m:r>
                  </m:oMath>
                </a14:m>
                <a:r>
                  <a:rPr lang="en-US" dirty="0"/>
                  <a:t>for each ellipsoid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𝑉𝑜𝑙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 a smooth, monotone function of ellipsoid </a:t>
                </a:r>
                <a:r>
                  <a:rPr lang="en-US" dirty="0" smtClean="0"/>
                  <a:t>volume</a:t>
                </a:r>
              </a:p>
              <a:p>
                <a:pPr lvl="1"/>
                <a:r>
                  <a:rPr lang="en-US" dirty="0" smtClean="0"/>
                  <a:t>When </a:t>
                </a:r>
                <a:r>
                  <a:rPr lang="en-US" dirty="0" err="1" smtClean="0"/>
                  <a:t>vol</a:t>
                </a:r>
                <a:r>
                  <a:rPr lang="en-US" dirty="0" smtClean="0"/>
                  <a:t>=0,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limLow>
                      <m:limLowPr>
                        <m:ctrlPr>
                          <a:rPr lang="en-US" sz="35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350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→0</m:t>
                        </m:r>
                      </m:lim>
                    </m:limLow>
                    <m:r>
                      <a:rPr lang="en-US" sz="35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3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𝛽</m:t>
                        </m:r>
                      </m:sub>
                    </m:sSub>
                    <m:d>
                      <m:dPr>
                        <m:ctrlPr>
                          <a:rPr lang="en-US" sz="3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3500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sz="3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5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500" i="1">
                                <a:latin typeface="Cambria Math" panose="02040503050406030204" pitchFamily="18" charset="0"/>
                              </a:rPr>
                              <m:t>0    </m:t>
                            </m:r>
                            <m:r>
                              <a:rPr lang="en-US" sz="3500" i="1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35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5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sz="3500" i="1">
                                <a:latin typeface="Cambria Math" panose="02040503050406030204" pitchFamily="18" charset="0"/>
                              </a:rPr>
                              <m:t>=∅</m:t>
                            </m:r>
                          </m:e>
                          <m:e>
                            <m:r>
                              <a:rPr lang="en-US" sz="3500" i="1"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US" sz="3500" i="1">
                                <a:latin typeface="Cambria Math" panose="02040503050406030204" pitchFamily="18" charset="0"/>
                              </a:rPr>
                              <m:t>𝑜𝑡h𝑒𝑟𝑤𝑖𝑠𝑒</m:t>
                            </m:r>
                          </m:e>
                        </m:eqArr>
                      </m:e>
                    </m:d>
                    <m:r>
                      <a:rPr lang="en-US" sz="3500" i="1">
                        <a:latin typeface="Cambria Math" panose="02040503050406030204" pitchFamily="18" charset="0"/>
                      </a:rPr>
                      <m:t>⁡</m:t>
                    </m:r>
                  </m:oMath>
                </a14:m>
                <a:endParaRPr lang="en-US" sz="3500" dirty="0"/>
              </a:p>
              <a:p>
                <a:pPr lvl="1"/>
                <a:endParaRPr lang="en-US" dirty="0"/>
              </a:p>
              <a:p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3881736"/>
                <a:ext cx="9144000" cy="2823865"/>
              </a:xfrm>
              <a:blipFill>
                <a:blip r:embed="rId2"/>
                <a:stretch>
                  <a:fillRect t="-5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124720" y="2037960"/>
              <a:ext cx="6652440" cy="38923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16080" y="2033280"/>
                <a:ext cx="6671880" cy="390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97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Smooth Abstract Semantics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8" idx="2"/>
            <a:endCxn id="24" idx="0"/>
          </p:cNvCxnSpPr>
          <p:nvPr/>
        </p:nvCxnSpPr>
        <p:spPr>
          <a:xfrm flipH="1">
            <a:off x="5369803" y="3146338"/>
            <a:ext cx="812655" cy="531484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8" idx="2"/>
            <a:endCxn id="25" idx="0"/>
          </p:cNvCxnSpPr>
          <p:nvPr/>
        </p:nvCxnSpPr>
        <p:spPr>
          <a:xfrm>
            <a:off x="6182457" y="3146338"/>
            <a:ext cx="741940" cy="531484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453162" y="3208711"/>
            <a:ext cx="73949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false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69335" y="3164777"/>
            <a:ext cx="69127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true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791654" y="2790088"/>
            <a:ext cx="781606" cy="356251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if( B )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978999" y="3677823"/>
            <a:ext cx="781606" cy="570003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y=y-10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533594" y="3677823"/>
            <a:ext cx="781606" cy="570003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y=y+10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791654" y="4744623"/>
            <a:ext cx="781606" cy="356251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7" name="Straight Arrow Connector 26"/>
          <p:cNvCxnSpPr>
            <a:stCxn id="25" idx="2"/>
            <a:endCxn id="26" idx="0"/>
          </p:cNvCxnSpPr>
          <p:nvPr/>
        </p:nvCxnSpPr>
        <p:spPr>
          <a:xfrm flipH="1">
            <a:off x="6182457" y="4247826"/>
            <a:ext cx="741940" cy="496797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4" idx="2"/>
            <a:endCxn id="26" idx="0"/>
          </p:cNvCxnSpPr>
          <p:nvPr/>
        </p:nvCxnSpPr>
        <p:spPr>
          <a:xfrm>
            <a:off x="5369803" y="4247826"/>
            <a:ext cx="812655" cy="496797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3" name="Group 162"/>
          <p:cNvGrpSpPr/>
          <p:nvPr/>
        </p:nvGrpSpPr>
        <p:grpSpPr>
          <a:xfrm>
            <a:off x="4953001" y="1334684"/>
            <a:ext cx="2691567" cy="1405090"/>
            <a:chOff x="3429000" y="1334684"/>
            <a:chExt cx="2691567" cy="1405090"/>
          </a:xfrm>
        </p:grpSpPr>
        <p:grpSp>
          <p:nvGrpSpPr>
            <p:cNvPr id="4" name="Group 3"/>
            <p:cNvGrpSpPr/>
            <p:nvPr/>
          </p:nvGrpSpPr>
          <p:grpSpPr>
            <a:xfrm>
              <a:off x="3637444" y="1334684"/>
              <a:ext cx="2483123" cy="1128989"/>
              <a:chOff x="3889958" y="1567230"/>
              <a:chExt cx="3676763" cy="1696082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4183855" y="2287169"/>
                <a:ext cx="675706" cy="486974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5155537" y="1928849"/>
                <a:ext cx="1209170" cy="968939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 rot="19000599">
                <a:off x="6428918" y="2235225"/>
                <a:ext cx="1137803" cy="429744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305945" y="1903450"/>
                <a:ext cx="705424" cy="554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0.3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926725" y="1640291"/>
                <a:ext cx="705424" cy="554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0.5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578899" y="1650135"/>
                <a:ext cx="705424" cy="554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0.2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889958" y="1567230"/>
                <a:ext cx="3657600" cy="1696082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  <a:prstDash val="dash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3429000" y="2148422"/>
              <a:ext cx="492429" cy="591352"/>
              <a:chOff x="2659308" y="2378403"/>
              <a:chExt cx="588730" cy="687770"/>
            </a:xfrm>
          </p:grpSpPr>
          <p:cxnSp>
            <p:nvCxnSpPr>
              <p:cNvPr id="58" name="Straight Arrow Connector 57"/>
              <p:cNvCxnSpPr/>
              <p:nvPr/>
            </p:nvCxnSpPr>
            <p:spPr>
              <a:xfrm flipV="1">
                <a:off x="2906133" y="2378403"/>
                <a:ext cx="0" cy="378704"/>
              </a:xfrm>
              <a:prstGeom prst="straightConnector1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/>
              <p:nvPr/>
            </p:nvCxnSpPr>
            <p:spPr>
              <a:xfrm>
                <a:off x="2912157" y="2757107"/>
                <a:ext cx="335881" cy="0"/>
              </a:xfrm>
              <a:prstGeom prst="straightConnector1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60"/>
              <p:cNvSpPr txBox="1"/>
              <p:nvPr/>
            </p:nvSpPr>
            <p:spPr>
              <a:xfrm>
                <a:off x="2659308" y="2451958"/>
                <a:ext cx="339602" cy="429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x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2878333" y="2636623"/>
                <a:ext cx="348593" cy="429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y</a:t>
                </a:r>
              </a:p>
            </p:txBody>
          </p:sp>
        </p:grpSp>
      </p:grpSp>
      <p:grpSp>
        <p:nvGrpSpPr>
          <p:cNvPr id="77" name="Group 76"/>
          <p:cNvGrpSpPr/>
          <p:nvPr/>
        </p:nvGrpSpPr>
        <p:grpSpPr>
          <a:xfrm>
            <a:off x="7894603" y="3175471"/>
            <a:ext cx="2689350" cy="1704164"/>
            <a:chOff x="5844662" y="3280938"/>
            <a:chExt cx="3215291" cy="1982027"/>
          </a:xfrm>
        </p:grpSpPr>
        <p:grpSp>
          <p:nvGrpSpPr>
            <p:cNvPr id="45" name="Group 44"/>
            <p:cNvGrpSpPr/>
            <p:nvPr/>
          </p:nvGrpSpPr>
          <p:grpSpPr>
            <a:xfrm>
              <a:off x="6091220" y="3642140"/>
              <a:ext cx="2968733" cy="1313068"/>
              <a:chOff x="3889958" y="1567230"/>
              <a:chExt cx="3676763" cy="1696082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5155537" y="1928849"/>
                <a:ext cx="1209170" cy="968939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 rot="19000599">
                <a:off x="6428918" y="2235225"/>
                <a:ext cx="1137803" cy="429744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926725" y="1640292"/>
                <a:ext cx="705424" cy="5548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0.5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6578899" y="1650135"/>
                <a:ext cx="705424" cy="5548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0.2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3889958" y="1567230"/>
                <a:ext cx="3657600" cy="1696082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  <a:prstDash val="dash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6124022" y="3280938"/>
              <a:ext cx="2929793" cy="1924713"/>
              <a:chOff x="2944959" y="1082837"/>
              <a:chExt cx="2929793" cy="1924713"/>
            </a:xfrm>
          </p:grpSpPr>
          <p:pic>
            <p:nvPicPr>
              <p:cNvPr id="54" name="Picture 53" descr="latex-image-1.pd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44959" y="1115610"/>
                <a:ext cx="215342" cy="196641"/>
              </a:xfrm>
              <a:prstGeom prst="rect">
                <a:avLst/>
              </a:prstGeom>
            </p:spPr>
          </p:pic>
          <p:pic>
            <p:nvPicPr>
              <p:cNvPr id="55" name="Picture 54" descr="latex-image-1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4831" y="1082837"/>
                <a:ext cx="399921" cy="196641"/>
              </a:xfrm>
              <a:prstGeom prst="rect">
                <a:avLst/>
              </a:prstGeom>
            </p:spPr>
          </p:pic>
          <p:cxnSp>
            <p:nvCxnSpPr>
              <p:cNvPr id="56" name="Straight Connector 55"/>
              <p:cNvCxnSpPr/>
              <p:nvPr/>
            </p:nvCxnSpPr>
            <p:spPr>
              <a:xfrm>
                <a:off x="4114800" y="1199616"/>
                <a:ext cx="0" cy="1807934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 68"/>
            <p:cNvGrpSpPr/>
            <p:nvPr/>
          </p:nvGrpSpPr>
          <p:grpSpPr>
            <a:xfrm>
              <a:off x="5844662" y="4575194"/>
              <a:ext cx="588730" cy="687771"/>
              <a:chOff x="2659308" y="2378403"/>
              <a:chExt cx="588730" cy="687771"/>
            </a:xfrm>
          </p:grpSpPr>
          <p:cxnSp>
            <p:nvCxnSpPr>
              <p:cNvPr id="70" name="Straight Arrow Connector 69"/>
              <p:cNvCxnSpPr/>
              <p:nvPr/>
            </p:nvCxnSpPr>
            <p:spPr>
              <a:xfrm flipV="1">
                <a:off x="2906133" y="2378403"/>
                <a:ext cx="0" cy="378704"/>
              </a:xfrm>
              <a:prstGeom prst="straightConnector1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/>
              <p:cNvCxnSpPr/>
              <p:nvPr/>
            </p:nvCxnSpPr>
            <p:spPr>
              <a:xfrm>
                <a:off x="2912157" y="2757107"/>
                <a:ext cx="335881" cy="0"/>
              </a:xfrm>
              <a:prstGeom prst="straightConnector1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Box 71"/>
              <p:cNvSpPr txBox="1"/>
              <p:nvPr/>
            </p:nvSpPr>
            <p:spPr>
              <a:xfrm>
                <a:off x="2659308" y="2451957"/>
                <a:ext cx="339602" cy="429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x</a:t>
                </a: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2878333" y="2636623"/>
                <a:ext cx="348593" cy="42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y</a:t>
                </a:r>
              </a:p>
            </p:txBody>
          </p:sp>
        </p:grpSp>
        <p:sp>
          <p:nvSpPr>
            <p:cNvPr id="75" name="Rectangle 74"/>
            <p:cNvSpPr/>
            <p:nvPr/>
          </p:nvSpPr>
          <p:spPr>
            <a:xfrm>
              <a:off x="6438659" y="3856319"/>
              <a:ext cx="841437" cy="87092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Oval 78"/>
          <p:cNvSpPr/>
          <p:nvPr/>
        </p:nvSpPr>
        <p:spPr>
          <a:xfrm>
            <a:off x="9004510" y="3657343"/>
            <a:ext cx="764827" cy="778558"/>
          </a:xfrm>
          <a:prstGeom prst="ellipse">
            <a:avLst/>
          </a:prstGeom>
          <a:solidFill>
            <a:srgbClr val="77933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2" name="Group 141"/>
          <p:cNvGrpSpPr/>
          <p:nvPr/>
        </p:nvGrpSpPr>
        <p:grpSpPr>
          <a:xfrm>
            <a:off x="1752601" y="3128727"/>
            <a:ext cx="2685429" cy="1672974"/>
            <a:chOff x="228600" y="3128727"/>
            <a:chExt cx="2685429" cy="1672974"/>
          </a:xfrm>
        </p:grpSpPr>
        <p:sp>
          <p:nvSpPr>
            <p:cNvPr id="123" name="Oval 122"/>
            <p:cNvSpPr/>
            <p:nvPr/>
          </p:nvSpPr>
          <p:spPr>
            <a:xfrm>
              <a:off x="635529" y="3875835"/>
              <a:ext cx="456342" cy="324152"/>
            </a:xfrm>
            <a:prstGeom prst="ellipse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1291760" y="3637321"/>
              <a:ext cx="816620" cy="64497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717983" y="3620414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0.3</a:t>
              </a: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37044" y="3396611"/>
              <a:ext cx="2470181" cy="1128989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1" name="Picture 130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476" y="3156906"/>
              <a:ext cx="180117" cy="169074"/>
            </a:xfrm>
            <a:prstGeom prst="rect">
              <a:avLst/>
            </a:prstGeom>
          </p:spPr>
        </p:pic>
        <p:pic>
          <p:nvPicPr>
            <p:cNvPr id="132" name="Picture 131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9525" y="3128727"/>
              <a:ext cx="334504" cy="169074"/>
            </a:xfrm>
            <a:prstGeom prst="rect">
              <a:avLst/>
            </a:prstGeom>
          </p:spPr>
        </p:pic>
        <p:cxnSp>
          <p:nvCxnSpPr>
            <p:cNvPr id="133" name="Straight Connector 132"/>
            <p:cNvCxnSpPr/>
            <p:nvPr/>
          </p:nvCxnSpPr>
          <p:spPr>
            <a:xfrm flipH="1">
              <a:off x="1441961" y="3160641"/>
              <a:ext cx="0" cy="1532253"/>
            </a:xfrm>
            <a:prstGeom prst="line">
              <a:avLst/>
            </a:prstGeom>
            <a:ln w="12700"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/>
            <p:nvPr/>
          </p:nvCxnSpPr>
          <p:spPr>
            <a:xfrm flipV="1">
              <a:off x="435051" y="4210349"/>
              <a:ext cx="0" cy="325614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/>
            <p:nvPr/>
          </p:nvCxnSpPr>
          <p:spPr>
            <a:xfrm>
              <a:off x="440089" y="4535963"/>
              <a:ext cx="280940" cy="0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37"/>
            <p:cNvSpPr txBox="1"/>
            <p:nvPr/>
          </p:nvSpPr>
          <p:spPr>
            <a:xfrm>
              <a:off x="228600" y="4273592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411798" y="4432369"/>
              <a:ext cx="2915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1455302" y="3585391"/>
              <a:ext cx="703799" cy="74882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1600200" y="3810000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0.5</a:t>
              </a:r>
            </a:p>
          </p:txBody>
        </p:sp>
      </p:grpSp>
      <p:sp>
        <p:nvSpPr>
          <p:cNvPr id="141" name="Oval 140"/>
          <p:cNvSpPr/>
          <p:nvPr/>
        </p:nvSpPr>
        <p:spPr>
          <a:xfrm>
            <a:off x="2816256" y="3708029"/>
            <a:ext cx="202998" cy="506613"/>
          </a:xfrm>
          <a:prstGeom prst="ellipse">
            <a:avLst/>
          </a:prstGeom>
          <a:solidFill>
            <a:srgbClr val="77933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4" name="Group 163"/>
          <p:cNvGrpSpPr/>
          <p:nvPr/>
        </p:nvGrpSpPr>
        <p:grpSpPr>
          <a:xfrm>
            <a:off x="3657600" y="5128282"/>
            <a:ext cx="5181601" cy="1705292"/>
            <a:chOff x="2133599" y="5128282"/>
            <a:chExt cx="5181601" cy="1705292"/>
          </a:xfrm>
        </p:grpSpPr>
        <p:sp>
          <p:nvSpPr>
            <p:cNvPr id="160" name="Oval 159"/>
            <p:cNvSpPr/>
            <p:nvPr/>
          </p:nvSpPr>
          <p:spPr>
            <a:xfrm>
              <a:off x="5735756" y="5608787"/>
              <a:ext cx="764827" cy="778558"/>
            </a:xfrm>
            <a:prstGeom prst="ellipse">
              <a:avLst/>
            </a:prstGeom>
            <a:solidFill>
              <a:srgbClr val="77933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819400" y="5918072"/>
              <a:ext cx="456342" cy="324152"/>
            </a:xfrm>
            <a:prstGeom prst="ellipse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901854" y="5662651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0.3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438401" y="5438848"/>
              <a:ext cx="4876799" cy="1128990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Picture 41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5447" y="5156462"/>
              <a:ext cx="180117" cy="169074"/>
            </a:xfrm>
            <a:prstGeom prst="rect">
              <a:avLst/>
            </a:prstGeom>
          </p:spPr>
        </p:pic>
        <p:pic>
          <p:nvPicPr>
            <p:cNvPr id="43" name="Picture 42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1495" y="5128282"/>
              <a:ext cx="334504" cy="169074"/>
            </a:xfrm>
            <a:prstGeom prst="rect">
              <a:avLst/>
            </a:prstGeom>
          </p:spPr>
        </p:pic>
        <p:cxnSp>
          <p:nvCxnSpPr>
            <p:cNvPr id="44" name="Straight Connector 43"/>
            <p:cNvCxnSpPr/>
            <p:nvPr/>
          </p:nvCxnSpPr>
          <p:spPr>
            <a:xfrm>
              <a:off x="4724400" y="5204657"/>
              <a:ext cx="0" cy="155448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64" name="Group 63"/>
            <p:cNvGrpSpPr/>
            <p:nvPr/>
          </p:nvGrpSpPr>
          <p:grpSpPr>
            <a:xfrm>
              <a:off x="2133599" y="6242222"/>
              <a:ext cx="606854" cy="591352"/>
              <a:chOff x="1133435" y="2378403"/>
              <a:chExt cx="725534" cy="687770"/>
            </a:xfrm>
          </p:grpSpPr>
          <p:cxnSp>
            <p:nvCxnSpPr>
              <p:cNvPr id="65" name="Straight Arrow Connector 64"/>
              <p:cNvCxnSpPr/>
              <p:nvPr/>
            </p:nvCxnSpPr>
            <p:spPr>
              <a:xfrm flipV="1">
                <a:off x="1505615" y="2378403"/>
                <a:ext cx="0" cy="378704"/>
              </a:xfrm>
              <a:prstGeom prst="straightConnector1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/>
              <p:nvPr/>
            </p:nvCxnSpPr>
            <p:spPr>
              <a:xfrm>
                <a:off x="1523088" y="2757110"/>
                <a:ext cx="335881" cy="0"/>
              </a:xfrm>
              <a:prstGeom prst="straightConnector1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TextBox 66"/>
              <p:cNvSpPr txBox="1"/>
              <p:nvPr/>
            </p:nvSpPr>
            <p:spPr>
              <a:xfrm>
                <a:off x="1133435" y="2451958"/>
                <a:ext cx="339603" cy="429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x</a:t>
                </a: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1477815" y="2636623"/>
                <a:ext cx="348594" cy="429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y</a:t>
                </a:r>
              </a:p>
            </p:txBody>
          </p:sp>
        </p:grpSp>
        <p:sp>
          <p:nvSpPr>
            <p:cNvPr id="78" name="Oval 77"/>
            <p:cNvSpPr/>
            <p:nvPr/>
          </p:nvSpPr>
          <p:spPr>
            <a:xfrm>
              <a:off x="3471927" y="5744076"/>
              <a:ext cx="202998" cy="506613"/>
            </a:xfrm>
            <a:prstGeom prst="ellipse">
              <a:avLst/>
            </a:prstGeom>
            <a:solidFill>
              <a:srgbClr val="77933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/>
            <p:cNvSpPr/>
            <p:nvPr/>
          </p:nvSpPr>
          <p:spPr>
            <a:xfrm rot="19000599">
              <a:off x="6546778" y="5882127"/>
              <a:ext cx="768422" cy="28605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5403156" y="6158356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0.5</a:t>
              </a: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6648069" y="5492665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0.2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187877" y="1066801"/>
            <a:ext cx="2450553" cy="1564167"/>
            <a:chOff x="2944959" y="1082837"/>
            <a:chExt cx="2929793" cy="1819195"/>
          </a:xfrm>
        </p:grpSpPr>
        <p:pic>
          <p:nvPicPr>
            <p:cNvPr id="13" name="Picture 12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4959" y="1115610"/>
              <a:ext cx="215342" cy="196641"/>
            </a:xfrm>
            <a:prstGeom prst="rect">
              <a:avLst/>
            </a:prstGeom>
          </p:spPr>
        </p:pic>
        <p:pic>
          <p:nvPicPr>
            <p:cNvPr id="14" name="Picture 13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4831" y="1082837"/>
              <a:ext cx="399921" cy="196641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/>
          </p:nvCxnSpPr>
          <p:spPr>
            <a:xfrm flipH="1">
              <a:off x="4114800" y="1119954"/>
              <a:ext cx="0" cy="1782078"/>
            </a:xfrm>
            <a:prstGeom prst="line">
              <a:avLst/>
            </a:prstGeom>
            <a:ln w="12700"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215756" y="2049044"/>
                <a:ext cx="83138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756" y="2049044"/>
                <a:ext cx="831381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6096001" y="2145268"/>
                <a:ext cx="82663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1" y="2145268"/>
                <a:ext cx="826637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6934201" y="2099846"/>
                <a:ext cx="83138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1" y="2099846"/>
                <a:ext cx="831381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1981201" y="4143723"/>
                <a:ext cx="83138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1" y="4143723"/>
                <a:ext cx="831381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2861445" y="4239947"/>
                <a:ext cx="98212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=0.2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1445" y="4239947"/>
                <a:ext cx="982128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035715" y="4345894"/>
                <a:ext cx="82663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5715" y="4345894"/>
                <a:ext cx="826637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9873915" y="4300472"/>
                <a:ext cx="83138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3915" y="4300472"/>
                <a:ext cx="831381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/>
          <p:cNvSpPr/>
          <p:nvPr/>
        </p:nvSpPr>
        <p:spPr>
          <a:xfrm>
            <a:off x="6937248" y="6001226"/>
            <a:ext cx="73152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78" idx="0"/>
            <a:endCxn id="15" idx="0"/>
          </p:cNvCxnSpPr>
          <p:nvPr/>
        </p:nvCxnSpPr>
        <p:spPr>
          <a:xfrm>
            <a:off x="5097426" y="5744076"/>
            <a:ext cx="1876398" cy="2571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78" idx="4"/>
            <a:endCxn id="15" idx="4"/>
          </p:cNvCxnSpPr>
          <p:nvPr/>
        </p:nvCxnSpPr>
        <p:spPr>
          <a:xfrm flipV="1">
            <a:off x="5097426" y="6077427"/>
            <a:ext cx="1876398" cy="1732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15" idx="0"/>
            <a:endCxn id="160" idx="0"/>
          </p:cNvCxnSpPr>
          <p:nvPr/>
        </p:nvCxnSpPr>
        <p:spPr>
          <a:xfrm flipV="1">
            <a:off x="6973824" y="5608788"/>
            <a:ext cx="668346" cy="3924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15" idx="5"/>
            <a:endCxn id="160" idx="4"/>
          </p:cNvCxnSpPr>
          <p:nvPr/>
        </p:nvCxnSpPr>
        <p:spPr>
          <a:xfrm>
            <a:off x="6999688" y="6066267"/>
            <a:ext cx="642483" cy="3210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Oval 106"/>
          <p:cNvSpPr/>
          <p:nvPr/>
        </p:nvSpPr>
        <p:spPr>
          <a:xfrm>
            <a:off x="6283717" y="5497355"/>
            <a:ext cx="1769338" cy="1036824"/>
          </a:xfrm>
          <a:prstGeom prst="ellipse">
            <a:avLst/>
          </a:prstGeom>
          <a:solidFill>
            <a:srgbClr val="77933C">
              <a:alpha val="50196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6290667" y="5927346"/>
            <a:ext cx="112415" cy="209170"/>
          </a:xfrm>
          <a:prstGeom prst="ellipse">
            <a:avLst/>
          </a:prstGeom>
          <a:solidFill>
            <a:srgbClr val="77933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3991968" y="6206862"/>
                <a:ext cx="83138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968" y="6206862"/>
                <a:ext cx="831381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4872212" y="6303086"/>
                <a:ext cx="98212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=0.2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2212" y="6303086"/>
                <a:ext cx="982128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7295630" y="6357668"/>
                <a:ext cx="82663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5630" y="6357668"/>
                <a:ext cx="826637" cy="3385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8133830" y="6312246"/>
                <a:ext cx="83138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3830" y="6312246"/>
                <a:ext cx="831381" cy="3385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Ink 15"/>
              <p14:cNvContentPartPr/>
              <p14:nvPr/>
            </p14:nvContentPartPr>
            <p14:xfrm>
              <a:off x="2607480" y="951840"/>
              <a:ext cx="7847640" cy="52142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601000" y="941040"/>
                <a:ext cx="7863840" cy="523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501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141" grpId="0" animBg="1"/>
      <p:bldP spid="3" grpId="0"/>
      <p:bldP spid="87" grpId="0"/>
      <p:bldP spid="88" grpId="0"/>
      <p:bldP spid="89" grpId="0"/>
      <p:bldP spid="90" grpId="0"/>
      <p:bldP spid="91" grpId="0"/>
      <p:bldP spid="92" grpId="0"/>
      <p:bldP spid="15" grpId="0" animBg="1"/>
      <p:bldP spid="107" grpId="0" animBg="1"/>
      <p:bldP spid="106" grpId="0" animBg="1"/>
      <p:bldP spid="108" grpId="0"/>
      <p:bldP spid="109" grpId="0"/>
      <p:bldP spid="110" grpId="0"/>
      <p:bldP spid="111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Oval 134"/>
          <p:cNvSpPr/>
          <p:nvPr/>
        </p:nvSpPr>
        <p:spPr>
          <a:xfrm>
            <a:off x="7158079" y="5679732"/>
            <a:ext cx="816620" cy="644969"/>
          </a:xfrm>
          <a:prstGeom prst="ellipse">
            <a:avLst/>
          </a:prstGeom>
          <a:solidFill>
            <a:srgbClr val="77933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Discontinuity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8" idx="2"/>
            <a:endCxn id="24" idx="0"/>
          </p:cNvCxnSpPr>
          <p:nvPr/>
        </p:nvCxnSpPr>
        <p:spPr>
          <a:xfrm flipH="1">
            <a:off x="5369803" y="3146338"/>
            <a:ext cx="812655" cy="531484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8" idx="2"/>
            <a:endCxn id="25" idx="0"/>
          </p:cNvCxnSpPr>
          <p:nvPr/>
        </p:nvCxnSpPr>
        <p:spPr>
          <a:xfrm>
            <a:off x="6182457" y="3146338"/>
            <a:ext cx="741940" cy="531484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453162" y="3208711"/>
            <a:ext cx="73949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false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69335" y="3164777"/>
            <a:ext cx="69127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true</a:t>
            </a:r>
          </a:p>
        </p:txBody>
      </p:sp>
      <p:grpSp>
        <p:nvGrpSpPr>
          <p:cNvPr id="161" name="Group 160"/>
          <p:cNvGrpSpPr/>
          <p:nvPr/>
        </p:nvGrpSpPr>
        <p:grpSpPr>
          <a:xfrm>
            <a:off x="5791654" y="2590800"/>
            <a:ext cx="781606" cy="555538"/>
            <a:chOff x="4267654" y="2590800"/>
            <a:chExt cx="781606" cy="555538"/>
          </a:xfrm>
        </p:grpSpPr>
        <p:sp>
          <p:nvSpPr>
            <p:cNvPr id="18" name="Rounded Rectangle 17"/>
            <p:cNvSpPr/>
            <p:nvPr/>
          </p:nvSpPr>
          <p:spPr>
            <a:xfrm>
              <a:off x="4267654" y="2790087"/>
              <a:ext cx="781606" cy="35625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if( B )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4648200" y="2590800"/>
              <a:ext cx="0" cy="224073"/>
            </a:xfrm>
            <a:prstGeom prst="straightConnector1">
              <a:avLst/>
            </a:prstGeom>
            <a:ln w="38100">
              <a:solidFill>
                <a:schemeClr val="tx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ounded Rectangle 23"/>
          <p:cNvSpPr/>
          <p:nvPr/>
        </p:nvSpPr>
        <p:spPr>
          <a:xfrm>
            <a:off x="4978999" y="3677823"/>
            <a:ext cx="781606" cy="570003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y=y-10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533594" y="3677823"/>
            <a:ext cx="781606" cy="570003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y=y+10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791654" y="4744623"/>
            <a:ext cx="781606" cy="356251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7" name="Straight Arrow Connector 26"/>
          <p:cNvCxnSpPr>
            <a:stCxn id="25" idx="2"/>
            <a:endCxn id="26" idx="0"/>
          </p:cNvCxnSpPr>
          <p:nvPr/>
        </p:nvCxnSpPr>
        <p:spPr>
          <a:xfrm flipH="1">
            <a:off x="6182457" y="4247826"/>
            <a:ext cx="741940" cy="496797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4" idx="2"/>
            <a:endCxn id="26" idx="0"/>
          </p:cNvCxnSpPr>
          <p:nvPr/>
        </p:nvCxnSpPr>
        <p:spPr>
          <a:xfrm>
            <a:off x="5369803" y="4247826"/>
            <a:ext cx="812655" cy="496797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8955546" y="3726747"/>
            <a:ext cx="816620" cy="644969"/>
          </a:xfrm>
          <a:prstGeom prst="ellipse">
            <a:avLst/>
          </a:prstGeom>
          <a:solidFill>
            <a:srgbClr val="77933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2779960" y="3885025"/>
            <a:ext cx="80924" cy="180008"/>
          </a:xfrm>
          <a:prstGeom prst="ellipse">
            <a:avLst/>
          </a:prstGeom>
          <a:solidFill>
            <a:srgbClr val="77933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4" name="Group 163"/>
          <p:cNvGrpSpPr/>
          <p:nvPr/>
        </p:nvGrpSpPr>
        <p:grpSpPr>
          <a:xfrm>
            <a:off x="3962402" y="5431614"/>
            <a:ext cx="4876799" cy="1136224"/>
            <a:chOff x="2438401" y="5431614"/>
            <a:chExt cx="4876799" cy="1136224"/>
          </a:xfrm>
        </p:grpSpPr>
        <p:sp>
          <p:nvSpPr>
            <p:cNvPr id="34" name="Oval 33"/>
            <p:cNvSpPr/>
            <p:nvPr/>
          </p:nvSpPr>
          <p:spPr>
            <a:xfrm>
              <a:off x="2819400" y="5918072"/>
              <a:ext cx="456342" cy="324152"/>
            </a:xfrm>
            <a:prstGeom prst="ellipse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901854" y="5662651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0.3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438401" y="5438848"/>
              <a:ext cx="4876799" cy="1128990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267952" y="5431614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0.5</a:t>
              </a:r>
            </a:p>
          </p:txBody>
        </p:sp>
        <p:sp>
          <p:nvSpPr>
            <p:cNvPr id="156" name="Oval 155"/>
            <p:cNvSpPr/>
            <p:nvPr/>
          </p:nvSpPr>
          <p:spPr>
            <a:xfrm rot="19000599">
              <a:off x="6546778" y="5882127"/>
              <a:ext cx="768422" cy="28605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6648069" y="5492665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0.2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724401" y="990600"/>
            <a:ext cx="2812581" cy="1672974"/>
            <a:chOff x="3429000" y="1066800"/>
            <a:chExt cx="2812581" cy="1672974"/>
          </a:xfrm>
        </p:grpSpPr>
        <p:grpSp>
          <p:nvGrpSpPr>
            <p:cNvPr id="163" name="Group 162"/>
            <p:cNvGrpSpPr/>
            <p:nvPr/>
          </p:nvGrpSpPr>
          <p:grpSpPr>
            <a:xfrm>
              <a:off x="3429000" y="1334684"/>
              <a:ext cx="2691567" cy="1405090"/>
              <a:chOff x="3429000" y="1334684"/>
              <a:chExt cx="2691567" cy="1405090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3637444" y="1334684"/>
                <a:ext cx="2483123" cy="1128989"/>
                <a:chOff x="3889958" y="1567230"/>
                <a:chExt cx="3676763" cy="1696082"/>
              </a:xfrm>
            </p:grpSpPr>
            <p:sp>
              <p:nvSpPr>
                <p:cNvPr id="5" name="Oval 4"/>
                <p:cNvSpPr/>
                <p:nvPr/>
              </p:nvSpPr>
              <p:spPr>
                <a:xfrm>
                  <a:off x="4183855" y="2287169"/>
                  <a:ext cx="675706" cy="486974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>
                  <a:off x="5155537" y="1928849"/>
                  <a:ext cx="1209170" cy="968939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 rot="19000599">
                  <a:off x="6428918" y="2235225"/>
                  <a:ext cx="1137803" cy="429744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4305945" y="1903450"/>
                  <a:ext cx="705424" cy="554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0.3</a:t>
                  </a: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5926725" y="1640291"/>
                  <a:ext cx="705424" cy="554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0.5</a:t>
                  </a: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6578899" y="1650135"/>
                  <a:ext cx="705424" cy="554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0.2</a:t>
                  </a:r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3889958" y="1567230"/>
                  <a:ext cx="3657600" cy="1696082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  <a:prstDash val="dashDot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3" name="Group 62"/>
              <p:cNvGrpSpPr/>
              <p:nvPr/>
            </p:nvGrpSpPr>
            <p:grpSpPr>
              <a:xfrm>
                <a:off x="3429000" y="2148422"/>
                <a:ext cx="492429" cy="591352"/>
                <a:chOff x="2659308" y="2378403"/>
                <a:chExt cx="588730" cy="687770"/>
              </a:xfrm>
            </p:grpSpPr>
            <p:cxnSp>
              <p:nvCxnSpPr>
                <p:cNvPr id="58" name="Straight Arrow Connector 57"/>
                <p:cNvCxnSpPr/>
                <p:nvPr/>
              </p:nvCxnSpPr>
              <p:spPr>
                <a:xfrm flipV="1">
                  <a:off x="2906133" y="2378403"/>
                  <a:ext cx="0" cy="378704"/>
                </a:xfrm>
                <a:prstGeom prst="straightConnector1">
                  <a:avLst/>
                </a:prstGeom>
                <a:ln w="3810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Arrow Connector 59"/>
                <p:cNvCxnSpPr/>
                <p:nvPr/>
              </p:nvCxnSpPr>
              <p:spPr>
                <a:xfrm>
                  <a:off x="2912157" y="2757107"/>
                  <a:ext cx="335881" cy="0"/>
                </a:xfrm>
                <a:prstGeom prst="straightConnector1">
                  <a:avLst/>
                </a:prstGeom>
                <a:ln w="3810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" name="TextBox 60"/>
                <p:cNvSpPr txBox="1"/>
                <p:nvPr/>
              </p:nvSpPr>
              <p:spPr>
                <a:xfrm>
                  <a:off x="2659308" y="2451958"/>
                  <a:ext cx="339602" cy="4295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x</a:t>
                  </a: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2878333" y="2636623"/>
                  <a:ext cx="348593" cy="4295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y</a:t>
                  </a:r>
                </a:p>
              </p:txBody>
            </p:sp>
          </p:grpSp>
        </p:grpSp>
        <p:grpSp>
          <p:nvGrpSpPr>
            <p:cNvPr id="32" name="Group 31"/>
            <p:cNvGrpSpPr/>
            <p:nvPr/>
          </p:nvGrpSpPr>
          <p:grpSpPr>
            <a:xfrm>
              <a:off x="3663876" y="1066800"/>
              <a:ext cx="2450553" cy="197253"/>
              <a:chOff x="2944959" y="1082837"/>
              <a:chExt cx="2929793" cy="229414"/>
            </a:xfrm>
          </p:grpSpPr>
          <p:pic>
            <p:nvPicPr>
              <p:cNvPr id="13" name="Picture 12" descr="latex-image-1.pd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44959" y="1115610"/>
                <a:ext cx="215342" cy="196641"/>
              </a:xfrm>
              <a:prstGeom prst="rect">
                <a:avLst/>
              </a:prstGeom>
            </p:spPr>
          </p:pic>
          <p:pic>
            <p:nvPicPr>
              <p:cNvPr id="14" name="Picture 13" descr="latex-image-1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4831" y="1082837"/>
                <a:ext cx="399921" cy="196641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3691755" y="2049044"/>
                  <a:ext cx="83138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1755" y="2049044"/>
                  <a:ext cx="831381" cy="33855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/>
                <p:cNvSpPr txBox="1"/>
                <p:nvPr/>
              </p:nvSpPr>
              <p:spPr>
                <a:xfrm>
                  <a:off x="4572000" y="2145268"/>
                  <a:ext cx="82663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87" name="TextBox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0" y="2145268"/>
                  <a:ext cx="826637" cy="33855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/>
                <p:cNvSpPr txBox="1"/>
                <p:nvPr/>
              </p:nvSpPr>
              <p:spPr>
                <a:xfrm>
                  <a:off x="5410200" y="2099846"/>
                  <a:ext cx="83138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88" name="Text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0200" y="2099846"/>
                  <a:ext cx="831381" cy="33855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up 28"/>
          <p:cNvGrpSpPr/>
          <p:nvPr/>
        </p:nvGrpSpPr>
        <p:grpSpPr>
          <a:xfrm>
            <a:off x="1961045" y="3128728"/>
            <a:ext cx="2476985" cy="1396873"/>
            <a:chOff x="437044" y="3128727"/>
            <a:chExt cx="2476985" cy="1396873"/>
          </a:xfrm>
        </p:grpSpPr>
        <p:sp>
          <p:nvSpPr>
            <p:cNvPr id="123" name="Oval 122"/>
            <p:cNvSpPr/>
            <p:nvPr/>
          </p:nvSpPr>
          <p:spPr>
            <a:xfrm>
              <a:off x="635529" y="3875835"/>
              <a:ext cx="456342" cy="324152"/>
            </a:xfrm>
            <a:prstGeom prst="ellipse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717983" y="3620414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0.3</a:t>
              </a: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37044" y="3396611"/>
              <a:ext cx="2470181" cy="1128989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1" name="Picture 130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476" y="3156906"/>
              <a:ext cx="180117" cy="169074"/>
            </a:xfrm>
            <a:prstGeom prst="rect">
              <a:avLst/>
            </a:prstGeom>
          </p:spPr>
        </p:pic>
        <p:pic>
          <p:nvPicPr>
            <p:cNvPr id="132" name="Picture 131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9525" y="3128727"/>
              <a:ext cx="334504" cy="169074"/>
            </a:xfrm>
            <a:prstGeom prst="rect">
              <a:avLst/>
            </a:prstGeom>
          </p:spPr>
        </p:pic>
        <p:sp>
          <p:nvSpPr>
            <p:cNvPr id="127" name="TextBox 126"/>
            <p:cNvSpPr txBox="1"/>
            <p:nvPr/>
          </p:nvSpPr>
          <p:spPr>
            <a:xfrm>
              <a:off x="1797132" y="3334054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0.5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/>
                <p:cNvSpPr txBox="1"/>
                <p:nvPr/>
              </p:nvSpPr>
              <p:spPr>
                <a:xfrm>
                  <a:off x="457200" y="4143723"/>
                  <a:ext cx="83138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89" name="TextBox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" y="4143723"/>
                  <a:ext cx="831381" cy="33855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3298543" y="4239947"/>
                <a:ext cx="98212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=1.0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543" y="4239947"/>
                <a:ext cx="982128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035715" y="4345894"/>
                <a:ext cx="98212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=0.8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5715" y="4345894"/>
                <a:ext cx="982127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/>
          <p:cNvGrpSpPr/>
          <p:nvPr/>
        </p:nvGrpSpPr>
        <p:grpSpPr>
          <a:xfrm>
            <a:off x="8100831" y="3175470"/>
            <a:ext cx="2604465" cy="1463556"/>
            <a:chOff x="6576830" y="3175470"/>
            <a:chExt cx="2604465" cy="1463556"/>
          </a:xfrm>
        </p:grpSpPr>
        <p:sp>
          <p:nvSpPr>
            <p:cNvPr id="48" name="Oval 47"/>
            <p:cNvSpPr/>
            <p:nvPr/>
          </p:nvSpPr>
          <p:spPr>
            <a:xfrm rot="19000599">
              <a:off x="8291531" y="3930683"/>
              <a:ext cx="768422" cy="28605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899680" y="3388770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0.5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392822" y="3541221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0.2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576830" y="3486036"/>
              <a:ext cx="2470181" cy="1128987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604267" y="3175470"/>
              <a:ext cx="2450552" cy="197252"/>
              <a:chOff x="2944959" y="1082837"/>
              <a:chExt cx="2929793" cy="229414"/>
            </a:xfrm>
          </p:grpSpPr>
          <p:pic>
            <p:nvPicPr>
              <p:cNvPr id="54" name="Picture 53" descr="latex-image-1.pd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44959" y="1115610"/>
                <a:ext cx="215342" cy="196641"/>
              </a:xfrm>
              <a:prstGeom prst="rect">
                <a:avLst/>
              </a:prstGeom>
            </p:spPr>
          </p:pic>
          <p:pic>
            <p:nvPicPr>
              <p:cNvPr id="55" name="Picture 54" descr="latex-image-1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4831" y="1082837"/>
                <a:ext cx="399921" cy="196641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8349914" y="4300472"/>
                  <a:ext cx="83138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9914" y="4300472"/>
                  <a:ext cx="831381" cy="338554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3991968" y="6206862"/>
                <a:ext cx="83138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968" y="6206862"/>
                <a:ext cx="831381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8258963" y="6112245"/>
                <a:ext cx="83138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8963" y="6112245"/>
                <a:ext cx="831381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Straight Connector 103"/>
          <p:cNvCxnSpPr/>
          <p:nvPr/>
        </p:nvCxnSpPr>
        <p:spPr>
          <a:xfrm flipH="1">
            <a:off x="6283036" y="1134748"/>
            <a:ext cx="0" cy="1532253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>
            <a:off x="5818536" y="1134748"/>
            <a:ext cx="0" cy="1532253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>
            <a:off x="6019800" y="1134748"/>
            <a:ext cx="0" cy="1532253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>
            <a:off x="2819400" y="3192148"/>
            <a:ext cx="0" cy="1532253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6" name="Oval 115"/>
          <p:cNvSpPr/>
          <p:nvPr/>
        </p:nvSpPr>
        <p:spPr>
          <a:xfrm>
            <a:off x="2804246" y="3677823"/>
            <a:ext cx="319955" cy="570003"/>
          </a:xfrm>
          <a:prstGeom prst="ellipse">
            <a:avLst/>
          </a:prstGeom>
          <a:solidFill>
            <a:srgbClr val="77933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2821394" y="3620414"/>
            <a:ext cx="698157" cy="680058"/>
          </a:xfrm>
          <a:prstGeom prst="ellipse">
            <a:avLst/>
          </a:prstGeom>
          <a:solidFill>
            <a:srgbClr val="77933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9" name="Straight Connector 118"/>
          <p:cNvCxnSpPr/>
          <p:nvPr/>
        </p:nvCxnSpPr>
        <p:spPr>
          <a:xfrm flipH="1">
            <a:off x="8996657" y="3276601"/>
            <a:ext cx="0" cy="1532253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1" name="Oval 120"/>
          <p:cNvSpPr/>
          <p:nvPr/>
        </p:nvSpPr>
        <p:spPr>
          <a:xfrm>
            <a:off x="9357598" y="3716943"/>
            <a:ext cx="420145" cy="680058"/>
          </a:xfrm>
          <a:prstGeom prst="ellipse">
            <a:avLst/>
          </a:prstGeom>
          <a:solidFill>
            <a:srgbClr val="77933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9035715" y="3691270"/>
            <a:ext cx="746574" cy="728982"/>
          </a:xfrm>
          <a:prstGeom prst="ellipse">
            <a:avLst/>
          </a:prstGeom>
          <a:solidFill>
            <a:srgbClr val="77933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5024026" y="5701951"/>
            <a:ext cx="319955" cy="570003"/>
          </a:xfrm>
          <a:prstGeom prst="ellipse">
            <a:avLst/>
          </a:prstGeom>
          <a:solidFill>
            <a:srgbClr val="77933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5041174" y="5644542"/>
            <a:ext cx="698157" cy="680058"/>
          </a:xfrm>
          <a:prstGeom prst="ellipse">
            <a:avLst/>
          </a:prstGeom>
          <a:solidFill>
            <a:srgbClr val="77933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7238248" y="5644255"/>
            <a:ext cx="746574" cy="728982"/>
          </a:xfrm>
          <a:prstGeom prst="ellipse">
            <a:avLst/>
          </a:prstGeom>
          <a:solidFill>
            <a:srgbClr val="77933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145"/>
              <p:cNvSpPr txBox="1"/>
              <p:nvPr/>
            </p:nvSpPr>
            <p:spPr>
              <a:xfrm>
                <a:off x="3302904" y="4257472"/>
                <a:ext cx="98212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6" name="TextBox 1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904" y="4257472"/>
                <a:ext cx="982128" cy="3385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/>
              <p:cNvSpPr txBox="1"/>
              <p:nvPr/>
            </p:nvSpPr>
            <p:spPr>
              <a:xfrm>
                <a:off x="3296056" y="4257472"/>
                <a:ext cx="98212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=0.1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7" name="TextBox 1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6056" y="4257472"/>
                <a:ext cx="982128" cy="3385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Box 147"/>
              <p:cNvSpPr txBox="1"/>
              <p:nvPr/>
            </p:nvSpPr>
            <p:spPr>
              <a:xfrm>
                <a:off x="9047088" y="4343400"/>
                <a:ext cx="98212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=1.0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8" name="TextBox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7088" y="4343400"/>
                <a:ext cx="982128" cy="33855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/>
              <p:cNvSpPr txBox="1"/>
              <p:nvPr/>
            </p:nvSpPr>
            <p:spPr>
              <a:xfrm>
                <a:off x="9047088" y="4343400"/>
                <a:ext cx="98212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=1.0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9" name="TextBox 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7088" y="4343400"/>
                <a:ext cx="982128" cy="33855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/>
              <p:cNvSpPr txBox="1"/>
              <p:nvPr/>
            </p:nvSpPr>
            <p:spPr>
              <a:xfrm>
                <a:off x="4794261" y="6283519"/>
                <a:ext cx="98212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0" name="TextBox 1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261" y="6283519"/>
                <a:ext cx="982128" cy="33855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TextBox 150"/>
              <p:cNvSpPr txBox="1"/>
              <p:nvPr/>
            </p:nvSpPr>
            <p:spPr>
              <a:xfrm>
                <a:off x="4800709" y="6291541"/>
                <a:ext cx="98212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=0.1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1" name="TextBox 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709" y="6291541"/>
                <a:ext cx="982128" cy="33855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TextBox 152"/>
              <p:cNvSpPr txBox="1"/>
              <p:nvPr/>
            </p:nvSpPr>
            <p:spPr>
              <a:xfrm>
                <a:off x="7303857" y="6360275"/>
                <a:ext cx="98212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=1.0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3" name="TextBox 1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3857" y="6360275"/>
                <a:ext cx="982128" cy="33855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/>
              <p:cNvSpPr txBox="1"/>
              <p:nvPr/>
            </p:nvSpPr>
            <p:spPr>
              <a:xfrm>
                <a:off x="7309959" y="6359071"/>
                <a:ext cx="98212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=0.8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4" name="TextBox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9959" y="6359071"/>
                <a:ext cx="982127" cy="33855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TextBox 154"/>
              <p:cNvSpPr txBox="1"/>
              <p:nvPr/>
            </p:nvSpPr>
            <p:spPr>
              <a:xfrm>
                <a:off x="4799742" y="6282197"/>
                <a:ext cx="98212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=1.0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5" name="TextBox 1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742" y="6282197"/>
                <a:ext cx="982128" cy="33855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4" name="Oval 143"/>
          <p:cNvSpPr/>
          <p:nvPr/>
        </p:nvSpPr>
        <p:spPr>
          <a:xfrm>
            <a:off x="7560131" y="5669928"/>
            <a:ext cx="420145" cy="680058"/>
          </a:xfrm>
          <a:prstGeom prst="ellipse">
            <a:avLst/>
          </a:prstGeom>
          <a:solidFill>
            <a:srgbClr val="77933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1" name="Group 210"/>
          <p:cNvGrpSpPr/>
          <p:nvPr/>
        </p:nvGrpSpPr>
        <p:grpSpPr>
          <a:xfrm>
            <a:off x="5414971" y="5644254"/>
            <a:ext cx="2379951" cy="705444"/>
            <a:chOff x="3866252" y="5644542"/>
            <a:chExt cx="2379951" cy="705444"/>
          </a:xfrm>
        </p:grpSpPr>
        <p:cxnSp>
          <p:nvCxnSpPr>
            <p:cNvPr id="17" name="Straight Connector 16"/>
            <p:cNvCxnSpPr>
              <a:stCxn id="134" idx="0"/>
              <a:endCxn id="15" idx="0"/>
            </p:cNvCxnSpPr>
            <p:nvPr/>
          </p:nvCxnSpPr>
          <p:spPr>
            <a:xfrm>
              <a:off x="3866252" y="5644542"/>
              <a:ext cx="1123324" cy="361468"/>
            </a:xfrm>
            <a:prstGeom prst="line">
              <a:avLst/>
            </a:prstGeom>
            <a:ln w="952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34" idx="4"/>
              <a:endCxn id="15" idx="4"/>
            </p:cNvCxnSpPr>
            <p:nvPr/>
          </p:nvCxnSpPr>
          <p:spPr>
            <a:xfrm flipV="1">
              <a:off x="3866252" y="6082210"/>
              <a:ext cx="1123324" cy="242390"/>
            </a:xfrm>
            <a:prstGeom prst="line">
              <a:avLst/>
            </a:prstGeom>
            <a:ln w="952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15" idx="0"/>
              <a:endCxn id="144" idx="0"/>
            </p:cNvCxnSpPr>
            <p:nvPr/>
          </p:nvCxnSpPr>
          <p:spPr>
            <a:xfrm flipV="1">
              <a:off x="4989576" y="5669928"/>
              <a:ext cx="1256627" cy="336082"/>
            </a:xfrm>
            <a:prstGeom prst="line">
              <a:avLst/>
            </a:prstGeom>
            <a:ln w="952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15" idx="5"/>
              <a:endCxn id="144" idx="4"/>
            </p:cNvCxnSpPr>
            <p:nvPr/>
          </p:nvCxnSpPr>
          <p:spPr>
            <a:xfrm>
              <a:off x="5015439" y="6071051"/>
              <a:ext cx="1230764" cy="278935"/>
            </a:xfrm>
            <a:prstGeom prst="line">
              <a:avLst/>
            </a:prstGeom>
            <a:ln w="952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4953000" y="6006010"/>
              <a:ext cx="73152" cy="762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/>
          </p:nvSpPr>
          <p:spPr>
            <a:xfrm>
              <a:off x="5834735" y="5744035"/>
              <a:ext cx="336116" cy="544046"/>
            </a:xfrm>
            <a:prstGeom prst="ellipse">
              <a:avLst/>
            </a:prstGeom>
            <a:solidFill>
              <a:srgbClr val="77933C">
                <a:alpha val="50196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9" name="Group 208"/>
          <p:cNvGrpSpPr/>
          <p:nvPr/>
        </p:nvGrpSpPr>
        <p:grpSpPr>
          <a:xfrm>
            <a:off x="5173186" y="5644542"/>
            <a:ext cx="2427532" cy="728982"/>
            <a:chOff x="3660003" y="5644255"/>
            <a:chExt cx="2427532" cy="728982"/>
          </a:xfrm>
        </p:grpSpPr>
        <p:cxnSp>
          <p:nvCxnSpPr>
            <p:cNvPr id="178" name="Straight Connector 177"/>
            <p:cNvCxnSpPr>
              <a:stCxn id="130" idx="0"/>
              <a:endCxn id="182" idx="0"/>
            </p:cNvCxnSpPr>
            <p:nvPr/>
          </p:nvCxnSpPr>
          <p:spPr>
            <a:xfrm>
              <a:off x="3660003" y="5701950"/>
              <a:ext cx="1578269" cy="299874"/>
            </a:xfrm>
            <a:prstGeom prst="line">
              <a:avLst/>
            </a:prstGeom>
            <a:ln w="952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>
              <a:stCxn id="130" idx="4"/>
              <a:endCxn id="182" idx="4"/>
            </p:cNvCxnSpPr>
            <p:nvPr/>
          </p:nvCxnSpPr>
          <p:spPr>
            <a:xfrm flipV="1">
              <a:off x="3660003" y="6078024"/>
              <a:ext cx="1578269" cy="193929"/>
            </a:xfrm>
            <a:prstGeom prst="line">
              <a:avLst/>
            </a:prstGeom>
            <a:ln w="952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>
              <a:stCxn id="182" idx="0"/>
              <a:endCxn id="145" idx="0"/>
            </p:cNvCxnSpPr>
            <p:nvPr/>
          </p:nvCxnSpPr>
          <p:spPr>
            <a:xfrm flipV="1">
              <a:off x="5238272" y="5644255"/>
              <a:ext cx="849263" cy="357569"/>
            </a:xfrm>
            <a:prstGeom prst="line">
              <a:avLst/>
            </a:prstGeom>
            <a:ln w="952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>
              <a:stCxn id="182" idx="5"/>
              <a:endCxn id="145" idx="4"/>
            </p:cNvCxnSpPr>
            <p:nvPr/>
          </p:nvCxnSpPr>
          <p:spPr>
            <a:xfrm>
              <a:off x="5264135" y="6066865"/>
              <a:ext cx="823400" cy="306372"/>
            </a:xfrm>
            <a:prstGeom prst="line">
              <a:avLst/>
            </a:prstGeom>
            <a:ln w="952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Oval 181"/>
            <p:cNvSpPr/>
            <p:nvPr/>
          </p:nvSpPr>
          <p:spPr>
            <a:xfrm>
              <a:off x="5201696" y="6001824"/>
              <a:ext cx="73152" cy="762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/>
          </p:nvSpPr>
          <p:spPr>
            <a:xfrm>
              <a:off x="4412022" y="5873843"/>
              <a:ext cx="159978" cy="285002"/>
            </a:xfrm>
            <a:prstGeom prst="ellipse">
              <a:avLst/>
            </a:prstGeom>
            <a:solidFill>
              <a:srgbClr val="77933C">
                <a:alpha val="50196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6" name="Group 205"/>
          <p:cNvGrpSpPr/>
          <p:nvPr/>
        </p:nvGrpSpPr>
        <p:grpSpPr>
          <a:xfrm>
            <a:off x="5045674" y="5678035"/>
            <a:ext cx="2526187" cy="644969"/>
            <a:chOff x="3516202" y="5679731"/>
            <a:chExt cx="2526187" cy="644969"/>
          </a:xfrm>
        </p:grpSpPr>
        <p:cxnSp>
          <p:nvCxnSpPr>
            <p:cNvPr id="189" name="Straight Connector 188"/>
            <p:cNvCxnSpPr>
              <a:stCxn id="128" idx="0"/>
              <a:endCxn id="193" idx="0"/>
            </p:cNvCxnSpPr>
            <p:nvPr/>
          </p:nvCxnSpPr>
          <p:spPr>
            <a:xfrm>
              <a:off x="3516202" y="5909153"/>
              <a:ext cx="2238422" cy="57084"/>
            </a:xfrm>
            <a:prstGeom prst="line">
              <a:avLst/>
            </a:prstGeom>
            <a:ln w="952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>
              <a:stCxn id="128" idx="4"/>
              <a:endCxn id="193" idx="4"/>
            </p:cNvCxnSpPr>
            <p:nvPr/>
          </p:nvCxnSpPr>
          <p:spPr>
            <a:xfrm flipV="1">
              <a:off x="3516202" y="6042437"/>
              <a:ext cx="2238422" cy="46724"/>
            </a:xfrm>
            <a:prstGeom prst="line">
              <a:avLst/>
            </a:prstGeom>
            <a:ln w="952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>
              <a:stCxn id="193" idx="0"/>
              <a:endCxn id="135" idx="0"/>
            </p:cNvCxnSpPr>
            <p:nvPr/>
          </p:nvCxnSpPr>
          <p:spPr>
            <a:xfrm flipV="1">
              <a:off x="5754624" y="5679731"/>
              <a:ext cx="287765" cy="286506"/>
            </a:xfrm>
            <a:prstGeom prst="line">
              <a:avLst/>
            </a:prstGeom>
            <a:ln w="952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>
              <a:stCxn id="193" idx="5"/>
              <a:endCxn id="135" idx="4"/>
            </p:cNvCxnSpPr>
            <p:nvPr/>
          </p:nvCxnSpPr>
          <p:spPr>
            <a:xfrm>
              <a:off x="5780487" y="6031278"/>
              <a:ext cx="261902" cy="293422"/>
            </a:xfrm>
            <a:prstGeom prst="line">
              <a:avLst/>
            </a:prstGeom>
            <a:ln w="952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Oval 192"/>
            <p:cNvSpPr/>
            <p:nvPr/>
          </p:nvSpPr>
          <p:spPr>
            <a:xfrm>
              <a:off x="5718048" y="5966237"/>
              <a:ext cx="73152" cy="762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/>
            <p:cNvSpPr>
              <a:spLocks noChangeAspect="1"/>
            </p:cNvSpPr>
            <p:nvPr/>
          </p:nvSpPr>
          <p:spPr>
            <a:xfrm>
              <a:off x="5715000" y="5999460"/>
              <a:ext cx="9144" cy="20340"/>
            </a:xfrm>
            <a:prstGeom prst="ellipse">
              <a:avLst/>
            </a:prstGeom>
            <a:solidFill>
              <a:srgbClr val="77933C">
                <a:alpha val="50196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8" name="Oval 127"/>
          <p:cNvSpPr/>
          <p:nvPr/>
        </p:nvSpPr>
        <p:spPr>
          <a:xfrm>
            <a:off x="4999740" y="5909153"/>
            <a:ext cx="80924" cy="180008"/>
          </a:xfrm>
          <a:prstGeom prst="ellipse">
            <a:avLst/>
          </a:prstGeom>
          <a:solidFill>
            <a:srgbClr val="77933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Oval 212"/>
          <p:cNvSpPr/>
          <p:nvPr/>
        </p:nvSpPr>
        <p:spPr>
          <a:xfrm>
            <a:off x="5029200" y="5393450"/>
            <a:ext cx="2732684" cy="1229571"/>
          </a:xfrm>
          <a:prstGeom prst="ellipse">
            <a:avLst/>
          </a:prstGeom>
          <a:solidFill>
            <a:srgbClr val="77933C">
              <a:alpha val="23922"/>
            </a:srgb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/>
          <p:cNvSpPr/>
          <p:nvPr/>
        </p:nvSpPr>
        <p:spPr>
          <a:xfrm>
            <a:off x="5917946" y="5561300"/>
            <a:ext cx="2198645" cy="897321"/>
          </a:xfrm>
          <a:prstGeom prst="ellipse">
            <a:avLst/>
          </a:prstGeom>
          <a:solidFill>
            <a:srgbClr val="77933C">
              <a:alpha val="23922"/>
            </a:srgb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/>
          <p:cNvSpPr/>
          <p:nvPr/>
        </p:nvSpPr>
        <p:spPr>
          <a:xfrm>
            <a:off x="7153867" y="5670581"/>
            <a:ext cx="812526" cy="646633"/>
          </a:xfrm>
          <a:prstGeom prst="ellipse">
            <a:avLst/>
          </a:prstGeom>
          <a:solidFill>
            <a:srgbClr val="77933C">
              <a:alpha val="23922"/>
            </a:srgbClr>
          </a:solidFill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8" name="Straight Connector 117"/>
          <p:cNvCxnSpPr/>
          <p:nvPr/>
        </p:nvCxnSpPr>
        <p:spPr>
          <a:xfrm flipH="1">
            <a:off x="9461157" y="3276601"/>
            <a:ext cx="0" cy="1532253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H="1">
            <a:off x="9197921" y="3276601"/>
            <a:ext cx="0" cy="1532253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H="1">
            <a:off x="3283900" y="3192148"/>
            <a:ext cx="0" cy="1532253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H="1">
            <a:off x="3020664" y="3192148"/>
            <a:ext cx="0" cy="1532253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Ink 11"/>
              <p14:cNvContentPartPr/>
              <p14:nvPr/>
            </p14:nvContentPartPr>
            <p14:xfrm>
              <a:off x="3548520" y="3984840"/>
              <a:ext cx="3381120" cy="20516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545280" y="3981960"/>
                <a:ext cx="3387240" cy="205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141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47" grpId="0" animBg="1"/>
      <p:bldP spid="141" grpId="0" animBg="1"/>
      <p:bldP spid="90" grpId="0"/>
      <p:bldP spid="90" grpId="1"/>
      <p:bldP spid="91" grpId="0"/>
      <p:bldP spid="91" grpId="1"/>
      <p:bldP spid="116" grpId="0" animBg="1"/>
      <p:bldP spid="116" grpId="1" animBg="1"/>
      <p:bldP spid="117" grpId="0" animBg="1"/>
      <p:bldP spid="117" grpId="1" animBg="1"/>
      <p:bldP spid="121" grpId="0" animBg="1"/>
      <p:bldP spid="121" grpId="1" animBg="1"/>
      <p:bldP spid="122" grpId="0" animBg="1"/>
      <p:bldP spid="122" grpId="1" animBg="1"/>
      <p:bldP spid="130" grpId="0" animBg="1"/>
      <p:bldP spid="130" grpId="1" animBg="1"/>
      <p:bldP spid="134" grpId="0" animBg="1"/>
      <p:bldP spid="134" grpId="1" animBg="1"/>
      <p:bldP spid="145" grpId="0" animBg="1"/>
      <p:bldP spid="145" grpId="1" animBg="1"/>
      <p:bldP spid="146" grpId="0"/>
      <p:bldP spid="146" grpId="1"/>
      <p:bldP spid="147" grpId="0"/>
      <p:bldP spid="148" grpId="0"/>
      <p:bldP spid="148" grpId="1"/>
      <p:bldP spid="149" grpId="0"/>
      <p:bldP spid="150" grpId="0"/>
      <p:bldP spid="150" grpId="1"/>
      <p:bldP spid="151" grpId="0"/>
      <p:bldP spid="153" grpId="0"/>
      <p:bldP spid="154" grpId="0"/>
      <p:bldP spid="154" grpId="1"/>
      <p:bldP spid="155" grpId="0"/>
      <p:bldP spid="155" grpId="1"/>
      <p:bldP spid="144" grpId="0" animBg="1"/>
      <p:bldP spid="144" grpId="1" animBg="1"/>
      <p:bldP spid="128" grpId="0" animBg="1"/>
      <p:bldP spid="213" grpId="0" animBg="1"/>
      <p:bldP spid="213" grpId="1" animBg="1"/>
      <p:bldP spid="214" grpId="0" animBg="1"/>
      <p:bldP spid="214" grpId="1" animBg="1"/>
      <p:bldP spid="2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Branches introduce discontinuities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For the thermostat example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24001" y="7773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524001" y="805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524001" y="9107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1524001" y="615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1524001" y="6535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1524001" y="7202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1524001" y="7487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1" name="Group 70"/>
          <p:cNvGrpSpPr/>
          <p:nvPr/>
        </p:nvGrpSpPr>
        <p:grpSpPr>
          <a:xfrm>
            <a:off x="3257550" y="2465068"/>
            <a:ext cx="2990850" cy="2887983"/>
            <a:chOff x="1200150" y="3760467"/>
            <a:chExt cx="2990850" cy="2887983"/>
          </a:xfrm>
        </p:grpSpPr>
        <p:pic>
          <p:nvPicPr>
            <p:cNvPr id="27" name="Picture 26" descr="testa.ppm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57400" y="4113838"/>
              <a:ext cx="2133600" cy="2133600"/>
            </a:xfrm>
            <a:prstGeom prst="rect">
              <a:avLst/>
            </a:prstGeom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42286" y="3760467"/>
              <a:ext cx="1767619" cy="274286"/>
            </a:xfrm>
            <a:prstGeom prst="rect">
              <a:avLst/>
            </a:prstGeom>
            <a:noFill/>
          </p:spPr>
        </p:pic>
        <p:pic>
          <p:nvPicPr>
            <p:cNvPr id="1043" name="Picture 19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19400" y="6172200"/>
              <a:ext cx="590550" cy="476250"/>
            </a:xfrm>
            <a:prstGeom prst="rect">
              <a:avLst/>
            </a:prstGeom>
            <a:noFill/>
          </p:spPr>
        </p:pic>
        <p:pic>
          <p:nvPicPr>
            <p:cNvPr id="1046" name="Picture 2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00150" y="5029200"/>
              <a:ext cx="781050" cy="476250"/>
            </a:xfrm>
            <a:prstGeom prst="rect">
              <a:avLst/>
            </a:prstGeom>
            <a:noFill/>
          </p:spPr>
        </p:pic>
      </p:grp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1524001" y="7487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7162800" y="2438400"/>
            <a:ext cx="2133600" cy="2914650"/>
            <a:chOff x="5105400" y="3733800"/>
            <a:chExt cx="2133600" cy="2914650"/>
          </a:xfrm>
        </p:grpSpPr>
        <p:pic>
          <p:nvPicPr>
            <p:cNvPr id="31" name="Picture 30" descr="der-testa.ppm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05400" y="4113838"/>
              <a:ext cx="2133600" cy="2133600"/>
            </a:xfrm>
            <a:prstGeom prst="rect">
              <a:avLst/>
            </a:prstGeom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81600" y="3733800"/>
              <a:ext cx="2019048" cy="327619"/>
            </a:xfrm>
            <a:prstGeom prst="rect">
              <a:avLst/>
            </a:prstGeom>
            <a:noFill/>
          </p:spPr>
        </p:pic>
        <p:pic>
          <p:nvPicPr>
            <p:cNvPr id="72" name="Picture 19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62650" y="6172200"/>
              <a:ext cx="590550" cy="47625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63865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Smooth Abstract 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also need smooth approximations of</a:t>
            </a:r>
          </a:p>
          <a:p>
            <a:pPr lvl="1"/>
            <a:r>
              <a:rPr lang="en-US" dirty="0" smtClean="0"/>
              <a:t>Expected value computation</a:t>
            </a:r>
          </a:p>
          <a:p>
            <a:pPr lvl="1"/>
            <a:r>
              <a:rPr lang="en-US" dirty="0" smtClean="0"/>
              <a:t>Probability bound computation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90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Empirical Results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19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Vary execution setup across two axis:</a:t>
            </a:r>
          </a:p>
          <a:p>
            <a:pPr lvl="1"/>
            <a:r>
              <a:rPr lang="en-US" dirty="0" smtClean="0"/>
              <a:t>What we measure</a:t>
            </a:r>
          </a:p>
          <a:p>
            <a:pPr lvl="2"/>
            <a:r>
              <a:rPr lang="en-US" dirty="0" smtClean="0"/>
              <a:t>Bound we can prove for the synthesized program</a:t>
            </a:r>
          </a:p>
          <a:p>
            <a:pPr lvl="2"/>
            <a:r>
              <a:rPr lang="en-US" dirty="0" smtClean="0"/>
              <a:t>Empirically observed bound on the behavior of the real program</a:t>
            </a:r>
          </a:p>
          <a:p>
            <a:pPr lvl="1"/>
            <a:r>
              <a:rPr lang="en-US" dirty="0"/>
              <a:t>What we optimize</a:t>
            </a:r>
          </a:p>
          <a:p>
            <a:pPr lvl="2"/>
            <a:r>
              <a:rPr lang="en-US" dirty="0"/>
              <a:t>Objective function returns the result of standard AI</a:t>
            </a:r>
          </a:p>
          <a:p>
            <a:pPr lvl="2"/>
            <a:r>
              <a:rPr lang="en-US" dirty="0"/>
              <a:t>Objective function returns the result of running the implementation on a few samples</a:t>
            </a:r>
          </a:p>
          <a:p>
            <a:pPr lvl="2"/>
            <a:r>
              <a:rPr lang="en-US" dirty="0">
                <a:solidFill>
                  <a:srgbClr val="C00000"/>
                </a:solidFill>
              </a:rPr>
              <a:t>Objective function returns the result of smooth AI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Thermostat Expectation</a:t>
            </a:r>
            <a:endParaRPr lang="en-US" dirty="0"/>
          </a:p>
        </p:txBody>
      </p:sp>
      <p:graphicFrame>
        <p:nvGraphicFramePr>
          <p:cNvPr id="4" name="Graphique 8"/>
          <p:cNvGraphicFramePr>
            <a:graphicFrameLocks/>
          </p:cNvGraphicFramePr>
          <p:nvPr>
            <p:extLst/>
          </p:nvPr>
        </p:nvGraphicFramePr>
        <p:xfrm>
          <a:off x="1752601" y="2209800"/>
          <a:ext cx="8329001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724401" y="1447800"/>
            <a:ext cx="2377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Proved Bounds</a:t>
            </a:r>
          </a:p>
        </p:txBody>
      </p:sp>
      <p:sp>
        <p:nvSpPr>
          <p:cNvPr id="7" name="Rectangle 6"/>
          <p:cNvSpPr/>
          <p:nvPr/>
        </p:nvSpPr>
        <p:spPr>
          <a:xfrm>
            <a:off x="5885638" y="4091345"/>
            <a:ext cx="6019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1600" dirty="0" err="1"/>
              <a:t>Nelder</a:t>
            </a:r>
            <a:r>
              <a:rPr lang="en-US" sz="1600" dirty="0"/>
              <a:t>-Mead on standard (non-smooth) AI</a:t>
            </a:r>
          </a:p>
        </p:txBody>
      </p:sp>
      <p:sp>
        <p:nvSpPr>
          <p:cNvPr id="8" name="Rectangle 7"/>
          <p:cNvSpPr/>
          <p:nvPr/>
        </p:nvSpPr>
        <p:spPr>
          <a:xfrm>
            <a:off x="1752600" y="3678079"/>
            <a:ext cx="5562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1600" dirty="0" err="1"/>
              <a:t>Nelder</a:t>
            </a:r>
            <a:r>
              <a:rPr lang="en-US" sz="1600" dirty="0"/>
              <a:t>-Mead on Smooth Interpretation (SNS)</a:t>
            </a:r>
          </a:p>
        </p:txBody>
      </p:sp>
      <p:sp>
        <p:nvSpPr>
          <p:cNvPr id="9" name="Rectangle 8"/>
          <p:cNvSpPr/>
          <p:nvPr/>
        </p:nvSpPr>
        <p:spPr>
          <a:xfrm>
            <a:off x="5386874" y="4811050"/>
            <a:ext cx="35086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1600" dirty="0" err="1"/>
              <a:t>Nelder</a:t>
            </a:r>
            <a:r>
              <a:rPr lang="en-US" sz="1600" dirty="0"/>
              <a:t>-Mead on samples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644200" y="985680"/>
              <a:ext cx="9546840" cy="54410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34120" y="976680"/>
                <a:ext cx="9568800" cy="545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593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Thermostat Expectation</a:t>
            </a:r>
            <a:endParaRPr lang="en-US" dirty="0"/>
          </a:p>
        </p:txBody>
      </p:sp>
      <p:graphicFrame>
        <p:nvGraphicFramePr>
          <p:cNvPr id="4" name="Graphique 8"/>
          <p:cNvGraphicFramePr>
            <a:graphicFrameLocks/>
          </p:cNvGraphicFramePr>
          <p:nvPr>
            <p:extLst/>
          </p:nvPr>
        </p:nvGraphicFramePr>
        <p:xfrm>
          <a:off x="1828801" y="2133600"/>
          <a:ext cx="8382000" cy="3907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24400" y="1447800"/>
            <a:ext cx="2916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Measured Bounds</a:t>
            </a:r>
          </a:p>
        </p:txBody>
      </p:sp>
      <p:sp>
        <p:nvSpPr>
          <p:cNvPr id="6" name="Rectangle 5"/>
          <p:cNvSpPr/>
          <p:nvPr/>
        </p:nvSpPr>
        <p:spPr>
          <a:xfrm>
            <a:off x="3500006" y="4005464"/>
            <a:ext cx="48006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1600" dirty="0" err="1"/>
              <a:t>Nelder</a:t>
            </a:r>
            <a:r>
              <a:rPr lang="en-US" sz="1600" dirty="0"/>
              <a:t>-Mead on standard (non-smooth) AI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0" y="2865368"/>
            <a:ext cx="37753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1600" dirty="0" err="1"/>
              <a:t>Nelder</a:t>
            </a:r>
            <a:r>
              <a:rPr lang="en-US" sz="1600" dirty="0"/>
              <a:t>-Mead on Smooth Interpretation (SNS)</a:t>
            </a:r>
          </a:p>
        </p:txBody>
      </p:sp>
      <p:sp>
        <p:nvSpPr>
          <p:cNvPr id="8" name="Rectangle 7"/>
          <p:cNvSpPr/>
          <p:nvPr/>
        </p:nvSpPr>
        <p:spPr>
          <a:xfrm>
            <a:off x="1752600" y="2241580"/>
            <a:ext cx="35086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1600" dirty="0" err="1"/>
              <a:t>Nelder</a:t>
            </a:r>
            <a:r>
              <a:rPr lang="en-US" sz="1600" dirty="0"/>
              <a:t>-Mead on samples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630160" y="2529000"/>
              <a:ext cx="3871440" cy="27882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23320" y="2516760"/>
                <a:ext cx="3891600" cy="280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385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Thermostat Probability Bounds</a:t>
            </a:r>
            <a:endParaRPr lang="en-US" dirty="0"/>
          </a:p>
        </p:txBody>
      </p:sp>
      <p:graphicFrame>
        <p:nvGraphicFramePr>
          <p:cNvPr id="5" name="Graphique 9"/>
          <p:cNvGraphicFramePr>
            <a:graphicFrameLocks/>
          </p:cNvGraphicFramePr>
          <p:nvPr>
            <p:extLst/>
          </p:nvPr>
        </p:nvGraphicFramePr>
        <p:xfrm>
          <a:off x="2335213" y="1631374"/>
          <a:ext cx="7341332" cy="4274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2425334" y="1752600"/>
            <a:ext cx="5562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1600" dirty="0" err="1"/>
              <a:t>Nelder</a:t>
            </a:r>
            <a:r>
              <a:rPr lang="en-US" sz="1600" dirty="0"/>
              <a:t>-Mead on Smooth Interpretation (SNS)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0" y="2729074"/>
            <a:ext cx="35086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1600" dirty="0" err="1"/>
              <a:t>Nelder</a:t>
            </a:r>
            <a:r>
              <a:rPr lang="en-US" sz="1600" dirty="0"/>
              <a:t>-Mead on samples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335214" y="2240837"/>
            <a:ext cx="56527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1600" dirty="0" err="1"/>
              <a:t>Nelder</a:t>
            </a:r>
            <a:r>
              <a:rPr lang="en-US" sz="1600" dirty="0"/>
              <a:t>-Mead on standard (non-smooth) AI</a:t>
            </a:r>
          </a:p>
        </p:txBody>
      </p:sp>
    </p:spTree>
    <p:extLst>
      <p:ext uri="{BB962C8B-B14F-4D97-AF65-F5344CB8AC3E}">
        <p14:creationId xmlns:p14="http://schemas.microsoft.com/office/powerpoint/2010/main" val="177667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706872" y="2370666"/>
            <a:ext cx="4083204" cy="2362200"/>
            <a:chOff x="152400" y="1600200"/>
            <a:chExt cx="5105400" cy="2743200"/>
          </a:xfrm>
        </p:grpSpPr>
        <p:pic>
          <p:nvPicPr>
            <p:cNvPr id="37891" name="Picture 3"/>
            <p:cNvPicPr>
              <a:picLocks noChangeAspect="1" noChangeArrowheads="1"/>
            </p:cNvPicPr>
            <p:nvPr/>
          </p:nvPicPr>
          <p:blipFill>
            <a:blip r:embed="rId3"/>
            <a:srcRect l="2000" t="19444" r="31000" b="30556"/>
            <a:stretch>
              <a:fillRect/>
            </a:stretch>
          </p:blipFill>
          <p:spPr bwMode="auto">
            <a:xfrm>
              <a:off x="152400" y="1600200"/>
              <a:ext cx="5105400" cy="2743200"/>
            </a:xfrm>
            <a:prstGeom prst="rect">
              <a:avLst/>
            </a:prstGeom>
            <a:ln w="12700" cap="sq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6" name="Rectangle 5"/>
            <p:cNvSpPr/>
            <p:nvPr/>
          </p:nvSpPr>
          <p:spPr>
            <a:xfrm>
              <a:off x="2743200" y="3886200"/>
              <a:ext cx="1219200" cy="152400"/>
            </a:xfrm>
            <a:prstGeom prst="rect">
              <a:avLst/>
            </a:prstGeom>
            <a:solidFill>
              <a:srgbClr val="FFC000">
                <a:alpha val="23000"/>
              </a:srgb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1569146" y="2328334"/>
            <a:ext cx="4419600" cy="3081867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Minimization by numerical Search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Discontinuities affect even the best methods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5013402" y="3657600"/>
            <a:ext cx="5562600" cy="3124200"/>
            <a:chOff x="2590800" y="4038600"/>
            <a:chExt cx="6248400" cy="3463787"/>
          </a:xfrm>
        </p:grpSpPr>
        <p:pic>
          <p:nvPicPr>
            <p:cNvPr id="37892" name="Picture 4"/>
            <p:cNvPicPr>
              <a:picLocks noChangeAspect="1" noChangeArrowheads="1"/>
            </p:cNvPicPr>
            <p:nvPr/>
          </p:nvPicPr>
          <p:blipFill rotWithShape="1">
            <a:blip r:embed="rId4"/>
            <a:srcRect l="12000" t="29166" r="6000" b="7699"/>
            <a:stretch/>
          </p:blipFill>
          <p:spPr bwMode="auto">
            <a:xfrm>
              <a:off x="2590800" y="4038600"/>
              <a:ext cx="6248400" cy="3463787"/>
            </a:xfrm>
            <a:prstGeom prst="rect">
              <a:avLst/>
            </a:prstGeom>
            <a:ln w="12700" cap="sq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9" name="Rectangle 8"/>
            <p:cNvSpPr/>
            <p:nvPr/>
          </p:nvSpPr>
          <p:spPr>
            <a:xfrm>
              <a:off x="7554688" y="6498772"/>
              <a:ext cx="1284512" cy="152400"/>
            </a:xfrm>
            <a:prstGeom prst="rect">
              <a:avLst/>
            </a:prstGeom>
            <a:solidFill>
              <a:srgbClr val="FFC000">
                <a:alpha val="23000"/>
              </a:srgb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29000" y="6705600"/>
              <a:ext cx="1371600" cy="152400"/>
            </a:xfrm>
            <a:prstGeom prst="rect">
              <a:avLst/>
            </a:prstGeom>
            <a:solidFill>
              <a:srgbClr val="FFC000">
                <a:alpha val="23000"/>
              </a:srgb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953000" y="6498772"/>
              <a:ext cx="533400" cy="152400"/>
            </a:xfrm>
            <a:prstGeom prst="rect">
              <a:avLst/>
            </a:prstGeom>
            <a:solidFill>
              <a:srgbClr val="FFC000">
                <a:alpha val="23000"/>
              </a:srgb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4974772" y="3306234"/>
            <a:ext cx="5693228" cy="3627966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5484714" y="2395355"/>
            <a:ext cx="5091288" cy="2676178"/>
            <a:chOff x="166512" y="3648421"/>
            <a:chExt cx="6127054" cy="2990158"/>
          </a:xfrm>
        </p:grpSpPr>
        <p:pic>
          <p:nvPicPr>
            <p:cNvPr id="37893" name="Picture 5"/>
            <p:cNvPicPr>
              <a:picLocks noChangeAspect="1" noChangeArrowheads="1"/>
            </p:cNvPicPr>
            <p:nvPr/>
          </p:nvPicPr>
          <p:blipFill>
            <a:blip r:embed="rId5"/>
            <a:srcRect l="19592" t="30556" b="14943"/>
            <a:stretch>
              <a:fillRect/>
            </a:stretch>
          </p:blipFill>
          <p:spPr bwMode="auto">
            <a:xfrm>
              <a:off x="166512" y="3648421"/>
              <a:ext cx="6127054" cy="2990158"/>
            </a:xfrm>
            <a:prstGeom prst="rect">
              <a:avLst/>
            </a:prstGeom>
            <a:ln w="12700" cap="sq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4" name="Rectangle 13"/>
            <p:cNvSpPr/>
            <p:nvPr/>
          </p:nvSpPr>
          <p:spPr>
            <a:xfrm>
              <a:off x="2658274" y="6019800"/>
              <a:ext cx="2934062" cy="137459"/>
            </a:xfrm>
            <a:prstGeom prst="rect">
              <a:avLst/>
            </a:prstGeom>
            <a:solidFill>
              <a:srgbClr val="FFFF00">
                <a:alpha val="23000"/>
              </a:srgb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 flipV="1">
              <a:off x="1208315" y="6241868"/>
              <a:ext cx="4049485" cy="137160"/>
            </a:xfrm>
            <a:prstGeom prst="rect">
              <a:avLst/>
            </a:prstGeom>
            <a:solidFill>
              <a:srgbClr val="FFFF00">
                <a:alpha val="23000"/>
              </a:srgb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729736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43551"/>
            <a:ext cx="8229600" cy="1143000"/>
          </a:xfrm>
        </p:spPr>
        <p:txBody>
          <a:bodyPr/>
          <a:lstStyle/>
          <a:p>
            <a:r>
              <a:rPr lang="en-US" dirty="0" smtClean="0"/>
              <a:t>Key Idea: Smooth the Function</a:t>
            </a:r>
            <a:endParaRPr lang="en-US" dirty="0"/>
          </a:p>
        </p:txBody>
      </p:sp>
      <p:pic>
        <p:nvPicPr>
          <p:cNvPr id="4" name="Picture 3" descr="smoothqu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1386552"/>
            <a:ext cx="2590800" cy="2526108"/>
          </a:xfrm>
          <a:prstGeom prst="rect">
            <a:avLst/>
          </a:prstGeom>
        </p:spPr>
      </p:pic>
      <p:pic>
        <p:nvPicPr>
          <p:cNvPr id="5" name="Picture 4" descr="dimpl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6704" y="1654134"/>
            <a:ext cx="2955896" cy="2258527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981200" y="4267200"/>
            <a:ext cx="8229600" cy="1143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/>
              <a:t>Approximate the problem by a smooth function	</a:t>
            </a:r>
          </a:p>
        </p:txBody>
      </p:sp>
    </p:spTree>
    <p:extLst>
      <p:ext uri="{BB962C8B-B14F-4D97-AF65-F5344CB8AC3E}">
        <p14:creationId xmlns:p14="http://schemas.microsoft.com/office/powerpoint/2010/main" val="326492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xperimental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75B73"/>
      </a:accent1>
      <a:accent2>
        <a:srgbClr val="CD0909"/>
      </a:accent2>
      <a:accent3>
        <a:srgbClr val="3F7830"/>
      </a:accent3>
      <a:accent4>
        <a:srgbClr val="08110B"/>
      </a:accent4>
      <a:accent5>
        <a:srgbClr val="DC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Berlin Sans FB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104994</TotalTime>
  <Words>2432</Words>
  <Application>Microsoft Office PowerPoint</Application>
  <PresentationFormat>Widescreen</PresentationFormat>
  <Paragraphs>739</Paragraphs>
  <Slides>75</Slides>
  <Notes>17</Notes>
  <HiddenSlides>2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3" baseType="lpstr">
      <vt:lpstr>Adobe Caslon Pro Bold</vt:lpstr>
      <vt:lpstr>Arial</vt:lpstr>
      <vt:lpstr>Berlin Sans FB</vt:lpstr>
      <vt:lpstr>Calibri</vt:lpstr>
      <vt:lpstr>Cambria Math</vt:lpstr>
      <vt:lpstr>Consolas</vt:lpstr>
      <vt:lpstr>jsMath-cmbx10</vt:lpstr>
      <vt:lpstr>office theme</vt:lpstr>
      <vt:lpstr>Lecture 22 Synthesis with Optimization</vt:lpstr>
      <vt:lpstr>Numerical Optimization</vt:lpstr>
      <vt:lpstr>Numerical Optimization for Synthesis</vt:lpstr>
      <vt:lpstr>The Parameter Synthesis Problem</vt:lpstr>
      <vt:lpstr>The Parameter Synthesis Problem</vt:lpstr>
      <vt:lpstr>The challenge of optimizing programs</vt:lpstr>
      <vt:lpstr>Branches introduce discontinuities</vt:lpstr>
      <vt:lpstr>Minimization by numerical Search</vt:lpstr>
      <vt:lpstr>Key Idea: Smooth the Function</vt:lpstr>
      <vt:lpstr>Example: Gaussian Smoothing</vt:lpstr>
      <vt:lpstr>Example: Gaussian Smoothing</vt:lpstr>
      <vt:lpstr>Parameterized Smoothing</vt:lpstr>
      <vt:lpstr>Parameterized Smoothing</vt:lpstr>
      <vt:lpstr>Parameterized Smoothing</vt:lpstr>
      <vt:lpstr>Smoothed Numerical Search</vt:lpstr>
      <vt:lpstr>Smoothed Numerical Search</vt:lpstr>
      <vt:lpstr>Euler:  SNS for programs</vt:lpstr>
      <vt:lpstr>SNS in Euler</vt:lpstr>
      <vt:lpstr>Smoothed Numerical Search in Euler</vt:lpstr>
      <vt:lpstr>Smooth Interpretation</vt:lpstr>
      <vt:lpstr>Smooth Interpretation: Branch</vt:lpstr>
      <vt:lpstr>Smooth Interpretation: Join</vt:lpstr>
      <vt:lpstr>Smooth Interpretation: Join</vt:lpstr>
      <vt:lpstr>Smooth Interpretation: Assignment</vt:lpstr>
      <vt:lpstr>Approximations</vt:lpstr>
      <vt:lpstr>Approximations</vt:lpstr>
      <vt:lpstr>Excessive merging can cause problems</vt:lpstr>
      <vt:lpstr>Examples</vt:lpstr>
      <vt:lpstr>Parameter synthesis </vt:lpstr>
      <vt:lpstr>Parameter synthesis</vt:lpstr>
      <vt:lpstr>Parameter synthesis</vt:lpstr>
      <vt:lpstr>Application : Parameter synthesis</vt:lpstr>
      <vt:lpstr>Slice of Error function WRT T2</vt:lpstr>
      <vt:lpstr>Slice of Error function WRT T2</vt:lpstr>
      <vt:lpstr>Slice of Error function WRT T2</vt:lpstr>
      <vt:lpstr>Slice of Error function WRT T2</vt:lpstr>
      <vt:lpstr>Numerical Search with Smoothing</vt:lpstr>
      <vt:lpstr>Errors from different starting points</vt:lpstr>
      <vt:lpstr>What the difference means</vt:lpstr>
      <vt:lpstr>Limitations</vt:lpstr>
      <vt:lpstr>Limitations</vt:lpstr>
      <vt:lpstr>PowerPoint Presentation</vt:lpstr>
      <vt:lpstr>Smoothing + Abstract Interpretation</vt:lpstr>
      <vt:lpstr>Smooth Verified Synthesis</vt:lpstr>
      <vt:lpstr>Straw-man Approach</vt:lpstr>
      <vt:lpstr>Smooth Verified Synthesis</vt:lpstr>
      <vt:lpstr>The Parameter Synthesis Problem</vt:lpstr>
      <vt:lpstr>The Parameter Synthesis Problem</vt:lpstr>
      <vt:lpstr>Probabilistic Parameter Synthesis</vt:lpstr>
      <vt:lpstr>Adding Probabilistic Assertions</vt:lpstr>
      <vt:lpstr>Background: Probabilistic Semantics</vt:lpstr>
      <vt:lpstr>Background: Probabilistic Semantics</vt:lpstr>
      <vt:lpstr>Background [Monniaux 2000]</vt:lpstr>
      <vt:lpstr>Background:  Verifying Probabilistic Programs [cite]</vt:lpstr>
      <vt:lpstr>Strawman Synthesis Algorithm</vt:lpstr>
      <vt:lpstr>Discontinuity of Abstract Interp.</vt:lpstr>
      <vt:lpstr>Discontinuity of Abstract Interp.</vt:lpstr>
      <vt:lpstr>Discontinuity of Abstract Interp.</vt:lpstr>
      <vt:lpstr>Smoothed Proof Search</vt:lpstr>
      <vt:lpstr>Smooth Abstract Semantics</vt:lpstr>
      <vt:lpstr>Smoothed Proof Search</vt:lpstr>
      <vt:lpstr>Smoothed Proof Search</vt:lpstr>
      <vt:lpstr>Smooth abstract semantics </vt:lpstr>
      <vt:lpstr>Histograms in Higher Dimensions</vt:lpstr>
      <vt:lpstr>Discontinuity</vt:lpstr>
      <vt:lpstr>Discontinuity</vt:lpstr>
      <vt:lpstr>Smooth Abstract Semantics</vt:lpstr>
      <vt:lpstr>Smooth Abstract Semantics</vt:lpstr>
      <vt:lpstr>Discontinuity</vt:lpstr>
      <vt:lpstr>More Smooth Abstract Semantics</vt:lpstr>
      <vt:lpstr>Some Empirical Results</vt:lpstr>
      <vt:lpstr>Experimental Setup</vt:lpstr>
      <vt:lpstr>Thermostat Expectation</vt:lpstr>
      <vt:lpstr>Thermostat Expectation</vt:lpstr>
      <vt:lpstr>Thermostat Probability Bounds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Armando Solar-Lezama</dc:creator>
  <cp:lastModifiedBy>Armando Solar-Lezama</cp:lastModifiedBy>
  <cp:revision>900</cp:revision>
  <cp:lastPrinted>2015-02-26T04:09:31Z</cp:lastPrinted>
  <dcterms:created xsi:type="dcterms:W3CDTF">2014-09-23T19:26:18Z</dcterms:created>
  <dcterms:modified xsi:type="dcterms:W3CDTF">2020-05-13T17:48:26Z</dcterms:modified>
</cp:coreProperties>
</file>