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8"/>
  </p:notesMasterIdLst>
  <p:sldIdLst>
    <p:sldId id="336" r:id="rId2"/>
    <p:sldId id="385" r:id="rId3"/>
    <p:sldId id="377" r:id="rId4"/>
    <p:sldId id="378" r:id="rId5"/>
    <p:sldId id="407" r:id="rId6"/>
    <p:sldId id="409" r:id="rId7"/>
    <p:sldId id="411" r:id="rId8"/>
    <p:sldId id="410" r:id="rId9"/>
    <p:sldId id="412" r:id="rId10"/>
    <p:sldId id="408" r:id="rId11"/>
    <p:sldId id="406" r:id="rId12"/>
    <p:sldId id="379" r:id="rId13"/>
    <p:sldId id="380" r:id="rId14"/>
    <p:sldId id="381" r:id="rId15"/>
    <p:sldId id="414" r:id="rId16"/>
    <p:sldId id="413" r:id="rId17"/>
    <p:sldId id="416" r:id="rId18"/>
    <p:sldId id="415" r:id="rId19"/>
    <p:sldId id="419" r:id="rId20"/>
    <p:sldId id="418" r:id="rId21"/>
    <p:sldId id="420" r:id="rId22"/>
    <p:sldId id="417" r:id="rId23"/>
    <p:sldId id="422" r:id="rId24"/>
    <p:sldId id="382" r:id="rId25"/>
    <p:sldId id="425" r:id="rId26"/>
    <p:sldId id="424" r:id="rId27"/>
    <p:sldId id="423" r:id="rId28"/>
    <p:sldId id="426" r:id="rId29"/>
    <p:sldId id="427" r:id="rId30"/>
    <p:sldId id="433" r:id="rId31"/>
    <p:sldId id="438" r:id="rId32"/>
    <p:sldId id="437" r:id="rId33"/>
    <p:sldId id="436" r:id="rId34"/>
    <p:sldId id="435" r:id="rId35"/>
    <p:sldId id="434" r:id="rId36"/>
    <p:sldId id="432" r:id="rId37"/>
    <p:sldId id="429" r:id="rId38"/>
    <p:sldId id="430" r:id="rId39"/>
    <p:sldId id="431" r:id="rId40"/>
    <p:sldId id="384" r:id="rId41"/>
    <p:sldId id="352" r:id="rId42"/>
    <p:sldId id="366" r:id="rId43"/>
    <p:sldId id="367" r:id="rId44"/>
    <p:sldId id="368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94" r:id="rId53"/>
    <p:sldId id="395" r:id="rId54"/>
    <p:sldId id="393" r:id="rId55"/>
    <p:sldId id="397" r:id="rId56"/>
    <p:sldId id="439" r:id="rId57"/>
    <p:sldId id="398" r:id="rId58"/>
    <p:sldId id="392" r:id="rId59"/>
    <p:sldId id="396" r:id="rId60"/>
    <p:sldId id="399" r:id="rId61"/>
    <p:sldId id="400" r:id="rId62"/>
    <p:sldId id="401" r:id="rId63"/>
    <p:sldId id="402" r:id="rId64"/>
    <p:sldId id="403" r:id="rId65"/>
    <p:sldId id="404" r:id="rId66"/>
    <p:sldId id="405" r:id="rId6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F0B"/>
    <a:srgbClr val="CA703B"/>
    <a:srgbClr val="CFE5C9"/>
    <a:srgbClr val="9AC890"/>
    <a:srgbClr val="C7CEFF"/>
    <a:srgbClr val="7F8AFF"/>
    <a:srgbClr val="FFFFFF"/>
    <a:srgbClr val="000000"/>
    <a:srgbClr val="FF77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3" autoAdjust="0"/>
    <p:restoredTop sz="84761" autoAdjust="0"/>
  </p:normalViewPr>
  <p:slideViewPr>
    <p:cSldViewPr snapToGrid="0">
      <p:cViewPr varScale="1">
        <p:scale>
          <a:sx n="87" d="100"/>
          <a:sy n="87" d="100"/>
        </p:scale>
        <p:origin x="36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only colors</a:t>
            </a:r>
          </a:p>
          <a:p>
            <a:pPr lvl="0">
              <a:defRPr sz="1800"/>
            </a:pPr>
            <a:endParaRPr sz="2000"/>
          </a:p>
          <a:p>
            <a:pPr lvl="0">
              <a:defRPr sz="1800"/>
            </a:pPr>
            <a:r>
              <a:rPr sz="2000"/>
              <a:t>Shows some domains are very specific</a:t>
            </a:r>
          </a:p>
          <a:p>
            <a:pPr lvl="0">
              <a:defRPr sz="1800"/>
            </a:pPr>
            <a:r>
              <a:rPr sz="2000"/>
              <a:t>Some are somewhat more general - work well for other domains as well</a:t>
            </a:r>
          </a:p>
        </p:txBody>
      </p:sp>
    </p:spTree>
    <p:extLst>
      <p:ext uri="{BB962C8B-B14F-4D97-AF65-F5344CB8AC3E}">
        <p14:creationId xmlns:p14="http://schemas.microsoft.com/office/powerpoint/2010/main" val="169900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10363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62400"/>
            <a:ext cx="103632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37600" y="6248400"/>
            <a:ext cx="2540000" cy="381000"/>
          </a:xfrm>
        </p:spPr>
        <p:txBody>
          <a:bodyPr/>
          <a:lstStyle>
            <a:lvl1pPr>
              <a:defRPr/>
            </a:lvl1pPr>
          </a:lstStyle>
          <a:p>
            <a:fld id="{C96663C6-AD86-4F32-9AE0-19CA09F95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03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4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24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24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openxmlformats.org/officeDocument/2006/relationships/image" Target="../media/image36.png"/><Relationship Id="rId9" Type="http://schemas.openxmlformats.org/officeDocument/2006/relationships/image" Target="../media/image24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18</a:t>
            </a:r>
            <a:br>
              <a:rPr lang="en-US" dirty="0" smtClean="0"/>
            </a:br>
            <a:r>
              <a:rPr lang="en-US" dirty="0" smtClean="0"/>
              <a:t>Deductive/Inductive </a:t>
            </a:r>
            <a:br>
              <a:rPr lang="en-US" dirty="0" smtClean="0"/>
            </a:br>
            <a:r>
              <a:rPr lang="en-US" dirty="0" smtClean="0"/>
              <a:t>Hybrid Approaches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158782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Armando Solar-Lezama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Many transformations required before you can code in C</a:t>
            </a:r>
          </a:p>
          <a:p>
            <a:r>
              <a:rPr lang="en-US" altLang="en-US"/>
              <a:t>Many choices have to be made along the way </a:t>
            </a:r>
          </a:p>
          <a:p>
            <a:endParaRPr lang="en-US" altLang="en-US"/>
          </a:p>
          <a:p>
            <a:r>
              <a:rPr lang="en-US" altLang="en-US"/>
              <a:t>Most optimal choices depend on wordsize, cache size, cache speed, etc.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grpSp>
        <p:nvGrpSpPr>
          <p:cNvPr id="132371" name="Group 1299"/>
          <p:cNvGrpSpPr>
            <a:grpSpLocks/>
          </p:cNvGrpSpPr>
          <p:nvPr/>
        </p:nvGrpSpPr>
        <p:grpSpPr bwMode="auto">
          <a:xfrm>
            <a:off x="1981200" y="4648200"/>
            <a:ext cx="2438400" cy="152400"/>
            <a:chOff x="2112" y="3524"/>
            <a:chExt cx="1536" cy="96"/>
          </a:xfrm>
        </p:grpSpPr>
        <p:sp>
          <p:nvSpPr>
            <p:cNvPr id="132372" name="Oval 1300"/>
            <p:cNvSpPr>
              <a:spLocks noChangeArrowheads="1"/>
            </p:cNvSpPr>
            <p:nvPr/>
          </p:nvSpPr>
          <p:spPr bwMode="auto">
            <a:xfrm>
              <a:off x="213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3" name="Oval 1301"/>
            <p:cNvSpPr>
              <a:spLocks noChangeArrowheads="1"/>
            </p:cNvSpPr>
            <p:nvPr/>
          </p:nvSpPr>
          <p:spPr bwMode="auto">
            <a:xfrm>
              <a:off x="2232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4" name="Oval 1302"/>
            <p:cNvSpPr>
              <a:spLocks noChangeArrowheads="1"/>
            </p:cNvSpPr>
            <p:nvPr/>
          </p:nvSpPr>
          <p:spPr bwMode="auto">
            <a:xfrm>
              <a:off x="2424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5" name="Oval 1303"/>
            <p:cNvSpPr>
              <a:spLocks noChangeArrowheads="1"/>
            </p:cNvSpPr>
            <p:nvPr/>
          </p:nvSpPr>
          <p:spPr bwMode="auto">
            <a:xfrm>
              <a:off x="2520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6" name="Oval 1304"/>
            <p:cNvSpPr>
              <a:spLocks noChangeArrowheads="1"/>
            </p:cNvSpPr>
            <p:nvPr/>
          </p:nvSpPr>
          <p:spPr bwMode="auto">
            <a:xfrm>
              <a:off x="2712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7" name="Oval 1305"/>
            <p:cNvSpPr>
              <a:spLocks noChangeArrowheads="1"/>
            </p:cNvSpPr>
            <p:nvPr/>
          </p:nvSpPr>
          <p:spPr bwMode="auto">
            <a:xfrm>
              <a:off x="2808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8" name="Oval 1306"/>
            <p:cNvSpPr>
              <a:spLocks noChangeArrowheads="1"/>
            </p:cNvSpPr>
            <p:nvPr/>
          </p:nvSpPr>
          <p:spPr bwMode="auto">
            <a:xfrm>
              <a:off x="3000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9" name="Oval 1307"/>
            <p:cNvSpPr>
              <a:spLocks noChangeArrowheads="1"/>
            </p:cNvSpPr>
            <p:nvPr/>
          </p:nvSpPr>
          <p:spPr bwMode="auto">
            <a:xfrm>
              <a:off x="309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0" name="Oval 1308"/>
            <p:cNvSpPr>
              <a:spLocks noChangeArrowheads="1"/>
            </p:cNvSpPr>
            <p:nvPr/>
          </p:nvSpPr>
          <p:spPr bwMode="auto">
            <a:xfrm>
              <a:off x="3288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1" name="Oval 1309"/>
            <p:cNvSpPr>
              <a:spLocks noChangeArrowheads="1"/>
            </p:cNvSpPr>
            <p:nvPr/>
          </p:nvSpPr>
          <p:spPr bwMode="auto">
            <a:xfrm>
              <a:off x="3384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2" name="Oval 1310"/>
            <p:cNvSpPr>
              <a:spLocks noChangeArrowheads="1"/>
            </p:cNvSpPr>
            <p:nvPr/>
          </p:nvSpPr>
          <p:spPr bwMode="auto">
            <a:xfrm>
              <a:off x="357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3" name="Rectangle 1311"/>
            <p:cNvSpPr>
              <a:spLocks noChangeArrowheads="1"/>
            </p:cNvSpPr>
            <p:nvPr/>
          </p:nvSpPr>
          <p:spPr bwMode="auto">
            <a:xfrm>
              <a:off x="211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4" name="Rectangle 1312"/>
            <p:cNvSpPr>
              <a:spLocks noChangeArrowheads="1"/>
            </p:cNvSpPr>
            <p:nvPr/>
          </p:nvSpPr>
          <p:spPr bwMode="auto">
            <a:xfrm>
              <a:off x="220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5" name="Rectangle 1313"/>
            <p:cNvSpPr>
              <a:spLocks noChangeArrowheads="1"/>
            </p:cNvSpPr>
            <p:nvPr/>
          </p:nvSpPr>
          <p:spPr bwMode="auto">
            <a:xfrm>
              <a:off x="230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6" name="Rectangle 1314"/>
            <p:cNvSpPr>
              <a:spLocks noChangeArrowheads="1"/>
            </p:cNvSpPr>
            <p:nvPr/>
          </p:nvSpPr>
          <p:spPr bwMode="auto">
            <a:xfrm>
              <a:off x="240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7" name="Rectangle 1315"/>
            <p:cNvSpPr>
              <a:spLocks noChangeArrowheads="1"/>
            </p:cNvSpPr>
            <p:nvPr/>
          </p:nvSpPr>
          <p:spPr bwMode="auto">
            <a:xfrm>
              <a:off x="249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8" name="Rectangle 1316"/>
            <p:cNvSpPr>
              <a:spLocks noChangeArrowheads="1"/>
            </p:cNvSpPr>
            <p:nvPr/>
          </p:nvSpPr>
          <p:spPr bwMode="auto">
            <a:xfrm>
              <a:off x="259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9" name="Rectangle 1317"/>
            <p:cNvSpPr>
              <a:spLocks noChangeArrowheads="1"/>
            </p:cNvSpPr>
            <p:nvPr/>
          </p:nvSpPr>
          <p:spPr bwMode="auto">
            <a:xfrm>
              <a:off x="268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0" name="Rectangle 1318"/>
            <p:cNvSpPr>
              <a:spLocks noChangeArrowheads="1"/>
            </p:cNvSpPr>
            <p:nvPr/>
          </p:nvSpPr>
          <p:spPr bwMode="auto">
            <a:xfrm>
              <a:off x="278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1" name="Rectangle 1319"/>
            <p:cNvSpPr>
              <a:spLocks noChangeArrowheads="1"/>
            </p:cNvSpPr>
            <p:nvPr/>
          </p:nvSpPr>
          <p:spPr bwMode="auto">
            <a:xfrm>
              <a:off x="288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2" name="Rectangle 1320"/>
            <p:cNvSpPr>
              <a:spLocks noChangeArrowheads="1"/>
            </p:cNvSpPr>
            <p:nvPr/>
          </p:nvSpPr>
          <p:spPr bwMode="auto">
            <a:xfrm>
              <a:off x="297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3" name="Rectangle 1321"/>
            <p:cNvSpPr>
              <a:spLocks noChangeArrowheads="1"/>
            </p:cNvSpPr>
            <p:nvPr/>
          </p:nvSpPr>
          <p:spPr bwMode="auto">
            <a:xfrm>
              <a:off x="307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4" name="Rectangle 1322"/>
            <p:cNvSpPr>
              <a:spLocks noChangeArrowheads="1"/>
            </p:cNvSpPr>
            <p:nvPr/>
          </p:nvSpPr>
          <p:spPr bwMode="auto">
            <a:xfrm>
              <a:off x="316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5" name="Rectangle 1323"/>
            <p:cNvSpPr>
              <a:spLocks noChangeArrowheads="1"/>
            </p:cNvSpPr>
            <p:nvPr/>
          </p:nvSpPr>
          <p:spPr bwMode="auto">
            <a:xfrm>
              <a:off x="326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6" name="Rectangle 1324"/>
            <p:cNvSpPr>
              <a:spLocks noChangeArrowheads="1"/>
            </p:cNvSpPr>
            <p:nvPr/>
          </p:nvSpPr>
          <p:spPr bwMode="auto">
            <a:xfrm>
              <a:off x="336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7" name="Rectangle 1325"/>
            <p:cNvSpPr>
              <a:spLocks noChangeArrowheads="1"/>
            </p:cNvSpPr>
            <p:nvPr/>
          </p:nvSpPr>
          <p:spPr bwMode="auto">
            <a:xfrm>
              <a:off x="345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8" name="Rectangle 1326"/>
            <p:cNvSpPr>
              <a:spLocks noChangeArrowheads="1"/>
            </p:cNvSpPr>
            <p:nvPr/>
          </p:nvSpPr>
          <p:spPr bwMode="auto">
            <a:xfrm>
              <a:off x="355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  <p:grpSp>
        <p:nvGrpSpPr>
          <p:cNvPr id="132400" name="Group 1328"/>
          <p:cNvGrpSpPr>
            <a:grpSpLocks/>
          </p:cNvGrpSpPr>
          <p:nvPr/>
        </p:nvGrpSpPr>
        <p:grpSpPr bwMode="auto">
          <a:xfrm>
            <a:off x="1981200" y="4800600"/>
            <a:ext cx="2286000" cy="1752600"/>
            <a:chOff x="336" y="3024"/>
            <a:chExt cx="1440" cy="1104"/>
          </a:xfrm>
        </p:grpSpPr>
        <p:cxnSp>
          <p:nvCxnSpPr>
            <p:cNvPr id="132401" name="AutoShape 1329"/>
            <p:cNvCxnSpPr>
              <a:cxnSpLocks noChangeShapeType="1"/>
              <a:stCxn id="132428" idx="2"/>
              <a:endCxn id="132455" idx="0"/>
            </p:cNvCxnSpPr>
            <p:nvPr/>
          </p:nvCxnSpPr>
          <p:spPr bwMode="auto">
            <a:xfrm flipH="1">
              <a:off x="528" y="3024"/>
              <a:ext cx="96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2" name="AutoShape 1330"/>
            <p:cNvCxnSpPr>
              <a:cxnSpLocks noChangeShapeType="1"/>
              <a:stCxn id="132429" idx="2"/>
              <a:endCxn id="132456" idx="0"/>
            </p:cNvCxnSpPr>
            <p:nvPr/>
          </p:nvCxnSpPr>
          <p:spPr bwMode="auto">
            <a:xfrm flipH="1">
              <a:off x="624" y="3024"/>
              <a:ext cx="96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3" name="AutoShape 1331"/>
            <p:cNvCxnSpPr>
              <a:cxnSpLocks noChangeShapeType="1"/>
              <a:stCxn id="132434" idx="2"/>
              <a:endCxn id="132459" idx="0"/>
            </p:cNvCxnSpPr>
            <p:nvPr/>
          </p:nvCxnSpPr>
          <p:spPr bwMode="auto">
            <a:xfrm flipH="1">
              <a:off x="912" y="3024"/>
              <a:ext cx="288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4" name="AutoShape 1332"/>
            <p:cNvCxnSpPr>
              <a:cxnSpLocks noChangeShapeType="1"/>
              <a:stCxn id="132435" idx="2"/>
              <a:endCxn id="132460" idx="0"/>
            </p:cNvCxnSpPr>
            <p:nvPr/>
          </p:nvCxnSpPr>
          <p:spPr bwMode="auto">
            <a:xfrm flipH="1">
              <a:off x="1008" y="3024"/>
              <a:ext cx="288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5" name="AutoShape 1333"/>
            <p:cNvCxnSpPr>
              <a:cxnSpLocks noChangeShapeType="1"/>
              <a:stCxn id="132440" idx="2"/>
              <a:endCxn id="132463" idx="0"/>
            </p:cNvCxnSpPr>
            <p:nvPr/>
          </p:nvCxnSpPr>
          <p:spPr bwMode="auto">
            <a:xfrm flipH="1">
              <a:off x="1296" y="3024"/>
              <a:ext cx="480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6" name="AutoShape 1334"/>
            <p:cNvCxnSpPr>
              <a:cxnSpLocks noChangeShapeType="1"/>
              <a:stCxn id="132432" idx="2"/>
              <a:endCxn id="132458" idx="0"/>
            </p:cNvCxnSpPr>
            <p:nvPr/>
          </p:nvCxnSpPr>
          <p:spPr bwMode="auto">
            <a:xfrm flipH="1">
              <a:off x="816" y="3024"/>
              <a:ext cx="192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7" name="AutoShape 1335"/>
            <p:cNvCxnSpPr>
              <a:cxnSpLocks noChangeShapeType="1"/>
              <a:stCxn id="132431" idx="2"/>
              <a:endCxn id="132457" idx="0"/>
            </p:cNvCxnSpPr>
            <p:nvPr/>
          </p:nvCxnSpPr>
          <p:spPr bwMode="auto">
            <a:xfrm flipH="1">
              <a:off x="720" y="3024"/>
              <a:ext cx="192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8" name="AutoShape 1336"/>
            <p:cNvCxnSpPr>
              <a:cxnSpLocks noChangeShapeType="1"/>
              <a:stCxn id="132425" idx="2"/>
              <a:endCxn id="132453" idx="0"/>
            </p:cNvCxnSpPr>
            <p:nvPr/>
          </p:nvCxnSpPr>
          <p:spPr bwMode="auto">
            <a:xfrm>
              <a:off x="336" y="3024"/>
              <a:ext cx="0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9" name="AutoShape 1337"/>
            <p:cNvCxnSpPr>
              <a:cxnSpLocks noChangeShapeType="1"/>
              <a:stCxn id="132426" idx="2"/>
              <a:endCxn id="132454" idx="0"/>
            </p:cNvCxnSpPr>
            <p:nvPr/>
          </p:nvCxnSpPr>
          <p:spPr bwMode="auto">
            <a:xfrm>
              <a:off x="432" y="3024"/>
              <a:ext cx="0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10" name="AutoShape 1338"/>
            <p:cNvCxnSpPr>
              <a:cxnSpLocks noChangeShapeType="1"/>
              <a:stCxn id="132437" idx="2"/>
              <a:endCxn id="132461" idx="0"/>
            </p:cNvCxnSpPr>
            <p:nvPr/>
          </p:nvCxnSpPr>
          <p:spPr bwMode="auto">
            <a:xfrm flipH="1">
              <a:off x="1104" y="3024"/>
              <a:ext cx="384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11" name="AutoShape 1339"/>
            <p:cNvCxnSpPr>
              <a:cxnSpLocks noChangeShapeType="1"/>
              <a:stCxn id="132438" idx="2"/>
              <a:endCxn id="132462" idx="0"/>
            </p:cNvCxnSpPr>
            <p:nvPr/>
          </p:nvCxnSpPr>
          <p:spPr bwMode="auto">
            <a:xfrm flipH="1">
              <a:off x="1200" y="3024"/>
              <a:ext cx="384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412" name="Group 1340"/>
          <p:cNvGrpSpPr>
            <a:grpSpLocks/>
          </p:cNvGrpSpPr>
          <p:nvPr/>
        </p:nvGrpSpPr>
        <p:grpSpPr bwMode="auto">
          <a:xfrm>
            <a:off x="1981200" y="4648200"/>
            <a:ext cx="2438400" cy="2057400"/>
            <a:chOff x="1920" y="2928"/>
            <a:chExt cx="1536" cy="1296"/>
          </a:xfrm>
        </p:grpSpPr>
        <p:grpSp>
          <p:nvGrpSpPr>
            <p:cNvPr id="132413" name="Group 1341"/>
            <p:cNvGrpSpPr>
              <a:grpSpLocks/>
            </p:cNvGrpSpPr>
            <p:nvPr/>
          </p:nvGrpSpPr>
          <p:grpSpPr bwMode="auto">
            <a:xfrm>
              <a:off x="1920" y="2928"/>
              <a:ext cx="1536" cy="96"/>
              <a:chOff x="48" y="3024"/>
              <a:chExt cx="1536" cy="96"/>
            </a:xfrm>
          </p:grpSpPr>
          <p:sp>
            <p:nvSpPr>
              <p:cNvPr id="132414" name="Oval 1342"/>
              <p:cNvSpPr>
                <a:spLocks noChangeArrowheads="1"/>
              </p:cNvSpPr>
              <p:nvPr/>
            </p:nvSpPr>
            <p:spPr bwMode="auto">
              <a:xfrm>
                <a:off x="7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5" name="Oval 1343"/>
              <p:cNvSpPr>
                <a:spLocks noChangeArrowheads="1"/>
              </p:cNvSpPr>
              <p:nvPr/>
            </p:nvSpPr>
            <p:spPr bwMode="auto">
              <a:xfrm>
                <a:off x="16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6" name="Oval 1344"/>
              <p:cNvSpPr>
                <a:spLocks noChangeArrowheads="1"/>
              </p:cNvSpPr>
              <p:nvPr/>
            </p:nvSpPr>
            <p:spPr bwMode="auto">
              <a:xfrm>
                <a:off x="36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7" name="Oval 1345"/>
              <p:cNvSpPr>
                <a:spLocks noChangeArrowheads="1"/>
              </p:cNvSpPr>
              <p:nvPr/>
            </p:nvSpPr>
            <p:spPr bwMode="auto">
              <a:xfrm>
                <a:off x="45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8" name="Oval 1346"/>
              <p:cNvSpPr>
                <a:spLocks noChangeArrowheads="1"/>
              </p:cNvSpPr>
              <p:nvPr/>
            </p:nvSpPr>
            <p:spPr bwMode="auto">
              <a:xfrm>
                <a:off x="64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9" name="Oval 1347"/>
              <p:cNvSpPr>
                <a:spLocks noChangeArrowheads="1"/>
              </p:cNvSpPr>
              <p:nvPr/>
            </p:nvSpPr>
            <p:spPr bwMode="auto">
              <a:xfrm>
                <a:off x="74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0" name="Oval 1348"/>
              <p:cNvSpPr>
                <a:spLocks noChangeArrowheads="1"/>
              </p:cNvSpPr>
              <p:nvPr/>
            </p:nvSpPr>
            <p:spPr bwMode="auto">
              <a:xfrm>
                <a:off x="93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1" name="Oval 1349"/>
              <p:cNvSpPr>
                <a:spLocks noChangeArrowheads="1"/>
              </p:cNvSpPr>
              <p:nvPr/>
            </p:nvSpPr>
            <p:spPr bwMode="auto">
              <a:xfrm>
                <a:off x="103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2" name="Oval 1350"/>
              <p:cNvSpPr>
                <a:spLocks noChangeArrowheads="1"/>
              </p:cNvSpPr>
              <p:nvPr/>
            </p:nvSpPr>
            <p:spPr bwMode="auto">
              <a:xfrm>
                <a:off x="122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3" name="Oval 1351"/>
              <p:cNvSpPr>
                <a:spLocks noChangeArrowheads="1"/>
              </p:cNvSpPr>
              <p:nvPr/>
            </p:nvSpPr>
            <p:spPr bwMode="auto">
              <a:xfrm>
                <a:off x="132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4" name="Oval 1352"/>
              <p:cNvSpPr>
                <a:spLocks noChangeArrowheads="1"/>
              </p:cNvSpPr>
              <p:nvPr/>
            </p:nvSpPr>
            <p:spPr bwMode="auto">
              <a:xfrm>
                <a:off x="151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5" name="Rectangle 1353"/>
              <p:cNvSpPr>
                <a:spLocks noChangeArrowheads="1"/>
              </p:cNvSpPr>
              <p:nvPr/>
            </p:nvSpPr>
            <p:spPr bwMode="auto">
              <a:xfrm>
                <a:off x="4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6" name="Rectangle 1354"/>
              <p:cNvSpPr>
                <a:spLocks noChangeArrowheads="1"/>
              </p:cNvSpPr>
              <p:nvPr/>
            </p:nvSpPr>
            <p:spPr bwMode="auto">
              <a:xfrm>
                <a:off x="14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7" name="Rectangle 1355"/>
              <p:cNvSpPr>
                <a:spLocks noChangeArrowheads="1"/>
              </p:cNvSpPr>
              <p:nvPr/>
            </p:nvSpPr>
            <p:spPr bwMode="auto">
              <a:xfrm>
                <a:off x="24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8" name="Rectangle 1356"/>
              <p:cNvSpPr>
                <a:spLocks noChangeArrowheads="1"/>
              </p:cNvSpPr>
              <p:nvPr/>
            </p:nvSpPr>
            <p:spPr bwMode="auto">
              <a:xfrm>
                <a:off x="33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9" name="Rectangle 1357"/>
              <p:cNvSpPr>
                <a:spLocks noChangeArrowheads="1"/>
              </p:cNvSpPr>
              <p:nvPr/>
            </p:nvSpPr>
            <p:spPr bwMode="auto">
              <a:xfrm>
                <a:off x="43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0" name="Rectangle 1358"/>
              <p:cNvSpPr>
                <a:spLocks noChangeArrowheads="1"/>
              </p:cNvSpPr>
              <p:nvPr/>
            </p:nvSpPr>
            <p:spPr bwMode="auto">
              <a:xfrm>
                <a:off x="52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1" name="Rectangle 1359"/>
              <p:cNvSpPr>
                <a:spLocks noChangeArrowheads="1"/>
              </p:cNvSpPr>
              <p:nvPr/>
            </p:nvSpPr>
            <p:spPr bwMode="auto">
              <a:xfrm>
                <a:off x="6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2" name="Rectangle 1360"/>
              <p:cNvSpPr>
                <a:spLocks noChangeArrowheads="1"/>
              </p:cNvSpPr>
              <p:nvPr/>
            </p:nvSpPr>
            <p:spPr bwMode="auto">
              <a:xfrm>
                <a:off x="7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3" name="Rectangle 1361"/>
              <p:cNvSpPr>
                <a:spLocks noChangeArrowheads="1"/>
              </p:cNvSpPr>
              <p:nvPr/>
            </p:nvSpPr>
            <p:spPr bwMode="auto">
              <a:xfrm>
                <a:off x="8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4" name="Rectangle 1362"/>
              <p:cNvSpPr>
                <a:spLocks noChangeArrowheads="1"/>
              </p:cNvSpPr>
              <p:nvPr/>
            </p:nvSpPr>
            <p:spPr bwMode="auto">
              <a:xfrm>
                <a:off x="9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5" name="Rectangle 136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6" name="Rectangle 1364"/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7" name="Rectangle 1365"/>
              <p:cNvSpPr>
                <a:spLocks noChangeArrowheads="1"/>
              </p:cNvSpPr>
              <p:nvPr/>
            </p:nvSpPr>
            <p:spPr bwMode="auto">
              <a:xfrm>
                <a:off x="12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8" name="Rectangle 1366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9" name="Rectangle 1367"/>
              <p:cNvSpPr>
                <a:spLocks noChangeArrowheads="1"/>
              </p:cNvSpPr>
              <p:nvPr/>
            </p:nvSpPr>
            <p:spPr bwMode="auto">
              <a:xfrm>
                <a:off x="139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40" name="Rectangle 1368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441" name="Group 1369"/>
            <p:cNvGrpSpPr>
              <a:grpSpLocks/>
            </p:cNvGrpSpPr>
            <p:nvPr/>
          </p:nvGrpSpPr>
          <p:grpSpPr bwMode="auto">
            <a:xfrm>
              <a:off x="1920" y="4128"/>
              <a:ext cx="1536" cy="96"/>
              <a:chOff x="624" y="3408"/>
              <a:chExt cx="1536" cy="96"/>
            </a:xfrm>
          </p:grpSpPr>
          <p:sp>
            <p:nvSpPr>
              <p:cNvPr id="132442" name="Oval 1370"/>
              <p:cNvSpPr>
                <a:spLocks noChangeArrowheads="1"/>
              </p:cNvSpPr>
              <p:nvPr/>
            </p:nvSpPr>
            <p:spPr bwMode="auto">
              <a:xfrm>
                <a:off x="64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3" name="Oval 1371"/>
              <p:cNvSpPr>
                <a:spLocks noChangeArrowheads="1"/>
              </p:cNvSpPr>
              <p:nvPr/>
            </p:nvSpPr>
            <p:spPr bwMode="auto">
              <a:xfrm>
                <a:off x="74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4" name="Oval 1372"/>
              <p:cNvSpPr>
                <a:spLocks noChangeArrowheads="1"/>
              </p:cNvSpPr>
              <p:nvPr/>
            </p:nvSpPr>
            <p:spPr bwMode="auto">
              <a:xfrm>
                <a:off x="84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5" name="Oval 1373"/>
              <p:cNvSpPr>
                <a:spLocks noChangeArrowheads="1"/>
              </p:cNvSpPr>
              <p:nvPr/>
            </p:nvSpPr>
            <p:spPr bwMode="auto">
              <a:xfrm>
                <a:off x="93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6" name="Oval 1374"/>
              <p:cNvSpPr>
                <a:spLocks noChangeArrowheads="1"/>
              </p:cNvSpPr>
              <p:nvPr/>
            </p:nvSpPr>
            <p:spPr bwMode="auto">
              <a:xfrm>
                <a:off x="103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7" name="Oval 1375"/>
              <p:cNvSpPr>
                <a:spLocks noChangeArrowheads="1"/>
              </p:cNvSpPr>
              <p:nvPr/>
            </p:nvSpPr>
            <p:spPr bwMode="auto">
              <a:xfrm>
                <a:off x="112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8" name="Oval 1376"/>
              <p:cNvSpPr>
                <a:spLocks noChangeArrowheads="1"/>
              </p:cNvSpPr>
              <p:nvPr/>
            </p:nvSpPr>
            <p:spPr bwMode="auto">
              <a:xfrm>
                <a:off x="122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9" name="Oval 1377"/>
              <p:cNvSpPr>
                <a:spLocks noChangeArrowheads="1"/>
              </p:cNvSpPr>
              <p:nvPr/>
            </p:nvSpPr>
            <p:spPr bwMode="auto">
              <a:xfrm>
                <a:off x="13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0" name="Oval 1378"/>
              <p:cNvSpPr>
                <a:spLocks noChangeArrowheads="1"/>
              </p:cNvSpPr>
              <p:nvPr/>
            </p:nvSpPr>
            <p:spPr bwMode="auto">
              <a:xfrm>
                <a:off x="14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1" name="Oval 1379"/>
              <p:cNvSpPr>
                <a:spLocks noChangeArrowheads="1"/>
              </p:cNvSpPr>
              <p:nvPr/>
            </p:nvSpPr>
            <p:spPr bwMode="auto">
              <a:xfrm>
                <a:off x="15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2" name="Oval 1380"/>
              <p:cNvSpPr>
                <a:spLocks noChangeArrowheads="1"/>
              </p:cNvSpPr>
              <p:nvPr/>
            </p:nvSpPr>
            <p:spPr bwMode="auto">
              <a:xfrm>
                <a:off x="16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3" name="Rectangle 1381"/>
              <p:cNvSpPr>
                <a:spLocks noChangeArrowheads="1"/>
              </p:cNvSpPr>
              <p:nvPr/>
            </p:nvSpPr>
            <p:spPr bwMode="auto">
              <a:xfrm>
                <a:off x="62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4" name="Rectangle 1382"/>
              <p:cNvSpPr>
                <a:spLocks noChangeArrowheads="1"/>
              </p:cNvSpPr>
              <p:nvPr/>
            </p:nvSpPr>
            <p:spPr bwMode="auto">
              <a:xfrm>
                <a:off x="72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5" name="Rectangle 1383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6" name="Rectangle 1384"/>
              <p:cNvSpPr>
                <a:spLocks noChangeArrowheads="1"/>
              </p:cNvSpPr>
              <p:nvPr/>
            </p:nvSpPr>
            <p:spPr bwMode="auto">
              <a:xfrm>
                <a:off x="91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7" name="Rectangle 1385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8" name="Rectangle 1386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9" name="Rectangle 1387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0" name="Rectangle 1388"/>
              <p:cNvSpPr>
                <a:spLocks noChangeArrowheads="1"/>
              </p:cNvSpPr>
              <p:nvPr/>
            </p:nvSpPr>
            <p:spPr bwMode="auto">
              <a:xfrm>
                <a:off x="12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1" name="Rectangle 1389"/>
              <p:cNvSpPr>
                <a:spLocks noChangeArrowheads="1"/>
              </p:cNvSpPr>
              <p:nvPr/>
            </p:nvSpPr>
            <p:spPr bwMode="auto">
              <a:xfrm>
                <a:off x="13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2" name="Rectangle 1390"/>
              <p:cNvSpPr>
                <a:spLocks noChangeArrowheads="1"/>
              </p:cNvSpPr>
              <p:nvPr/>
            </p:nvSpPr>
            <p:spPr bwMode="auto">
              <a:xfrm>
                <a:off x="14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3" name="Rectangle 1391"/>
              <p:cNvSpPr>
                <a:spLocks noChangeArrowheads="1"/>
              </p:cNvSpPr>
              <p:nvPr/>
            </p:nvSpPr>
            <p:spPr bwMode="auto">
              <a:xfrm>
                <a:off x="15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4" name="Rectangle 1392"/>
              <p:cNvSpPr>
                <a:spLocks noChangeArrowheads="1"/>
              </p:cNvSpPr>
              <p:nvPr/>
            </p:nvSpPr>
            <p:spPr bwMode="auto">
              <a:xfrm>
                <a:off x="1680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5" name="Rectangle 1393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6" name="Rectangle 1394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7" name="Rectangle 1395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8" name="Rectangle 1396"/>
              <p:cNvSpPr>
                <a:spLocks noChangeArrowheads="1"/>
              </p:cNvSpPr>
              <p:nvPr/>
            </p:nvSpPr>
            <p:spPr bwMode="auto">
              <a:xfrm>
                <a:off x="206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</p:grpSp>
      <p:grpSp>
        <p:nvGrpSpPr>
          <p:cNvPr id="132469" name="Group 1397"/>
          <p:cNvGrpSpPr>
            <a:grpSpLocks/>
          </p:cNvGrpSpPr>
          <p:nvPr/>
        </p:nvGrpSpPr>
        <p:grpSpPr bwMode="auto">
          <a:xfrm>
            <a:off x="1981200" y="6553200"/>
            <a:ext cx="2438400" cy="152400"/>
            <a:chOff x="624" y="3408"/>
            <a:chExt cx="1536" cy="96"/>
          </a:xfrm>
        </p:grpSpPr>
        <p:sp>
          <p:nvSpPr>
            <p:cNvPr id="132470" name="Oval 1398"/>
            <p:cNvSpPr>
              <a:spLocks noChangeArrowheads="1"/>
            </p:cNvSpPr>
            <p:nvPr/>
          </p:nvSpPr>
          <p:spPr bwMode="auto">
            <a:xfrm>
              <a:off x="64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1" name="Oval 1399"/>
            <p:cNvSpPr>
              <a:spLocks noChangeArrowheads="1"/>
            </p:cNvSpPr>
            <p:nvPr/>
          </p:nvSpPr>
          <p:spPr bwMode="auto">
            <a:xfrm>
              <a:off x="744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2" name="Oval 1400"/>
            <p:cNvSpPr>
              <a:spLocks noChangeArrowheads="1"/>
            </p:cNvSpPr>
            <p:nvPr/>
          </p:nvSpPr>
          <p:spPr bwMode="auto">
            <a:xfrm>
              <a:off x="840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3" name="Oval 1401"/>
            <p:cNvSpPr>
              <a:spLocks noChangeArrowheads="1"/>
            </p:cNvSpPr>
            <p:nvPr/>
          </p:nvSpPr>
          <p:spPr bwMode="auto">
            <a:xfrm>
              <a:off x="936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4" name="Oval 1402"/>
            <p:cNvSpPr>
              <a:spLocks noChangeArrowheads="1"/>
            </p:cNvSpPr>
            <p:nvPr/>
          </p:nvSpPr>
          <p:spPr bwMode="auto">
            <a:xfrm>
              <a:off x="1032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5" name="Oval 1403"/>
            <p:cNvSpPr>
              <a:spLocks noChangeArrowheads="1"/>
            </p:cNvSpPr>
            <p:nvPr/>
          </p:nvSpPr>
          <p:spPr bwMode="auto">
            <a:xfrm>
              <a:off x="112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6" name="Oval 1404"/>
            <p:cNvSpPr>
              <a:spLocks noChangeArrowheads="1"/>
            </p:cNvSpPr>
            <p:nvPr/>
          </p:nvSpPr>
          <p:spPr bwMode="auto">
            <a:xfrm>
              <a:off x="1224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7" name="Oval 1405"/>
            <p:cNvSpPr>
              <a:spLocks noChangeArrowheads="1"/>
            </p:cNvSpPr>
            <p:nvPr/>
          </p:nvSpPr>
          <p:spPr bwMode="auto">
            <a:xfrm>
              <a:off x="1320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8" name="Oval 1406"/>
            <p:cNvSpPr>
              <a:spLocks noChangeArrowheads="1"/>
            </p:cNvSpPr>
            <p:nvPr/>
          </p:nvSpPr>
          <p:spPr bwMode="auto">
            <a:xfrm>
              <a:off x="1416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9" name="Oval 1407"/>
            <p:cNvSpPr>
              <a:spLocks noChangeArrowheads="1"/>
            </p:cNvSpPr>
            <p:nvPr/>
          </p:nvSpPr>
          <p:spPr bwMode="auto">
            <a:xfrm>
              <a:off x="1512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80" name="Oval 1408"/>
            <p:cNvSpPr>
              <a:spLocks noChangeArrowheads="1"/>
            </p:cNvSpPr>
            <p:nvPr/>
          </p:nvSpPr>
          <p:spPr bwMode="auto">
            <a:xfrm>
              <a:off x="160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81" name="Rectangle 1409"/>
            <p:cNvSpPr>
              <a:spLocks noChangeArrowheads="1"/>
            </p:cNvSpPr>
            <p:nvPr/>
          </p:nvSpPr>
          <p:spPr bwMode="auto">
            <a:xfrm>
              <a:off x="62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2" name="Rectangle 1410"/>
            <p:cNvSpPr>
              <a:spLocks noChangeArrowheads="1"/>
            </p:cNvSpPr>
            <p:nvPr/>
          </p:nvSpPr>
          <p:spPr bwMode="auto">
            <a:xfrm>
              <a:off x="720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3" name="Rectangle 1411"/>
            <p:cNvSpPr>
              <a:spLocks noChangeArrowheads="1"/>
            </p:cNvSpPr>
            <p:nvPr/>
          </p:nvSpPr>
          <p:spPr bwMode="auto">
            <a:xfrm>
              <a:off x="816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4" name="Rectangle 1412"/>
            <p:cNvSpPr>
              <a:spLocks noChangeArrowheads="1"/>
            </p:cNvSpPr>
            <p:nvPr/>
          </p:nvSpPr>
          <p:spPr bwMode="auto">
            <a:xfrm>
              <a:off x="912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5" name="Rectangle 1413"/>
            <p:cNvSpPr>
              <a:spLocks noChangeArrowheads="1"/>
            </p:cNvSpPr>
            <p:nvPr/>
          </p:nvSpPr>
          <p:spPr bwMode="auto">
            <a:xfrm>
              <a:off x="1008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6" name="Rectangle 1414"/>
            <p:cNvSpPr>
              <a:spLocks noChangeArrowheads="1"/>
            </p:cNvSpPr>
            <p:nvPr/>
          </p:nvSpPr>
          <p:spPr bwMode="auto">
            <a:xfrm>
              <a:off x="110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7" name="Rectangle 1415"/>
            <p:cNvSpPr>
              <a:spLocks noChangeArrowheads="1"/>
            </p:cNvSpPr>
            <p:nvPr/>
          </p:nvSpPr>
          <p:spPr bwMode="auto">
            <a:xfrm>
              <a:off x="1200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8" name="Rectangle 1416"/>
            <p:cNvSpPr>
              <a:spLocks noChangeArrowheads="1"/>
            </p:cNvSpPr>
            <p:nvPr/>
          </p:nvSpPr>
          <p:spPr bwMode="auto">
            <a:xfrm>
              <a:off x="1296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9" name="Rectangle 1417"/>
            <p:cNvSpPr>
              <a:spLocks noChangeArrowheads="1"/>
            </p:cNvSpPr>
            <p:nvPr/>
          </p:nvSpPr>
          <p:spPr bwMode="auto">
            <a:xfrm>
              <a:off x="1392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0" name="Rectangle 1418"/>
            <p:cNvSpPr>
              <a:spLocks noChangeArrowheads="1"/>
            </p:cNvSpPr>
            <p:nvPr/>
          </p:nvSpPr>
          <p:spPr bwMode="auto">
            <a:xfrm>
              <a:off x="1488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1" name="Rectangle 1419"/>
            <p:cNvSpPr>
              <a:spLocks noChangeArrowheads="1"/>
            </p:cNvSpPr>
            <p:nvPr/>
          </p:nvSpPr>
          <p:spPr bwMode="auto">
            <a:xfrm>
              <a:off x="158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2" name="Rectangle 1420"/>
            <p:cNvSpPr>
              <a:spLocks noChangeArrowheads="1"/>
            </p:cNvSpPr>
            <p:nvPr/>
          </p:nvSpPr>
          <p:spPr bwMode="auto">
            <a:xfrm>
              <a:off x="1680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3" name="Rectangle 1421"/>
            <p:cNvSpPr>
              <a:spLocks noChangeArrowheads="1"/>
            </p:cNvSpPr>
            <p:nvPr/>
          </p:nvSpPr>
          <p:spPr bwMode="auto">
            <a:xfrm>
              <a:off x="1776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4" name="Rectangle 1422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5" name="Rectangle 1423"/>
            <p:cNvSpPr>
              <a:spLocks noChangeArrowheads="1"/>
            </p:cNvSpPr>
            <p:nvPr/>
          </p:nvSpPr>
          <p:spPr bwMode="auto">
            <a:xfrm>
              <a:off x="1968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6" name="Rectangle 1424"/>
            <p:cNvSpPr>
              <a:spLocks noChangeArrowheads="1"/>
            </p:cNvSpPr>
            <p:nvPr/>
          </p:nvSpPr>
          <p:spPr bwMode="auto">
            <a:xfrm>
              <a:off x="2064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73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/>
          </a:bodyPr>
          <a:lstStyle/>
          <a:p>
            <a:r>
              <a:rPr lang="en-US" altLang="en-US" dirty="0"/>
              <a:t>Many transformations required before you can code in C</a:t>
            </a:r>
          </a:p>
          <a:p>
            <a:r>
              <a:rPr lang="en-US" altLang="en-US" dirty="0"/>
              <a:t>Many choices have to be made along the way </a:t>
            </a:r>
          </a:p>
          <a:p>
            <a:r>
              <a:rPr lang="en-US" altLang="en-US" dirty="0"/>
              <a:t>Most optimal choices depend on </a:t>
            </a:r>
            <a:r>
              <a:rPr lang="en-US" altLang="en-US" dirty="0" err="1"/>
              <a:t>wordsize</a:t>
            </a:r>
            <a:r>
              <a:rPr lang="en-US" altLang="en-US" dirty="0"/>
              <a:t>, cache size, cache speed, etc.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09827" name="Group 259"/>
          <p:cNvGrpSpPr>
            <a:grpSpLocks/>
          </p:cNvGrpSpPr>
          <p:nvPr/>
        </p:nvGrpSpPr>
        <p:grpSpPr bwMode="auto">
          <a:xfrm>
            <a:off x="6553200" y="4648200"/>
            <a:ext cx="2438400" cy="152400"/>
            <a:chOff x="3024" y="2832"/>
            <a:chExt cx="1536" cy="96"/>
          </a:xfrm>
        </p:grpSpPr>
        <p:sp>
          <p:nvSpPr>
            <p:cNvPr id="109828" name="Oval 260"/>
            <p:cNvSpPr>
              <a:spLocks noChangeArrowheads="1"/>
            </p:cNvSpPr>
            <p:nvPr/>
          </p:nvSpPr>
          <p:spPr bwMode="auto">
            <a:xfrm>
              <a:off x="3048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29" name="Oval 261"/>
            <p:cNvSpPr>
              <a:spLocks noChangeArrowheads="1"/>
            </p:cNvSpPr>
            <p:nvPr/>
          </p:nvSpPr>
          <p:spPr bwMode="auto">
            <a:xfrm>
              <a:off x="3144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0" name="Oval 262"/>
            <p:cNvSpPr>
              <a:spLocks noChangeArrowheads="1"/>
            </p:cNvSpPr>
            <p:nvPr/>
          </p:nvSpPr>
          <p:spPr bwMode="auto">
            <a:xfrm>
              <a:off x="3336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1" name="Oval 263"/>
            <p:cNvSpPr>
              <a:spLocks noChangeArrowheads="1"/>
            </p:cNvSpPr>
            <p:nvPr/>
          </p:nvSpPr>
          <p:spPr bwMode="auto">
            <a:xfrm>
              <a:off x="3432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2" name="Oval 264"/>
            <p:cNvSpPr>
              <a:spLocks noChangeArrowheads="1"/>
            </p:cNvSpPr>
            <p:nvPr/>
          </p:nvSpPr>
          <p:spPr bwMode="auto">
            <a:xfrm>
              <a:off x="3624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3" name="Oval 265"/>
            <p:cNvSpPr>
              <a:spLocks noChangeArrowheads="1"/>
            </p:cNvSpPr>
            <p:nvPr/>
          </p:nvSpPr>
          <p:spPr bwMode="auto">
            <a:xfrm>
              <a:off x="3720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4" name="Oval 266"/>
            <p:cNvSpPr>
              <a:spLocks noChangeArrowheads="1"/>
            </p:cNvSpPr>
            <p:nvPr/>
          </p:nvSpPr>
          <p:spPr bwMode="auto">
            <a:xfrm>
              <a:off x="3912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5" name="Oval 267"/>
            <p:cNvSpPr>
              <a:spLocks noChangeArrowheads="1"/>
            </p:cNvSpPr>
            <p:nvPr/>
          </p:nvSpPr>
          <p:spPr bwMode="auto">
            <a:xfrm>
              <a:off x="4008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6" name="Oval 268"/>
            <p:cNvSpPr>
              <a:spLocks noChangeArrowheads="1"/>
            </p:cNvSpPr>
            <p:nvPr/>
          </p:nvSpPr>
          <p:spPr bwMode="auto">
            <a:xfrm>
              <a:off x="4200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7" name="Oval 269"/>
            <p:cNvSpPr>
              <a:spLocks noChangeArrowheads="1"/>
            </p:cNvSpPr>
            <p:nvPr/>
          </p:nvSpPr>
          <p:spPr bwMode="auto">
            <a:xfrm>
              <a:off x="4296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8" name="Oval 270"/>
            <p:cNvSpPr>
              <a:spLocks noChangeArrowheads="1"/>
            </p:cNvSpPr>
            <p:nvPr/>
          </p:nvSpPr>
          <p:spPr bwMode="auto">
            <a:xfrm>
              <a:off x="4488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9" name="Rectangle 271"/>
            <p:cNvSpPr>
              <a:spLocks noChangeArrowheads="1"/>
            </p:cNvSpPr>
            <p:nvPr/>
          </p:nvSpPr>
          <p:spPr bwMode="auto">
            <a:xfrm>
              <a:off x="302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0" name="Rectangle 272"/>
            <p:cNvSpPr>
              <a:spLocks noChangeArrowheads="1"/>
            </p:cNvSpPr>
            <p:nvPr/>
          </p:nvSpPr>
          <p:spPr bwMode="auto">
            <a:xfrm>
              <a:off x="3120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1" name="Rectangle 273"/>
            <p:cNvSpPr>
              <a:spLocks noChangeArrowheads="1"/>
            </p:cNvSpPr>
            <p:nvPr/>
          </p:nvSpPr>
          <p:spPr bwMode="auto">
            <a:xfrm>
              <a:off x="3216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2" name="Rectangle 274"/>
            <p:cNvSpPr>
              <a:spLocks noChangeArrowheads="1"/>
            </p:cNvSpPr>
            <p:nvPr/>
          </p:nvSpPr>
          <p:spPr bwMode="auto">
            <a:xfrm>
              <a:off x="3312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3" name="Rectangle 275"/>
            <p:cNvSpPr>
              <a:spLocks noChangeArrowheads="1"/>
            </p:cNvSpPr>
            <p:nvPr/>
          </p:nvSpPr>
          <p:spPr bwMode="auto">
            <a:xfrm>
              <a:off x="3408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4" name="Rectangle 276"/>
            <p:cNvSpPr>
              <a:spLocks noChangeArrowheads="1"/>
            </p:cNvSpPr>
            <p:nvPr/>
          </p:nvSpPr>
          <p:spPr bwMode="auto">
            <a:xfrm>
              <a:off x="350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5" name="Rectangle 277"/>
            <p:cNvSpPr>
              <a:spLocks noChangeArrowheads="1"/>
            </p:cNvSpPr>
            <p:nvPr/>
          </p:nvSpPr>
          <p:spPr bwMode="auto">
            <a:xfrm>
              <a:off x="3600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6" name="Rectangle 278"/>
            <p:cNvSpPr>
              <a:spLocks noChangeArrowheads="1"/>
            </p:cNvSpPr>
            <p:nvPr/>
          </p:nvSpPr>
          <p:spPr bwMode="auto">
            <a:xfrm>
              <a:off x="3696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7" name="Rectangle 279"/>
            <p:cNvSpPr>
              <a:spLocks noChangeArrowheads="1"/>
            </p:cNvSpPr>
            <p:nvPr/>
          </p:nvSpPr>
          <p:spPr bwMode="auto">
            <a:xfrm>
              <a:off x="3792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8" name="Rectangle 280"/>
            <p:cNvSpPr>
              <a:spLocks noChangeArrowheads="1"/>
            </p:cNvSpPr>
            <p:nvPr/>
          </p:nvSpPr>
          <p:spPr bwMode="auto">
            <a:xfrm>
              <a:off x="3888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9" name="Rectangle 281"/>
            <p:cNvSpPr>
              <a:spLocks noChangeArrowheads="1"/>
            </p:cNvSpPr>
            <p:nvPr/>
          </p:nvSpPr>
          <p:spPr bwMode="auto">
            <a:xfrm>
              <a:off x="398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0" name="Rectangle 282"/>
            <p:cNvSpPr>
              <a:spLocks noChangeArrowheads="1"/>
            </p:cNvSpPr>
            <p:nvPr/>
          </p:nvSpPr>
          <p:spPr bwMode="auto">
            <a:xfrm>
              <a:off x="4080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1" name="Rectangle 283"/>
            <p:cNvSpPr>
              <a:spLocks noChangeArrowheads="1"/>
            </p:cNvSpPr>
            <p:nvPr/>
          </p:nvSpPr>
          <p:spPr bwMode="auto">
            <a:xfrm>
              <a:off x="4176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2" name="Rectangle 284"/>
            <p:cNvSpPr>
              <a:spLocks noChangeArrowheads="1"/>
            </p:cNvSpPr>
            <p:nvPr/>
          </p:nvSpPr>
          <p:spPr bwMode="auto">
            <a:xfrm>
              <a:off x="4272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3" name="Rectangle 285"/>
            <p:cNvSpPr>
              <a:spLocks noChangeArrowheads="1"/>
            </p:cNvSpPr>
            <p:nvPr/>
          </p:nvSpPr>
          <p:spPr bwMode="auto">
            <a:xfrm>
              <a:off x="4368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4" name="Rectangle 286"/>
            <p:cNvSpPr>
              <a:spLocks noChangeArrowheads="1"/>
            </p:cNvSpPr>
            <p:nvPr/>
          </p:nvSpPr>
          <p:spPr bwMode="auto">
            <a:xfrm>
              <a:off x="446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  <p:grpSp>
        <p:nvGrpSpPr>
          <p:cNvPr id="110004" name="Group 436"/>
          <p:cNvGrpSpPr>
            <a:grpSpLocks/>
          </p:cNvGrpSpPr>
          <p:nvPr/>
        </p:nvGrpSpPr>
        <p:grpSpPr bwMode="auto">
          <a:xfrm>
            <a:off x="6553200" y="4800600"/>
            <a:ext cx="2438400" cy="381000"/>
            <a:chOff x="3024" y="2928"/>
            <a:chExt cx="1536" cy="240"/>
          </a:xfrm>
        </p:grpSpPr>
        <p:sp>
          <p:nvSpPr>
            <p:cNvPr id="110005" name="Oval 437"/>
            <p:cNvSpPr>
              <a:spLocks noChangeArrowheads="1"/>
            </p:cNvSpPr>
            <p:nvPr/>
          </p:nvSpPr>
          <p:spPr bwMode="auto">
            <a:xfrm>
              <a:off x="3048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6" name="Oval 438"/>
            <p:cNvSpPr>
              <a:spLocks noChangeArrowheads="1"/>
            </p:cNvSpPr>
            <p:nvPr/>
          </p:nvSpPr>
          <p:spPr bwMode="auto">
            <a:xfrm>
              <a:off x="314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7" name="Oval 439"/>
            <p:cNvSpPr>
              <a:spLocks noChangeArrowheads="1"/>
            </p:cNvSpPr>
            <p:nvPr/>
          </p:nvSpPr>
          <p:spPr bwMode="auto">
            <a:xfrm>
              <a:off x="324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8" name="Oval 440"/>
            <p:cNvSpPr>
              <a:spLocks noChangeArrowheads="1"/>
            </p:cNvSpPr>
            <p:nvPr/>
          </p:nvSpPr>
          <p:spPr bwMode="auto">
            <a:xfrm>
              <a:off x="333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9" name="Oval 441"/>
            <p:cNvSpPr>
              <a:spLocks noChangeArrowheads="1"/>
            </p:cNvSpPr>
            <p:nvPr/>
          </p:nvSpPr>
          <p:spPr bwMode="auto">
            <a:xfrm>
              <a:off x="362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0" name="Oval 442"/>
            <p:cNvSpPr>
              <a:spLocks noChangeArrowheads="1"/>
            </p:cNvSpPr>
            <p:nvPr/>
          </p:nvSpPr>
          <p:spPr bwMode="auto">
            <a:xfrm>
              <a:off x="372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1" name="Oval 443"/>
            <p:cNvSpPr>
              <a:spLocks noChangeArrowheads="1"/>
            </p:cNvSpPr>
            <p:nvPr/>
          </p:nvSpPr>
          <p:spPr bwMode="auto">
            <a:xfrm>
              <a:off x="381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2" name="Oval 444"/>
            <p:cNvSpPr>
              <a:spLocks noChangeArrowheads="1"/>
            </p:cNvSpPr>
            <p:nvPr/>
          </p:nvSpPr>
          <p:spPr bwMode="auto">
            <a:xfrm>
              <a:off x="391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3" name="Oval 445"/>
            <p:cNvSpPr>
              <a:spLocks noChangeArrowheads="1"/>
            </p:cNvSpPr>
            <p:nvPr/>
          </p:nvSpPr>
          <p:spPr bwMode="auto">
            <a:xfrm>
              <a:off x="420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4" name="Oval 446"/>
            <p:cNvSpPr>
              <a:spLocks noChangeArrowheads="1"/>
            </p:cNvSpPr>
            <p:nvPr/>
          </p:nvSpPr>
          <p:spPr bwMode="auto">
            <a:xfrm>
              <a:off x="429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5" name="Oval 447"/>
            <p:cNvSpPr>
              <a:spLocks noChangeArrowheads="1"/>
            </p:cNvSpPr>
            <p:nvPr/>
          </p:nvSpPr>
          <p:spPr bwMode="auto">
            <a:xfrm>
              <a:off x="439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6" name="Rectangle 448"/>
            <p:cNvSpPr>
              <a:spLocks noChangeArrowheads="1"/>
            </p:cNvSpPr>
            <p:nvPr/>
          </p:nvSpPr>
          <p:spPr bwMode="auto">
            <a:xfrm>
              <a:off x="302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17" name="Rectangle 449"/>
            <p:cNvSpPr>
              <a:spLocks noChangeArrowheads="1"/>
            </p:cNvSpPr>
            <p:nvPr/>
          </p:nvSpPr>
          <p:spPr bwMode="auto">
            <a:xfrm>
              <a:off x="312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18" name="Rectangle 450"/>
            <p:cNvSpPr>
              <a:spLocks noChangeArrowheads="1"/>
            </p:cNvSpPr>
            <p:nvPr/>
          </p:nvSpPr>
          <p:spPr bwMode="auto">
            <a:xfrm>
              <a:off x="321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19" name="Rectangle 451"/>
            <p:cNvSpPr>
              <a:spLocks noChangeArrowheads="1"/>
            </p:cNvSpPr>
            <p:nvPr/>
          </p:nvSpPr>
          <p:spPr bwMode="auto">
            <a:xfrm>
              <a:off x="331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0" name="Rectangle 452"/>
            <p:cNvSpPr>
              <a:spLocks noChangeArrowheads="1"/>
            </p:cNvSpPr>
            <p:nvPr/>
          </p:nvSpPr>
          <p:spPr bwMode="auto">
            <a:xfrm>
              <a:off x="340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1" name="Rectangle 453"/>
            <p:cNvSpPr>
              <a:spLocks noChangeArrowheads="1"/>
            </p:cNvSpPr>
            <p:nvPr/>
          </p:nvSpPr>
          <p:spPr bwMode="auto">
            <a:xfrm>
              <a:off x="350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2" name="Rectangle 454"/>
            <p:cNvSpPr>
              <a:spLocks noChangeArrowheads="1"/>
            </p:cNvSpPr>
            <p:nvPr/>
          </p:nvSpPr>
          <p:spPr bwMode="auto">
            <a:xfrm>
              <a:off x="360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3" name="Rectangle 455"/>
            <p:cNvSpPr>
              <a:spLocks noChangeArrowheads="1"/>
            </p:cNvSpPr>
            <p:nvPr/>
          </p:nvSpPr>
          <p:spPr bwMode="auto">
            <a:xfrm>
              <a:off x="369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4" name="Rectangle 456"/>
            <p:cNvSpPr>
              <a:spLocks noChangeArrowheads="1"/>
            </p:cNvSpPr>
            <p:nvPr/>
          </p:nvSpPr>
          <p:spPr bwMode="auto">
            <a:xfrm>
              <a:off x="379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5" name="Rectangle 457"/>
            <p:cNvSpPr>
              <a:spLocks noChangeArrowheads="1"/>
            </p:cNvSpPr>
            <p:nvPr/>
          </p:nvSpPr>
          <p:spPr bwMode="auto">
            <a:xfrm>
              <a:off x="388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6" name="Rectangle 458"/>
            <p:cNvSpPr>
              <a:spLocks noChangeArrowheads="1"/>
            </p:cNvSpPr>
            <p:nvPr/>
          </p:nvSpPr>
          <p:spPr bwMode="auto">
            <a:xfrm>
              <a:off x="398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7" name="Rectangle 459"/>
            <p:cNvSpPr>
              <a:spLocks noChangeArrowheads="1"/>
            </p:cNvSpPr>
            <p:nvPr/>
          </p:nvSpPr>
          <p:spPr bwMode="auto">
            <a:xfrm>
              <a:off x="408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8" name="Rectangle 460"/>
            <p:cNvSpPr>
              <a:spLocks noChangeArrowheads="1"/>
            </p:cNvSpPr>
            <p:nvPr/>
          </p:nvSpPr>
          <p:spPr bwMode="auto">
            <a:xfrm>
              <a:off x="417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9" name="Rectangle 461"/>
            <p:cNvSpPr>
              <a:spLocks noChangeArrowheads="1"/>
            </p:cNvSpPr>
            <p:nvPr/>
          </p:nvSpPr>
          <p:spPr bwMode="auto">
            <a:xfrm>
              <a:off x="427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30" name="Rectangle 462"/>
            <p:cNvSpPr>
              <a:spLocks noChangeArrowheads="1"/>
            </p:cNvSpPr>
            <p:nvPr/>
          </p:nvSpPr>
          <p:spPr bwMode="auto">
            <a:xfrm>
              <a:off x="436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31" name="Rectangle 463"/>
            <p:cNvSpPr>
              <a:spLocks noChangeArrowheads="1"/>
            </p:cNvSpPr>
            <p:nvPr/>
          </p:nvSpPr>
          <p:spPr bwMode="auto">
            <a:xfrm>
              <a:off x="446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10032" name="AutoShape 464"/>
            <p:cNvCxnSpPr>
              <a:cxnSpLocks noChangeShapeType="1"/>
              <a:stCxn id="109842" idx="2"/>
              <a:endCxn id="110018" idx="0"/>
            </p:cNvCxnSpPr>
            <p:nvPr/>
          </p:nvCxnSpPr>
          <p:spPr bwMode="auto">
            <a:xfrm flipH="1">
              <a:off x="3264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3" name="AutoShape 465"/>
            <p:cNvCxnSpPr>
              <a:cxnSpLocks noChangeShapeType="1"/>
              <a:stCxn id="109843" idx="2"/>
              <a:endCxn id="110019" idx="0"/>
            </p:cNvCxnSpPr>
            <p:nvPr/>
          </p:nvCxnSpPr>
          <p:spPr bwMode="auto">
            <a:xfrm flipH="1">
              <a:off x="3360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4" name="AutoShape 466"/>
            <p:cNvCxnSpPr>
              <a:cxnSpLocks noChangeShapeType="1"/>
              <a:stCxn id="109848" idx="2"/>
              <a:endCxn id="110024" idx="0"/>
            </p:cNvCxnSpPr>
            <p:nvPr/>
          </p:nvCxnSpPr>
          <p:spPr bwMode="auto">
            <a:xfrm flipH="1">
              <a:off x="3840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5" name="AutoShape 467"/>
            <p:cNvCxnSpPr>
              <a:cxnSpLocks noChangeShapeType="1"/>
              <a:stCxn id="109849" idx="2"/>
              <a:endCxn id="110025" idx="0"/>
            </p:cNvCxnSpPr>
            <p:nvPr/>
          </p:nvCxnSpPr>
          <p:spPr bwMode="auto">
            <a:xfrm flipH="1">
              <a:off x="3936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6" name="AutoShape 468"/>
            <p:cNvCxnSpPr>
              <a:cxnSpLocks noChangeShapeType="1"/>
              <a:stCxn id="109854" idx="2"/>
              <a:endCxn id="110030" idx="0"/>
            </p:cNvCxnSpPr>
            <p:nvPr/>
          </p:nvCxnSpPr>
          <p:spPr bwMode="auto">
            <a:xfrm flipH="1">
              <a:off x="4416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0037" name="Group 469"/>
          <p:cNvGrpSpPr>
            <a:grpSpLocks/>
          </p:cNvGrpSpPr>
          <p:nvPr/>
        </p:nvGrpSpPr>
        <p:grpSpPr bwMode="auto">
          <a:xfrm>
            <a:off x="6553200" y="5181600"/>
            <a:ext cx="2438400" cy="381000"/>
            <a:chOff x="3024" y="3168"/>
            <a:chExt cx="1536" cy="240"/>
          </a:xfrm>
        </p:grpSpPr>
        <p:sp>
          <p:nvSpPr>
            <p:cNvPr id="110038" name="Oval 470"/>
            <p:cNvSpPr>
              <a:spLocks noChangeArrowheads="1"/>
            </p:cNvSpPr>
            <p:nvPr/>
          </p:nvSpPr>
          <p:spPr bwMode="auto">
            <a:xfrm>
              <a:off x="304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39" name="Oval 471"/>
            <p:cNvSpPr>
              <a:spLocks noChangeArrowheads="1"/>
            </p:cNvSpPr>
            <p:nvPr/>
          </p:nvSpPr>
          <p:spPr bwMode="auto">
            <a:xfrm>
              <a:off x="314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0" name="Oval 472"/>
            <p:cNvSpPr>
              <a:spLocks noChangeArrowheads="1"/>
            </p:cNvSpPr>
            <p:nvPr/>
          </p:nvSpPr>
          <p:spPr bwMode="auto">
            <a:xfrm>
              <a:off x="324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1" name="Oval 473"/>
            <p:cNvSpPr>
              <a:spLocks noChangeArrowheads="1"/>
            </p:cNvSpPr>
            <p:nvPr/>
          </p:nvSpPr>
          <p:spPr bwMode="auto">
            <a:xfrm>
              <a:off x="333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2" name="Oval 474"/>
            <p:cNvSpPr>
              <a:spLocks noChangeArrowheads="1"/>
            </p:cNvSpPr>
            <p:nvPr/>
          </p:nvSpPr>
          <p:spPr bwMode="auto">
            <a:xfrm>
              <a:off x="343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3" name="Oval 475"/>
            <p:cNvSpPr>
              <a:spLocks noChangeArrowheads="1"/>
            </p:cNvSpPr>
            <p:nvPr/>
          </p:nvSpPr>
          <p:spPr bwMode="auto">
            <a:xfrm>
              <a:off x="352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4" name="Oval 476"/>
            <p:cNvSpPr>
              <a:spLocks noChangeArrowheads="1"/>
            </p:cNvSpPr>
            <p:nvPr/>
          </p:nvSpPr>
          <p:spPr bwMode="auto">
            <a:xfrm>
              <a:off x="362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5" name="Oval 477"/>
            <p:cNvSpPr>
              <a:spLocks noChangeArrowheads="1"/>
            </p:cNvSpPr>
            <p:nvPr/>
          </p:nvSpPr>
          <p:spPr bwMode="auto">
            <a:xfrm>
              <a:off x="372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6" name="Oval 478"/>
            <p:cNvSpPr>
              <a:spLocks noChangeArrowheads="1"/>
            </p:cNvSpPr>
            <p:nvPr/>
          </p:nvSpPr>
          <p:spPr bwMode="auto">
            <a:xfrm>
              <a:off x="420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7" name="Oval 479"/>
            <p:cNvSpPr>
              <a:spLocks noChangeArrowheads="1"/>
            </p:cNvSpPr>
            <p:nvPr/>
          </p:nvSpPr>
          <p:spPr bwMode="auto">
            <a:xfrm>
              <a:off x="429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8" name="Oval 480"/>
            <p:cNvSpPr>
              <a:spLocks noChangeArrowheads="1"/>
            </p:cNvSpPr>
            <p:nvPr/>
          </p:nvSpPr>
          <p:spPr bwMode="auto">
            <a:xfrm>
              <a:off x="439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9" name="Rectangle 481"/>
            <p:cNvSpPr>
              <a:spLocks noChangeArrowheads="1"/>
            </p:cNvSpPr>
            <p:nvPr/>
          </p:nvSpPr>
          <p:spPr bwMode="auto">
            <a:xfrm>
              <a:off x="302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0" name="Rectangle 482"/>
            <p:cNvSpPr>
              <a:spLocks noChangeArrowheads="1"/>
            </p:cNvSpPr>
            <p:nvPr/>
          </p:nvSpPr>
          <p:spPr bwMode="auto">
            <a:xfrm>
              <a:off x="312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1" name="Rectangle 483"/>
            <p:cNvSpPr>
              <a:spLocks noChangeArrowheads="1"/>
            </p:cNvSpPr>
            <p:nvPr/>
          </p:nvSpPr>
          <p:spPr bwMode="auto">
            <a:xfrm>
              <a:off x="321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2" name="Rectangle 484"/>
            <p:cNvSpPr>
              <a:spLocks noChangeArrowheads="1"/>
            </p:cNvSpPr>
            <p:nvPr/>
          </p:nvSpPr>
          <p:spPr bwMode="auto">
            <a:xfrm>
              <a:off x="331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3" name="Rectangle 485"/>
            <p:cNvSpPr>
              <a:spLocks noChangeArrowheads="1"/>
            </p:cNvSpPr>
            <p:nvPr/>
          </p:nvSpPr>
          <p:spPr bwMode="auto">
            <a:xfrm>
              <a:off x="340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4" name="Rectangle 486"/>
            <p:cNvSpPr>
              <a:spLocks noChangeArrowheads="1"/>
            </p:cNvSpPr>
            <p:nvPr/>
          </p:nvSpPr>
          <p:spPr bwMode="auto">
            <a:xfrm>
              <a:off x="350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5" name="Rectangle 487"/>
            <p:cNvSpPr>
              <a:spLocks noChangeArrowheads="1"/>
            </p:cNvSpPr>
            <p:nvPr/>
          </p:nvSpPr>
          <p:spPr bwMode="auto">
            <a:xfrm>
              <a:off x="360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6" name="Rectangle 488"/>
            <p:cNvSpPr>
              <a:spLocks noChangeArrowheads="1"/>
            </p:cNvSpPr>
            <p:nvPr/>
          </p:nvSpPr>
          <p:spPr bwMode="auto">
            <a:xfrm>
              <a:off x="369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7" name="Rectangle 489"/>
            <p:cNvSpPr>
              <a:spLocks noChangeArrowheads="1"/>
            </p:cNvSpPr>
            <p:nvPr/>
          </p:nvSpPr>
          <p:spPr bwMode="auto">
            <a:xfrm>
              <a:off x="379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8" name="Rectangle 490"/>
            <p:cNvSpPr>
              <a:spLocks noChangeArrowheads="1"/>
            </p:cNvSpPr>
            <p:nvPr/>
          </p:nvSpPr>
          <p:spPr bwMode="auto">
            <a:xfrm>
              <a:off x="388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9" name="Rectangle 491"/>
            <p:cNvSpPr>
              <a:spLocks noChangeArrowheads="1"/>
            </p:cNvSpPr>
            <p:nvPr/>
          </p:nvSpPr>
          <p:spPr bwMode="auto">
            <a:xfrm>
              <a:off x="398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0" name="Rectangle 492"/>
            <p:cNvSpPr>
              <a:spLocks noChangeArrowheads="1"/>
            </p:cNvSpPr>
            <p:nvPr/>
          </p:nvSpPr>
          <p:spPr bwMode="auto">
            <a:xfrm>
              <a:off x="408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1" name="Rectangle 493"/>
            <p:cNvSpPr>
              <a:spLocks noChangeArrowheads="1"/>
            </p:cNvSpPr>
            <p:nvPr/>
          </p:nvSpPr>
          <p:spPr bwMode="auto">
            <a:xfrm>
              <a:off x="417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2" name="Rectangle 494"/>
            <p:cNvSpPr>
              <a:spLocks noChangeArrowheads="1"/>
            </p:cNvSpPr>
            <p:nvPr/>
          </p:nvSpPr>
          <p:spPr bwMode="auto">
            <a:xfrm>
              <a:off x="427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3" name="Rectangle 495"/>
            <p:cNvSpPr>
              <a:spLocks noChangeArrowheads="1"/>
            </p:cNvSpPr>
            <p:nvPr/>
          </p:nvSpPr>
          <p:spPr bwMode="auto">
            <a:xfrm>
              <a:off x="436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4" name="Rectangle 496"/>
            <p:cNvSpPr>
              <a:spLocks noChangeArrowheads="1"/>
            </p:cNvSpPr>
            <p:nvPr/>
          </p:nvSpPr>
          <p:spPr bwMode="auto">
            <a:xfrm>
              <a:off x="446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10065" name="AutoShape 497"/>
            <p:cNvCxnSpPr>
              <a:cxnSpLocks noChangeShapeType="1"/>
              <a:stCxn id="110022" idx="2"/>
              <a:endCxn id="110053" idx="0"/>
            </p:cNvCxnSpPr>
            <p:nvPr/>
          </p:nvCxnSpPr>
          <p:spPr bwMode="auto">
            <a:xfrm flipH="1">
              <a:off x="3456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66" name="AutoShape 498"/>
            <p:cNvCxnSpPr>
              <a:cxnSpLocks noChangeShapeType="1"/>
              <a:stCxn id="110023" idx="2"/>
              <a:endCxn id="110054" idx="0"/>
            </p:cNvCxnSpPr>
            <p:nvPr/>
          </p:nvCxnSpPr>
          <p:spPr bwMode="auto">
            <a:xfrm flipH="1">
              <a:off x="3552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67" name="AutoShape 499"/>
            <p:cNvCxnSpPr>
              <a:cxnSpLocks noChangeShapeType="1"/>
              <a:stCxn id="110024" idx="2"/>
              <a:endCxn id="110055" idx="0"/>
            </p:cNvCxnSpPr>
            <p:nvPr/>
          </p:nvCxnSpPr>
          <p:spPr bwMode="auto">
            <a:xfrm flipH="1">
              <a:off x="3648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68" name="AutoShape 500"/>
            <p:cNvCxnSpPr>
              <a:cxnSpLocks noChangeShapeType="1"/>
              <a:stCxn id="110025" idx="2"/>
              <a:endCxn id="110056" idx="0"/>
            </p:cNvCxnSpPr>
            <p:nvPr/>
          </p:nvCxnSpPr>
          <p:spPr bwMode="auto">
            <a:xfrm flipH="1">
              <a:off x="3744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0069" name="Group 501"/>
          <p:cNvGrpSpPr>
            <a:grpSpLocks/>
          </p:cNvGrpSpPr>
          <p:nvPr/>
        </p:nvGrpSpPr>
        <p:grpSpPr bwMode="auto">
          <a:xfrm>
            <a:off x="6553200" y="5562600"/>
            <a:ext cx="2438400" cy="381000"/>
            <a:chOff x="3024" y="3408"/>
            <a:chExt cx="1536" cy="240"/>
          </a:xfrm>
        </p:grpSpPr>
        <p:sp>
          <p:nvSpPr>
            <p:cNvPr id="110070" name="Oval 502"/>
            <p:cNvSpPr>
              <a:spLocks noChangeArrowheads="1"/>
            </p:cNvSpPr>
            <p:nvPr/>
          </p:nvSpPr>
          <p:spPr bwMode="auto">
            <a:xfrm>
              <a:off x="304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1" name="Oval 503"/>
            <p:cNvSpPr>
              <a:spLocks noChangeArrowheads="1"/>
            </p:cNvSpPr>
            <p:nvPr/>
          </p:nvSpPr>
          <p:spPr bwMode="auto">
            <a:xfrm>
              <a:off x="314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2" name="Oval 504"/>
            <p:cNvSpPr>
              <a:spLocks noChangeArrowheads="1"/>
            </p:cNvSpPr>
            <p:nvPr/>
          </p:nvSpPr>
          <p:spPr bwMode="auto">
            <a:xfrm>
              <a:off x="324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3" name="Oval 505"/>
            <p:cNvSpPr>
              <a:spLocks noChangeArrowheads="1"/>
            </p:cNvSpPr>
            <p:nvPr/>
          </p:nvSpPr>
          <p:spPr bwMode="auto">
            <a:xfrm>
              <a:off x="333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4" name="Oval 506"/>
            <p:cNvSpPr>
              <a:spLocks noChangeArrowheads="1"/>
            </p:cNvSpPr>
            <p:nvPr/>
          </p:nvSpPr>
          <p:spPr bwMode="auto">
            <a:xfrm>
              <a:off x="343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5" name="Oval 507"/>
            <p:cNvSpPr>
              <a:spLocks noChangeArrowheads="1"/>
            </p:cNvSpPr>
            <p:nvPr/>
          </p:nvSpPr>
          <p:spPr bwMode="auto">
            <a:xfrm>
              <a:off x="352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6" name="Oval 508"/>
            <p:cNvSpPr>
              <a:spLocks noChangeArrowheads="1"/>
            </p:cNvSpPr>
            <p:nvPr/>
          </p:nvSpPr>
          <p:spPr bwMode="auto">
            <a:xfrm>
              <a:off x="362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7" name="Oval 509"/>
            <p:cNvSpPr>
              <a:spLocks noChangeArrowheads="1"/>
            </p:cNvSpPr>
            <p:nvPr/>
          </p:nvSpPr>
          <p:spPr bwMode="auto">
            <a:xfrm>
              <a:off x="372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8" name="Oval 510"/>
            <p:cNvSpPr>
              <a:spLocks noChangeArrowheads="1"/>
            </p:cNvSpPr>
            <p:nvPr/>
          </p:nvSpPr>
          <p:spPr bwMode="auto">
            <a:xfrm>
              <a:off x="381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9" name="Oval 511"/>
            <p:cNvSpPr>
              <a:spLocks noChangeArrowheads="1"/>
            </p:cNvSpPr>
            <p:nvPr/>
          </p:nvSpPr>
          <p:spPr bwMode="auto">
            <a:xfrm>
              <a:off x="391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80" name="Oval 512"/>
            <p:cNvSpPr>
              <a:spLocks noChangeArrowheads="1"/>
            </p:cNvSpPr>
            <p:nvPr/>
          </p:nvSpPr>
          <p:spPr bwMode="auto">
            <a:xfrm>
              <a:off x="400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81" name="Rectangle 513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2" name="Rectangle 514"/>
            <p:cNvSpPr>
              <a:spLocks noChangeArrowheads="1"/>
            </p:cNvSpPr>
            <p:nvPr/>
          </p:nvSpPr>
          <p:spPr bwMode="auto">
            <a:xfrm>
              <a:off x="312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3" name="Rectangle 515"/>
            <p:cNvSpPr>
              <a:spLocks noChangeArrowheads="1"/>
            </p:cNvSpPr>
            <p:nvPr/>
          </p:nvSpPr>
          <p:spPr bwMode="auto">
            <a:xfrm>
              <a:off x="321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4" name="Rectangle 516"/>
            <p:cNvSpPr>
              <a:spLocks noChangeArrowheads="1"/>
            </p:cNvSpPr>
            <p:nvPr/>
          </p:nvSpPr>
          <p:spPr bwMode="auto">
            <a:xfrm>
              <a:off x="331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5" name="Rectangle 517"/>
            <p:cNvSpPr>
              <a:spLocks noChangeArrowheads="1"/>
            </p:cNvSpPr>
            <p:nvPr/>
          </p:nvSpPr>
          <p:spPr bwMode="auto">
            <a:xfrm>
              <a:off x="340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6" name="Rectangle 518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7" name="Rectangle 519"/>
            <p:cNvSpPr>
              <a:spLocks noChangeArrowheads="1"/>
            </p:cNvSpPr>
            <p:nvPr/>
          </p:nvSpPr>
          <p:spPr bwMode="auto">
            <a:xfrm>
              <a:off x="360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8" name="Rectangle 520"/>
            <p:cNvSpPr>
              <a:spLocks noChangeArrowheads="1"/>
            </p:cNvSpPr>
            <p:nvPr/>
          </p:nvSpPr>
          <p:spPr bwMode="auto">
            <a:xfrm>
              <a:off x="369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9" name="Rectangle 521"/>
            <p:cNvSpPr>
              <a:spLocks noChangeArrowheads="1"/>
            </p:cNvSpPr>
            <p:nvPr/>
          </p:nvSpPr>
          <p:spPr bwMode="auto">
            <a:xfrm>
              <a:off x="379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0" name="Rectangle 522"/>
            <p:cNvSpPr>
              <a:spLocks noChangeArrowheads="1"/>
            </p:cNvSpPr>
            <p:nvPr/>
          </p:nvSpPr>
          <p:spPr bwMode="auto">
            <a:xfrm>
              <a:off x="388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1" name="Rectangle 523"/>
            <p:cNvSpPr>
              <a:spLocks noChangeArrowheads="1"/>
            </p:cNvSpPr>
            <p:nvPr/>
          </p:nvSpPr>
          <p:spPr bwMode="auto">
            <a:xfrm>
              <a:off x="398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2" name="Rectangle 524"/>
            <p:cNvSpPr>
              <a:spLocks noChangeArrowheads="1"/>
            </p:cNvSpPr>
            <p:nvPr/>
          </p:nvSpPr>
          <p:spPr bwMode="auto">
            <a:xfrm>
              <a:off x="408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3" name="Rectangle 525"/>
            <p:cNvSpPr>
              <a:spLocks noChangeArrowheads="1"/>
            </p:cNvSpPr>
            <p:nvPr/>
          </p:nvSpPr>
          <p:spPr bwMode="auto">
            <a:xfrm>
              <a:off x="417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4" name="Rectangle 526"/>
            <p:cNvSpPr>
              <a:spLocks noChangeArrowheads="1"/>
            </p:cNvSpPr>
            <p:nvPr/>
          </p:nvSpPr>
          <p:spPr bwMode="auto">
            <a:xfrm>
              <a:off x="427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5" name="Rectangle 527"/>
            <p:cNvSpPr>
              <a:spLocks noChangeArrowheads="1"/>
            </p:cNvSpPr>
            <p:nvPr/>
          </p:nvSpPr>
          <p:spPr bwMode="auto">
            <a:xfrm>
              <a:off x="436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6" name="Rectangle 528"/>
            <p:cNvSpPr>
              <a:spLocks noChangeArrowheads="1"/>
            </p:cNvSpPr>
            <p:nvPr/>
          </p:nvSpPr>
          <p:spPr bwMode="auto">
            <a:xfrm>
              <a:off x="446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10097" name="AutoShape 529"/>
            <p:cNvCxnSpPr>
              <a:cxnSpLocks noChangeShapeType="1"/>
              <a:stCxn id="110061" idx="2"/>
              <a:endCxn id="110089" idx="0"/>
            </p:cNvCxnSpPr>
            <p:nvPr/>
          </p:nvCxnSpPr>
          <p:spPr bwMode="auto">
            <a:xfrm flipH="1">
              <a:off x="3840" y="340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98" name="AutoShape 530"/>
            <p:cNvCxnSpPr>
              <a:cxnSpLocks noChangeShapeType="1"/>
              <a:stCxn id="110062" idx="2"/>
              <a:endCxn id="110090" idx="0"/>
            </p:cNvCxnSpPr>
            <p:nvPr/>
          </p:nvCxnSpPr>
          <p:spPr bwMode="auto">
            <a:xfrm flipH="1">
              <a:off x="3936" y="340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99" name="AutoShape 531"/>
            <p:cNvCxnSpPr>
              <a:cxnSpLocks noChangeShapeType="1"/>
              <a:stCxn id="110063" idx="2"/>
              <a:endCxn id="110091" idx="0"/>
            </p:cNvCxnSpPr>
            <p:nvPr/>
          </p:nvCxnSpPr>
          <p:spPr bwMode="auto">
            <a:xfrm flipH="1">
              <a:off x="4032" y="340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0129" name="Text Box 561"/>
          <p:cNvSpPr txBox="1">
            <a:spLocks noChangeArrowheads="1"/>
          </p:cNvSpPr>
          <p:nvPr/>
        </p:nvSpPr>
        <p:spPr bwMode="auto">
          <a:xfrm>
            <a:off x="7419975" y="4311650"/>
            <a:ext cx="14284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FAST     </a:t>
            </a:r>
            <a:r>
              <a:rPr lang="en-US" altLang="en-US" sz="1400">
                <a:solidFill>
                  <a:srgbClr val="FF0000"/>
                </a:solidFill>
              </a:rPr>
              <a:t>O(log w)</a:t>
            </a:r>
          </a:p>
        </p:txBody>
      </p:sp>
      <p:grpSp>
        <p:nvGrpSpPr>
          <p:cNvPr id="132222" name="Group 1150"/>
          <p:cNvGrpSpPr>
            <a:grpSpLocks/>
          </p:cNvGrpSpPr>
          <p:nvPr/>
        </p:nvGrpSpPr>
        <p:grpSpPr bwMode="auto">
          <a:xfrm>
            <a:off x="1981200" y="4800600"/>
            <a:ext cx="2438400" cy="381000"/>
            <a:chOff x="480" y="2928"/>
            <a:chExt cx="1536" cy="240"/>
          </a:xfrm>
        </p:grpSpPr>
        <p:sp>
          <p:nvSpPr>
            <p:cNvPr id="132223" name="Oval 1151"/>
            <p:cNvSpPr>
              <a:spLocks noChangeArrowheads="1"/>
            </p:cNvSpPr>
            <p:nvPr/>
          </p:nvSpPr>
          <p:spPr bwMode="auto">
            <a:xfrm>
              <a:off x="50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4" name="Oval 1152"/>
            <p:cNvSpPr>
              <a:spLocks noChangeArrowheads="1"/>
            </p:cNvSpPr>
            <p:nvPr/>
          </p:nvSpPr>
          <p:spPr bwMode="auto">
            <a:xfrm>
              <a:off x="60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5" name="Oval 1153"/>
            <p:cNvSpPr>
              <a:spLocks noChangeArrowheads="1"/>
            </p:cNvSpPr>
            <p:nvPr/>
          </p:nvSpPr>
          <p:spPr bwMode="auto">
            <a:xfrm>
              <a:off x="69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6" name="Oval 1154"/>
            <p:cNvSpPr>
              <a:spLocks noChangeArrowheads="1"/>
            </p:cNvSpPr>
            <p:nvPr/>
          </p:nvSpPr>
          <p:spPr bwMode="auto">
            <a:xfrm>
              <a:off x="79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7" name="Oval 1155"/>
            <p:cNvSpPr>
              <a:spLocks noChangeArrowheads="1"/>
            </p:cNvSpPr>
            <p:nvPr/>
          </p:nvSpPr>
          <p:spPr bwMode="auto">
            <a:xfrm>
              <a:off x="108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8" name="Oval 1156"/>
            <p:cNvSpPr>
              <a:spLocks noChangeArrowheads="1"/>
            </p:cNvSpPr>
            <p:nvPr/>
          </p:nvSpPr>
          <p:spPr bwMode="auto">
            <a:xfrm>
              <a:off x="117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9" name="Oval 1157"/>
            <p:cNvSpPr>
              <a:spLocks noChangeArrowheads="1"/>
            </p:cNvSpPr>
            <p:nvPr/>
          </p:nvSpPr>
          <p:spPr bwMode="auto">
            <a:xfrm>
              <a:off x="1368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0" name="Oval 1158"/>
            <p:cNvSpPr>
              <a:spLocks noChangeArrowheads="1"/>
            </p:cNvSpPr>
            <p:nvPr/>
          </p:nvSpPr>
          <p:spPr bwMode="auto">
            <a:xfrm>
              <a:off x="146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1" name="Oval 1159"/>
            <p:cNvSpPr>
              <a:spLocks noChangeArrowheads="1"/>
            </p:cNvSpPr>
            <p:nvPr/>
          </p:nvSpPr>
          <p:spPr bwMode="auto">
            <a:xfrm>
              <a:off x="165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2" name="Oval 1160"/>
            <p:cNvSpPr>
              <a:spLocks noChangeArrowheads="1"/>
            </p:cNvSpPr>
            <p:nvPr/>
          </p:nvSpPr>
          <p:spPr bwMode="auto">
            <a:xfrm>
              <a:off x="175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3" name="Oval 1161"/>
            <p:cNvSpPr>
              <a:spLocks noChangeArrowheads="1"/>
            </p:cNvSpPr>
            <p:nvPr/>
          </p:nvSpPr>
          <p:spPr bwMode="auto">
            <a:xfrm>
              <a:off x="194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4" name="Rectangle 1162"/>
            <p:cNvSpPr>
              <a:spLocks noChangeArrowheads="1"/>
            </p:cNvSpPr>
            <p:nvPr/>
          </p:nvSpPr>
          <p:spPr bwMode="auto">
            <a:xfrm>
              <a:off x="48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5" name="Rectangle 1163"/>
            <p:cNvSpPr>
              <a:spLocks noChangeArrowheads="1"/>
            </p:cNvSpPr>
            <p:nvPr/>
          </p:nvSpPr>
          <p:spPr bwMode="auto">
            <a:xfrm>
              <a:off x="57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6" name="Rectangle 1164"/>
            <p:cNvSpPr>
              <a:spLocks noChangeArrowheads="1"/>
            </p:cNvSpPr>
            <p:nvPr/>
          </p:nvSpPr>
          <p:spPr bwMode="auto">
            <a:xfrm>
              <a:off x="67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7" name="Rectangle 1165"/>
            <p:cNvSpPr>
              <a:spLocks noChangeArrowheads="1"/>
            </p:cNvSpPr>
            <p:nvPr/>
          </p:nvSpPr>
          <p:spPr bwMode="auto">
            <a:xfrm>
              <a:off x="76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8" name="Rectangle 1166"/>
            <p:cNvSpPr>
              <a:spLocks noChangeArrowheads="1"/>
            </p:cNvSpPr>
            <p:nvPr/>
          </p:nvSpPr>
          <p:spPr bwMode="auto">
            <a:xfrm>
              <a:off x="86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9" name="Rectangle 1167"/>
            <p:cNvSpPr>
              <a:spLocks noChangeArrowheads="1"/>
            </p:cNvSpPr>
            <p:nvPr/>
          </p:nvSpPr>
          <p:spPr bwMode="auto">
            <a:xfrm>
              <a:off x="96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0" name="Rectangle 1168"/>
            <p:cNvSpPr>
              <a:spLocks noChangeArrowheads="1"/>
            </p:cNvSpPr>
            <p:nvPr/>
          </p:nvSpPr>
          <p:spPr bwMode="auto">
            <a:xfrm>
              <a:off x="105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1" name="Rectangle 1169"/>
            <p:cNvSpPr>
              <a:spLocks noChangeArrowheads="1"/>
            </p:cNvSpPr>
            <p:nvPr/>
          </p:nvSpPr>
          <p:spPr bwMode="auto">
            <a:xfrm>
              <a:off x="115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2" name="Rectangle 1170"/>
            <p:cNvSpPr>
              <a:spLocks noChangeArrowheads="1"/>
            </p:cNvSpPr>
            <p:nvPr/>
          </p:nvSpPr>
          <p:spPr bwMode="auto">
            <a:xfrm>
              <a:off x="124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3" name="Rectangle 1171"/>
            <p:cNvSpPr>
              <a:spLocks noChangeArrowheads="1"/>
            </p:cNvSpPr>
            <p:nvPr/>
          </p:nvSpPr>
          <p:spPr bwMode="auto">
            <a:xfrm>
              <a:off x="134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4" name="Rectangle 1172"/>
            <p:cNvSpPr>
              <a:spLocks noChangeArrowheads="1"/>
            </p:cNvSpPr>
            <p:nvPr/>
          </p:nvSpPr>
          <p:spPr bwMode="auto">
            <a:xfrm>
              <a:off x="144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5" name="Rectangle 1173"/>
            <p:cNvSpPr>
              <a:spLocks noChangeArrowheads="1"/>
            </p:cNvSpPr>
            <p:nvPr/>
          </p:nvSpPr>
          <p:spPr bwMode="auto">
            <a:xfrm>
              <a:off x="153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6" name="Rectangle 1174"/>
            <p:cNvSpPr>
              <a:spLocks noChangeArrowheads="1"/>
            </p:cNvSpPr>
            <p:nvPr/>
          </p:nvSpPr>
          <p:spPr bwMode="auto">
            <a:xfrm>
              <a:off x="163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7" name="Rectangle 1175"/>
            <p:cNvSpPr>
              <a:spLocks noChangeArrowheads="1"/>
            </p:cNvSpPr>
            <p:nvPr/>
          </p:nvSpPr>
          <p:spPr bwMode="auto">
            <a:xfrm>
              <a:off x="172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8" name="Rectangle 1176"/>
            <p:cNvSpPr>
              <a:spLocks noChangeArrowheads="1"/>
            </p:cNvSpPr>
            <p:nvPr/>
          </p:nvSpPr>
          <p:spPr bwMode="auto">
            <a:xfrm>
              <a:off x="182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9" name="Rectangle 1177"/>
            <p:cNvSpPr>
              <a:spLocks noChangeArrowheads="1"/>
            </p:cNvSpPr>
            <p:nvPr/>
          </p:nvSpPr>
          <p:spPr bwMode="auto">
            <a:xfrm>
              <a:off x="192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250" name="AutoShape 1178"/>
            <p:cNvCxnSpPr>
              <a:cxnSpLocks noChangeShapeType="1"/>
              <a:stCxn id="132387" idx="2"/>
              <a:endCxn id="132237" idx="0"/>
            </p:cNvCxnSpPr>
            <p:nvPr/>
          </p:nvCxnSpPr>
          <p:spPr bwMode="auto">
            <a:xfrm flipH="1">
              <a:off x="816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251" name="AutoShape 1179"/>
            <p:cNvCxnSpPr>
              <a:cxnSpLocks noChangeShapeType="1"/>
              <a:stCxn id="132386" idx="2"/>
              <a:endCxn id="132236" idx="0"/>
            </p:cNvCxnSpPr>
            <p:nvPr/>
          </p:nvCxnSpPr>
          <p:spPr bwMode="auto">
            <a:xfrm flipH="1">
              <a:off x="720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252" name="Group 1180"/>
          <p:cNvGrpSpPr>
            <a:grpSpLocks/>
          </p:cNvGrpSpPr>
          <p:nvPr/>
        </p:nvGrpSpPr>
        <p:grpSpPr bwMode="auto">
          <a:xfrm>
            <a:off x="1981200" y="5181600"/>
            <a:ext cx="2438400" cy="381000"/>
            <a:chOff x="480" y="3168"/>
            <a:chExt cx="1536" cy="240"/>
          </a:xfrm>
        </p:grpSpPr>
        <p:sp>
          <p:nvSpPr>
            <p:cNvPr id="132253" name="Oval 1181"/>
            <p:cNvSpPr>
              <a:spLocks noChangeArrowheads="1"/>
            </p:cNvSpPr>
            <p:nvPr/>
          </p:nvSpPr>
          <p:spPr bwMode="auto">
            <a:xfrm>
              <a:off x="50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4" name="Oval 1182"/>
            <p:cNvSpPr>
              <a:spLocks noChangeArrowheads="1"/>
            </p:cNvSpPr>
            <p:nvPr/>
          </p:nvSpPr>
          <p:spPr bwMode="auto">
            <a:xfrm>
              <a:off x="60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5" name="Oval 1183"/>
            <p:cNvSpPr>
              <a:spLocks noChangeArrowheads="1"/>
            </p:cNvSpPr>
            <p:nvPr/>
          </p:nvSpPr>
          <p:spPr bwMode="auto">
            <a:xfrm>
              <a:off x="69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6" name="Oval 1184"/>
            <p:cNvSpPr>
              <a:spLocks noChangeArrowheads="1"/>
            </p:cNvSpPr>
            <p:nvPr/>
          </p:nvSpPr>
          <p:spPr bwMode="auto">
            <a:xfrm>
              <a:off x="79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7" name="Oval 1185"/>
            <p:cNvSpPr>
              <a:spLocks noChangeArrowheads="1"/>
            </p:cNvSpPr>
            <p:nvPr/>
          </p:nvSpPr>
          <p:spPr bwMode="auto">
            <a:xfrm>
              <a:off x="88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8" name="Oval 1186"/>
            <p:cNvSpPr>
              <a:spLocks noChangeArrowheads="1"/>
            </p:cNvSpPr>
            <p:nvPr/>
          </p:nvSpPr>
          <p:spPr bwMode="auto">
            <a:xfrm>
              <a:off x="98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9" name="Oval 1187"/>
            <p:cNvSpPr>
              <a:spLocks noChangeArrowheads="1"/>
            </p:cNvSpPr>
            <p:nvPr/>
          </p:nvSpPr>
          <p:spPr bwMode="auto">
            <a:xfrm>
              <a:off x="136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0" name="Oval 1188"/>
            <p:cNvSpPr>
              <a:spLocks noChangeArrowheads="1"/>
            </p:cNvSpPr>
            <p:nvPr/>
          </p:nvSpPr>
          <p:spPr bwMode="auto">
            <a:xfrm>
              <a:off x="146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1" name="Oval 1189"/>
            <p:cNvSpPr>
              <a:spLocks noChangeArrowheads="1"/>
            </p:cNvSpPr>
            <p:nvPr/>
          </p:nvSpPr>
          <p:spPr bwMode="auto">
            <a:xfrm>
              <a:off x="165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2" name="Oval 1190"/>
            <p:cNvSpPr>
              <a:spLocks noChangeArrowheads="1"/>
            </p:cNvSpPr>
            <p:nvPr/>
          </p:nvSpPr>
          <p:spPr bwMode="auto">
            <a:xfrm>
              <a:off x="175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3" name="Oval 1191"/>
            <p:cNvSpPr>
              <a:spLocks noChangeArrowheads="1"/>
            </p:cNvSpPr>
            <p:nvPr/>
          </p:nvSpPr>
          <p:spPr bwMode="auto">
            <a:xfrm>
              <a:off x="194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4" name="Rectangle 1192"/>
            <p:cNvSpPr>
              <a:spLocks noChangeArrowheads="1"/>
            </p:cNvSpPr>
            <p:nvPr/>
          </p:nvSpPr>
          <p:spPr bwMode="auto">
            <a:xfrm>
              <a:off x="48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5" name="Rectangle 1193"/>
            <p:cNvSpPr>
              <a:spLocks noChangeArrowheads="1"/>
            </p:cNvSpPr>
            <p:nvPr/>
          </p:nvSpPr>
          <p:spPr bwMode="auto">
            <a:xfrm>
              <a:off x="57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6" name="Rectangle 1194"/>
            <p:cNvSpPr>
              <a:spLocks noChangeArrowheads="1"/>
            </p:cNvSpPr>
            <p:nvPr/>
          </p:nvSpPr>
          <p:spPr bwMode="auto">
            <a:xfrm>
              <a:off x="67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7" name="Rectangle 1195"/>
            <p:cNvSpPr>
              <a:spLocks noChangeArrowheads="1"/>
            </p:cNvSpPr>
            <p:nvPr/>
          </p:nvSpPr>
          <p:spPr bwMode="auto">
            <a:xfrm>
              <a:off x="76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8" name="Rectangle 1196"/>
            <p:cNvSpPr>
              <a:spLocks noChangeArrowheads="1"/>
            </p:cNvSpPr>
            <p:nvPr/>
          </p:nvSpPr>
          <p:spPr bwMode="auto">
            <a:xfrm>
              <a:off x="86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9" name="Rectangle 1197"/>
            <p:cNvSpPr>
              <a:spLocks noChangeArrowheads="1"/>
            </p:cNvSpPr>
            <p:nvPr/>
          </p:nvSpPr>
          <p:spPr bwMode="auto">
            <a:xfrm>
              <a:off x="96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0" name="Rectangle 1198"/>
            <p:cNvSpPr>
              <a:spLocks noChangeArrowheads="1"/>
            </p:cNvSpPr>
            <p:nvPr/>
          </p:nvSpPr>
          <p:spPr bwMode="auto">
            <a:xfrm>
              <a:off x="105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1" name="Rectangle 1199"/>
            <p:cNvSpPr>
              <a:spLocks noChangeArrowheads="1"/>
            </p:cNvSpPr>
            <p:nvPr/>
          </p:nvSpPr>
          <p:spPr bwMode="auto">
            <a:xfrm>
              <a:off x="115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2" name="Rectangle 1200"/>
            <p:cNvSpPr>
              <a:spLocks noChangeArrowheads="1"/>
            </p:cNvSpPr>
            <p:nvPr/>
          </p:nvSpPr>
          <p:spPr bwMode="auto">
            <a:xfrm>
              <a:off x="124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3" name="Rectangle 1201"/>
            <p:cNvSpPr>
              <a:spLocks noChangeArrowheads="1"/>
            </p:cNvSpPr>
            <p:nvPr/>
          </p:nvSpPr>
          <p:spPr bwMode="auto">
            <a:xfrm>
              <a:off x="134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4" name="Rectangle 1202"/>
            <p:cNvSpPr>
              <a:spLocks noChangeArrowheads="1"/>
            </p:cNvSpPr>
            <p:nvPr/>
          </p:nvSpPr>
          <p:spPr bwMode="auto">
            <a:xfrm>
              <a:off x="144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5" name="Rectangle 1203"/>
            <p:cNvSpPr>
              <a:spLocks noChangeArrowheads="1"/>
            </p:cNvSpPr>
            <p:nvPr/>
          </p:nvSpPr>
          <p:spPr bwMode="auto">
            <a:xfrm>
              <a:off x="153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6" name="Rectangle 1204"/>
            <p:cNvSpPr>
              <a:spLocks noChangeArrowheads="1"/>
            </p:cNvSpPr>
            <p:nvPr/>
          </p:nvSpPr>
          <p:spPr bwMode="auto">
            <a:xfrm>
              <a:off x="163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7" name="Rectangle 1205"/>
            <p:cNvSpPr>
              <a:spLocks noChangeArrowheads="1"/>
            </p:cNvSpPr>
            <p:nvPr/>
          </p:nvSpPr>
          <p:spPr bwMode="auto">
            <a:xfrm>
              <a:off x="172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8" name="Rectangle 1206"/>
            <p:cNvSpPr>
              <a:spLocks noChangeArrowheads="1"/>
            </p:cNvSpPr>
            <p:nvPr/>
          </p:nvSpPr>
          <p:spPr bwMode="auto">
            <a:xfrm>
              <a:off x="182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9" name="Rectangle 1207"/>
            <p:cNvSpPr>
              <a:spLocks noChangeArrowheads="1"/>
            </p:cNvSpPr>
            <p:nvPr/>
          </p:nvSpPr>
          <p:spPr bwMode="auto">
            <a:xfrm>
              <a:off x="192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280" name="AutoShape 1208"/>
            <p:cNvCxnSpPr>
              <a:cxnSpLocks noChangeShapeType="1"/>
              <a:stCxn id="132240" idx="2"/>
              <a:endCxn id="132268" idx="0"/>
            </p:cNvCxnSpPr>
            <p:nvPr/>
          </p:nvCxnSpPr>
          <p:spPr bwMode="auto">
            <a:xfrm flipH="1">
              <a:off x="912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281" name="AutoShape 1209"/>
            <p:cNvCxnSpPr>
              <a:cxnSpLocks noChangeShapeType="1"/>
              <a:stCxn id="132241" idx="2"/>
              <a:endCxn id="132269" idx="0"/>
            </p:cNvCxnSpPr>
            <p:nvPr/>
          </p:nvCxnSpPr>
          <p:spPr bwMode="auto">
            <a:xfrm flipH="1">
              <a:off x="1008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282" name="Group 1210"/>
          <p:cNvGrpSpPr>
            <a:grpSpLocks/>
          </p:cNvGrpSpPr>
          <p:nvPr/>
        </p:nvGrpSpPr>
        <p:grpSpPr bwMode="auto">
          <a:xfrm>
            <a:off x="1981200" y="5562600"/>
            <a:ext cx="2438400" cy="381000"/>
            <a:chOff x="480" y="3408"/>
            <a:chExt cx="1536" cy="240"/>
          </a:xfrm>
        </p:grpSpPr>
        <p:sp>
          <p:nvSpPr>
            <p:cNvPr id="132283" name="Oval 1211"/>
            <p:cNvSpPr>
              <a:spLocks noChangeArrowheads="1"/>
            </p:cNvSpPr>
            <p:nvPr/>
          </p:nvSpPr>
          <p:spPr bwMode="auto">
            <a:xfrm>
              <a:off x="50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4" name="Oval 1212"/>
            <p:cNvSpPr>
              <a:spLocks noChangeArrowheads="1"/>
            </p:cNvSpPr>
            <p:nvPr/>
          </p:nvSpPr>
          <p:spPr bwMode="auto">
            <a:xfrm>
              <a:off x="60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5" name="Oval 1213"/>
            <p:cNvSpPr>
              <a:spLocks noChangeArrowheads="1"/>
            </p:cNvSpPr>
            <p:nvPr/>
          </p:nvSpPr>
          <p:spPr bwMode="auto">
            <a:xfrm>
              <a:off x="69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6" name="Oval 1214"/>
            <p:cNvSpPr>
              <a:spLocks noChangeArrowheads="1"/>
            </p:cNvSpPr>
            <p:nvPr/>
          </p:nvSpPr>
          <p:spPr bwMode="auto">
            <a:xfrm>
              <a:off x="79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7" name="Oval 1215"/>
            <p:cNvSpPr>
              <a:spLocks noChangeArrowheads="1"/>
            </p:cNvSpPr>
            <p:nvPr/>
          </p:nvSpPr>
          <p:spPr bwMode="auto">
            <a:xfrm>
              <a:off x="88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8" name="Oval 1216"/>
            <p:cNvSpPr>
              <a:spLocks noChangeArrowheads="1"/>
            </p:cNvSpPr>
            <p:nvPr/>
          </p:nvSpPr>
          <p:spPr bwMode="auto">
            <a:xfrm>
              <a:off x="98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9" name="Oval 1217"/>
            <p:cNvSpPr>
              <a:spLocks noChangeArrowheads="1"/>
            </p:cNvSpPr>
            <p:nvPr/>
          </p:nvSpPr>
          <p:spPr bwMode="auto">
            <a:xfrm>
              <a:off x="108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0" name="Oval 1218"/>
            <p:cNvSpPr>
              <a:spLocks noChangeArrowheads="1"/>
            </p:cNvSpPr>
            <p:nvPr/>
          </p:nvSpPr>
          <p:spPr bwMode="auto">
            <a:xfrm>
              <a:off x="117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1" name="Oval 1219"/>
            <p:cNvSpPr>
              <a:spLocks noChangeArrowheads="1"/>
            </p:cNvSpPr>
            <p:nvPr/>
          </p:nvSpPr>
          <p:spPr bwMode="auto">
            <a:xfrm>
              <a:off x="165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2" name="Oval 1220"/>
            <p:cNvSpPr>
              <a:spLocks noChangeArrowheads="1"/>
            </p:cNvSpPr>
            <p:nvPr/>
          </p:nvSpPr>
          <p:spPr bwMode="auto">
            <a:xfrm>
              <a:off x="175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3" name="Oval 1221"/>
            <p:cNvSpPr>
              <a:spLocks noChangeArrowheads="1"/>
            </p:cNvSpPr>
            <p:nvPr/>
          </p:nvSpPr>
          <p:spPr bwMode="auto">
            <a:xfrm>
              <a:off x="194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4" name="Rectangle 1222"/>
            <p:cNvSpPr>
              <a:spLocks noChangeArrowheads="1"/>
            </p:cNvSpPr>
            <p:nvPr/>
          </p:nvSpPr>
          <p:spPr bwMode="auto">
            <a:xfrm>
              <a:off x="48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5" name="Rectangle 1223"/>
            <p:cNvSpPr>
              <a:spLocks noChangeArrowheads="1"/>
            </p:cNvSpPr>
            <p:nvPr/>
          </p:nvSpPr>
          <p:spPr bwMode="auto">
            <a:xfrm>
              <a:off x="57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6" name="Rectangle 1224"/>
            <p:cNvSpPr>
              <a:spLocks noChangeArrowheads="1"/>
            </p:cNvSpPr>
            <p:nvPr/>
          </p:nvSpPr>
          <p:spPr bwMode="auto">
            <a:xfrm>
              <a:off x="67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7" name="Rectangle 1225"/>
            <p:cNvSpPr>
              <a:spLocks noChangeArrowheads="1"/>
            </p:cNvSpPr>
            <p:nvPr/>
          </p:nvSpPr>
          <p:spPr bwMode="auto">
            <a:xfrm>
              <a:off x="76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8" name="Rectangle 1226"/>
            <p:cNvSpPr>
              <a:spLocks noChangeArrowheads="1"/>
            </p:cNvSpPr>
            <p:nvPr/>
          </p:nvSpPr>
          <p:spPr bwMode="auto">
            <a:xfrm>
              <a:off x="86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9" name="Rectangle 1227"/>
            <p:cNvSpPr>
              <a:spLocks noChangeArrowheads="1"/>
            </p:cNvSpPr>
            <p:nvPr/>
          </p:nvSpPr>
          <p:spPr bwMode="auto">
            <a:xfrm>
              <a:off x="96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0" name="Rectangle 1228"/>
            <p:cNvSpPr>
              <a:spLocks noChangeArrowheads="1"/>
            </p:cNvSpPr>
            <p:nvPr/>
          </p:nvSpPr>
          <p:spPr bwMode="auto">
            <a:xfrm>
              <a:off x="105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1" name="Rectangle 1229"/>
            <p:cNvSpPr>
              <a:spLocks noChangeArrowheads="1"/>
            </p:cNvSpPr>
            <p:nvPr/>
          </p:nvSpPr>
          <p:spPr bwMode="auto">
            <a:xfrm>
              <a:off x="115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2" name="Rectangle 1230"/>
            <p:cNvSpPr>
              <a:spLocks noChangeArrowheads="1"/>
            </p:cNvSpPr>
            <p:nvPr/>
          </p:nvSpPr>
          <p:spPr bwMode="auto">
            <a:xfrm>
              <a:off x="124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3" name="Rectangle 1231"/>
            <p:cNvSpPr>
              <a:spLocks noChangeArrowheads="1"/>
            </p:cNvSpPr>
            <p:nvPr/>
          </p:nvSpPr>
          <p:spPr bwMode="auto">
            <a:xfrm>
              <a:off x="134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4" name="Rectangle 1232"/>
            <p:cNvSpPr>
              <a:spLocks noChangeArrowheads="1"/>
            </p:cNvSpPr>
            <p:nvPr/>
          </p:nvSpPr>
          <p:spPr bwMode="auto">
            <a:xfrm>
              <a:off x="144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5" name="Rectangle 1233"/>
            <p:cNvSpPr>
              <a:spLocks noChangeArrowheads="1"/>
            </p:cNvSpPr>
            <p:nvPr/>
          </p:nvSpPr>
          <p:spPr bwMode="auto">
            <a:xfrm>
              <a:off x="153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6" name="Rectangle 1234"/>
            <p:cNvSpPr>
              <a:spLocks noChangeArrowheads="1"/>
            </p:cNvSpPr>
            <p:nvPr/>
          </p:nvSpPr>
          <p:spPr bwMode="auto">
            <a:xfrm>
              <a:off x="163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7" name="Rectangle 1235"/>
            <p:cNvSpPr>
              <a:spLocks noChangeArrowheads="1"/>
            </p:cNvSpPr>
            <p:nvPr/>
          </p:nvSpPr>
          <p:spPr bwMode="auto">
            <a:xfrm>
              <a:off x="172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8" name="Rectangle 1236"/>
            <p:cNvSpPr>
              <a:spLocks noChangeArrowheads="1"/>
            </p:cNvSpPr>
            <p:nvPr/>
          </p:nvSpPr>
          <p:spPr bwMode="auto">
            <a:xfrm>
              <a:off x="182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9" name="Rectangle 1237"/>
            <p:cNvSpPr>
              <a:spLocks noChangeArrowheads="1"/>
            </p:cNvSpPr>
            <p:nvPr/>
          </p:nvSpPr>
          <p:spPr bwMode="auto">
            <a:xfrm>
              <a:off x="192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310" name="AutoShape 1238"/>
            <p:cNvCxnSpPr>
              <a:cxnSpLocks noChangeShapeType="1"/>
              <a:stCxn id="132273" idx="2"/>
              <a:endCxn id="132300" idx="0"/>
            </p:cNvCxnSpPr>
            <p:nvPr/>
          </p:nvCxnSpPr>
          <p:spPr bwMode="auto">
            <a:xfrm flipH="1">
              <a:off x="1104" y="3408"/>
              <a:ext cx="28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311" name="AutoShape 1239"/>
            <p:cNvCxnSpPr>
              <a:cxnSpLocks noChangeShapeType="1"/>
              <a:stCxn id="132274" idx="2"/>
              <a:endCxn id="132301" idx="0"/>
            </p:cNvCxnSpPr>
            <p:nvPr/>
          </p:nvCxnSpPr>
          <p:spPr bwMode="auto">
            <a:xfrm flipH="1">
              <a:off x="1200" y="3408"/>
              <a:ext cx="28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312" name="Group 1240"/>
          <p:cNvGrpSpPr>
            <a:grpSpLocks/>
          </p:cNvGrpSpPr>
          <p:nvPr/>
        </p:nvGrpSpPr>
        <p:grpSpPr bwMode="auto">
          <a:xfrm>
            <a:off x="1981200" y="5943600"/>
            <a:ext cx="2438400" cy="381000"/>
            <a:chOff x="480" y="3648"/>
            <a:chExt cx="1536" cy="240"/>
          </a:xfrm>
        </p:grpSpPr>
        <p:sp>
          <p:nvSpPr>
            <p:cNvPr id="132313" name="Oval 1241"/>
            <p:cNvSpPr>
              <a:spLocks noChangeArrowheads="1"/>
            </p:cNvSpPr>
            <p:nvPr/>
          </p:nvSpPr>
          <p:spPr bwMode="auto">
            <a:xfrm>
              <a:off x="504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4" name="Oval 1242"/>
            <p:cNvSpPr>
              <a:spLocks noChangeArrowheads="1"/>
            </p:cNvSpPr>
            <p:nvPr/>
          </p:nvSpPr>
          <p:spPr bwMode="auto">
            <a:xfrm>
              <a:off x="600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5" name="Oval 1243"/>
            <p:cNvSpPr>
              <a:spLocks noChangeArrowheads="1"/>
            </p:cNvSpPr>
            <p:nvPr/>
          </p:nvSpPr>
          <p:spPr bwMode="auto">
            <a:xfrm>
              <a:off x="696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6" name="Oval 1244"/>
            <p:cNvSpPr>
              <a:spLocks noChangeArrowheads="1"/>
            </p:cNvSpPr>
            <p:nvPr/>
          </p:nvSpPr>
          <p:spPr bwMode="auto">
            <a:xfrm>
              <a:off x="792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7" name="Oval 1245"/>
            <p:cNvSpPr>
              <a:spLocks noChangeArrowheads="1"/>
            </p:cNvSpPr>
            <p:nvPr/>
          </p:nvSpPr>
          <p:spPr bwMode="auto">
            <a:xfrm>
              <a:off x="888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8" name="Oval 1246"/>
            <p:cNvSpPr>
              <a:spLocks noChangeArrowheads="1"/>
            </p:cNvSpPr>
            <p:nvPr/>
          </p:nvSpPr>
          <p:spPr bwMode="auto">
            <a:xfrm>
              <a:off x="984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9" name="Oval 1247"/>
            <p:cNvSpPr>
              <a:spLocks noChangeArrowheads="1"/>
            </p:cNvSpPr>
            <p:nvPr/>
          </p:nvSpPr>
          <p:spPr bwMode="auto">
            <a:xfrm>
              <a:off x="1080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0" name="Oval 1248"/>
            <p:cNvSpPr>
              <a:spLocks noChangeArrowheads="1"/>
            </p:cNvSpPr>
            <p:nvPr/>
          </p:nvSpPr>
          <p:spPr bwMode="auto">
            <a:xfrm>
              <a:off x="1176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1" name="Oval 1249"/>
            <p:cNvSpPr>
              <a:spLocks noChangeArrowheads="1"/>
            </p:cNvSpPr>
            <p:nvPr/>
          </p:nvSpPr>
          <p:spPr bwMode="auto">
            <a:xfrm>
              <a:off x="1272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2" name="Oval 1250"/>
            <p:cNvSpPr>
              <a:spLocks noChangeArrowheads="1"/>
            </p:cNvSpPr>
            <p:nvPr/>
          </p:nvSpPr>
          <p:spPr bwMode="auto">
            <a:xfrm>
              <a:off x="1368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3" name="Oval 1251"/>
            <p:cNvSpPr>
              <a:spLocks noChangeArrowheads="1"/>
            </p:cNvSpPr>
            <p:nvPr/>
          </p:nvSpPr>
          <p:spPr bwMode="auto">
            <a:xfrm>
              <a:off x="1944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4" name="Rectangle 1252"/>
            <p:cNvSpPr>
              <a:spLocks noChangeArrowheads="1"/>
            </p:cNvSpPr>
            <p:nvPr/>
          </p:nvSpPr>
          <p:spPr bwMode="auto">
            <a:xfrm>
              <a:off x="48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5" name="Rectangle 1253"/>
            <p:cNvSpPr>
              <a:spLocks noChangeArrowheads="1"/>
            </p:cNvSpPr>
            <p:nvPr/>
          </p:nvSpPr>
          <p:spPr bwMode="auto">
            <a:xfrm>
              <a:off x="576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6" name="Rectangle 1254"/>
            <p:cNvSpPr>
              <a:spLocks noChangeArrowheads="1"/>
            </p:cNvSpPr>
            <p:nvPr/>
          </p:nvSpPr>
          <p:spPr bwMode="auto">
            <a:xfrm>
              <a:off x="672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7" name="Rectangle 1255"/>
            <p:cNvSpPr>
              <a:spLocks noChangeArrowheads="1"/>
            </p:cNvSpPr>
            <p:nvPr/>
          </p:nvSpPr>
          <p:spPr bwMode="auto">
            <a:xfrm>
              <a:off x="768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8" name="Rectangle 1256"/>
            <p:cNvSpPr>
              <a:spLocks noChangeArrowheads="1"/>
            </p:cNvSpPr>
            <p:nvPr/>
          </p:nvSpPr>
          <p:spPr bwMode="auto">
            <a:xfrm>
              <a:off x="864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9" name="Rectangle 1257"/>
            <p:cNvSpPr>
              <a:spLocks noChangeArrowheads="1"/>
            </p:cNvSpPr>
            <p:nvPr/>
          </p:nvSpPr>
          <p:spPr bwMode="auto">
            <a:xfrm>
              <a:off x="96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0" name="Rectangle 1258"/>
            <p:cNvSpPr>
              <a:spLocks noChangeArrowheads="1"/>
            </p:cNvSpPr>
            <p:nvPr/>
          </p:nvSpPr>
          <p:spPr bwMode="auto">
            <a:xfrm>
              <a:off x="1056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1" name="Rectangle 1259"/>
            <p:cNvSpPr>
              <a:spLocks noChangeArrowheads="1"/>
            </p:cNvSpPr>
            <p:nvPr/>
          </p:nvSpPr>
          <p:spPr bwMode="auto">
            <a:xfrm>
              <a:off x="1152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2" name="Rectangle 1260"/>
            <p:cNvSpPr>
              <a:spLocks noChangeArrowheads="1"/>
            </p:cNvSpPr>
            <p:nvPr/>
          </p:nvSpPr>
          <p:spPr bwMode="auto">
            <a:xfrm>
              <a:off x="1248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3" name="Rectangle 1261"/>
            <p:cNvSpPr>
              <a:spLocks noChangeArrowheads="1"/>
            </p:cNvSpPr>
            <p:nvPr/>
          </p:nvSpPr>
          <p:spPr bwMode="auto">
            <a:xfrm>
              <a:off x="1344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4" name="Rectangle 1262"/>
            <p:cNvSpPr>
              <a:spLocks noChangeArrowheads="1"/>
            </p:cNvSpPr>
            <p:nvPr/>
          </p:nvSpPr>
          <p:spPr bwMode="auto">
            <a:xfrm>
              <a:off x="144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5" name="Rectangle 1263"/>
            <p:cNvSpPr>
              <a:spLocks noChangeArrowheads="1"/>
            </p:cNvSpPr>
            <p:nvPr/>
          </p:nvSpPr>
          <p:spPr bwMode="auto">
            <a:xfrm>
              <a:off x="1536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6" name="Rectangle 1264"/>
            <p:cNvSpPr>
              <a:spLocks noChangeArrowheads="1"/>
            </p:cNvSpPr>
            <p:nvPr/>
          </p:nvSpPr>
          <p:spPr bwMode="auto">
            <a:xfrm>
              <a:off x="1632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7" name="Rectangle 1265"/>
            <p:cNvSpPr>
              <a:spLocks noChangeArrowheads="1"/>
            </p:cNvSpPr>
            <p:nvPr/>
          </p:nvSpPr>
          <p:spPr bwMode="auto">
            <a:xfrm>
              <a:off x="1728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8" name="Rectangle 1266"/>
            <p:cNvSpPr>
              <a:spLocks noChangeArrowheads="1"/>
            </p:cNvSpPr>
            <p:nvPr/>
          </p:nvSpPr>
          <p:spPr bwMode="auto">
            <a:xfrm>
              <a:off x="1824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9" name="Rectangle 1267"/>
            <p:cNvSpPr>
              <a:spLocks noChangeArrowheads="1"/>
            </p:cNvSpPr>
            <p:nvPr/>
          </p:nvSpPr>
          <p:spPr bwMode="auto">
            <a:xfrm>
              <a:off x="192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340" name="AutoShape 1268"/>
            <p:cNvCxnSpPr>
              <a:cxnSpLocks noChangeShapeType="1"/>
              <a:stCxn id="132306" idx="2"/>
              <a:endCxn id="132332" idx="0"/>
            </p:cNvCxnSpPr>
            <p:nvPr/>
          </p:nvCxnSpPr>
          <p:spPr bwMode="auto">
            <a:xfrm flipH="1">
              <a:off x="1296" y="364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341" name="AutoShape 1269"/>
            <p:cNvCxnSpPr>
              <a:cxnSpLocks noChangeShapeType="1"/>
              <a:stCxn id="132307" idx="2"/>
              <a:endCxn id="132333" idx="0"/>
            </p:cNvCxnSpPr>
            <p:nvPr/>
          </p:nvCxnSpPr>
          <p:spPr bwMode="auto">
            <a:xfrm flipH="1">
              <a:off x="1392" y="364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342" name="Group 1270"/>
          <p:cNvGrpSpPr>
            <a:grpSpLocks/>
          </p:cNvGrpSpPr>
          <p:nvPr/>
        </p:nvGrpSpPr>
        <p:grpSpPr bwMode="auto">
          <a:xfrm>
            <a:off x="1981200" y="6324600"/>
            <a:ext cx="2438400" cy="381000"/>
            <a:chOff x="480" y="3888"/>
            <a:chExt cx="1536" cy="240"/>
          </a:xfrm>
        </p:grpSpPr>
        <p:sp>
          <p:nvSpPr>
            <p:cNvPr id="132343" name="Oval 1271"/>
            <p:cNvSpPr>
              <a:spLocks noChangeArrowheads="1"/>
            </p:cNvSpPr>
            <p:nvPr/>
          </p:nvSpPr>
          <p:spPr bwMode="auto">
            <a:xfrm>
              <a:off x="504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4" name="Oval 1272"/>
            <p:cNvSpPr>
              <a:spLocks noChangeArrowheads="1"/>
            </p:cNvSpPr>
            <p:nvPr/>
          </p:nvSpPr>
          <p:spPr bwMode="auto">
            <a:xfrm>
              <a:off x="600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5" name="Oval 1273"/>
            <p:cNvSpPr>
              <a:spLocks noChangeArrowheads="1"/>
            </p:cNvSpPr>
            <p:nvPr/>
          </p:nvSpPr>
          <p:spPr bwMode="auto">
            <a:xfrm>
              <a:off x="696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6" name="Oval 1274"/>
            <p:cNvSpPr>
              <a:spLocks noChangeArrowheads="1"/>
            </p:cNvSpPr>
            <p:nvPr/>
          </p:nvSpPr>
          <p:spPr bwMode="auto">
            <a:xfrm>
              <a:off x="792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7" name="Oval 1275"/>
            <p:cNvSpPr>
              <a:spLocks noChangeArrowheads="1"/>
            </p:cNvSpPr>
            <p:nvPr/>
          </p:nvSpPr>
          <p:spPr bwMode="auto">
            <a:xfrm>
              <a:off x="888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8" name="Oval 1276"/>
            <p:cNvSpPr>
              <a:spLocks noChangeArrowheads="1"/>
            </p:cNvSpPr>
            <p:nvPr/>
          </p:nvSpPr>
          <p:spPr bwMode="auto">
            <a:xfrm>
              <a:off x="984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9" name="Oval 1277"/>
            <p:cNvSpPr>
              <a:spLocks noChangeArrowheads="1"/>
            </p:cNvSpPr>
            <p:nvPr/>
          </p:nvSpPr>
          <p:spPr bwMode="auto">
            <a:xfrm>
              <a:off x="1080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0" name="Oval 1278"/>
            <p:cNvSpPr>
              <a:spLocks noChangeArrowheads="1"/>
            </p:cNvSpPr>
            <p:nvPr/>
          </p:nvSpPr>
          <p:spPr bwMode="auto">
            <a:xfrm>
              <a:off x="1176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1" name="Oval 1279"/>
            <p:cNvSpPr>
              <a:spLocks noChangeArrowheads="1"/>
            </p:cNvSpPr>
            <p:nvPr/>
          </p:nvSpPr>
          <p:spPr bwMode="auto">
            <a:xfrm>
              <a:off x="1272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2" name="Oval 1280"/>
            <p:cNvSpPr>
              <a:spLocks noChangeArrowheads="1"/>
            </p:cNvSpPr>
            <p:nvPr/>
          </p:nvSpPr>
          <p:spPr bwMode="auto">
            <a:xfrm>
              <a:off x="1368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3" name="Oval 1281"/>
            <p:cNvSpPr>
              <a:spLocks noChangeArrowheads="1"/>
            </p:cNvSpPr>
            <p:nvPr/>
          </p:nvSpPr>
          <p:spPr bwMode="auto">
            <a:xfrm>
              <a:off x="1464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4" name="Rectangle 1282"/>
            <p:cNvSpPr>
              <a:spLocks noChangeArrowheads="1"/>
            </p:cNvSpPr>
            <p:nvPr/>
          </p:nvSpPr>
          <p:spPr bwMode="auto">
            <a:xfrm>
              <a:off x="48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5" name="Rectangle 1283"/>
            <p:cNvSpPr>
              <a:spLocks noChangeArrowheads="1"/>
            </p:cNvSpPr>
            <p:nvPr/>
          </p:nvSpPr>
          <p:spPr bwMode="auto">
            <a:xfrm>
              <a:off x="576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6" name="Rectangle 1284"/>
            <p:cNvSpPr>
              <a:spLocks noChangeArrowheads="1"/>
            </p:cNvSpPr>
            <p:nvPr/>
          </p:nvSpPr>
          <p:spPr bwMode="auto">
            <a:xfrm>
              <a:off x="672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7" name="Rectangle 1285"/>
            <p:cNvSpPr>
              <a:spLocks noChangeArrowheads="1"/>
            </p:cNvSpPr>
            <p:nvPr/>
          </p:nvSpPr>
          <p:spPr bwMode="auto">
            <a:xfrm>
              <a:off x="768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8" name="Rectangle 1286"/>
            <p:cNvSpPr>
              <a:spLocks noChangeArrowheads="1"/>
            </p:cNvSpPr>
            <p:nvPr/>
          </p:nvSpPr>
          <p:spPr bwMode="auto">
            <a:xfrm>
              <a:off x="864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9" name="Rectangle 1287"/>
            <p:cNvSpPr>
              <a:spLocks noChangeArrowheads="1"/>
            </p:cNvSpPr>
            <p:nvPr/>
          </p:nvSpPr>
          <p:spPr bwMode="auto">
            <a:xfrm>
              <a:off x="96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0" name="Rectangle 1288"/>
            <p:cNvSpPr>
              <a:spLocks noChangeArrowheads="1"/>
            </p:cNvSpPr>
            <p:nvPr/>
          </p:nvSpPr>
          <p:spPr bwMode="auto">
            <a:xfrm>
              <a:off x="1056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1" name="Rectangle 1289"/>
            <p:cNvSpPr>
              <a:spLocks noChangeArrowheads="1"/>
            </p:cNvSpPr>
            <p:nvPr/>
          </p:nvSpPr>
          <p:spPr bwMode="auto">
            <a:xfrm>
              <a:off x="1152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2" name="Rectangle 1290"/>
            <p:cNvSpPr>
              <a:spLocks noChangeArrowheads="1"/>
            </p:cNvSpPr>
            <p:nvPr/>
          </p:nvSpPr>
          <p:spPr bwMode="auto">
            <a:xfrm>
              <a:off x="1248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3" name="Rectangle 1291"/>
            <p:cNvSpPr>
              <a:spLocks noChangeArrowheads="1"/>
            </p:cNvSpPr>
            <p:nvPr/>
          </p:nvSpPr>
          <p:spPr bwMode="auto">
            <a:xfrm>
              <a:off x="1344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4" name="Rectangle 1292"/>
            <p:cNvSpPr>
              <a:spLocks noChangeArrowheads="1"/>
            </p:cNvSpPr>
            <p:nvPr/>
          </p:nvSpPr>
          <p:spPr bwMode="auto">
            <a:xfrm>
              <a:off x="144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5" name="Rectangle 1293"/>
            <p:cNvSpPr>
              <a:spLocks noChangeArrowheads="1"/>
            </p:cNvSpPr>
            <p:nvPr/>
          </p:nvSpPr>
          <p:spPr bwMode="auto">
            <a:xfrm>
              <a:off x="1536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6" name="Rectangle 1294"/>
            <p:cNvSpPr>
              <a:spLocks noChangeArrowheads="1"/>
            </p:cNvSpPr>
            <p:nvPr/>
          </p:nvSpPr>
          <p:spPr bwMode="auto">
            <a:xfrm>
              <a:off x="1632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7" name="Rectangle 1295"/>
            <p:cNvSpPr>
              <a:spLocks noChangeArrowheads="1"/>
            </p:cNvSpPr>
            <p:nvPr/>
          </p:nvSpPr>
          <p:spPr bwMode="auto">
            <a:xfrm>
              <a:off x="1728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8" name="Rectangle 1296"/>
            <p:cNvSpPr>
              <a:spLocks noChangeArrowheads="1"/>
            </p:cNvSpPr>
            <p:nvPr/>
          </p:nvSpPr>
          <p:spPr bwMode="auto">
            <a:xfrm>
              <a:off x="1824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9" name="Rectangle 1297"/>
            <p:cNvSpPr>
              <a:spLocks noChangeArrowheads="1"/>
            </p:cNvSpPr>
            <p:nvPr/>
          </p:nvSpPr>
          <p:spPr bwMode="auto">
            <a:xfrm>
              <a:off x="192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370" name="AutoShape 1298"/>
            <p:cNvCxnSpPr>
              <a:cxnSpLocks noChangeShapeType="1"/>
              <a:stCxn id="132339" idx="2"/>
              <a:endCxn id="132364" idx="0"/>
            </p:cNvCxnSpPr>
            <p:nvPr/>
          </p:nvCxnSpPr>
          <p:spPr bwMode="auto">
            <a:xfrm flipH="1">
              <a:off x="1488" y="3888"/>
              <a:ext cx="48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371" name="Group 1299"/>
          <p:cNvGrpSpPr>
            <a:grpSpLocks/>
          </p:cNvGrpSpPr>
          <p:nvPr/>
        </p:nvGrpSpPr>
        <p:grpSpPr bwMode="auto">
          <a:xfrm>
            <a:off x="1981200" y="4648200"/>
            <a:ext cx="2438400" cy="152400"/>
            <a:chOff x="2112" y="3524"/>
            <a:chExt cx="1536" cy="96"/>
          </a:xfrm>
        </p:grpSpPr>
        <p:sp>
          <p:nvSpPr>
            <p:cNvPr id="132372" name="Oval 1300"/>
            <p:cNvSpPr>
              <a:spLocks noChangeArrowheads="1"/>
            </p:cNvSpPr>
            <p:nvPr/>
          </p:nvSpPr>
          <p:spPr bwMode="auto">
            <a:xfrm>
              <a:off x="213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3" name="Oval 1301"/>
            <p:cNvSpPr>
              <a:spLocks noChangeArrowheads="1"/>
            </p:cNvSpPr>
            <p:nvPr/>
          </p:nvSpPr>
          <p:spPr bwMode="auto">
            <a:xfrm>
              <a:off x="2232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4" name="Oval 1302"/>
            <p:cNvSpPr>
              <a:spLocks noChangeArrowheads="1"/>
            </p:cNvSpPr>
            <p:nvPr/>
          </p:nvSpPr>
          <p:spPr bwMode="auto">
            <a:xfrm>
              <a:off x="2424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5" name="Oval 1303"/>
            <p:cNvSpPr>
              <a:spLocks noChangeArrowheads="1"/>
            </p:cNvSpPr>
            <p:nvPr/>
          </p:nvSpPr>
          <p:spPr bwMode="auto">
            <a:xfrm>
              <a:off x="2520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6" name="Oval 1304"/>
            <p:cNvSpPr>
              <a:spLocks noChangeArrowheads="1"/>
            </p:cNvSpPr>
            <p:nvPr/>
          </p:nvSpPr>
          <p:spPr bwMode="auto">
            <a:xfrm>
              <a:off x="2712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7" name="Oval 1305"/>
            <p:cNvSpPr>
              <a:spLocks noChangeArrowheads="1"/>
            </p:cNvSpPr>
            <p:nvPr/>
          </p:nvSpPr>
          <p:spPr bwMode="auto">
            <a:xfrm>
              <a:off x="2808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8" name="Oval 1306"/>
            <p:cNvSpPr>
              <a:spLocks noChangeArrowheads="1"/>
            </p:cNvSpPr>
            <p:nvPr/>
          </p:nvSpPr>
          <p:spPr bwMode="auto">
            <a:xfrm>
              <a:off x="3000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9" name="Oval 1307"/>
            <p:cNvSpPr>
              <a:spLocks noChangeArrowheads="1"/>
            </p:cNvSpPr>
            <p:nvPr/>
          </p:nvSpPr>
          <p:spPr bwMode="auto">
            <a:xfrm>
              <a:off x="309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0" name="Oval 1308"/>
            <p:cNvSpPr>
              <a:spLocks noChangeArrowheads="1"/>
            </p:cNvSpPr>
            <p:nvPr/>
          </p:nvSpPr>
          <p:spPr bwMode="auto">
            <a:xfrm>
              <a:off x="3288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1" name="Oval 1309"/>
            <p:cNvSpPr>
              <a:spLocks noChangeArrowheads="1"/>
            </p:cNvSpPr>
            <p:nvPr/>
          </p:nvSpPr>
          <p:spPr bwMode="auto">
            <a:xfrm>
              <a:off x="3384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2" name="Oval 1310"/>
            <p:cNvSpPr>
              <a:spLocks noChangeArrowheads="1"/>
            </p:cNvSpPr>
            <p:nvPr/>
          </p:nvSpPr>
          <p:spPr bwMode="auto">
            <a:xfrm>
              <a:off x="357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3" name="Rectangle 1311"/>
            <p:cNvSpPr>
              <a:spLocks noChangeArrowheads="1"/>
            </p:cNvSpPr>
            <p:nvPr/>
          </p:nvSpPr>
          <p:spPr bwMode="auto">
            <a:xfrm>
              <a:off x="211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4" name="Rectangle 1312"/>
            <p:cNvSpPr>
              <a:spLocks noChangeArrowheads="1"/>
            </p:cNvSpPr>
            <p:nvPr/>
          </p:nvSpPr>
          <p:spPr bwMode="auto">
            <a:xfrm>
              <a:off x="220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5" name="Rectangle 1313"/>
            <p:cNvSpPr>
              <a:spLocks noChangeArrowheads="1"/>
            </p:cNvSpPr>
            <p:nvPr/>
          </p:nvSpPr>
          <p:spPr bwMode="auto">
            <a:xfrm>
              <a:off x="230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6" name="Rectangle 1314"/>
            <p:cNvSpPr>
              <a:spLocks noChangeArrowheads="1"/>
            </p:cNvSpPr>
            <p:nvPr/>
          </p:nvSpPr>
          <p:spPr bwMode="auto">
            <a:xfrm>
              <a:off x="240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7" name="Rectangle 1315"/>
            <p:cNvSpPr>
              <a:spLocks noChangeArrowheads="1"/>
            </p:cNvSpPr>
            <p:nvPr/>
          </p:nvSpPr>
          <p:spPr bwMode="auto">
            <a:xfrm>
              <a:off x="249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8" name="Rectangle 1316"/>
            <p:cNvSpPr>
              <a:spLocks noChangeArrowheads="1"/>
            </p:cNvSpPr>
            <p:nvPr/>
          </p:nvSpPr>
          <p:spPr bwMode="auto">
            <a:xfrm>
              <a:off x="259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9" name="Rectangle 1317"/>
            <p:cNvSpPr>
              <a:spLocks noChangeArrowheads="1"/>
            </p:cNvSpPr>
            <p:nvPr/>
          </p:nvSpPr>
          <p:spPr bwMode="auto">
            <a:xfrm>
              <a:off x="268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0" name="Rectangle 1318"/>
            <p:cNvSpPr>
              <a:spLocks noChangeArrowheads="1"/>
            </p:cNvSpPr>
            <p:nvPr/>
          </p:nvSpPr>
          <p:spPr bwMode="auto">
            <a:xfrm>
              <a:off x="278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1" name="Rectangle 1319"/>
            <p:cNvSpPr>
              <a:spLocks noChangeArrowheads="1"/>
            </p:cNvSpPr>
            <p:nvPr/>
          </p:nvSpPr>
          <p:spPr bwMode="auto">
            <a:xfrm>
              <a:off x="288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2" name="Rectangle 1320"/>
            <p:cNvSpPr>
              <a:spLocks noChangeArrowheads="1"/>
            </p:cNvSpPr>
            <p:nvPr/>
          </p:nvSpPr>
          <p:spPr bwMode="auto">
            <a:xfrm>
              <a:off x="297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3" name="Rectangle 1321"/>
            <p:cNvSpPr>
              <a:spLocks noChangeArrowheads="1"/>
            </p:cNvSpPr>
            <p:nvPr/>
          </p:nvSpPr>
          <p:spPr bwMode="auto">
            <a:xfrm>
              <a:off x="307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4" name="Rectangle 1322"/>
            <p:cNvSpPr>
              <a:spLocks noChangeArrowheads="1"/>
            </p:cNvSpPr>
            <p:nvPr/>
          </p:nvSpPr>
          <p:spPr bwMode="auto">
            <a:xfrm>
              <a:off x="316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5" name="Rectangle 1323"/>
            <p:cNvSpPr>
              <a:spLocks noChangeArrowheads="1"/>
            </p:cNvSpPr>
            <p:nvPr/>
          </p:nvSpPr>
          <p:spPr bwMode="auto">
            <a:xfrm>
              <a:off x="326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6" name="Rectangle 1324"/>
            <p:cNvSpPr>
              <a:spLocks noChangeArrowheads="1"/>
            </p:cNvSpPr>
            <p:nvPr/>
          </p:nvSpPr>
          <p:spPr bwMode="auto">
            <a:xfrm>
              <a:off x="336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7" name="Rectangle 1325"/>
            <p:cNvSpPr>
              <a:spLocks noChangeArrowheads="1"/>
            </p:cNvSpPr>
            <p:nvPr/>
          </p:nvSpPr>
          <p:spPr bwMode="auto">
            <a:xfrm>
              <a:off x="345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8" name="Rectangle 1326"/>
            <p:cNvSpPr>
              <a:spLocks noChangeArrowheads="1"/>
            </p:cNvSpPr>
            <p:nvPr/>
          </p:nvSpPr>
          <p:spPr bwMode="auto">
            <a:xfrm>
              <a:off x="355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  <p:sp>
        <p:nvSpPr>
          <p:cNvPr id="132399" name="Text Box 1327"/>
          <p:cNvSpPr txBox="1">
            <a:spLocks noChangeArrowheads="1"/>
          </p:cNvSpPr>
          <p:nvPr/>
        </p:nvSpPr>
        <p:spPr bwMode="auto">
          <a:xfrm>
            <a:off x="2286001" y="4267200"/>
            <a:ext cx="15090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FF0000"/>
                </a:solidFill>
              </a:rPr>
              <a:t>SLOW          </a:t>
            </a:r>
            <a:r>
              <a:rPr lang="en-US" altLang="en-US" sz="1400">
                <a:solidFill>
                  <a:srgbClr val="FF0000"/>
                </a:solidFill>
              </a:rPr>
              <a:t>O(w)</a:t>
            </a:r>
          </a:p>
        </p:txBody>
      </p:sp>
      <p:grpSp>
        <p:nvGrpSpPr>
          <p:cNvPr id="132412" name="Group 1340"/>
          <p:cNvGrpSpPr>
            <a:grpSpLocks/>
          </p:cNvGrpSpPr>
          <p:nvPr/>
        </p:nvGrpSpPr>
        <p:grpSpPr bwMode="auto">
          <a:xfrm>
            <a:off x="1981200" y="4648200"/>
            <a:ext cx="2438400" cy="2057400"/>
            <a:chOff x="1920" y="2928"/>
            <a:chExt cx="1536" cy="1296"/>
          </a:xfrm>
        </p:grpSpPr>
        <p:grpSp>
          <p:nvGrpSpPr>
            <p:cNvPr id="132413" name="Group 1341"/>
            <p:cNvGrpSpPr>
              <a:grpSpLocks/>
            </p:cNvGrpSpPr>
            <p:nvPr/>
          </p:nvGrpSpPr>
          <p:grpSpPr bwMode="auto">
            <a:xfrm>
              <a:off x="1920" y="2928"/>
              <a:ext cx="1536" cy="96"/>
              <a:chOff x="48" y="3024"/>
              <a:chExt cx="1536" cy="96"/>
            </a:xfrm>
          </p:grpSpPr>
          <p:sp>
            <p:nvSpPr>
              <p:cNvPr id="132414" name="Oval 1342"/>
              <p:cNvSpPr>
                <a:spLocks noChangeArrowheads="1"/>
              </p:cNvSpPr>
              <p:nvPr/>
            </p:nvSpPr>
            <p:spPr bwMode="auto">
              <a:xfrm>
                <a:off x="7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5" name="Oval 1343"/>
              <p:cNvSpPr>
                <a:spLocks noChangeArrowheads="1"/>
              </p:cNvSpPr>
              <p:nvPr/>
            </p:nvSpPr>
            <p:spPr bwMode="auto">
              <a:xfrm>
                <a:off x="16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6" name="Oval 1344"/>
              <p:cNvSpPr>
                <a:spLocks noChangeArrowheads="1"/>
              </p:cNvSpPr>
              <p:nvPr/>
            </p:nvSpPr>
            <p:spPr bwMode="auto">
              <a:xfrm>
                <a:off x="36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7" name="Oval 1345"/>
              <p:cNvSpPr>
                <a:spLocks noChangeArrowheads="1"/>
              </p:cNvSpPr>
              <p:nvPr/>
            </p:nvSpPr>
            <p:spPr bwMode="auto">
              <a:xfrm>
                <a:off x="45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8" name="Oval 1346"/>
              <p:cNvSpPr>
                <a:spLocks noChangeArrowheads="1"/>
              </p:cNvSpPr>
              <p:nvPr/>
            </p:nvSpPr>
            <p:spPr bwMode="auto">
              <a:xfrm>
                <a:off x="64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9" name="Oval 1347"/>
              <p:cNvSpPr>
                <a:spLocks noChangeArrowheads="1"/>
              </p:cNvSpPr>
              <p:nvPr/>
            </p:nvSpPr>
            <p:spPr bwMode="auto">
              <a:xfrm>
                <a:off x="74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0" name="Oval 1348"/>
              <p:cNvSpPr>
                <a:spLocks noChangeArrowheads="1"/>
              </p:cNvSpPr>
              <p:nvPr/>
            </p:nvSpPr>
            <p:spPr bwMode="auto">
              <a:xfrm>
                <a:off x="93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1" name="Oval 1349"/>
              <p:cNvSpPr>
                <a:spLocks noChangeArrowheads="1"/>
              </p:cNvSpPr>
              <p:nvPr/>
            </p:nvSpPr>
            <p:spPr bwMode="auto">
              <a:xfrm>
                <a:off x="103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2" name="Oval 1350"/>
              <p:cNvSpPr>
                <a:spLocks noChangeArrowheads="1"/>
              </p:cNvSpPr>
              <p:nvPr/>
            </p:nvSpPr>
            <p:spPr bwMode="auto">
              <a:xfrm>
                <a:off x="122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3" name="Oval 1351"/>
              <p:cNvSpPr>
                <a:spLocks noChangeArrowheads="1"/>
              </p:cNvSpPr>
              <p:nvPr/>
            </p:nvSpPr>
            <p:spPr bwMode="auto">
              <a:xfrm>
                <a:off x="132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4" name="Oval 1352"/>
              <p:cNvSpPr>
                <a:spLocks noChangeArrowheads="1"/>
              </p:cNvSpPr>
              <p:nvPr/>
            </p:nvSpPr>
            <p:spPr bwMode="auto">
              <a:xfrm>
                <a:off x="151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5" name="Rectangle 1353"/>
              <p:cNvSpPr>
                <a:spLocks noChangeArrowheads="1"/>
              </p:cNvSpPr>
              <p:nvPr/>
            </p:nvSpPr>
            <p:spPr bwMode="auto">
              <a:xfrm>
                <a:off x="4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6" name="Rectangle 1354"/>
              <p:cNvSpPr>
                <a:spLocks noChangeArrowheads="1"/>
              </p:cNvSpPr>
              <p:nvPr/>
            </p:nvSpPr>
            <p:spPr bwMode="auto">
              <a:xfrm>
                <a:off x="14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7" name="Rectangle 1355"/>
              <p:cNvSpPr>
                <a:spLocks noChangeArrowheads="1"/>
              </p:cNvSpPr>
              <p:nvPr/>
            </p:nvSpPr>
            <p:spPr bwMode="auto">
              <a:xfrm>
                <a:off x="24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8" name="Rectangle 1356"/>
              <p:cNvSpPr>
                <a:spLocks noChangeArrowheads="1"/>
              </p:cNvSpPr>
              <p:nvPr/>
            </p:nvSpPr>
            <p:spPr bwMode="auto">
              <a:xfrm>
                <a:off x="33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9" name="Rectangle 1357"/>
              <p:cNvSpPr>
                <a:spLocks noChangeArrowheads="1"/>
              </p:cNvSpPr>
              <p:nvPr/>
            </p:nvSpPr>
            <p:spPr bwMode="auto">
              <a:xfrm>
                <a:off x="43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0" name="Rectangle 1358"/>
              <p:cNvSpPr>
                <a:spLocks noChangeArrowheads="1"/>
              </p:cNvSpPr>
              <p:nvPr/>
            </p:nvSpPr>
            <p:spPr bwMode="auto">
              <a:xfrm>
                <a:off x="52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1" name="Rectangle 1359"/>
              <p:cNvSpPr>
                <a:spLocks noChangeArrowheads="1"/>
              </p:cNvSpPr>
              <p:nvPr/>
            </p:nvSpPr>
            <p:spPr bwMode="auto">
              <a:xfrm>
                <a:off x="6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2" name="Rectangle 1360"/>
              <p:cNvSpPr>
                <a:spLocks noChangeArrowheads="1"/>
              </p:cNvSpPr>
              <p:nvPr/>
            </p:nvSpPr>
            <p:spPr bwMode="auto">
              <a:xfrm>
                <a:off x="7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3" name="Rectangle 1361"/>
              <p:cNvSpPr>
                <a:spLocks noChangeArrowheads="1"/>
              </p:cNvSpPr>
              <p:nvPr/>
            </p:nvSpPr>
            <p:spPr bwMode="auto">
              <a:xfrm>
                <a:off x="8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4" name="Rectangle 1362"/>
              <p:cNvSpPr>
                <a:spLocks noChangeArrowheads="1"/>
              </p:cNvSpPr>
              <p:nvPr/>
            </p:nvSpPr>
            <p:spPr bwMode="auto">
              <a:xfrm>
                <a:off x="9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5" name="Rectangle 136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6" name="Rectangle 1364"/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7" name="Rectangle 1365"/>
              <p:cNvSpPr>
                <a:spLocks noChangeArrowheads="1"/>
              </p:cNvSpPr>
              <p:nvPr/>
            </p:nvSpPr>
            <p:spPr bwMode="auto">
              <a:xfrm>
                <a:off x="12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8" name="Rectangle 1366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9" name="Rectangle 1367"/>
              <p:cNvSpPr>
                <a:spLocks noChangeArrowheads="1"/>
              </p:cNvSpPr>
              <p:nvPr/>
            </p:nvSpPr>
            <p:spPr bwMode="auto">
              <a:xfrm>
                <a:off x="139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40" name="Rectangle 1368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441" name="Group 1369"/>
            <p:cNvGrpSpPr>
              <a:grpSpLocks/>
            </p:cNvGrpSpPr>
            <p:nvPr/>
          </p:nvGrpSpPr>
          <p:grpSpPr bwMode="auto">
            <a:xfrm>
              <a:off x="1920" y="4128"/>
              <a:ext cx="1536" cy="96"/>
              <a:chOff x="624" y="3408"/>
              <a:chExt cx="1536" cy="96"/>
            </a:xfrm>
          </p:grpSpPr>
          <p:sp>
            <p:nvSpPr>
              <p:cNvPr id="132442" name="Oval 1370"/>
              <p:cNvSpPr>
                <a:spLocks noChangeArrowheads="1"/>
              </p:cNvSpPr>
              <p:nvPr/>
            </p:nvSpPr>
            <p:spPr bwMode="auto">
              <a:xfrm>
                <a:off x="64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3" name="Oval 1371"/>
              <p:cNvSpPr>
                <a:spLocks noChangeArrowheads="1"/>
              </p:cNvSpPr>
              <p:nvPr/>
            </p:nvSpPr>
            <p:spPr bwMode="auto">
              <a:xfrm>
                <a:off x="74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4" name="Oval 1372"/>
              <p:cNvSpPr>
                <a:spLocks noChangeArrowheads="1"/>
              </p:cNvSpPr>
              <p:nvPr/>
            </p:nvSpPr>
            <p:spPr bwMode="auto">
              <a:xfrm>
                <a:off x="84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5" name="Oval 1373"/>
              <p:cNvSpPr>
                <a:spLocks noChangeArrowheads="1"/>
              </p:cNvSpPr>
              <p:nvPr/>
            </p:nvSpPr>
            <p:spPr bwMode="auto">
              <a:xfrm>
                <a:off x="93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6" name="Oval 1374"/>
              <p:cNvSpPr>
                <a:spLocks noChangeArrowheads="1"/>
              </p:cNvSpPr>
              <p:nvPr/>
            </p:nvSpPr>
            <p:spPr bwMode="auto">
              <a:xfrm>
                <a:off x="103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7" name="Oval 1375"/>
              <p:cNvSpPr>
                <a:spLocks noChangeArrowheads="1"/>
              </p:cNvSpPr>
              <p:nvPr/>
            </p:nvSpPr>
            <p:spPr bwMode="auto">
              <a:xfrm>
                <a:off x="112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8" name="Oval 1376"/>
              <p:cNvSpPr>
                <a:spLocks noChangeArrowheads="1"/>
              </p:cNvSpPr>
              <p:nvPr/>
            </p:nvSpPr>
            <p:spPr bwMode="auto">
              <a:xfrm>
                <a:off x="122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9" name="Oval 1377"/>
              <p:cNvSpPr>
                <a:spLocks noChangeArrowheads="1"/>
              </p:cNvSpPr>
              <p:nvPr/>
            </p:nvSpPr>
            <p:spPr bwMode="auto">
              <a:xfrm>
                <a:off x="13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0" name="Oval 1378"/>
              <p:cNvSpPr>
                <a:spLocks noChangeArrowheads="1"/>
              </p:cNvSpPr>
              <p:nvPr/>
            </p:nvSpPr>
            <p:spPr bwMode="auto">
              <a:xfrm>
                <a:off x="14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1" name="Oval 1379"/>
              <p:cNvSpPr>
                <a:spLocks noChangeArrowheads="1"/>
              </p:cNvSpPr>
              <p:nvPr/>
            </p:nvSpPr>
            <p:spPr bwMode="auto">
              <a:xfrm>
                <a:off x="15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2" name="Oval 1380"/>
              <p:cNvSpPr>
                <a:spLocks noChangeArrowheads="1"/>
              </p:cNvSpPr>
              <p:nvPr/>
            </p:nvSpPr>
            <p:spPr bwMode="auto">
              <a:xfrm>
                <a:off x="16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3" name="Rectangle 1381"/>
              <p:cNvSpPr>
                <a:spLocks noChangeArrowheads="1"/>
              </p:cNvSpPr>
              <p:nvPr/>
            </p:nvSpPr>
            <p:spPr bwMode="auto">
              <a:xfrm>
                <a:off x="62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4" name="Rectangle 1382"/>
              <p:cNvSpPr>
                <a:spLocks noChangeArrowheads="1"/>
              </p:cNvSpPr>
              <p:nvPr/>
            </p:nvSpPr>
            <p:spPr bwMode="auto">
              <a:xfrm>
                <a:off x="72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5" name="Rectangle 1383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6" name="Rectangle 1384"/>
              <p:cNvSpPr>
                <a:spLocks noChangeArrowheads="1"/>
              </p:cNvSpPr>
              <p:nvPr/>
            </p:nvSpPr>
            <p:spPr bwMode="auto">
              <a:xfrm>
                <a:off x="91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7" name="Rectangle 1385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8" name="Rectangle 1386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9" name="Rectangle 1387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0" name="Rectangle 1388"/>
              <p:cNvSpPr>
                <a:spLocks noChangeArrowheads="1"/>
              </p:cNvSpPr>
              <p:nvPr/>
            </p:nvSpPr>
            <p:spPr bwMode="auto">
              <a:xfrm>
                <a:off x="12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1" name="Rectangle 1389"/>
              <p:cNvSpPr>
                <a:spLocks noChangeArrowheads="1"/>
              </p:cNvSpPr>
              <p:nvPr/>
            </p:nvSpPr>
            <p:spPr bwMode="auto">
              <a:xfrm>
                <a:off x="13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2" name="Rectangle 1390"/>
              <p:cNvSpPr>
                <a:spLocks noChangeArrowheads="1"/>
              </p:cNvSpPr>
              <p:nvPr/>
            </p:nvSpPr>
            <p:spPr bwMode="auto">
              <a:xfrm>
                <a:off x="14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3" name="Rectangle 1391"/>
              <p:cNvSpPr>
                <a:spLocks noChangeArrowheads="1"/>
              </p:cNvSpPr>
              <p:nvPr/>
            </p:nvSpPr>
            <p:spPr bwMode="auto">
              <a:xfrm>
                <a:off x="15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4" name="Rectangle 1392"/>
              <p:cNvSpPr>
                <a:spLocks noChangeArrowheads="1"/>
              </p:cNvSpPr>
              <p:nvPr/>
            </p:nvSpPr>
            <p:spPr bwMode="auto">
              <a:xfrm>
                <a:off x="1680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5" name="Rectangle 1393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6" name="Rectangle 1394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7" name="Rectangle 1395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8" name="Rectangle 1396"/>
              <p:cNvSpPr>
                <a:spLocks noChangeArrowheads="1"/>
              </p:cNvSpPr>
              <p:nvPr/>
            </p:nvSpPr>
            <p:spPr bwMode="auto">
              <a:xfrm>
                <a:off x="206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</p:grpSp>
      <p:grpSp>
        <p:nvGrpSpPr>
          <p:cNvPr id="132469" name="Group 1397"/>
          <p:cNvGrpSpPr>
            <a:grpSpLocks/>
          </p:cNvGrpSpPr>
          <p:nvPr/>
        </p:nvGrpSpPr>
        <p:grpSpPr bwMode="auto">
          <a:xfrm>
            <a:off x="1981200" y="6553200"/>
            <a:ext cx="2438400" cy="152400"/>
            <a:chOff x="624" y="3408"/>
            <a:chExt cx="1536" cy="96"/>
          </a:xfrm>
        </p:grpSpPr>
        <p:sp>
          <p:nvSpPr>
            <p:cNvPr id="132470" name="Oval 1398"/>
            <p:cNvSpPr>
              <a:spLocks noChangeArrowheads="1"/>
            </p:cNvSpPr>
            <p:nvPr/>
          </p:nvSpPr>
          <p:spPr bwMode="auto">
            <a:xfrm>
              <a:off x="64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1" name="Oval 1399"/>
            <p:cNvSpPr>
              <a:spLocks noChangeArrowheads="1"/>
            </p:cNvSpPr>
            <p:nvPr/>
          </p:nvSpPr>
          <p:spPr bwMode="auto">
            <a:xfrm>
              <a:off x="744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2" name="Oval 1400"/>
            <p:cNvSpPr>
              <a:spLocks noChangeArrowheads="1"/>
            </p:cNvSpPr>
            <p:nvPr/>
          </p:nvSpPr>
          <p:spPr bwMode="auto">
            <a:xfrm>
              <a:off x="840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3" name="Oval 1401"/>
            <p:cNvSpPr>
              <a:spLocks noChangeArrowheads="1"/>
            </p:cNvSpPr>
            <p:nvPr/>
          </p:nvSpPr>
          <p:spPr bwMode="auto">
            <a:xfrm>
              <a:off x="936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4" name="Oval 1402"/>
            <p:cNvSpPr>
              <a:spLocks noChangeArrowheads="1"/>
            </p:cNvSpPr>
            <p:nvPr/>
          </p:nvSpPr>
          <p:spPr bwMode="auto">
            <a:xfrm>
              <a:off x="1032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5" name="Oval 1403"/>
            <p:cNvSpPr>
              <a:spLocks noChangeArrowheads="1"/>
            </p:cNvSpPr>
            <p:nvPr/>
          </p:nvSpPr>
          <p:spPr bwMode="auto">
            <a:xfrm>
              <a:off x="112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6" name="Oval 1404"/>
            <p:cNvSpPr>
              <a:spLocks noChangeArrowheads="1"/>
            </p:cNvSpPr>
            <p:nvPr/>
          </p:nvSpPr>
          <p:spPr bwMode="auto">
            <a:xfrm>
              <a:off x="1224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7" name="Oval 1405"/>
            <p:cNvSpPr>
              <a:spLocks noChangeArrowheads="1"/>
            </p:cNvSpPr>
            <p:nvPr/>
          </p:nvSpPr>
          <p:spPr bwMode="auto">
            <a:xfrm>
              <a:off x="1320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8" name="Oval 1406"/>
            <p:cNvSpPr>
              <a:spLocks noChangeArrowheads="1"/>
            </p:cNvSpPr>
            <p:nvPr/>
          </p:nvSpPr>
          <p:spPr bwMode="auto">
            <a:xfrm>
              <a:off x="1416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9" name="Oval 1407"/>
            <p:cNvSpPr>
              <a:spLocks noChangeArrowheads="1"/>
            </p:cNvSpPr>
            <p:nvPr/>
          </p:nvSpPr>
          <p:spPr bwMode="auto">
            <a:xfrm>
              <a:off x="1512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80" name="Oval 1408"/>
            <p:cNvSpPr>
              <a:spLocks noChangeArrowheads="1"/>
            </p:cNvSpPr>
            <p:nvPr/>
          </p:nvSpPr>
          <p:spPr bwMode="auto">
            <a:xfrm>
              <a:off x="160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81" name="Rectangle 1409"/>
            <p:cNvSpPr>
              <a:spLocks noChangeArrowheads="1"/>
            </p:cNvSpPr>
            <p:nvPr/>
          </p:nvSpPr>
          <p:spPr bwMode="auto">
            <a:xfrm>
              <a:off x="62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2" name="Rectangle 1410"/>
            <p:cNvSpPr>
              <a:spLocks noChangeArrowheads="1"/>
            </p:cNvSpPr>
            <p:nvPr/>
          </p:nvSpPr>
          <p:spPr bwMode="auto">
            <a:xfrm>
              <a:off x="720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3" name="Rectangle 1411"/>
            <p:cNvSpPr>
              <a:spLocks noChangeArrowheads="1"/>
            </p:cNvSpPr>
            <p:nvPr/>
          </p:nvSpPr>
          <p:spPr bwMode="auto">
            <a:xfrm>
              <a:off x="816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4" name="Rectangle 1412"/>
            <p:cNvSpPr>
              <a:spLocks noChangeArrowheads="1"/>
            </p:cNvSpPr>
            <p:nvPr/>
          </p:nvSpPr>
          <p:spPr bwMode="auto">
            <a:xfrm>
              <a:off x="912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5" name="Rectangle 1413"/>
            <p:cNvSpPr>
              <a:spLocks noChangeArrowheads="1"/>
            </p:cNvSpPr>
            <p:nvPr/>
          </p:nvSpPr>
          <p:spPr bwMode="auto">
            <a:xfrm>
              <a:off x="1008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6" name="Rectangle 1414"/>
            <p:cNvSpPr>
              <a:spLocks noChangeArrowheads="1"/>
            </p:cNvSpPr>
            <p:nvPr/>
          </p:nvSpPr>
          <p:spPr bwMode="auto">
            <a:xfrm>
              <a:off x="110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7" name="Rectangle 1415"/>
            <p:cNvSpPr>
              <a:spLocks noChangeArrowheads="1"/>
            </p:cNvSpPr>
            <p:nvPr/>
          </p:nvSpPr>
          <p:spPr bwMode="auto">
            <a:xfrm>
              <a:off x="1200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8" name="Rectangle 1416"/>
            <p:cNvSpPr>
              <a:spLocks noChangeArrowheads="1"/>
            </p:cNvSpPr>
            <p:nvPr/>
          </p:nvSpPr>
          <p:spPr bwMode="auto">
            <a:xfrm>
              <a:off x="1296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9" name="Rectangle 1417"/>
            <p:cNvSpPr>
              <a:spLocks noChangeArrowheads="1"/>
            </p:cNvSpPr>
            <p:nvPr/>
          </p:nvSpPr>
          <p:spPr bwMode="auto">
            <a:xfrm>
              <a:off x="1392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0" name="Rectangle 1418"/>
            <p:cNvSpPr>
              <a:spLocks noChangeArrowheads="1"/>
            </p:cNvSpPr>
            <p:nvPr/>
          </p:nvSpPr>
          <p:spPr bwMode="auto">
            <a:xfrm>
              <a:off x="1488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1" name="Rectangle 1419"/>
            <p:cNvSpPr>
              <a:spLocks noChangeArrowheads="1"/>
            </p:cNvSpPr>
            <p:nvPr/>
          </p:nvSpPr>
          <p:spPr bwMode="auto">
            <a:xfrm>
              <a:off x="158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2" name="Rectangle 1420"/>
            <p:cNvSpPr>
              <a:spLocks noChangeArrowheads="1"/>
            </p:cNvSpPr>
            <p:nvPr/>
          </p:nvSpPr>
          <p:spPr bwMode="auto">
            <a:xfrm>
              <a:off x="1680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3" name="Rectangle 1421"/>
            <p:cNvSpPr>
              <a:spLocks noChangeArrowheads="1"/>
            </p:cNvSpPr>
            <p:nvPr/>
          </p:nvSpPr>
          <p:spPr bwMode="auto">
            <a:xfrm>
              <a:off x="1776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4" name="Rectangle 1422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5" name="Rectangle 1423"/>
            <p:cNvSpPr>
              <a:spLocks noChangeArrowheads="1"/>
            </p:cNvSpPr>
            <p:nvPr/>
          </p:nvSpPr>
          <p:spPr bwMode="auto">
            <a:xfrm>
              <a:off x="1968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6" name="Rectangle 1424"/>
            <p:cNvSpPr>
              <a:spLocks noChangeArrowheads="1"/>
            </p:cNvSpPr>
            <p:nvPr/>
          </p:nvSpPr>
          <p:spPr bwMode="auto">
            <a:xfrm>
              <a:off x="2064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4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strategy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Start with a Synchronous Data Flow language to </a:t>
            </a:r>
            <a:r>
              <a:rPr lang="en-US" altLang="en-US">
                <a:solidFill>
                  <a:srgbClr val="009900"/>
                </a:solidFill>
              </a:rPr>
              <a:t>describe</a:t>
            </a:r>
            <a:r>
              <a:rPr lang="en-US" altLang="en-US"/>
              <a:t> </a:t>
            </a:r>
            <a:r>
              <a:rPr lang="en-US" altLang="en-US">
                <a:solidFill>
                  <a:srgbClr val="009900"/>
                </a:solidFill>
              </a:rPr>
              <a:t>the task</a:t>
            </a:r>
            <a:r>
              <a:rPr lang="en-US" altLang="en-US"/>
              <a:t> at a high level.</a:t>
            </a:r>
          </a:p>
          <a:p>
            <a:r>
              <a:rPr lang="en-US" altLang="en-US"/>
              <a:t>The same language can express the low level implementation</a:t>
            </a:r>
          </a:p>
          <a:p>
            <a:pPr lvl="1"/>
            <a:r>
              <a:rPr lang="en-US" altLang="en-US"/>
              <a:t>Make each actor correspond to a single low level operation.</a:t>
            </a:r>
          </a:p>
          <a:p>
            <a:r>
              <a:rPr lang="en-US" altLang="en-US"/>
              <a:t>Any sequence of transformations that transforms a HL program into an equivalent LL program encodes an </a:t>
            </a:r>
            <a:r>
              <a:rPr lang="en-US" altLang="en-US">
                <a:solidFill>
                  <a:srgbClr val="009900"/>
                </a:solidFill>
              </a:rPr>
              <a:t>implementation</a:t>
            </a:r>
          </a:p>
        </p:txBody>
      </p:sp>
      <p:grpSp>
        <p:nvGrpSpPr>
          <p:cNvPr id="110613" name="Group 21"/>
          <p:cNvGrpSpPr>
            <a:grpSpLocks/>
          </p:cNvGrpSpPr>
          <p:nvPr/>
        </p:nvGrpSpPr>
        <p:grpSpPr bwMode="auto">
          <a:xfrm>
            <a:off x="2193925" y="4889500"/>
            <a:ext cx="1398588" cy="673100"/>
            <a:chOff x="422" y="3080"/>
            <a:chExt cx="881" cy="424"/>
          </a:xfrm>
        </p:grpSpPr>
        <p:sp>
          <p:nvSpPr>
            <p:cNvPr id="110596" name="Oval 4"/>
            <p:cNvSpPr>
              <a:spLocks noChangeArrowheads="1"/>
            </p:cNvSpPr>
            <p:nvPr/>
          </p:nvSpPr>
          <p:spPr bwMode="auto">
            <a:xfrm>
              <a:off x="768" y="3360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98" name="Text Box 6"/>
            <p:cNvSpPr txBox="1">
              <a:spLocks noChangeArrowheads="1"/>
            </p:cNvSpPr>
            <p:nvPr/>
          </p:nvSpPr>
          <p:spPr bwMode="auto">
            <a:xfrm>
              <a:off x="422" y="3080"/>
              <a:ext cx="88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HL program</a:t>
              </a:r>
            </a:p>
          </p:txBody>
        </p:sp>
      </p:grpSp>
      <p:grpSp>
        <p:nvGrpSpPr>
          <p:cNvPr id="110614" name="Group 22"/>
          <p:cNvGrpSpPr>
            <a:grpSpLocks/>
          </p:cNvGrpSpPr>
          <p:nvPr/>
        </p:nvGrpSpPr>
        <p:grpSpPr bwMode="auto">
          <a:xfrm>
            <a:off x="6461125" y="4813300"/>
            <a:ext cx="1346200" cy="749300"/>
            <a:chOff x="3110" y="3032"/>
            <a:chExt cx="848" cy="472"/>
          </a:xfrm>
        </p:grpSpPr>
        <p:sp>
          <p:nvSpPr>
            <p:cNvPr id="110597" name="Oval 5"/>
            <p:cNvSpPr>
              <a:spLocks noChangeArrowheads="1"/>
            </p:cNvSpPr>
            <p:nvPr/>
          </p:nvSpPr>
          <p:spPr bwMode="auto">
            <a:xfrm>
              <a:off x="3168" y="3360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99" name="Text Box 7"/>
            <p:cNvSpPr txBox="1">
              <a:spLocks noChangeArrowheads="1"/>
            </p:cNvSpPr>
            <p:nvPr/>
          </p:nvSpPr>
          <p:spPr bwMode="auto">
            <a:xfrm>
              <a:off x="3110" y="3032"/>
              <a:ext cx="84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LL program</a:t>
              </a:r>
            </a:p>
          </p:txBody>
        </p:sp>
      </p:grpSp>
      <p:grpSp>
        <p:nvGrpSpPr>
          <p:cNvPr id="110615" name="Group 23"/>
          <p:cNvGrpSpPr>
            <a:grpSpLocks/>
          </p:cNvGrpSpPr>
          <p:nvPr/>
        </p:nvGrpSpPr>
        <p:grpSpPr bwMode="auto">
          <a:xfrm>
            <a:off x="2971800" y="5562600"/>
            <a:ext cx="457200" cy="381000"/>
            <a:chOff x="912" y="3504"/>
            <a:chExt cx="288" cy="240"/>
          </a:xfrm>
        </p:grpSpPr>
        <p:sp>
          <p:nvSpPr>
            <p:cNvPr id="110600" name="Oval 8"/>
            <p:cNvSpPr>
              <a:spLocks noChangeArrowheads="1"/>
            </p:cNvSpPr>
            <p:nvPr/>
          </p:nvSpPr>
          <p:spPr bwMode="auto">
            <a:xfrm>
              <a:off x="1104" y="36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6" name="Line 14"/>
            <p:cNvSpPr>
              <a:spLocks noChangeShapeType="1"/>
            </p:cNvSpPr>
            <p:nvPr/>
          </p:nvSpPr>
          <p:spPr bwMode="auto">
            <a:xfrm>
              <a:off x="912" y="3504"/>
              <a:ext cx="1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6" name="Group 24"/>
          <p:cNvGrpSpPr>
            <a:grpSpLocks/>
          </p:cNvGrpSpPr>
          <p:nvPr/>
        </p:nvGrpSpPr>
        <p:grpSpPr bwMode="auto">
          <a:xfrm>
            <a:off x="3505200" y="5943600"/>
            <a:ext cx="609600" cy="381000"/>
            <a:chOff x="1248" y="3744"/>
            <a:chExt cx="384" cy="240"/>
          </a:xfrm>
        </p:grpSpPr>
        <p:sp>
          <p:nvSpPr>
            <p:cNvPr id="110604" name="Oval 12"/>
            <p:cNvSpPr>
              <a:spLocks noChangeArrowheads="1"/>
            </p:cNvSpPr>
            <p:nvPr/>
          </p:nvSpPr>
          <p:spPr bwMode="auto">
            <a:xfrm>
              <a:off x="1536" y="388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7" name="Line 15"/>
            <p:cNvSpPr>
              <a:spLocks noChangeShapeType="1"/>
            </p:cNvSpPr>
            <p:nvPr/>
          </p:nvSpPr>
          <p:spPr bwMode="auto">
            <a:xfrm>
              <a:off x="1248" y="3744"/>
              <a:ext cx="24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25"/>
          <p:cNvGrpSpPr>
            <a:grpSpLocks/>
          </p:cNvGrpSpPr>
          <p:nvPr/>
        </p:nvGrpSpPr>
        <p:grpSpPr bwMode="auto">
          <a:xfrm>
            <a:off x="4191000" y="5715000"/>
            <a:ext cx="457200" cy="533400"/>
            <a:chOff x="1680" y="3600"/>
            <a:chExt cx="288" cy="336"/>
          </a:xfrm>
        </p:grpSpPr>
        <p:sp>
          <p:nvSpPr>
            <p:cNvPr id="110605" name="Oval 13"/>
            <p:cNvSpPr>
              <a:spLocks noChangeArrowheads="1"/>
            </p:cNvSpPr>
            <p:nvPr/>
          </p:nvSpPr>
          <p:spPr bwMode="auto">
            <a:xfrm>
              <a:off x="1872" y="36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8" name="Line 16"/>
            <p:cNvSpPr>
              <a:spLocks noChangeShapeType="1"/>
            </p:cNvSpPr>
            <p:nvPr/>
          </p:nvSpPr>
          <p:spPr bwMode="auto">
            <a:xfrm flipV="1">
              <a:off x="1680" y="3744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8" name="Group 26"/>
          <p:cNvGrpSpPr>
            <a:grpSpLocks/>
          </p:cNvGrpSpPr>
          <p:nvPr/>
        </p:nvGrpSpPr>
        <p:grpSpPr bwMode="auto">
          <a:xfrm>
            <a:off x="4724400" y="5562600"/>
            <a:ext cx="457200" cy="152400"/>
            <a:chOff x="2016" y="3504"/>
            <a:chExt cx="288" cy="96"/>
          </a:xfrm>
        </p:grpSpPr>
        <p:sp>
          <p:nvSpPr>
            <p:cNvPr id="110602" name="Oval 10"/>
            <p:cNvSpPr>
              <a:spLocks noChangeArrowheads="1"/>
            </p:cNvSpPr>
            <p:nvPr/>
          </p:nvSpPr>
          <p:spPr bwMode="auto">
            <a:xfrm>
              <a:off x="2208" y="3504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9" name="Line 17"/>
            <p:cNvSpPr>
              <a:spLocks noChangeShapeType="1"/>
            </p:cNvSpPr>
            <p:nvPr/>
          </p:nvSpPr>
          <p:spPr bwMode="auto">
            <a:xfrm flipV="1">
              <a:off x="2016" y="3552"/>
              <a:ext cx="14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9" name="Group 27"/>
          <p:cNvGrpSpPr>
            <a:grpSpLocks/>
          </p:cNvGrpSpPr>
          <p:nvPr/>
        </p:nvGrpSpPr>
        <p:grpSpPr bwMode="auto">
          <a:xfrm>
            <a:off x="5257800" y="5715000"/>
            <a:ext cx="609600" cy="304800"/>
            <a:chOff x="2352" y="3600"/>
            <a:chExt cx="384" cy="192"/>
          </a:xfrm>
        </p:grpSpPr>
        <p:sp>
          <p:nvSpPr>
            <p:cNvPr id="110603" name="Oval 11"/>
            <p:cNvSpPr>
              <a:spLocks noChangeArrowheads="1"/>
            </p:cNvSpPr>
            <p:nvPr/>
          </p:nvSpPr>
          <p:spPr bwMode="auto">
            <a:xfrm>
              <a:off x="2640" y="36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0" name="Line 18"/>
            <p:cNvSpPr>
              <a:spLocks noChangeShapeType="1"/>
            </p:cNvSpPr>
            <p:nvPr/>
          </p:nvSpPr>
          <p:spPr bwMode="auto">
            <a:xfrm>
              <a:off x="2352" y="3600"/>
              <a:ext cx="24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28"/>
          <p:cNvGrpSpPr>
            <a:grpSpLocks/>
          </p:cNvGrpSpPr>
          <p:nvPr/>
        </p:nvGrpSpPr>
        <p:grpSpPr bwMode="auto">
          <a:xfrm>
            <a:off x="5943600" y="5867400"/>
            <a:ext cx="533400" cy="152400"/>
            <a:chOff x="2784" y="3696"/>
            <a:chExt cx="336" cy="96"/>
          </a:xfrm>
        </p:grpSpPr>
        <p:sp>
          <p:nvSpPr>
            <p:cNvPr id="110601" name="Oval 9"/>
            <p:cNvSpPr>
              <a:spLocks noChangeArrowheads="1"/>
            </p:cNvSpPr>
            <p:nvPr/>
          </p:nvSpPr>
          <p:spPr bwMode="auto">
            <a:xfrm>
              <a:off x="3024" y="36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1" name="Line 19"/>
            <p:cNvSpPr>
              <a:spLocks noChangeShapeType="1"/>
            </p:cNvSpPr>
            <p:nvPr/>
          </p:nvSpPr>
          <p:spPr bwMode="auto">
            <a:xfrm>
              <a:off x="2784" y="374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612" name="Line 20"/>
          <p:cNvSpPr>
            <a:spLocks noChangeShapeType="1"/>
          </p:cNvSpPr>
          <p:nvPr/>
        </p:nvSpPr>
        <p:spPr bwMode="auto">
          <a:xfrm flipV="1">
            <a:off x="6477000" y="5562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6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Default Implementation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Automatic Transform algorithm</a:t>
            </a:r>
          </a:p>
          <a:p>
            <a:endParaRPr lang="en-US" altLang="en-US"/>
          </a:p>
          <a:p>
            <a:r>
              <a:rPr lang="en-US" altLang="en-US"/>
              <a:t>Defines a default implementation for any program</a:t>
            </a:r>
          </a:p>
          <a:p>
            <a:endParaRPr lang="en-US" altLang="en-US"/>
          </a:p>
          <a:p>
            <a:r>
              <a:rPr lang="en-US" altLang="en-US"/>
              <a:t>Leveraged by the user for more involved implementations</a:t>
            </a:r>
          </a:p>
        </p:txBody>
      </p:sp>
      <p:grpSp>
        <p:nvGrpSpPr>
          <p:cNvPr id="192541" name="Group 29"/>
          <p:cNvGrpSpPr>
            <a:grpSpLocks/>
          </p:cNvGrpSpPr>
          <p:nvPr/>
        </p:nvGrpSpPr>
        <p:grpSpPr bwMode="auto">
          <a:xfrm>
            <a:off x="3276600" y="4953000"/>
            <a:ext cx="5613400" cy="1511300"/>
            <a:chOff x="1104" y="3120"/>
            <a:chExt cx="3536" cy="952"/>
          </a:xfrm>
        </p:grpSpPr>
        <p:grpSp>
          <p:nvGrpSpPr>
            <p:cNvPr id="192516" name="Group 4"/>
            <p:cNvGrpSpPr>
              <a:grpSpLocks/>
            </p:cNvGrpSpPr>
            <p:nvPr/>
          </p:nvGrpSpPr>
          <p:grpSpPr bwMode="auto">
            <a:xfrm>
              <a:off x="1104" y="3168"/>
              <a:ext cx="881" cy="424"/>
              <a:chOff x="422" y="3080"/>
              <a:chExt cx="881" cy="424"/>
            </a:xfrm>
          </p:grpSpPr>
          <p:sp>
            <p:nvSpPr>
              <p:cNvPr id="192517" name="Oval 5"/>
              <p:cNvSpPr>
                <a:spLocks noChangeArrowheads="1"/>
              </p:cNvSpPr>
              <p:nvPr/>
            </p:nvSpPr>
            <p:spPr bwMode="auto">
              <a:xfrm>
                <a:off x="768" y="3360"/>
                <a:ext cx="144" cy="144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18" name="Text Box 6"/>
              <p:cNvSpPr txBox="1">
                <a:spLocks noChangeArrowheads="1"/>
              </p:cNvSpPr>
              <p:nvPr/>
            </p:nvSpPr>
            <p:spPr bwMode="auto">
              <a:xfrm>
                <a:off x="422" y="3080"/>
                <a:ext cx="88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HL program</a:t>
                </a:r>
              </a:p>
            </p:txBody>
          </p:sp>
        </p:grpSp>
        <p:grpSp>
          <p:nvGrpSpPr>
            <p:cNvPr id="192519" name="Group 7"/>
            <p:cNvGrpSpPr>
              <a:grpSpLocks/>
            </p:cNvGrpSpPr>
            <p:nvPr/>
          </p:nvGrpSpPr>
          <p:grpSpPr bwMode="auto">
            <a:xfrm>
              <a:off x="3792" y="3120"/>
              <a:ext cx="848" cy="472"/>
              <a:chOff x="3110" y="3032"/>
              <a:chExt cx="848" cy="472"/>
            </a:xfrm>
          </p:grpSpPr>
          <p:sp>
            <p:nvSpPr>
              <p:cNvPr id="192520" name="Oval 8"/>
              <p:cNvSpPr>
                <a:spLocks noChangeArrowheads="1"/>
              </p:cNvSpPr>
              <p:nvPr/>
            </p:nvSpPr>
            <p:spPr bwMode="auto">
              <a:xfrm>
                <a:off x="3168" y="3360"/>
                <a:ext cx="144" cy="144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21" name="Text Box 9"/>
              <p:cNvSpPr txBox="1">
                <a:spLocks noChangeArrowheads="1"/>
              </p:cNvSpPr>
              <p:nvPr/>
            </p:nvSpPr>
            <p:spPr bwMode="auto">
              <a:xfrm>
                <a:off x="3110" y="3032"/>
                <a:ext cx="84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LL program</a:t>
                </a:r>
              </a:p>
            </p:txBody>
          </p:sp>
        </p:grpSp>
        <p:grpSp>
          <p:nvGrpSpPr>
            <p:cNvPr id="192522" name="Group 10"/>
            <p:cNvGrpSpPr>
              <a:grpSpLocks/>
            </p:cNvGrpSpPr>
            <p:nvPr/>
          </p:nvGrpSpPr>
          <p:grpSpPr bwMode="auto">
            <a:xfrm>
              <a:off x="1594" y="3592"/>
              <a:ext cx="288" cy="240"/>
              <a:chOff x="912" y="3504"/>
              <a:chExt cx="288" cy="240"/>
            </a:xfrm>
          </p:grpSpPr>
          <p:sp>
            <p:nvSpPr>
              <p:cNvPr id="192523" name="Oval 11"/>
              <p:cNvSpPr>
                <a:spLocks noChangeArrowheads="1"/>
              </p:cNvSpPr>
              <p:nvPr/>
            </p:nvSpPr>
            <p:spPr bwMode="auto">
              <a:xfrm>
                <a:off x="1104" y="3648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24" name="Line 12"/>
              <p:cNvSpPr>
                <a:spLocks noChangeShapeType="1"/>
              </p:cNvSpPr>
              <p:nvPr/>
            </p:nvSpPr>
            <p:spPr bwMode="auto">
              <a:xfrm>
                <a:off x="912" y="3504"/>
                <a:ext cx="192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2525" name="Group 13"/>
            <p:cNvGrpSpPr>
              <a:grpSpLocks/>
            </p:cNvGrpSpPr>
            <p:nvPr/>
          </p:nvGrpSpPr>
          <p:grpSpPr bwMode="auto">
            <a:xfrm>
              <a:off x="1930" y="3832"/>
              <a:ext cx="384" cy="240"/>
              <a:chOff x="1248" y="3744"/>
              <a:chExt cx="384" cy="240"/>
            </a:xfrm>
          </p:grpSpPr>
          <p:sp>
            <p:nvSpPr>
              <p:cNvPr id="192526" name="Oval 14"/>
              <p:cNvSpPr>
                <a:spLocks noChangeArrowheads="1"/>
              </p:cNvSpPr>
              <p:nvPr/>
            </p:nvSpPr>
            <p:spPr bwMode="auto">
              <a:xfrm>
                <a:off x="1536" y="3888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27" name="Line 15"/>
              <p:cNvSpPr>
                <a:spLocks noChangeShapeType="1"/>
              </p:cNvSpPr>
              <p:nvPr/>
            </p:nvSpPr>
            <p:spPr bwMode="auto">
              <a:xfrm>
                <a:off x="1248" y="3744"/>
                <a:ext cx="24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2528" name="Group 16"/>
            <p:cNvGrpSpPr>
              <a:grpSpLocks/>
            </p:cNvGrpSpPr>
            <p:nvPr/>
          </p:nvGrpSpPr>
          <p:grpSpPr bwMode="auto">
            <a:xfrm>
              <a:off x="2362" y="3688"/>
              <a:ext cx="288" cy="336"/>
              <a:chOff x="1680" y="3600"/>
              <a:chExt cx="288" cy="336"/>
            </a:xfrm>
          </p:grpSpPr>
          <p:sp>
            <p:nvSpPr>
              <p:cNvPr id="192529" name="Oval 17"/>
              <p:cNvSpPr>
                <a:spLocks noChangeArrowheads="1"/>
              </p:cNvSpPr>
              <p:nvPr/>
            </p:nvSpPr>
            <p:spPr bwMode="auto">
              <a:xfrm>
                <a:off x="1872" y="3600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30" name="Line 18"/>
              <p:cNvSpPr>
                <a:spLocks noChangeShapeType="1"/>
              </p:cNvSpPr>
              <p:nvPr/>
            </p:nvSpPr>
            <p:spPr bwMode="auto">
              <a:xfrm flipV="1">
                <a:off x="1680" y="3744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2531" name="Group 19"/>
            <p:cNvGrpSpPr>
              <a:grpSpLocks/>
            </p:cNvGrpSpPr>
            <p:nvPr/>
          </p:nvGrpSpPr>
          <p:grpSpPr bwMode="auto">
            <a:xfrm>
              <a:off x="2698" y="3592"/>
              <a:ext cx="288" cy="96"/>
              <a:chOff x="2016" y="3504"/>
              <a:chExt cx="288" cy="96"/>
            </a:xfrm>
          </p:grpSpPr>
          <p:sp>
            <p:nvSpPr>
              <p:cNvPr id="192532" name="Oval 20"/>
              <p:cNvSpPr>
                <a:spLocks noChangeArrowheads="1"/>
              </p:cNvSpPr>
              <p:nvPr/>
            </p:nvSpPr>
            <p:spPr bwMode="auto">
              <a:xfrm>
                <a:off x="2208" y="3504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33" name="Line 21"/>
              <p:cNvSpPr>
                <a:spLocks noChangeShapeType="1"/>
              </p:cNvSpPr>
              <p:nvPr/>
            </p:nvSpPr>
            <p:spPr bwMode="auto">
              <a:xfrm flipV="1">
                <a:off x="2016" y="3552"/>
                <a:ext cx="144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2534" name="Group 22"/>
            <p:cNvGrpSpPr>
              <a:grpSpLocks/>
            </p:cNvGrpSpPr>
            <p:nvPr/>
          </p:nvGrpSpPr>
          <p:grpSpPr bwMode="auto">
            <a:xfrm>
              <a:off x="3034" y="3688"/>
              <a:ext cx="384" cy="192"/>
              <a:chOff x="2352" y="3600"/>
              <a:chExt cx="384" cy="192"/>
            </a:xfrm>
          </p:grpSpPr>
          <p:sp>
            <p:nvSpPr>
              <p:cNvPr id="192535" name="Oval 23"/>
              <p:cNvSpPr>
                <a:spLocks noChangeArrowheads="1"/>
              </p:cNvSpPr>
              <p:nvPr/>
            </p:nvSpPr>
            <p:spPr bwMode="auto">
              <a:xfrm>
                <a:off x="2640" y="3696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36" name="Line 24"/>
              <p:cNvSpPr>
                <a:spLocks noChangeShapeType="1"/>
              </p:cNvSpPr>
              <p:nvPr/>
            </p:nvSpPr>
            <p:spPr bwMode="auto">
              <a:xfrm>
                <a:off x="2352" y="3600"/>
                <a:ext cx="24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2537" name="Group 25"/>
            <p:cNvGrpSpPr>
              <a:grpSpLocks/>
            </p:cNvGrpSpPr>
            <p:nvPr/>
          </p:nvGrpSpPr>
          <p:grpSpPr bwMode="auto">
            <a:xfrm>
              <a:off x="3466" y="3784"/>
              <a:ext cx="336" cy="96"/>
              <a:chOff x="2784" y="3696"/>
              <a:chExt cx="336" cy="96"/>
            </a:xfrm>
          </p:grpSpPr>
          <p:sp>
            <p:nvSpPr>
              <p:cNvPr id="192538" name="Oval 26"/>
              <p:cNvSpPr>
                <a:spLocks noChangeArrowheads="1"/>
              </p:cNvSpPr>
              <p:nvPr/>
            </p:nvSpPr>
            <p:spPr bwMode="auto">
              <a:xfrm>
                <a:off x="3024" y="3696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539" name="Line 27"/>
              <p:cNvSpPr>
                <a:spLocks noChangeShapeType="1"/>
              </p:cNvSpPr>
              <p:nvPr/>
            </p:nvSpPr>
            <p:spPr bwMode="auto">
              <a:xfrm>
                <a:off x="2784" y="374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2540" name="Line 28"/>
            <p:cNvSpPr>
              <a:spLocks noChangeShapeType="1"/>
            </p:cNvSpPr>
            <p:nvPr/>
          </p:nvSpPr>
          <p:spPr bwMode="auto">
            <a:xfrm flipV="1">
              <a:off x="3802" y="3592"/>
              <a:ext cx="96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96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/>
              <a:t>For every task there is a space of programs that describe </a:t>
            </a:r>
            <a:r>
              <a:rPr lang="en-US" altLang="en-US" sz="2000" dirty="0" smtClean="0"/>
              <a:t>it</a:t>
            </a:r>
            <a:endParaRPr lang="en-US" altLang="en-US" sz="2000" dirty="0"/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(high </a:t>
                </a:r>
                <a:r>
                  <a:rPr lang="en-US" altLang="en-US" sz="1600" dirty="0" smtClean="0"/>
                  <a:t>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06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/>
              <a:t>For every task there is a space of programs that describe it</a:t>
            </a:r>
          </a:p>
          <a:p>
            <a:r>
              <a:rPr lang="en-US" altLang="en-US" sz="2000" dirty="0">
                <a:solidFill>
                  <a:srgbClr val="CC0000"/>
                </a:solidFill>
              </a:rPr>
              <a:t>Automatic Transform</a:t>
            </a:r>
            <a:r>
              <a:rPr lang="en-US" altLang="en-US" sz="2000" dirty="0"/>
              <a:t> algorithm defines a path from any program to a LL program</a:t>
            </a:r>
            <a:r>
              <a:rPr lang="en-US" altLang="en-US" sz="2000" dirty="0" smtClean="0"/>
              <a:t>.</a:t>
            </a:r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(high </a:t>
                </a:r>
                <a:r>
                  <a:rPr lang="en-US" altLang="en-US" sz="1600" dirty="0" smtClean="0"/>
                  <a:t>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7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/>
              <a:t>For every task there is a space of programs that describe it</a:t>
            </a:r>
          </a:p>
          <a:p>
            <a:r>
              <a:rPr lang="en-US" altLang="en-US" sz="2000" dirty="0">
                <a:solidFill>
                  <a:srgbClr val="CC0000"/>
                </a:solidFill>
              </a:rPr>
              <a:t>Automatic Transform</a:t>
            </a:r>
            <a:r>
              <a:rPr lang="en-US" altLang="en-US" sz="2000" dirty="0"/>
              <a:t> algorithm defines a path from any program to a LL program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4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/>
              <a:t>For every task there is a space of programs that describe it</a:t>
            </a:r>
          </a:p>
          <a:p>
            <a:r>
              <a:rPr lang="en-US" altLang="en-US" sz="2000" dirty="0">
                <a:solidFill>
                  <a:srgbClr val="CC0000"/>
                </a:solidFill>
              </a:rPr>
              <a:t>Automatic Transform</a:t>
            </a:r>
            <a:r>
              <a:rPr lang="en-US" altLang="en-US" sz="2000" dirty="0"/>
              <a:t> algorithm defines a path from any program to a LL program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69" name="Group 101"/>
          <p:cNvGrpSpPr>
            <a:grpSpLocks/>
          </p:cNvGrpSpPr>
          <p:nvPr/>
        </p:nvGrpSpPr>
        <p:grpSpPr bwMode="auto">
          <a:xfrm>
            <a:off x="3962400" y="5334000"/>
            <a:ext cx="3657600" cy="685800"/>
            <a:chOff x="1680" y="2976"/>
            <a:chExt cx="2304" cy="432"/>
          </a:xfrm>
        </p:grpSpPr>
        <p:sp>
          <p:nvSpPr>
            <p:cNvPr id="135270" name="Line 102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1" name="Line 103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2" name="Line 104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4" name="Line 106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5" name="Line 107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6" name="Line 108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77" name="Oval 10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9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/>
              <a:t>For every task there is a space of programs that describe it</a:t>
            </a:r>
          </a:p>
          <a:p>
            <a:r>
              <a:rPr lang="en-US" altLang="en-US" sz="2000" dirty="0">
                <a:solidFill>
                  <a:srgbClr val="CC0000"/>
                </a:solidFill>
              </a:rPr>
              <a:t>Automatic Transform</a:t>
            </a:r>
            <a:r>
              <a:rPr lang="en-US" altLang="en-US" sz="2000" dirty="0"/>
              <a:t> algorithm defines a path from any program to a LL program.</a:t>
            </a:r>
          </a:p>
          <a:p>
            <a:r>
              <a:rPr lang="en-US" altLang="en-US" sz="2000" dirty="0"/>
              <a:t>To get a different implementation, define a </a:t>
            </a:r>
            <a:r>
              <a:rPr lang="en-US" altLang="en-US" sz="2000" dirty="0">
                <a:solidFill>
                  <a:srgbClr val="009900"/>
                </a:solidFill>
              </a:rPr>
              <a:t>Halfway Transformation</a:t>
            </a:r>
            <a:r>
              <a:rPr lang="en-US" altLang="en-US" sz="2000" dirty="0"/>
              <a:t>, and let the </a:t>
            </a:r>
            <a:r>
              <a:rPr lang="en-US" altLang="en-US" sz="2000" dirty="0" err="1"/>
              <a:t>automaitc</a:t>
            </a:r>
            <a:r>
              <a:rPr lang="en-US" altLang="en-US" sz="2000" dirty="0"/>
              <a:t> algorithm do the </a:t>
            </a:r>
            <a:r>
              <a:rPr lang="en-US" altLang="en-US" sz="2000" dirty="0" smtClean="0"/>
              <a:t>rest</a:t>
            </a:r>
            <a:endParaRPr lang="en-US" altLang="en-US" sz="2000" dirty="0"/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69" name="Group 101"/>
          <p:cNvGrpSpPr>
            <a:grpSpLocks/>
          </p:cNvGrpSpPr>
          <p:nvPr/>
        </p:nvGrpSpPr>
        <p:grpSpPr bwMode="auto">
          <a:xfrm>
            <a:off x="3962400" y="5334000"/>
            <a:ext cx="3657600" cy="685800"/>
            <a:chOff x="1680" y="2976"/>
            <a:chExt cx="2304" cy="432"/>
          </a:xfrm>
        </p:grpSpPr>
        <p:sp>
          <p:nvSpPr>
            <p:cNvPr id="135270" name="Line 102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1" name="Line 103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2" name="Line 104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4" name="Line 106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5" name="Line 107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6" name="Line 108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77" name="Oval 10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8" name="Oval 110"/>
          <p:cNvSpPr>
            <a:spLocks noChangeArrowheads="1"/>
          </p:cNvSpPr>
          <p:nvPr/>
        </p:nvSpPr>
        <p:spPr bwMode="auto">
          <a:xfrm>
            <a:off x="7610475" y="4524375"/>
            <a:ext cx="228600" cy="2286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43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/>
              <a:t>For every task there is a space of programs that describe it</a:t>
            </a:r>
          </a:p>
          <a:p>
            <a:r>
              <a:rPr lang="en-US" altLang="en-US" sz="2000" dirty="0">
                <a:solidFill>
                  <a:srgbClr val="CC0000"/>
                </a:solidFill>
              </a:rPr>
              <a:t>Automatic Transform</a:t>
            </a:r>
            <a:r>
              <a:rPr lang="en-US" altLang="en-US" sz="2000" dirty="0"/>
              <a:t> algorithm defines a path from any program to a LL program.</a:t>
            </a:r>
          </a:p>
          <a:p>
            <a:r>
              <a:rPr lang="en-US" altLang="en-US" sz="2000" dirty="0"/>
              <a:t>To get a different implementation, define a </a:t>
            </a:r>
            <a:r>
              <a:rPr lang="en-US" altLang="en-US" sz="2000" dirty="0">
                <a:solidFill>
                  <a:srgbClr val="009900"/>
                </a:solidFill>
              </a:rPr>
              <a:t>Halfway Transformation</a:t>
            </a:r>
            <a:r>
              <a:rPr lang="en-US" altLang="en-US" sz="2000" dirty="0"/>
              <a:t>, and let the </a:t>
            </a:r>
            <a:r>
              <a:rPr lang="en-US" altLang="en-US" sz="2000" dirty="0" err="1"/>
              <a:t>automaitc</a:t>
            </a:r>
            <a:r>
              <a:rPr lang="en-US" altLang="en-US" sz="2000" dirty="0"/>
              <a:t> algorithm do the </a:t>
            </a:r>
            <a:r>
              <a:rPr lang="en-US" altLang="en-US" sz="2000" dirty="0" smtClean="0"/>
              <a:t>rest</a:t>
            </a:r>
            <a:endParaRPr lang="en-US" altLang="en-US" sz="2000" dirty="0"/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69" name="Group 101"/>
          <p:cNvGrpSpPr>
            <a:grpSpLocks/>
          </p:cNvGrpSpPr>
          <p:nvPr/>
        </p:nvGrpSpPr>
        <p:grpSpPr bwMode="auto">
          <a:xfrm>
            <a:off x="3962400" y="5334000"/>
            <a:ext cx="3657600" cy="685800"/>
            <a:chOff x="1680" y="2976"/>
            <a:chExt cx="2304" cy="432"/>
          </a:xfrm>
        </p:grpSpPr>
        <p:sp>
          <p:nvSpPr>
            <p:cNvPr id="135270" name="Line 102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1" name="Line 103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2" name="Line 104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4" name="Line 106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5" name="Line 107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6" name="Line 108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77" name="Oval 10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8" name="Oval 110"/>
          <p:cNvSpPr>
            <a:spLocks noChangeArrowheads="1"/>
          </p:cNvSpPr>
          <p:nvPr/>
        </p:nvSpPr>
        <p:spPr bwMode="auto">
          <a:xfrm>
            <a:off x="7610475" y="4524375"/>
            <a:ext cx="228600" cy="2286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9" name="Line 111"/>
          <p:cNvSpPr>
            <a:spLocks noChangeShapeType="1"/>
          </p:cNvSpPr>
          <p:nvPr/>
        </p:nvSpPr>
        <p:spPr bwMode="auto">
          <a:xfrm>
            <a:off x="4038600" y="5181600"/>
            <a:ext cx="609600" cy="76200"/>
          </a:xfrm>
          <a:prstGeom prst="line">
            <a:avLst/>
          </a:prstGeom>
          <a:noFill/>
          <a:ln w="158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89" name="Oval 121"/>
          <p:cNvSpPr>
            <a:spLocks noChangeArrowheads="1"/>
          </p:cNvSpPr>
          <p:nvPr/>
        </p:nvSpPr>
        <p:spPr bwMode="auto">
          <a:xfrm>
            <a:off x="4724400" y="5181600"/>
            <a:ext cx="152400" cy="1524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6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6"/>
          <p:cNvGrpSpPr>
            <a:grpSpLocks/>
          </p:cNvGrpSpPr>
          <p:nvPr/>
        </p:nvGrpSpPr>
        <p:grpSpPr bwMode="auto">
          <a:xfrm>
            <a:off x="1384144" y="2626814"/>
            <a:ext cx="2373134" cy="1251896"/>
            <a:chOff x="1728" y="1008"/>
            <a:chExt cx="2352" cy="1344"/>
          </a:xfrm>
        </p:grpSpPr>
        <p:sp>
          <p:nvSpPr>
            <p:cNvPr id="100" name="Oval 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1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1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1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1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1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1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2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2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2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2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2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2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Oval 23"/>
          <p:cNvSpPr>
            <a:spLocks noChangeArrowheads="1"/>
          </p:cNvSpPr>
          <p:nvPr/>
        </p:nvSpPr>
        <p:spPr bwMode="auto">
          <a:xfrm>
            <a:off x="3551024" y="3232508"/>
            <a:ext cx="96863" cy="89421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25"/>
          <p:cNvSpPr>
            <a:spLocks noChangeArrowheads="1"/>
          </p:cNvSpPr>
          <p:nvPr/>
        </p:nvSpPr>
        <p:spPr bwMode="auto">
          <a:xfrm>
            <a:off x="1125495" y="3231334"/>
            <a:ext cx="96863" cy="89421"/>
          </a:xfrm>
          <a:prstGeom prst="ellipse">
            <a:avLst/>
          </a:prstGeom>
          <a:solidFill>
            <a:srgbClr val="EAEAEA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560812" y="2071235"/>
            <a:ext cx="3438622" cy="2750631"/>
            <a:chOff x="560812" y="2071235"/>
            <a:chExt cx="3438622" cy="2750631"/>
          </a:xfrm>
        </p:grpSpPr>
        <p:grpSp>
          <p:nvGrpSpPr>
            <p:cNvPr id="6" name="Group 91"/>
            <p:cNvGrpSpPr>
              <a:grpSpLocks/>
            </p:cNvGrpSpPr>
            <p:nvPr/>
          </p:nvGrpSpPr>
          <p:grpSpPr bwMode="auto">
            <a:xfrm>
              <a:off x="1384144" y="2487602"/>
              <a:ext cx="2615290" cy="1699002"/>
              <a:chOff x="1680" y="1584"/>
              <a:chExt cx="2592" cy="1824"/>
            </a:xfrm>
          </p:grpSpPr>
          <p:sp>
            <p:nvSpPr>
              <p:cNvPr id="7" name="Oval 76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Oval 77"/>
              <p:cNvSpPr>
                <a:spLocks noChangeArrowheads="1"/>
              </p:cNvSpPr>
              <p:nvPr/>
            </p:nvSpPr>
            <p:spPr bwMode="auto">
              <a:xfrm>
                <a:off x="2208" y="1728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Oval 78"/>
              <p:cNvSpPr>
                <a:spLocks noChangeArrowheads="1"/>
              </p:cNvSpPr>
              <p:nvPr/>
            </p:nvSpPr>
            <p:spPr bwMode="auto">
              <a:xfrm>
                <a:off x="2544" y="1584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79"/>
              <p:cNvSpPr>
                <a:spLocks noChangeArrowheads="1"/>
              </p:cNvSpPr>
              <p:nvPr/>
            </p:nvSpPr>
            <p:spPr bwMode="auto">
              <a:xfrm>
                <a:off x="2832" y="1776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80"/>
              <p:cNvSpPr>
                <a:spLocks noChangeArrowheads="1"/>
              </p:cNvSpPr>
              <p:nvPr/>
            </p:nvSpPr>
            <p:spPr bwMode="auto">
              <a:xfrm>
                <a:off x="3312" y="1584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81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82"/>
              <p:cNvSpPr>
                <a:spLocks noChangeArrowheads="1"/>
              </p:cNvSpPr>
              <p:nvPr/>
            </p:nvSpPr>
            <p:spPr bwMode="auto">
              <a:xfrm>
                <a:off x="3312" y="2400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83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84"/>
              <p:cNvSpPr>
                <a:spLocks noChangeArrowheads="1"/>
              </p:cNvSpPr>
              <p:nvPr/>
            </p:nvSpPr>
            <p:spPr bwMode="auto">
              <a:xfrm>
                <a:off x="2592" y="2832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85"/>
              <p:cNvSpPr>
                <a:spLocks noChangeArrowheads="1"/>
              </p:cNvSpPr>
              <p:nvPr/>
            </p:nvSpPr>
            <p:spPr bwMode="auto">
              <a:xfrm>
                <a:off x="2016" y="3168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86"/>
              <p:cNvSpPr>
                <a:spLocks noChangeArrowheads="1"/>
              </p:cNvSpPr>
              <p:nvPr/>
            </p:nvSpPr>
            <p:spPr bwMode="auto">
              <a:xfrm>
                <a:off x="1680" y="2160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87"/>
              <p:cNvSpPr>
                <a:spLocks noChangeArrowheads="1"/>
              </p:cNvSpPr>
              <p:nvPr/>
            </p:nvSpPr>
            <p:spPr bwMode="auto">
              <a:xfrm>
                <a:off x="2592" y="3216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88"/>
              <p:cNvSpPr>
                <a:spLocks noChangeArrowheads="1"/>
              </p:cNvSpPr>
              <p:nvPr/>
            </p:nvSpPr>
            <p:spPr bwMode="auto">
              <a:xfrm>
                <a:off x="4032" y="2592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89"/>
              <p:cNvSpPr>
                <a:spLocks noChangeArrowheads="1"/>
              </p:cNvSpPr>
              <p:nvPr/>
            </p:nvSpPr>
            <p:spPr bwMode="auto">
              <a:xfrm>
                <a:off x="3312" y="3312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90"/>
              <p:cNvSpPr>
                <a:spLocks noChangeArrowheads="1"/>
              </p:cNvSpPr>
              <p:nvPr/>
            </p:nvSpPr>
            <p:spPr bwMode="auto">
              <a:xfrm>
                <a:off x="4176" y="2208"/>
                <a:ext cx="96" cy="96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60812" y="2071235"/>
              <a:ext cx="3341759" cy="2750631"/>
              <a:chOff x="560812" y="2071235"/>
              <a:chExt cx="3341759" cy="2750631"/>
            </a:xfrm>
          </p:grpSpPr>
          <p:sp>
            <p:nvSpPr>
              <p:cNvPr id="43" name="Text Box 29"/>
              <p:cNvSpPr txBox="1">
                <a:spLocks noChangeArrowheads="1"/>
              </p:cNvSpPr>
              <p:nvPr/>
            </p:nvSpPr>
            <p:spPr bwMode="auto">
              <a:xfrm>
                <a:off x="1238850" y="4588998"/>
                <a:ext cx="2554751" cy="2328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i="0" dirty="0"/>
                  <a:t>more decomposed (into low-level steps)</a:t>
                </a:r>
              </a:p>
            </p:txBody>
          </p:sp>
          <p:sp>
            <p:nvSpPr>
              <p:cNvPr id="70" name="Text Box 71"/>
              <p:cNvSpPr txBox="1">
                <a:spLocks noChangeArrowheads="1"/>
              </p:cNvSpPr>
              <p:nvPr/>
            </p:nvSpPr>
            <p:spPr bwMode="auto">
              <a:xfrm>
                <a:off x="560812" y="3158260"/>
                <a:ext cx="18473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1800" b="1" i="0" dirty="0"/>
              </a:p>
            </p:txBody>
          </p:sp>
          <p:sp>
            <p:nvSpPr>
              <p:cNvPr id="71" name="Text Box 72"/>
              <p:cNvSpPr txBox="1">
                <a:spLocks noChangeArrowheads="1"/>
              </p:cNvSpPr>
              <p:nvPr/>
            </p:nvSpPr>
            <p:spPr bwMode="auto">
              <a:xfrm>
                <a:off x="1481006" y="2071235"/>
                <a:ext cx="1647674" cy="268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chemeClr val="accent2"/>
                    </a:solidFill>
                  </a:rPr>
                  <a:t>space of all programs</a:t>
                </a:r>
              </a:p>
            </p:txBody>
          </p:sp>
          <p:sp>
            <p:nvSpPr>
              <p:cNvPr id="74" name="Line 75"/>
              <p:cNvSpPr>
                <a:spLocks noChangeShapeType="1"/>
              </p:cNvSpPr>
              <p:nvPr/>
            </p:nvSpPr>
            <p:spPr bwMode="auto">
              <a:xfrm>
                <a:off x="996693" y="4588998"/>
                <a:ext cx="29058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" y="29189"/>
            <a:ext cx="9031471" cy="1325563"/>
          </a:xfrm>
        </p:spPr>
        <p:txBody>
          <a:bodyPr/>
          <a:lstStyle/>
          <a:p>
            <a:r>
              <a:rPr lang="en-US" dirty="0" smtClean="0"/>
              <a:t>Deductive vs Combinatorial Synthesis</a:t>
            </a:r>
            <a:endParaRPr lang="en-US" dirty="0"/>
          </a:p>
        </p:txBody>
      </p:sp>
      <p:pic>
        <p:nvPicPr>
          <p:cNvPr id="1026" name="Picture 2" descr="Image result for rubix cub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70" y="5360723"/>
            <a:ext cx="1394757" cy="14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30" y="5707642"/>
            <a:ext cx="2141870" cy="12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92"/>
          <p:cNvSpPr>
            <a:spLocks noChangeArrowheads="1"/>
          </p:cNvSpPr>
          <p:nvPr/>
        </p:nvSpPr>
        <p:spPr bwMode="auto">
          <a:xfrm>
            <a:off x="1207057" y="2421932"/>
            <a:ext cx="3049800" cy="1934199"/>
          </a:xfrm>
          <a:prstGeom prst="rect">
            <a:avLst/>
          </a:prstGeom>
          <a:solidFill>
            <a:schemeClr val="bg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6"/>
          <p:cNvGrpSpPr>
            <a:grpSpLocks/>
          </p:cNvGrpSpPr>
          <p:nvPr/>
        </p:nvGrpSpPr>
        <p:grpSpPr bwMode="auto">
          <a:xfrm>
            <a:off x="1093556" y="2621734"/>
            <a:ext cx="2663722" cy="1251896"/>
            <a:chOff x="1440" y="1008"/>
            <a:chExt cx="2640" cy="1344"/>
          </a:xfrm>
        </p:grpSpPr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Oval 49"/>
          <p:cNvSpPr>
            <a:spLocks noChangeArrowheads="1"/>
          </p:cNvSpPr>
          <p:nvPr/>
        </p:nvSpPr>
        <p:spPr bwMode="auto">
          <a:xfrm>
            <a:off x="1093556" y="3202971"/>
            <a:ext cx="145294" cy="134132"/>
          </a:xfrm>
          <a:prstGeom prst="ellipse">
            <a:avLst/>
          </a:prstGeom>
          <a:solidFill>
            <a:srgbClr val="009390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58"/>
          <p:cNvSpPr>
            <a:spLocks noChangeArrowheads="1"/>
          </p:cNvSpPr>
          <p:nvPr/>
        </p:nvSpPr>
        <p:spPr bwMode="auto">
          <a:xfrm>
            <a:off x="3515121" y="3202971"/>
            <a:ext cx="145294" cy="134132"/>
          </a:xfrm>
          <a:prstGeom prst="ellipse">
            <a:avLst/>
          </a:prstGeom>
          <a:solidFill>
            <a:srgbClr val="009390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3369827" y="2353470"/>
            <a:ext cx="1791958" cy="1967265"/>
            <a:chOff x="3369827" y="2353470"/>
            <a:chExt cx="1791958" cy="1967265"/>
          </a:xfrm>
        </p:grpSpPr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3369827" y="2353470"/>
              <a:ext cx="532744" cy="1967265"/>
            </a:xfrm>
            <a:custGeom>
              <a:avLst/>
              <a:gdLst>
                <a:gd name="T0" fmla="*/ 192 w 528"/>
                <a:gd name="T1" fmla="*/ 0 h 2112"/>
                <a:gd name="T2" fmla="*/ 0 w 528"/>
                <a:gd name="T3" fmla="*/ 768 h 2112"/>
                <a:gd name="T4" fmla="*/ 192 w 528"/>
                <a:gd name="T5" fmla="*/ 1248 h 2112"/>
                <a:gd name="T6" fmla="*/ 144 w 528"/>
                <a:gd name="T7" fmla="*/ 1536 h 2112"/>
                <a:gd name="T8" fmla="*/ 528 w 528"/>
                <a:gd name="T9" fmla="*/ 2112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2112">
                  <a:moveTo>
                    <a:pt x="192" y="0"/>
                  </a:moveTo>
                  <a:cubicBezTo>
                    <a:pt x="96" y="280"/>
                    <a:pt x="0" y="560"/>
                    <a:pt x="0" y="768"/>
                  </a:cubicBezTo>
                  <a:cubicBezTo>
                    <a:pt x="0" y="976"/>
                    <a:pt x="168" y="1120"/>
                    <a:pt x="192" y="1248"/>
                  </a:cubicBezTo>
                  <a:cubicBezTo>
                    <a:pt x="216" y="1376"/>
                    <a:pt x="88" y="1392"/>
                    <a:pt x="144" y="1536"/>
                  </a:cubicBezTo>
                  <a:cubicBezTo>
                    <a:pt x="200" y="1680"/>
                    <a:pt x="464" y="2016"/>
                    <a:pt x="528" y="211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 Box 74"/>
            <p:cNvSpPr txBox="1">
              <a:spLocks noChangeArrowheads="1"/>
            </p:cNvSpPr>
            <p:nvPr/>
          </p:nvSpPr>
          <p:spPr bwMode="auto">
            <a:xfrm>
              <a:off x="3805709" y="3918340"/>
              <a:ext cx="1356076" cy="268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implementations</a:t>
              </a:r>
            </a:p>
          </p:txBody>
        </p:sp>
      </p:grpSp>
      <p:sp>
        <p:nvSpPr>
          <p:cNvPr id="78" name="Cloud 77"/>
          <p:cNvSpPr/>
          <p:nvPr/>
        </p:nvSpPr>
        <p:spPr>
          <a:xfrm>
            <a:off x="7051361" y="2139861"/>
            <a:ext cx="4041209" cy="2926902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9" name="Cloud 78"/>
          <p:cNvSpPr/>
          <p:nvPr/>
        </p:nvSpPr>
        <p:spPr>
          <a:xfrm>
            <a:off x="7494104" y="2525233"/>
            <a:ext cx="3325686" cy="2123337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0" name="Cloud 79"/>
          <p:cNvSpPr/>
          <p:nvPr/>
        </p:nvSpPr>
        <p:spPr>
          <a:xfrm>
            <a:off x="8557279" y="3054114"/>
            <a:ext cx="1911650" cy="1388282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1" name="Cloud 80"/>
          <p:cNvSpPr/>
          <p:nvPr/>
        </p:nvSpPr>
        <p:spPr>
          <a:xfrm>
            <a:off x="9505864" y="3185167"/>
            <a:ext cx="728009" cy="528226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2" name="Cross 81"/>
          <p:cNvSpPr/>
          <p:nvPr/>
        </p:nvSpPr>
        <p:spPr>
          <a:xfrm rot="2631294">
            <a:off x="9756745" y="3319324"/>
            <a:ext cx="151866" cy="136407"/>
          </a:xfrm>
          <a:prstGeom prst="plus">
            <a:avLst>
              <a:gd name="adj" fmla="val 45105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3" name="TextBox 82"/>
          <p:cNvSpPr txBox="1"/>
          <p:nvPr/>
        </p:nvSpPr>
        <p:spPr>
          <a:xfrm>
            <a:off x="7886209" y="2720922"/>
            <a:ext cx="213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Space of programs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07057" y="1527135"/>
            <a:ext cx="2678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Deductive Synthesis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7363268" y="1492815"/>
            <a:ext cx="318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Combinatorial Synthesis</a:t>
            </a:r>
            <a:endParaRPr lang="en-US" sz="24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1187393" y="2711155"/>
            <a:ext cx="2424591" cy="1117764"/>
            <a:chOff x="1187393" y="2711155"/>
            <a:chExt cx="2424591" cy="1117764"/>
          </a:xfrm>
        </p:grpSpPr>
        <p:sp>
          <p:nvSpPr>
            <p:cNvPr id="45" name="Line 34"/>
            <p:cNvSpPr>
              <a:spLocks noChangeShapeType="1"/>
            </p:cNvSpPr>
            <p:nvPr/>
          </p:nvSpPr>
          <p:spPr bwMode="auto">
            <a:xfrm>
              <a:off x="1238850" y="3337103"/>
              <a:ext cx="193725" cy="134132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1577869" y="3560656"/>
              <a:ext cx="242157" cy="134132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 flipV="1">
              <a:off x="2013751" y="3560656"/>
              <a:ext cx="193725" cy="178842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V="1">
              <a:off x="2352770" y="3381813"/>
              <a:ext cx="145294" cy="4471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691789" y="3426524"/>
              <a:ext cx="242157" cy="8942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3127671" y="3560656"/>
              <a:ext cx="193725" cy="0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V="1">
              <a:off x="3466690" y="3337103"/>
              <a:ext cx="96863" cy="134132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 flipV="1">
              <a:off x="1529438" y="3784208"/>
              <a:ext cx="290588" cy="4471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 flipV="1">
              <a:off x="1820026" y="2889997"/>
              <a:ext cx="435882" cy="4471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>
              <a:off x="2449633" y="2934708"/>
              <a:ext cx="387450" cy="8942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4"/>
            <p:cNvSpPr>
              <a:spLocks noChangeShapeType="1"/>
            </p:cNvSpPr>
            <p:nvPr/>
          </p:nvSpPr>
          <p:spPr bwMode="auto">
            <a:xfrm flipV="1">
              <a:off x="3030808" y="2979418"/>
              <a:ext cx="484313" cy="134132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45"/>
            <p:cNvSpPr>
              <a:spLocks noChangeShapeType="1"/>
            </p:cNvSpPr>
            <p:nvPr/>
          </p:nvSpPr>
          <p:spPr bwMode="auto">
            <a:xfrm flipV="1">
              <a:off x="3224534" y="2711155"/>
              <a:ext cx="387450" cy="134132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46"/>
            <p:cNvSpPr>
              <a:spLocks noChangeShapeType="1"/>
            </p:cNvSpPr>
            <p:nvPr/>
          </p:nvSpPr>
          <p:spPr bwMode="auto">
            <a:xfrm flipV="1">
              <a:off x="1868457" y="2979418"/>
              <a:ext cx="435882" cy="268263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47"/>
            <p:cNvSpPr>
              <a:spLocks noChangeShapeType="1"/>
            </p:cNvSpPr>
            <p:nvPr/>
          </p:nvSpPr>
          <p:spPr bwMode="auto">
            <a:xfrm>
              <a:off x="2837083" y="3784208"/>
              <a:ext cx="339019" cy="4471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48"/>
            <p:cNvSpPr>
              <a:spLocks noChangeShapeType="1"/>
            </p:cNvSpPr>
            <p:nvPr/>
          </p:nvSpPr>
          <p:spPr bwMode="auto">
            <a:xfrm flipV="1">
              <a:off x="3369827" y="3784208"/>
              <a:ext cx="193725" cy="4471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6"/>
            <p:cNvSpPr>
              <a:spLocks noChangeShapeType="1"/>
            </p:cNvSpPr>
            <p:nvPr/>
          </p:nvSpPr>
          <p:spPr bwMode="auto">
            <a:xfrm flipV="1">
              <a:off x="1231873" y="2941216"/>
              <a:ext cx="435882" cy="268263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6"/>
            <p:cNvSpPr>
              <a:spLocks noChangeShapeType="1"/>
            </p:cNvSpPr>
            <p:nvPr/>
          </p:nvSpPr>
          <p:spPr bwMode="auto">
            <a:xfrm>
              <a:off x="1207057" y="3251905"/>
              <a:ext cx="460019" cy="3383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46"/>
            <p:cNvSpPr>
              <a:spLocks noChangeShapeType="1"/>
            </p:cNvSpPr>
            <p:nvPr/>
          </p:nvSpPr>
          <p:spPr bwMode="auto">
            <a:xfrm>
              <a:off x="1187393" y="3358648"/>
              <a:ext cx="163076" cy="336139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47"/>
            <p:cNvSpPr>
              <a:spLocks noChangeShapeType="1"/>
            </p:cNvSpPr>
            <p:nvPr/>
          </p:nvSpPr>
          <p:spPr bwMode="auto">
            <a:xfrm>
              <a:off x="2299055" y="3531032"/>
              <a:ext cx="351957" cy="182361"/>
            </a:xfrm>
            <a:prstGeom prst="line">
              <a:avLst/>
            </a:prstGeom>
            <a:noFill/>
            <a:ln w="3175">
              <a:solidFill>
                <a:srgbClr val="808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50"/>
          <p:cNvGrpSpPr>
            <a:grpSpLocks/>
          </p:cNvGrpSpPr>
          <p:nvPr/>
        </p:nvGrpSpPr>
        <p:grpSpPr bwMode="auto">
          <a:xfrm>
            <a:off x="1240792" y="3339105"/>
            <a:ext cx="2324702" cy="402395"/>
            <a:chOff x="1680" y="2976"/>
            <a:chExt cx="2304" cy="432"/>
          </a:xfrm>
        </p:grpSpPr>
        <p:sp>
          <p:nvSpPr>
            <p:cNvPr id="62" name="Line 51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28575">
              <a:solidFill>
                <a:srgbClr val="A5201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52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28575">
              <a:solidFill>
                <a:srgbClr val="A5201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53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28575">
              <a:solidFill>
                <a:srgbClr val="A5201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4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28575">
              <a:solidFill>
                <a:srgbClr val="A5201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55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28575">
              <a:solidFill>
                <a:srgbClr val="A5201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6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28575">
              <a:solidFill>
                <a:srgbClr val="A5201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28575">
              <a:solidFill>
                <a:srgbClr val="A5201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7003115" y="5054677"/>
                <a:ext cx="15588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15" y="5054677"/>
                <a:ext cx="155882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8319121" y="5071014"/>
                <a:ext cx="3306494" cy="461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r>
                  <a:rPr lang="en-US" sz="2400" i="1" dirty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121" y="5071014"/>
                <a:ext cx="3306494" cy="461729"/>
              </a:xfrm>
              <a:prstGeom prst="rect">
                <a:avLst/>
              </a:prstGeom>
              <a:blipFill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Flowchart: Process 128"/>
          <p:cNvSpPr/>
          <p:nvPr/>
        </p:nvSpPr>
        <p:spPr>
          <a:xfrm>
            <a:off x="10378155" y="5083731"/>
            <a:ext cx="1145709" cy="462432"/>
          </a:xfrm>
          <a:prstGeom prst="flowChart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132" name="Rectangle 131"/>
          <p:cNvSpPr/>
          <p:nvPr/>
        </p:nvSpPr>
        <p:spPr>
          <a:xfrm>
            <a:off x="9296807" y="5070311"/>
            <a:ext cx="1162276" cy="48927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9655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5" grpId="0" animBg="1"/>
      <p:bldP spid="22" grpId="0" animBg="1"/>
      <p:bldP spid="60" grpId="0" animBg="1"/>
      <p:bldP spid="69" grpId="0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2" grpId="0" animBg="1"/>
      <p:bldP spid="83" grpId="0"/>
      <p:bldP spid="126" grpId="0"/>
      <p:bldP spid="127" grpId="0"/>
      <p:bldP spid="129" grpId="0" animBg="1"/>
      <p:bldP spid="1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 dirty="0"/>
              <a:t>For every task there is a space of programs that describe it</a:t>
            </a:r>
          </a:p>
          <a:p>
            <a:r>
              <a:rPr lang="en-US" altLang="en-US" sz="2000" dirty="0">
                <a:solidFill>
                  <a:srgbClr val="CC0000"/>
                </a:solidFill>
              </a:rPr>
              <a:t>Automatic Transform</a:t>
            </a:r>
            <a:r>
              <a:rPr lang="en-US" altLang="en-US" sz="2000" dirty="0"/>
              <a:t> algorithm defines a path from any program to a LL program.</a:t>
            </a:r>
          </a:p>
          <a:p>
            <a:r>
              <a:rPr lang="en-US" altLang="en-US" sz="2000" dirty="0"/>
              <a:t>To get a different implementation, define a </a:t>
            </a:r>
            <a:r>
              <a:rPr lang="en-US" altLang="en-US" sz="2000" dirty="0">
                <a:solidFill>
                  <a:srgbClr val="009900"/>
                </a:solidFill>
              </a:rPr>
              <a:t>Halfway Transformation</a:t>
            </a:r>
            <a:r>
              <a:rPr lang="en-US" altLang="en-US" sz="2000" dirty="0"/>
              <a:t>, and let the </a:t>
            </a:r>
            <a:r>
              <a:rPr lang="en-US" altLang="en-US" sz="2000" dirty="0" err="1"/>
              <a:t>automaitc</a:t>
            </a:r>
            <a:r>
              <a:rPr lang="en-US" altLang="en-US" sz="2000" dirty="0"/>
              <a:t> algorithm do the </a:t>
            </a:r>
            <a:r>
              <a:rPr lang="en-US" altLang="en-US" sz="2000" dirty="0" smtClean="0"/>
              <a:t>rest</a:t>
            </a:r>
            <a:endParaRPr lang="en-US" altLang="en-US" sz="2000" dirty="0"/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69" name="Group 101"/>
          <p:cNvGrpSpPr>
            <a:grpSpLocks/>
          </p:cNvGrpSpPr>
          <p:nvPr/>
        </p:nvGrpSpPr>
        <p:grpSpPr bwMode="auto">
          <a:xfrm>
            <a:off x="3962400" y="5334000"/>
            <a:ext cx="3657600" cy="685800"/>
            <a:chOff x="1680" y="2976"/>
            <a:chExt cx="2304" cy="432"/>
          </a:xfrm>
        </p:grpSpPr>
        <p:sp>
          <p:nvSpPr>
            <p:cNvPr id="135270" name="Line 102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1" name="Line 103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2" name="Line 104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4" name="Line 106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5" name="Line 107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6" name="Line 108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77" name="Oval 10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8" name="Oval 110"/>
          <p:cNvSpPr>
            <a:spLocks noChangeArrowheads="1"/>
          </p:cNvSpPr>
          <p:nvPr/>
        </p:nvSpPr>
        <p:spPr bwMode="auto">
          <a:xfrm>
            <a:off x="7610475" y="4524375"/>
            <a:ext cx="228600" cy="2286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9" name="Line 111"/>
          <p:cNvSpPr>
            <a:spLocks noChangeShapeType="1"/>
          </p:cNvSpPr>
          <p:nvPr/>
        </p:nvSpPr>
        <p:spPr bwMode="auto">
          <a:xfrm>
            <a:off x="4038600" y="5181600"/>
            <a:ext cx="609600" cy="76200"/>
          </a:xfrm>
          <a:prstGeom prst="line">
            <a:avLst/>
          </a:prstGeom>
          <a:noFill/>
          <a:ln w="158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5280" name="Group 112"/>
          <p:cNvGrpSpPr>
            <a:grpSpLocks/>
          </p:cNvGrpSpPr>
          <p:nvPr/>
        </p:nvGrpSpPr>
        <p:grpSpPr bwMode="auto">
          <a:xfrm>
            <a:off x="4953000" y="4648200"/>
            <a:ext cx="2590800" cy="533400"/>
            <a:chOff x="3696" y="3552"/>
            <a:chExt cx="1632" cy="336"/>
          </a:xfrm>
        </p:grpSpPr>
        <p:sp>
          <p:nvSpPr>
            <p:cNvPr id="135281" name="Line 113"/>
            <p:cNvSpPr>
              <a:spLocks noChangeShapeType="1"/>
            </p:cNvSpPr>
            <p:nvPr/>
          </p:nvSpPr>
          <p:spPr bwMode="auto">
            <a:xfrm>
              <a:off x="4272" y="3552"/>
              <a:ext cx="384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2" name="Line 114"/>
            <p:cNvSpPr>
              <a:spLocks noChangeShapeType="1"/>
            </p:cNvSpPr>
            <p:nvPr/>
          </p:nvSpPr>
          <p:spPr bwMode="auto">
            <a:xfrm flipV="1">
              <a:off x="4848" y="3600"/>
              <a:ext cx="48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3" name="Line 115"/>
            <p:cNvSpPr>
              <a:spLocks noChangeShapeType="1"/>
            </p:cNvSpPr>
            <p:nvPr/>
          </p:nvSpPr>
          <p:spPr bwMode="auto">
            <a:xfrm flipV="1">
              <a:off x="3696" y="3600"/>
              <a:ext cx="432" cy="28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89" name="Oval 121"/>
          <p:cNvSpPr>
            <a:spLocks noChangeArrowheads="1"/>
          </p:cNvSpPr>
          <p:nvPr/>
        </p:nvSpPr>
        <p:spPr bwMode="auto">
          <a:xfrm>
            <a:off x="4724400" y="5181600"/>
            <a:ext cx="152400" cy="1524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50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90" name="Group 122"/>
          <p:cNvGrpSpPr>
            <a:grpSpLocks/>
          </p:cNvGrpSpPr>
          <p:nvPr/>
        </p:nvGrpSpPr>
        <p:grpSpPr bwMode="auto">
          <a:xfrm>
            <a:off x="3886200" y="4648200"/>
            <a:ext cx="1365250" cy="1066800"/>
            <a:chOff x="1488" y="2832"/>
            <a:chExt cx="860" cy="862"/>
          </a:xfrm>
        </p:grpSpPr>
        <p:sp>
          <p:nvSpPr>
            <p:cNvPr id="135287" name="Freeform 119"/>
            <p:cNvSpPr>
              <a:spLocks/>
            </p:cNvSpPr>
            <p:nvPr/>
          </p:nvSpPr>
          <p:spPr bwMode="auto">
            <a:xfrm>
              <a:off x="1968" y="2832"/>
              <a:ext cx="380" cy="862"/>
            </a:xfrm>
            <a:custGeom>
              <a:avLst/>
              <a:gdLst>
                <a:gd name="T0" fmla="*/ 629 w 629"/>
                <a:gd name="T1" fmla="*/ 366 h 862"/>
                <a:gd name="T2" fmla="*/ 538 w 629"/>
                <a:gd name="T3" fmla="*/ 713 h 862"/>
                <a:gd name="T4" fmla="*/ 446 w 629"/>
                <a:gd name="T5" fmla="*/ 741 h 862"/>
                <a:gd name="T6" fmla="*/ 391 w 629"/>
                <a:gd name="T7" fmla="*/ 759 h 862"/>
                <a:gd name="T8" fmla="*/ 291 w 629"/>
                <a:gd name="T9" fmla="*/ 777 h 862"/>
                <a:gd name="T10" fmla="*/ 273 w 629"/>
                <a:gd name="T11" fmla="*/ 796 h 862"/>
                <a:gd name="T12" fmla="*/ 199 w 629"/>
                <a:gd name="T13" fmla="*/ 814 h 862"/>
                <a:gd name="T14" fmla="*/ 145 w 629"/>
                <a:gd name="T15" fmla="*/ 732 h 862"/>
                <a:gd name="T16" fmla="*/ 99 w 629"/>
                <a:gd name="T17" fmla="*/ 686 h 862"/>
                <a:gd name="T18" fmla="*/ 62 w 629"/>
                <a:gd name="T19" fmla="*/ 631 h 862"/>
                <a:gd name="T20" fmla="*/ 44 w 629"/>
                <a:gd name="T21" fmla="*/ 576 h 862"/>
                <a:gd name="T22" fmla="*/ 35 w 629"/>
                <a:gd name="T23" fmla="*/ 549 h 862"/>
                <a:gd name="T24" fmla="*/ 81 w 629"/>
                <a:gd name="T25" fmla="*/ 274 h 862"/>
                <a:gd name="T26" fmla="*/ 263 w 629"/>
                <a:gd name="T27" fmla="*/ 101 h 862"/>
                <a:gd name="T28" fmla="*/ 291 w 629"/>
                <a:gd name="T29" fmla="*/ 55 h 862"/>
                <a:gd name="T30" fmla="*/ 318 w 629"/>
                <a:gd name="T31" fmla="*/ 46 h 862"/>
                <a:gd name="T32" fmla="*/ 346 w 629"/>
                <a:gd name="T33" fmla="*/ 28 h 862"/>
                <a:gd name="T34" fmla="*/ 428 w 629"/>
                <a:gd name="T35" fmla="*/ 0 h 862"/>
                <a:gd name="T36" fmla="*/ 529 w 629"/>
                <a:gd name="T37" fmla="*/ 46 h 862"/>
                <a:gd name="T38" fmla="*/ 583 w 629"/>
                <a:gd name="T39" fmla="*/ 92 h 862"/>
                <a:gd name="T40" fmla="*/ 611 w 629"/>
                <a:gd name="T41" fmla="*/ 146 h 862"/>
                <a:gd name="T42" fmla="*/ 629 w 629"/>
                <a:gd name="T43" fmla="*/ 366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9" h="862">
                  <a:moveTo>
                    <a:pt x="629" y="366"/>
                  </a:moveTo>
                  <a:cubicBezTo>
                    <a:pt x="626" y="392"/>
                    <a:pt x="623" y="685"/>
                    <a:pt x="538" y="713"/>
                  </a:cubicBezTo>
                  <a:cubicBezTo>
                    <a:pt x="498" y="753"/>
                    <a:pt x="537" y="722"/>
                    <a:pt x="446" y="741"/>
                  </a:cubicBezTo>
                  <a:cubicBezTo>
                    <a:pt x="427" y="745"/>
                    <a:pt x="391" y="759"/>
                    <a:pt x="391" y="759"/>
                  </a:cubicBezTo>
                  <a:cubicBezTo>
                    <a:pt x="350" y="749"/>
                    <a:pt x="325" y="749"/>
                    <a:pt x="291" y="777"/>
                  </a:cubicBezTo>
                  <a:cubicBezTo>
                    <a:pt x="284" y="783"/>
                    <a:pt x="281" y="793"/>
                    <a:pt x="273" y="796"/>
                  </a:cubicBezTo>
                  <a:cubicBezTo>
                    <a:pt x="249" y="805"/>
                    <a:pt x="199" y="814"/>
                    <a:pt x="199" y="814"/>
                  </a:cubicBezTo>
                  <a:cubicBezTo>
                    <a:pt x="81" y="692"/>
                    <a:pt x="236" y="862"/>
                    <a:pt x="145" y="732"/>
                  </a:cubicBezTo>
                  <a:cubicBezTo>
                    <a:pt x="133" y="714"/>
                    <a:pt x="114" y="701"/>
                    <a:pt x="99" y="686"/>
                  </a:cubicBezTo>
                  <a:cubicBezTo>
                    <a:pt x="83" y="670"/>
                    <a:pt x="62" y="631"/>
                    <a:pt x="62" y="631"/>
                  </a:cubicBezTo>
                  <a:cubicBezTo>
                    <a:pt x="56" y="613"/>
                    <a:pt x="50" y="594"/>
                    <a:pt x="44" y="576"/>
                  </a:cubicBezTo>
                  <a:cubicBezTo>
                    <a:pt x="41" y="567"/>
                    <a:pt x="35" y="549"/>
                    <a:pt x="35" y="549"/>
                  </a:cubicBezTo>
                  <a:cubicBezTo>
                    <a:pt x="41" y="390"/>
                    <a:pt x="0" y="355"/>
                    <a:pt x="81" y="274"/>
                  </a:cubicBezTo>
                  <a:cubicBezTo>
                    <a:pt x="112" y="182"/>
                    <a:pt x="169" y="132"/>
                    <a:pt x="263" y="101"/>
                  </a:cubicBezTo>
                  <a:cubicBezTo>
                    <a:pt x="296" y="68"/>
                    <a:pt x="274" y="72"/>
                    <a:pt x="291" y="55"/>
                  </a:cubicBezTo>
                  <a:cubicBezTo>
                    <a:pt x="298" y="48"/>
                    <a:pt x="309" y="50"/>
                    <a:pt x="318" y="46"/>
                  </a:cubicBezTo>
                  <a:cubicBezTo>
                    <a:pt x="328" y="41"/>
                    <a:pt x="336" y="33"/>
                    <a:pt x="346" y="28"/>
                  </a:cubicBezTo>
                  <a:cubicBezTo>
                    <a:pt x="372" y="15"/>
                    <a:pt x="428" y="0"/>
                    <a:pt x="428" y="0"/>
                  </a:cubicBezTo>
                  <a:cubicBezTo>
                    <a:pt x="499" y="12"/>
                    <a:pt x="477" y="13"/>
                    <a:pt x="529" y="46"/>
                  </a:cubicBezTo>
                  <a:cubicBezTo>
                    <a:pt x="589" y="136"/>
                    <a:pt x="494" y="3"/>
                    <a:pt x="583" y="92"/>
                  </a:cubicBezTo>
                  <a:cubicBezTo>
                    <a:pt x="597" y="106"/>
                    <a:pt x="600" y="129"/>
                    <a:pt x="611" y="146"/>
                  </a:cubicBezTo>
                  <a:cubicBezTo>
                    <a:pt x="625" y="219"/>
                    <a:pt x="629" y="292"/>
                    <a:pt x="629" y="366"/>
                  </a:cubicBezTo>
                  <a:close/>
                </a:path>
              </a:pathLst>
            </a:custGeom>
            <a:solidFill>
              <a:srgbClr val="666699"/>
            </a:solidFill>
            <a:ln w="12700" cap="flat" cmpd="sng">
              <a:solidFill>
                <a:srgbClr val="6666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8" name="Line 120"/>
            <p:cNvSpPr>
              <a:spLocks noChangeShapeType="1"/>
            </p:cNvSpPr>
            <p:nvPr/>
          </p:nvSpPr>
          <p:spPr bwMode="auto">
            <a:xfrm>
              <a:off x="1488" y="3216"/>
              <a:ext cx="480" cy="0"/>
            </a:xfrm>
            <a:prstGeom prst="line">
              <a:avLst/>
            </a:prstGeom>
            <a:noFill/>
            <a:ln w="15875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For every task there is a space of programs that describe it</a:t>
            </a:r>
          </a:p>
          <a:p>
            <a:r>
              <a:rPr lang="en-US" altLang="en-US" sz="2000">
                <a:solidFill>
                  <a:srgbClr val="CC0000"/>
                </a:solidFill>
              </a:rPr>
              <a:t>Automatic Transform</a:t>
            </a:r>
            <a:r>
              <a:rPr lang="en-US" altLang="en-US" sz="2000"/>
              <a:t> algorithm defines a path from any program to a LL program.</a:t>
            </a:r>
          </a:p>
          <a:p>
            <a:r>
              <a:rPr lang="en-US" altLang="en-US" sz="2000"/>
              <a:t>To get a different implementation, define a </a:t>
            </a:r>
            <a:r>
              <a:rPr lang="en-US" altLang="en-US" sz="2000">
                <a:solidFill>
                  <a:srgbClr val="009900"/>
                </a:solidFill>
              </a:rPr>
              <a:t>Halfway Transformation</a:t>
            </a:r>
            <a:r>
              <a:rPr lang="en-US" altLang="en-US" sz="2000"/>
              <a:t>, and let the automaitc algorithm do the rest</a:t>
            </a:r>
          </a:p>
          <a:p>
            <a:r>
              <a:rPr lang="en-US" altLang="en-US" sz="2000"/>
              <a:t>If the transformation is difficult, simply provide a </a:t>
            </a:r>
            <a:r>
              <a:rPr lang="en-US" altLang="en-US" sz="2000">
                <a:solidFill>
                  <a:srgbClr val="666699"/>
                </a:solidFill>
              </a:rPr>
              <a:t>Sketch</a:t>
            </a:r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69" name="Group 101"/>
          <p:cNvGrpSpPr>
            <a:grpSpLocks/>
          </p:cNvGrpSpPr>
          <p:nvPr/>
        </p:nvGrpSpPr>
        <p:grpSpPr bwMode="auto">
          <a:xfrm>
            <a:off x="3962400" y="5334000"/>
            <a:ext cx="3657600" cy="685800"/>
            <a:chOff x="1680" y="2976"/>
            <a:chExt cx="2304" cy="432"/>
          </a:xfrm>
        </p:grpSpPr>
        <p:sp>
          <p:nvSpPr>
            <p:cNvPr id="135270" name="Line 102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1" name="Line 103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2" name="Line 104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4" name="Line 106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5" name="Line 107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6" name="Line 108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77" name="Oval 10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8" name="Oval 110"/>
          <p:cNvSpPr>
            <a:spLocks noChangeArrowheads="1"/>
          </p:cNvSpPr>
          <p:nvPr/>
        </p:nvSpPr>
        <p:spPr bwMode="auto">
          <a:xfrm>
            <a:off x="7610475" y="4524375"/>
            <a:ext cx="228600" cy="2286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36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90" name="Group 122"/>
          <p:cNvGrpSpPr>
            <a:grpSpLocks/>
          </p:cNvGrpSpPr>
          <p:nvPr/>
        </p:nvGrpSpPr>
        <p:grpSpPr bwMode="auto">
          <a:xfrm>
            <a:off x="3886200" y="4648200"/>
            <a:ext cx="1365250" cy="1066800"/>
            <a:chOff x="1488" y="2832"/>
            <a:chExt cx="860" cy="862"/>
          </a:xfrm>
        </p:grpSpPr>
        <p:sp>
          <p:nvSpPr>
            <p:cNvPr id="135287" name="Freeform 119"/>
            <p:cNvSpPr>
              <a:spLocks/>
            </p:cNvSpPr>
            <p:nvPr/>
          </p:nvSpPr>
          <p:spPr bwMode="auto">
            <a:xfrm>
              <a:off x="1968" y="2832"/>
              <a:ext cx="380" cy="862"/>
            </a:xfrm>
            <a:custGeom>
              <a:avLst/>
              <a:gdLst>
                <a:gd name="T0" fmla="*/ 629 w 629"/>
                <a:gd name="T1" fmla="*/ 366 h 862"/>
                <a:gd name="T2" fmla="*/ 538 w 629"/>
                <a:gd name="T3" fmla="*/ 713 h 862"/>
                <a:gd name="T4" fmla="*/ 446 w 629"/>
                <a:gd name="T5" fmla="*/ 741 h 862"/>
                <a:gd name="T6" fmla="*/ 391 w 629"/>
                <a:gd name="T7" fmla="*/ 759 h 862"/>
                <a:gd name="T8" fmla="*/ 291 w 629"/>
                <a:gd name="T9" fmla="*/ 777 h 862"/>
                <a:gd name="T10" fmla="*/ 273 w 629"/>
                <a:gd name="T11" fmla="*/ 796 h 862"/>
                <a:gd name="T12" fmla="*/ 199 w 629"/>
                <a:gd name="T13" fmla="*/ 814 h 862"/>
                <a:gd name="T14" fmla="*/ 145 w 629"/>
                <a:gd name="T15" fmla="*/ 732 h 862"/>
                <a:gd name="T16" fmla="*/ 99 w 629"/>
                <a:gd name="T17" fmla="*/ 686 h 862"/>
                <a:gd name="T18" fmla="*/ 62 w 629"/>
                <a:gd name="T19" fmla="*/ 631 h 862"/>
                <a:gd name="T20" fmla="*/ 44 w 629"/>
                <a:gd name="T21" fmla="*/ 576 h 862"/>
                <a:gd name="T22" fmla="*/ 35 w 629"/>
                <a:gd name="T23" fmla="*/ 549 h 862"/>
                <a:gd name="T24" fmla="*/ 81 w 629"/>
                <a:gd name="T25" fmla="*/ 274 h 862"/>
                <a:gd name="T26" fmla="*/ 263 w 629"/>
                <a:gd name="T27" fmla="*/ 101 h 862"/>
                <a:gd name="T28" fmla="*/ 291 w 629"/>
                <a:gd name="T29" fmla="*/ 55 h 862"/>
                <a:gd name="T30" fmla="*/ 318 w 629"/>
                <a:gd name="T31" fmla="*/ 46 h 862"/>
                <a:gd name="T32" fmla="*/ 346 w 629"/>
                <a:gd name="T33" fmla="*/ 28 h 862"/>
                <a:gd name="T34" fmla="*/ 428 w 629"/>
                <a:gd name="T35" fmla="*/ 0 h 862"/>
                <a:gd name="T36" fmla="*/ 529 w 629"/>
                <a:gd name="T37" fmla="*/ 46 h 862"/>
                <a:gd name="T38" fmla="*/ 583 w 629"/>
                <a:gd name="T39" fmla="*/ 92 h 862"/>
                <a:gd name="T40" fmla="*/ 611 w 629"/>
                <a:gd name="T41" fmla="*/ 146 h 862"/>
                <a:gd name="T42" fmla="*/ 629 w 629"/>
                <a:gd name="T43" fmla="*/ 366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9" h="862">
                  <a:moveTo>
                    <a:pt x="629" y="366"/>
                  </a:moveTo>
                  <a:cubicBezTo>
                    <a:pt x="626" y="392"/>
                    <a:pt x="623" y="685"/>
                    <a:pt x="538" y="713"/>
                  </a:cubicBezTo>
                  <a:cubicBezTo>
                    <a:pt x="498" y="753"/>
                    <a:pt x="537" y="722"/>
                    <a:pt x="446" y="741"/>
                  </a:cubicBezTo>
                  <a:cubicBezTo>
                    <a:pt x="427" y="745"/>
                    <a:pt x="391" y="759"/>
                    <a:pt x="391" y="759"/>
                  </a:cubicBezTo>
                  <a:cubicBezTo>
                    <a:pt x="350" y="749"/>
                    <a:pt x="325" y="749"/>
                    <a:pt x="291" y="777"/>
                  </a:cubicBezTo>
                  <a:cubicBezTo>
                    <a:pt x="284" y="783"/>
                    <a:pt x="281" y="793"/>
                    <a:pt x="273" y="796"/>
                  </a:cubicBezTo>
                  <a:cubicBezTo>
                    <a:pt x="249" y="805"/>
                    <a:pt x="199" y="814"/>
                    <a:pt x="199" y="814"/>
                  </a:cubicBezTo>
                  <a:cubicBezTo>
                    <a:pt x="81" y="692"/>
                    <a:pt x="236" y="862"/>
                    <a:pt x="145" y="732"/>
                  </a:cubicBezTo>
                  <a:cubicBezTo>
                    <a:pt x="133" y="714"/>
                    <a:pt x="114" y="701"/>
                    <a:pt x="99" y="686"/>
                  </a:cubicBezTo>
                  <a:cubicBezTo>
                    <a:pt x="83" y="670"/>
                    <a:pt x="62" y="631"/>
                    <a:pt x="62" y="631"/>
                  </a:cubicBezTo>
                  <a:cubicBezTo>
                    <a:pt x="56" y="613"/>
                    <a:pt x="50" y="594"/>
                    <a:pt x="44" y="576"/>
                  </a:cubicBezTo>
                  <a:cubicBezTo>
                    <a:pt x="41" y="567"/>
                    <a:pt x="35" y="549"/>
                    <a:pt x="35" y="549"/>
                  </a:cubicBezTo>
                  <a:cubicBezTo>
                    <a:pt x="41" y="390"/>
                    <a:pt x="0" y="355"/>
                    <a:pt x="81" y="274"/>
                  </a:cubicBezTo>
                  <a:cubicBezTo>
                    <a:pt x="112" y="182"/>
                    <a:pt x="169" y="132"/>
                    <a:pt x="263" y="101"/>
                  </a:cubicBezTo>
                  <a:cubicBezTo>
                    <a:pt x="296" y="68"/>
                    <a:pt x="274" y="72"/>
                    <a:pt x="291" y="55"/>
                  </a:cubicBezTo>
                  <a:cubicBezTo>
                    <a:pt x="298" y="48"/>
                    <a:pt x="309" y="50"/>
                    <a:pt x="318" y="46"/>
                  </a:cubicBezTo>
                  <a:cubicBezTo>
                    <a:pt x="328" y="41"/>
                    <a:pt x="336" y="33"/>
                    <a:pt x="346" y="28"/>
                  </a:cubicBezTo>
                  <a:cubicBezTo>
                    <a:pt x="372" y="15"/>
                    <a:pt x="428" y="0"/>
                    <a:pt x="428" y="0"/>
                  </a:cubicBezTo>
                  <a:cubicBezTo>
                    <a:pt x="499" y="12"/>
                    <a:pt x="477" y="13"/>
                    <a:pt x="529" y="46"/>
                  </a:cubicBezTo>
                  <a:cubicBezTo>
                    <a:pt x="589" y="136"/>
                    <a:pt x="494" y="3"/>
                    <a:pt x="583" y="92"/>
                  </a:cubicBezTo>
                  <a:cubicBezTo>
                    <a:pt x="597" y="106"/>
                    <a:pt x="600" y="129"/>
                    <a:pt x="611" y="146"/>
                  </a:cubicBezTo>
                  <a:cubicBezTo>
                    <a:pt x="625" y="219"/>
                    <a:pt x="629" y="292"/>
                    <a:pt x="629" y="366"/>
                  </a:cubicBezTo>
                  <a:close/>
                </a:path>
              </a:pathLst>
            </a:custGeom>
            <a:solidFill>
              <a:srgbClr val="666699"/>
            </a:solidFill>
            <a:ln w="12700" cap="flat" cmpd="sng">
              <a:solidFill>
                <a:srgbClr val="6666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8" name="Line 120"/>
            <p:cNvSpPr>
              <a:spLocks noChangeShapeType="1"/>
            </p:cNvSpPr>
            <p:nvPr/>
          </p:nvSpPr>
          <p:spPr bwMode="auto">
            <a:xfrm>
              <a:off x="1488" y="3216"/>
              <a:ext cx="480" cy="0"/>
            </a:xfrm>
            <a:prstGeom prst="line">
              <a:avLst/>
            </a:prstGeom>
            <a:noFill/>
            <a:ln w="15875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For every task there is a space of programs that describe it</a:t>
            </a:r>
          </a:p>
          <a:p>
            <a:r>
              <a:rPr lang="en-US" altLang="en-US" sz="2000">
                <a:solidFill>
                  <a:srgbClr val="CC0000"/>
                </a:solidFill>
              </a:rPr>
              <a:t>Automatic Transform</a:t>
            </a:r>
            <a:r>
              <a:rPr lang="en-US" altLang="en-US" sz="2000"/>
              <a:t> algorithm defines a path from any program to a LL program.</a:t>
            </a:r>
          </a:p>
          <a:p>
            <a:r>
              <a:rPr lang="en-US" altLang="en-US" sz="2000"/>
              <a:t>To get a different implementation, define a </a:t>
            </a:r>
            <a:r>
              <a:rPr lang="en-US" altLang="en-US" sz="2000">
                <a:solidFill>
                  <a:srgbClr val="009900"/>
                </a:solidFill>
              </a:rPr>
              <a:t>Halfway Transformation</a:t>
            </a:r>
            <a:r>
              <a:rPr lang="en-US" altLang="en-US" sz="2000"/>
              <a:t>, and let the automaitc algorithm do the rest</a:t>
            </a:r>
          </a:p>
          <a:p>
            <a:r>
              <a:rPr lang="en-US" altLang="en-US" sz="2000"/>
              <a:t>If the transformation is difficult, simply provide a </a:t>
            </a:r>
            <a:r>
              <a:rPr lang="en-US" altLang="en-US" sz="2000">
                <a:solidFill>
                  <a:srgbClr val="666699"/>
                </a:solidFill>
              </a:rPr>
              <a:t>Sketch</a:t>
            </a:r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69" name="Group 101"/>
          <p:cNvGrpSpPr>
            <a:grpSpLocks/>
          </p:cNvGrpSpPr>
          <p:nvPr/>
        </p:nvGrpSpPr>
        <p:grpSpPr bwMode="auto">
          <a:xfrm>
            <a:off x="3962400" y="5334000"/>
            <a:ext cx="3657600" cy="685800"/>
            <a:chOff x="1680" y="2976"/>
            <a:chExt cx="2304" cy="432"/>
          </a:xfrm>
        </p:grpSpPr>
        <p:sp>
          <p:nvSpPr>
            <p:cNvPr id="135270" name="Line 102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1" name="Line 103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2" name="Line 104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4" name="Line 106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5" name="Line 107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6" name="Line 108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77" name="Oval 10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8" name="Oval 110"/>
          <p:cNvSpPr>
            <a:spLocks noChangeArrowheads="1"/>
          </p:cNvSpPr>
          <p:nvPr/>
        </p:nvSpPr>
        <p:spPr bwMode="auto">
          <a:xfrm>
            <a:off x="7610475" y="4524375"/>
            <a:ext cx="228600" cy="2286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80" name="Group 112"/>
          <p:cNvGrpSpPr>
            <a:grpSpLocks/>
          </p:cNvGrpSpPr>
          <p:nvPr/>
        </p:nvGrpSpPr>
        <p:grpSpPr bwMode="auto">
          <a:xfrm>
            <a:off x="4953000" y="4648200"/>
            <a:ext cx="2590800" cy="533400"/>
            <a:chOff x="3696" y="3552"/>
            <a:chExt cx="1632" cy="336"/>
          </a:xfrm>
        </p:grpSpPr>
        <p:sp>
          <p:nvSpPr>
            <p:cNvPr id="135281" name="Line 113"/>
            <p:cNvSpPr>
              <a:spLocks noChangeShapeType="1"/>
            </p:cNvSpPr>
            <p:nvPr/>
          </p:nvSpPr>
          <p:spPr bwMode="auto">
            <a:xfrm>
              <a:off x="4272" y="3552"/>
              <a:ext cx="384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2" name="Line 114"/>
            <p:cNvSpPr>
              <a:spLocks noChangeShapeType="1"/>
            </p:cNvSpPr>
            <p:nvPr/>
          </p:nvSpPr>
          <p:spPr bwMode="auto">
            <a:xfrm flipV="1">
              <a:off x="4848" y="3600"/>
              <a:ext cx="48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3" name="Line 115"/>
            <p:cNvSpPr>
              <a:spLocks noChangeShapeType="1"/>
            </p:cNvSpPr>
            <p:nvPr/>
          </p:nvSpPr>
          <p:spPr bwMode="auto">
            <a:xfrm flipV="1">
              <a:off x="3696" y="3600"/>
              <a:ext cx="432" cy="28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89" name="Oval 121"/>
          <p:cNvSpPr>
            <a:spLocks noChangeArrowheads="1"/>
          </p:cNvSpPr>
          <p:nvPr/>
        </p:nvSpPr>
        <p:spPr bwMode="auto">
          <a:xfrm>
            <a:off x="4724400" y="5181600"/>
            <a:ext cx="152400" cy="1524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4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90" name="Group 122"/>
          <p:cNvGrpSpPr>
            <a:grpSpLocks/>
          </p:cNvGrpSpPr>
          <p:nvPr/>
        </p:nvGrpSpPr>
        <p:grpSpPr bwMode="auto">
          <a:xfrm>
            <a:off x="3886200" y="4648200"/>
            <a:ext cx="1365250" cy="1066800"/>
            <a:chOff x="1488" y="2832"/>
            <a:chExt cx="860" cy="862"/>
          </a:xfrm>
        </p:grpSpPr>
        <p:sp>
          <p:nvSpPr>
            <p:cNvPr id="135287" name="Freeform 119"/>
            <p:cNvSpPr>
              <a:spLocks/>
            </p:cNvSpPr>
            <p:nvPr/>
          </p:nvSpPr>
          <p:spPr bwMode="auto">
            <a:xfrm>
              <a:off x="1968" y="2832"/>
              <a:ext cx="380" cy="862"/>
            </a:xfrm>
            <a:custGeom>
              <a:avLst/>
              <a:gdLst>
                <a:gd name="T0" fmla="*/ 629 w 629"/>
                <a:gd name="T1" fmla="*/ 366 h 862"/>
                <a:gd name="T2" fmla="*/ 538 w 629"/>
                <a:gd name="T3" fmla="*/ 713 h 862"/>
                <a:gd name="T4" fmla="*/ 446 w 629"/>
                <a:gd name="T5" fmla="*/ 741 h 862"/>
                <a:gd name="T6" fmla="*/ 391 w 629"/>
                <a:gd name="T7" fmla="*/ 759 h 862"/>
                <a:gd name="T8" fmla="*/ 291 w 629"/>
                <a:gd name="T9" fmla="*/ 777 h 862"/>
                <a:gd name="T10" fmla="*/ 273 w 629"/>
                <a:gd name="T11" fmla="*/ 796 h 862"/>
                <a:gd name="T12" fmla="*/ 199 w 629"/>
                <a:gd name="T13" fmla="*/ 814 h 862"/>
                <a:gd name="T14" fmla="*/ 145 w 629"/>
                <a:gd name="T15" fmla="*/ 732 h 862"/>
                <a:gd name="T16" fmla="*/ 99 w 629"/>
                <a:gd name="T17" fmla="*/ 686 h 862"/>
                <a:gd name="T18" fmla="*/ 62 w 629"/>
                <a:gd name="T19" fmla="*/ 631 h 862"/>
                <a:gd name="T20" fmla="*/ 44 w 629"/>
                <a:gd name="T21" fmla="*/ 576 h 862"/>
                <a:gd name="T22" fmla="*/ 35 w 629"/>
                <a:gd name="T23" fmla="*/ 549 h 862"/>
                <a:gd name="T24" fmla="*/ 81 w 629"/>
                <a:gd name="T25" fmla="*/ 274 h 862"/>
                <a:gd name="T26" fmla="*/ 263 w 629"/>
                <a:gd name="T27" fmla="*/ 101 h 862"/>
                <a:gd name="T28" fmla="*/ 291 w 629"/>
                <a:gd name="T29" fmla="*/ 55 h 862"/>
                <a:gd name="T30" fmla="*/ 318 w 629"/>
                <a:gd name="T31" fmla="*/ 46 h 862"/>
                <a:gd name="T32" fmla="*/ 346 w 629"/>
                <a:gd name="T33" fmla="*/ 28 h 862"/>
                <a:gd name="T34" fmla="*/ 428 w 629"/>
                <a:gd name="T35" fmla="*/ 0 h 862"/>
                <a:gd name="T36" fmla="*/ 529 w 629"/>
                <a:gd name="T37" fmla="*/ 46 h 862"/>
                <a:gd name="T38" fmla="*/ 583 w 629"/>
                <a:gd name="T39" fmla="*/ 92 h 862"/>
                <a:gd name="T40" fmla="*/ 611 w 629"/>
                <a:gd name="T41" fmla="*/ 146 h 862"/>
                <a:gd name="T42" fmla="*/ 629 w 629"/>
                <a:gd name="T43" fmla="*/ 366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9" h="862">
                  <a:moveTo>
                    <a:pt x="629" y="366"/>
                  </a:moveTo>
                  <a:cubicBezTo>
                    <a:pt x="626" y="392"/>
                    <a:pt x="623" y="685"/>
                    <a:pt x="538" y="713"/>
                  </a:cubicBezTo>
                  <a:cubicBezTo>
                    <a:pt x="498" y="753"/>
                    <a:pt x="537" y="722"/>
                    <a:pt x="446" y="741"/>
                  </a:cubicBezTo>
                  <a:cubicBezTo>
                    <a:pt x="427" y="745"/>
                    <a:pt x="391" y="759"/>
                    <a:pt x="391" y="759"/>
                  </a:cubicBezTo>
                  <a:cubicBezTo>
                    <a:pt x="350" y="749"/>
                    <a:pt x="325" y="749"/>
                    <a:pt x="291" y="777"/>
                  </a:cubicBezTo>
                  <a:cubicBezTo>
                    <a:pt x="284" y="783"/>
                    <a:pt x="281" y="793"/>
                    <a:pt x="273" y="796"/>
                  </a:cubicBezTo>
                  <a:cubicBezTo>
                    <a:pt x="249" y="805"/>
                    <a:pt x="199" y="814"/>
                    <a:pt x="199" y="814"/>
                  </a:cubicBezTo>
                  <a:cubicBezTo>
                    <a:pt x="81" y="692"/>
                    <a:pt x="236" y="862"/>
                    <a:pt x="145" y="732"/>
                  </a:cubicBezTo>
                  <a:cubicBezTo>
                    <a:pt x="133" y="714"/>
                    <a:pt x="114" y="701"/>
                    <a:pt x="99" y="686"/>
                  </a:cubicBezTo>
                  <a:cubicBezTo>
                    <a:pt x="83" y="670"/>
                    <a:pt x="62" y="631"/>
                    <a:pt x="62" y="631"/>
                  </a:cubicBezTo>
                  <a:cubicBezTo>
                    <a:pt x="56" y="613"/>
                    <a:pt x="50" y="594"/>
                    <a:pt x="44" y="576"/>
                  </a:cubicBezTo>
                  <a:cubicBezTo>
                    <a:pt x="41" y="567"/>
                    <a:pt x="35" y="549"/>
                    <a:pt x="35" y="549"/>
                  </a:cubicBezTo>
                  <a:cubicBezTo>
                    <a:pt x="41" y="390"/>
                    <a:pt x="0" y="355"/>
                    <a:pt x="81" y="274"/>
                  </a:cubicBezTo>
                  <a:cubicBezTo>
                    <a:pt x="112" y="182"/>
                    <a:pt x="169" y="132"/>
                    <a:pt x="263" y="101"/>
                  </a:cubicBezTo>
                  <a:cubicBezTo>
                    <a:pt x="296" y="68"/>
                    <a:pt x="274" y="72"/>
                    <a:pt x="291" y="55"/>
                  </a:cubicBezTo>
                  <a:cubicBezTo>
                    <a:pt x="298" y="48"/>
                    <a:pt x="309" y="50"/>
                    <a:pt x="318" y="46"/>
                  </a:cubicBezTo>
                  <a:cubicBezTo>
                    <a:pt x="328" y="41"/>
                    <a:pt x="336" y="33"/>
                    <a:pt x="346" y="28"/>
                  </a:cubicBezTo>
                  <a:cubicBezTo>
                    <a:pt x="372" y="15"/>
                    <a:pt x="428" y="0"/>
                    <a:pt x="428" y="0"/>
                  </a:cubicBezTo>
                  <a:cubicBezTo>
                    <a:pt x="499" y="12"/>
                    <a:pt x="477" y="13"/>
                    <a:pt x="529" y="46"/>
                  </a:cubicBezTo>
                  <a:cubicBezTo>
                    <a:pt x="589" y="136"/>
                    <a:pt x="494" y="3"/>
                    <a:pt x="583" y="92"/>
                  </a:cubicBezTo>
                  <a:cubicBezTo>
                    <a:pt x="597" y="106"/>
                    <a:pt x="600" y="129"/>
                    <a:pt x="611" y="146"/>
                  </a:cubicBezTo>
                  <a:cubicBezTo>
                    <a:pt x="625" y="219"/>
                    <a:pt x="629" y="292"/>
                    <a:pt x="629" y="366"/>
                  </a:cubicBezTo>
                  <a:close/>
                </a:path>
              </a:pathLst>
            </a:custGeom>
            <a:solidFill>
              <a:srgbClr val="666699"/>
            </a:solidFill>
            <a:ln w="12700" cap="flat" cmpd="sng">
              <a:solidFill>
                <a:srgbClr val="666699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8" name="Line 120"/>
            <p:cNvSpPr>
              <a:spLocks noChangeShapeType="1"/>
            </p:cNvSpPr>
            <p:nvPr/>
          </p:nvSpPr>
          <p:spPr bwMode="auto">
            <a:xfrm>
              <a:off x="1488" y="3216"/>
              <a:ext cx="480" cy="0"/>
            </a:xfrm>
            <a:prstGeom prst="line">
              <a:avLst/>
            </a:prstGeom>
            <a:noFill/>
            <a:ln w="15875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The Full Picture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body" sz="half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000"/>
              <a:t>For every task there is a space of programs that describe it</a:t>
            </a:r>
          </a:p>
          <a:p>
            <a:r>
              <a:rPr lang="en-US" altLang="en-US" sz="2000">
                <a:solidFill>
                  <a:srgbClr val="CC0000"/>
                </a:solidFill>
              </a:rPr>
              <a:t>Automatic Transform</a:t>
            </a:r>
            <a:r>
              <a:rPr lang="en-US" altLang="en-US" sz="2000"/>
              <a:t> algorithm defines a path from any program to a LL program.</a:t>
            </a:r>
          </a:p>
          <a:p>
            <a:r>
              <a:rPr lang="en-US" altLang="en-US" sz="2000"/>
              <a:t>To get a different implementation, define a </a:t>
            </a:r>
            <a:r>
              <a:rPr lang="en-US" altLang="en-US" sz="2000">
                <a:solidFill>
                  <a:srgbClr val="009900"/>
                </a:solidFill>
              </a:rPr>
              <a:t>Halfway Transformation</a:t>
            </a:r>
            <a:r>
              <a:rPr lang="en-US" altLang="en-US" sz="2000"/>
              <a:t>, and let the automaitc algorithm do the rest</a:t>
            </a:r>
          </a:p>
          <a:p>
            <a:r>
              <a:rPr lang="en-US" altLang="en-US" sz="2000"/>
              <a:t>If the transformation is difficult, simply provide a </a:t>
            </a:r>
            <a:r>
              <a:rPr lang="en-US" altLang="en-US" sz="2000">
                <a:solidFill>
                  <a:srgbClr val="666699"/>
                </a:solidFill>
              </a:rPr>
              <a:t>Sketch</a:t>
            </a:r>
          </a:p>
        </p:txBody>
      </p:sp>
      <p:grpSp>
        <p:nvGrpSpPr>
          <p:cNvPr id="135224" name="Group 56"/>
          <p:cNvGrpSpPr>
            <a:grpSpLocks/>
          </p:cNvGrpSpPr>
          <p:nvPr/>
        </p:nvGrpSpPr>
        <p:grpSpPr bwMode="auto">
          <a:xfrm>
            <a:off x="3733800" y="4114800"/>
            <a:ext cx="4191000" cy="2133600"/>
            <a:chOff x="1440" y="1008"/>
            <a:chExt cx="2640" cy="1344"/>
          </a:xfrm>
        </p:grpSpPr>
        <p:sp>
          <p:nvSpPr>
            <p:cNvPr id="135225" name="Oval 57"/>
            <p:cNvSpPr>
              <a:spLocks noChangeArrowheads="1"/>
            </p:cNvSpPr>
            <p:nvPr/>
          </p:nvSpPr>
          <p:spPr bwMode="auto">
            <a:xfrm>
              <a:off x="14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Oval 58"/>
            <p:cNvSpPr>
              <a:spLocks noChangeArrowheads="1"/>
            </p:cNvSpPr>
            <p:nvPr/>
          </p:nvSpPr>
          <p:spPr bwMode="auto">
            <a:xfrm>
              <a:off x="3840" y="1632"/>
              <a:ext cx="144" cy="144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Oval 59"/>
            <p:cNvSpPr>
              <a:spLocks noChangeArrowheads="1"/>
            </p:cNvSpPr>
            <p:nvPr/>
          </p:nvSpPr>
          <p:spPr bwMode="auto">
            <a:xfrm>
              <a:off x="1776" y="192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Oval 60"/>
            <p:cNvSpPr>
              <a:spLocks noChangeArrowheads="1"/>
            </p:cNvSpPr>
            <p:nvPr/>
          </p:nvSpPr>
          <p:spPr bwMode="auto">
            <a:xfrm>
              <a:off x="2208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Oval 61"/>
            <p:cNvSpPr>
              <a:spLocks noChangeArrowheads="1"/>
            </p:cNvSpPr>
            <p:nvPr/>
          </p:nvSpPr>
          <p:spPr bwMode="auto">
            <a:xfrm>
              <a:off x="2544" y="1872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Oval 62"/>
            <p:cNvSpPr>
              <a:spLocks noChangeArrowheads="1"/>
            </p:cNvSpPr>
            <p:nvPr/>
          </p:nvSpPr>
          <p:spPr bwMode="auto">
            <a:xfrm>
              <a:off x="2880" y="177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Oval 63"/>
            <p:cNvSpPr>
              <a:spLocks noChangeArrowheads="1"/>
            </p:cNvSpPr>
            <p:nvPr/>
          </p:nvSpPr>
          <p:spPr bwMode="auto">
            <a:xfrm>
              <a:off x="3312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Oval 64"/>
            <p:cNvSpPr>
              <a:spLocks noChangeArrowheads="1"/>
            </p:cNvSpPr>
            <p:nvPr/>
          </p:nvSpPr>
          <p:spPr bwMode="auto">
            <a:xfrm>
              <a:off x="3696" y="196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Oval 65"/>
            <p:cNvSpPr>
              <a:spLocks noChangeArrowheads="1"/>
            </p:cNvSpPr>
            <p:nvPr/>
          </p:nvSpPr>
          <p:spPr bwMode="auto">
            <a:xfrm>
              <a:off x="2016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Oval 66"/>
            <p:cNvSpPr>
              <a:spLocks noChangeArrowheads="1"/>
            </p:cNvSpPr>
            <p:nvPr/>
          </p:nvSpPr>
          <p:spPr bwMode="auto">
            <a:xfrm>
              <a:off x="2064" y="168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Oval 67"/>
            <p:cNvSpPr>
              <a:spLocks noChangeArrowheads="1"/>
            </p:cNvSpPr>
            <p:nvPr/>
          </p:nvSpPr>
          <p:spPr bwMode="auto">
            <a:xfrm>
              <a:off x="3024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Oval 68"/>
            <p:cNvSpPr>
              <a:spLocks noChangeArrowheads="1"/>
            </p:cNvSpPr>
            <p:nvPr/>
          </p:nvSpPr>
          <p:spPr bwMode="auto">
            <a:xfrm>
              <a:off x="3216" y="144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Oval 69"/>
            <p:cNvSpPr>
              <a:spLocks noChangeArrowheads="1"/>
            </p:cNvSpPr>
            <p:nvPr/>
          </p:nvSpPr>
          <p:spPr bwMode="auto">
            <a:xfrm>
              <a:off x="1728" y="22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Oval 70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Oval 71"/>
            <p:cNvSpPr>
              <a:spLocks noChangeArrowheads="1"/>
            </p:cNvSpPr>
            <p:nvPr/>
          </p:nvSpPr>
          <p:spPr bwMode="auto">
            <a:xfrm>
              <a:off x="3408" y="120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0" name="Oval 72"/>
            <p:cNvSpPr>
              <a:spLocks noChangeArrowheads="1"/>
            </p:cNvSpPr>
            <p:nvPr/>
          </p:nvSpPr>
          <p:spPr bwMode="auto">
            <a:xfrm>
              <a:off x="3552" y="225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Oval 73"/>
            <p:cNvSpPr>
              <a:spLocks noChangeArrowheads="1"/>
            </p:cNvSpPr>
            <p:nvPr/>
          </p:nvSpPr>
          <p:spPr bwMode="auto">
            <a:xfrm>
              <a:off x="3936" y="2160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Oval 7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Oval 75"/>
            <p:cNvSpPr>
              <a:spLocks noChangeArrowheads="1"/>
            </p:cNvSpPr>
            <p:nvPr/>
          </p:nvSpPr>
          <p:spPr bwMode="auto">
            <a:xfrm>
              <a:off x="3984" y="1008"/>
              <a:ext cx="96" cy="96"/>
            </a:xfrm>
            <a:prstGeom prst="ellipse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45" name="Group 77"/>
          <p:cNvGrpSpPr>
            <a:grpSpLocks/>
          </p:cNvGrpSpPr>
          <p:nvPr/>
        </p:nvGrpSpPr>
        <p:grpSpPr bwMode="auto">
          <a:xfrm>
            <a:off x="3352800" y="4191001"/>
            <a:ext cx="5257800" cy="2670175"/>
            <a:chOff x="1200" y="1056"/>
            <a:chExt cx="3312" cy="1682"/>
          </a:xfrm>
        </p:grpSpPr>
        <p:sp>
          <p:nvSpPr>
            <p:cNvPr id="135246" name="Line 78"/>
            <p:cNvSpPr>
              <a:spLocks noChangeShapeType="1"/>
            </p:cNvSpPr>
            <p:nvPr/>
          </p:nvSpPr>
          <p:spPr bwMode="auto">
            <a:xfrm>
              <a:off x="1344" y="1056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7" name="Line 79"/>
            <p:cNvSpPr>
              <a:spLocks noChangeShapeType="1"/>
            </p:cNvSpPr>
            <p:nvPr/>
          </p:nvSpPr>
          <p:spPr bwMode="auto">
            <a:xfrm>
              <a:off x="1200" y="2496"/>
              <a:ext cx="3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48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139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Level of abstraction</a:t>
              </a:r>
            </a:p>
          </p:txBody>
        </p:sp>
        <p:grpSp>
          <p:nvGrpSpPr>
            <p:cNvPr id="135249" name="Group 81"/>
            <p:cNvGrpSpPr>
              <a:grpSpLocks/>
            </p:cNvGrpSpPr>
            <p:nvPr/>
          </p:nvGrpSpPr>
          <p:grpSpPr bwMode="auto">
            <a:xfrm>
              <a:off x="2832" y="2496"/>
              <a:ext cx="1104" cy="212"/>
              <a:chOff x="3158" y="3686"/>
              <a:chExt cx="1066" cy="212"/>
            </a:xfrm>
          </p:grpSpPr>
          <p:sp>
            <p:nvSpPr>
              <p:cNvPr id="135250" name="Text Box 82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06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1600" dirty="0"/>
                  <a:t>(</a:t>
                </a:r>
                <a:r>
                  <a:rPr lang="en-US" altLang="en-US" sz="1600" dirty="0" smtClean="0"/>
                  <a:t>high              </a:t>
                </a:r>
                <a:r>
                  <a:rPr lang="en-US" altLang="en-US" sz="1600" dirty="0"/>
                  <a:t>low)</a:t>
                </a:r>
              </a:p>
            </p:txBody>
          </p:sp>
          <p:sp>
            <p:nvSpPr>
              <p:cNvPr id="135251" name="Line 83"/>
              <p:cNvSpPr>
                <a:spLocks noChangeShapeType="1"/>
              </p:cNvSpPr>
              <p:nvPr/>
            </p:nvSpPr>
            <p:spPr bwMode="auto">
              <a:xfrm>
                <a:off x="3504" y="379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5252" name="Group 84"/>
          <p:cNvGrpSpPr>
            <a:grpSpLocks/>
          </p:cNvGrpSpPr>
          <p:nvPr/>
        </p:nvGrpSpPr>
        <p:grpSpPr bwMode="auto">
          <a:xfrm>
            <a:off x="3962400" y="4267200"/>
            <a:ext cx="3733800" cy="1905000"/>
            <a:chOff x="1584" y="1104"/>
            <a:chExt cx="2352" cy="1200"/>
          </a:xfrm>
        </p:grpSpPr>
        <p:sp>
          <p:nvSpPr>
            <p:cNvPr id="135253" name="Line 85"/>
            <p:cNvSpPr>
              <a:spLocks noChangeShapeType="1"/>
            </p:cNvSpPr>
            <p:nvPr/>
          </p:nvSpPr>
          <p:spPr bwMode="auto">
            <a:xfrm>
              <a:off x="1584" y="1776"/>
              <a:ext cx="192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4" name="Line 86"/>
            <p:cNvSpPr>
              <a:spLocks noChangeShapeType="1"/>
            </p:cNvSpPr>
            <p:nvPr/>
          </p:nvSpPr>
          <p:spPr bwMode="auto">
            <a:xfrm>
              <a:off x="1920" y="2016"/>
              <a:ext cx="24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5" name="Line 87"/>
            <p:cNvSpPr>
              <a:spLocks noChangeShapeType="1"/>
            </p:cNvSpPr>
            <p:nvPr/>
          </p:nvSpPr>
          <p:spPr bwMode="auto">
            <a:xfrm flipV="1">
              <a:off x="2352" y="2016"/>
              <a:ext cx="192" cy="19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6" name="Line 88"/>
            <p:cNvSpPr>
              <a:spLocks noChangeShapeType="1"/>
            </p:cNvSpPr>
            <p:nvPr/>
          </p:nvSpPr>
          <p:spPr bwMode="auto">
            <a:xfrm flipV="1">
              <a:off x="2688" y="1824"/>
              <a:ext cx="144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7" name="Line 89"/>
            <p:cNvSpPr>
              <a:spLocks noChangeShapeType="1"/>
            </p:cNvSpPr>
            <p:nvPr/>
          </p:nvSpPr>
          <p:spPr bwMode="auto">
            <a:xfrm>
              <a:off x="3024" y="1872"/>
              <a:ext cx="240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8" name="Line 90"/>
            <p:cNvSpPr>
              <a:spLocks noChangeShapeType="1"/>
            </p:cNvSpPr>
            <p:nvPr/>
          </p:nvSpPr>
          <p:spPr bwMode="auto">
            <a:xfrm>
              <a:off x="3456" y="2016"/>
              <a:ext cx="19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9" name="Line 91"/>
            <p:cNvSpPr>
              <a:spLocks noChangeShapeType="1"/>
            </p:cNvSpPr>
            <p:nvPr/>
          </p:nvSpPr>
          <p:spPr bwMode="auto">
            <a:xfrm flipV="1">
              <a:off x="3792" y="1776"/>
              <a:ext cx="96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0" name="Line 92"/>
            <p:cNvSpPr>
              <a:spLocks noChangeShapeType="1"/>
            </p:cNvSpPr>
            <p:nvPr/>
          </p:nvSpPr>
          <p:spPr bwMode="auto">
            <a:xfrm flipV="1">
              <a:off x="1872" y="2256"/>
              <a:ext cx="288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1" name="Line 93"/>
            <p:cNvSpPr>
              <a:spLocks noChangeShapeType="1"/>
            </p:cNvSpPr>
            <p:nvPr/>
          </p:nvSpPr>
          <p:spPr bwMode="auto">
            <a:xfrm flipV="1">
              <a:off x="2160" y="1296"/>
              <a:ext cx="43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2" name="Line 94"/>
            <p:cNvSpPr>
              <a:spLocks noChangeShapeType="1"/>
            </p:cNvSpPr>
            <p:nvPr/>
          </p:nvSpPr>
          <p:spPr bwMode="auto">
            <a:xfrm>
              <a:off x="2784" y="1344"/>
              <a:ext cx="384" cy="96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3" name="Line 95"/>
            <p:cNvSpPr>
              <a:spLocks noChangeShapeType="1"/>
            </p:cNvSpPr>
            <p:nvPr/>
          </p:nvSpPr>
          <p:spPr bwMode="auto">
            <a:xfrm flipV="1">
              <a:off x="3360" y="1392"/>
              <a:ext cx="480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4" name="Line 96"/>
            <p:cNvSpPr>
              <a:spLocks noChangeShapeType="1"/>
            </p:cNvSpPr>
            <p:nvPr/>
          </p:nvSpPr>
          <p:spPr bwMode="auto">
            <a:xfrm flipV="1">
              <a:off x="3552" y="1104"/>
              <a:ext cx="384" cy="14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5" name="Line 97"/>
            <p:cNvSpPr>
              <a:spLocks noChangeShapeType="1"/>
            </p:cNvSpPr>
            <p:nvPr/>
          </p:nvSpPr>
          <p:spPr bwMode="auto">
            <a:xfrm flipV="1">
              <a:off x="2208" y="1392"/>
              <a:ext cx="432" cy="28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6" name="Line 98"/>
            <p:cNvSpPr>
              <a:spLocks noChangeShapeType="1"/>
            </p:cNvSpPr>
            <p:nvPr/>
          </p:nvSpPr>
          <p:spPr bwMode="auto">
            <a:xfrm>
              <a:off x="3168" y="2256"/>
              <a:ext cx="336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67" name="Line 99"/>
            <p:cNvSpPr>
              <a:spLocks noChangeShapeType="1"/>
            </p:cNvSpPr>
            <p:nvPr/>
          </p:nvSpPr>
          <p:spPr bwMode="auto">
            <a:xfrm flipV="1">
              <a:off x="3696" y="2256"/>
              <a:ext cx="192" cy="4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69" name="Group 101"/>
          <p:cNvGrpSpPr>
            <a:grpSpLocks/>
          </p:cNvGrpSpPr>
          <p:nvPr/>
        </p:nvGrpSpPr>
        <p:grpSpPr bwMode="auto">
          <a:xfrm>
            <a:off x="3962400" y="5334000"/>
            <a:ext cx="3657600" cy="685800"/>
            <a:chOff x="1680" y="2976"/>
            <a:chExt cx="2304" cy="432"/>
          </a:xfrm>
        </p:grpSpPr>
        <p:sp>
          <p:nvSpPr>
            <p:cNvPr id="135270" name="Line 102"/>
            <p:cNvSpPr>
              <a:spLocks noChangeShapeType="1"/>
            </p:cNvSpPr>
            <p:nvPr/>
          </p:nvSpPr>
          <p:spPr bwMode="auto">
            <a:xfrm>
              <a:off x="1680" y="2976"/>
              <a:ext cx="192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1" name="Line 103"/>
            <p:cNvSpPr>
              <a:spLocks noChangeShapeType="1"/>
            </p:cNvSpPr>
            <p:nvPr/>
          </p:nvSpPr>
          <p:spPr bwMode="auto">
            <a:xfrm>
              <a:off x="2016" y="3216"/>
              <a:ext cx="24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2" name="Line 104"/>
            <p:cNvSpPr>
              <a:spLocks noChangeShapeType="1"/>
            </p:cNvSpPr>
            <p:nvPr/>
          </p:nvSpPr>
          <p:spPr bwMode="auto">
            <a:xfrm flipV="1">
              <a:off x="2448" y="3216"/>
              <a:ext cx="192" cy="192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 flipV="1">
              <a:off x="2784" y="3024"/>
              <a:ext cx="144" cy="4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4" name="Line 106"/>
            <p:cNvSpPr>
              <a:spLocks noChangeShapeType="1"/>
            </p:cNvSpPr>
            <p:nvPr/>
          </p:nvSpPr>
          <p:spPr bwMode="auto">
            <a:xfrm>
              <a:off x="3120" y="3072"/>
              <a:ext cx="240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5" name="Line 107"/>
            <p:cNvSpPr>
              <a:spLocks noChangeShapeType="1"/>
            </p:cNvSpPr>
            <p:nvPr/>
          </p:nvSpPr>
          <p:spPr bwMode="auto">
            <a:xfrm>
              <a:off x="3552" y="3216"/>
              <a:ext cx="192" cy="0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76" name="Line 108"/>
            <p:cNvSpPr>
              <a:spLocks noChangeShapeType="1"/>
            </p:cNvSpPr>
            <p:nvPr/>
          </p:nvSpPr>
          <p:spPr bwMode="auto">
            <a:xfrm flipV="1">
              <a:off x="3888" y="2976"/>
              <a:ext cx="96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77" name="Oval 109"/>
          <p:cNvSpPr>
            <a:spLocks noChangeArrowheads="1"/>
          </p:cNvSpPr>
          <p:nvPr/>
        </p:nvSpPr>
        <p:spPr bwMode="auto">
          <a:xfrm>
            <a:off x="7543800" y="5105400"/>
            <a:ext cx="228600" cy="228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8" name="Oval 110"/>
          <p:cNvSpPr>
            <a:spLocks noChangeArrowheads="1"/>
          </p:cNvSpPr>
          <p:nvPr/>
        </p:nvSpPr>
        <p:spPr bwMode="auto">
          <a:xfrm>
            <a:off x="7610475" y="4524375"/>
            <a:ext cx="228600" cy="2286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79" name="Line 111"/>
          <p:cNvSpPr>
            <a:spLocks noChangeShapeType="1"/>
          </p:cNvSpPr>
          <p:nvPr/>
        </p:nvSpPr>
        <p:spPr bwMode="auto">
          <a:xfrm>
            <a:off x="4038600" y="5181600"/>
            <a:ext cx="609600" cy="76200"/>
          </a:xfrm>
          <a:prstGeom prst="line">
            <a:avLst/>
          </a:prstGeom>
          <a:noFill/>
          <a:ln w="158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5280" name="Group 112"/>
          <p:cNvGrpSpPr>
            <a:grpSpLocks/>
          </p:cNvGrpSpPr>
          <p:nvPr/>
        </p:nvGrpSpPr>
        <p:grpSpPr bwMode="auto">
          <a:xfrm>
            <a:off x="4953000" y="4648200"/>
            <a:ext cx="2590800" cy="533400"/>
            <a:chOff x="3696" y="3552"/>
            <a:chExt cx="1632" cy="336"/>
          </a:xfrm>
        </p:grpSpPr>
        <p:sp>
          <p:nvSpPr>
            <p:cNvPr id="135281" name="Line 113"/>
            <p:cNvSpPr>
              <a:spLocks noChangeShapeType="1"/>
            </p:cNvSpPr>
            <p:nvPr/>
          </p:nvSpPr>
          <p:spPr bwMode="auto">
            <a:xfrm>
              <a:off x="4272" y="3552"/>
              <a:ext cx="384" cy="96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2" name="Line 114"/>
            <p:cNvSpPr>
              <a:spLocks noChangeShapeType="1"/>
            </p:cNvSpPr>
            <p:nvPr/>
          </p:nvSpPr>
          <p:spPr bwMode="auto">
            <a:xfrm flipV="1">
              <a:off x="4848" y="3600"/>
              <a:ext cx="480" cy="144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83" name="Line 115"/>
            <p:cNvSpPr>
              <a:spLocks noChangeShapeType="1"/>
            </p:cNvSpPr>
            <p:nvPr/>
          </p:nvSpPr>
          <p:spPr bwMode="auto">
            <a:xfrm flipV="1">
              <a:off x="3696" y="3600"/>
              <a:ext cx="432" cy="288"/>
            </a:xfrm>
            <a:prstGeom prst="line">
              <a:avLst/>
            </a:prstGeom>
            <a:noFill/>
            <a:ln w="158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89" name="Oval 121"/>
          <p:cNvSpPr>
            <a:spLocks noChangeArrowheads="1"/>
          </p:cNvSpPr>
          <p:nvPr/>
        </p:nvSpPr>
        <p:spPr bwMode="auto">
          <a:xfrm>
            <a:off x="4724400" y="5181600"/>
            <a:ext cx="152400" cy="1524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91" name="Line 123"/>
          <p:cNvSpPr>
            <a:spLocks noChangeShapeType="1"/>
          </p:cNvSpPr>
          <p:nvPr/>
        </p:nvSpPr>
        <p:spPr bwMode="auto">
          <a:xfrm>
            <a:off x="4038600" y="5181600"/>
            <a:ext cx="609600" cy="76200"/>
          </a:xfrm>
          <a:prstGeom prst="line">
            <a:avLst/>
          </a:prstGeom>
          <a:noFill/>
          <a:ln w="158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5293" name="Group 125"/>
          <p:cNvGrpSpPr>
            <a:grpSpLocks/>
          </p:cNvGrpSpPr>
          <p:nvPr/>
        </p:nvGrpSpPr>
        <p:grpSpPr bwMode="auto">
          <a:xfrm>
            <a:off x="7467600" y="4114800"/>
            <a:ext cx="1506538" cy="2393950"/>
            <a:chOff x="3744" y="2592"/>
            <a:chExt cx="949" cy="1508"/>
          </a:xfrm>
        </p:grpSpPr>
        <p:sp>
          <p:nvSpPr>
            <p:cNvPr id="135244" name="Line 76"/>
            <p:cNvSpPr>
              <a:spLocks noChangeShapeType="1"/>
            </p:cNvSpPr>
            <p:nvPr/>
          </p:nvSpPr>
          <p:spPr bwMode="auto">
            <a:xfrm>
              <a:off x="3744" y="2592"/>
              <a:ext cx="0" cy="1488"/>
            </a:xfrm>
            <a:prstGeom prst="line">
              <a:avLst/>
            </a:prstGeom>
            <a:noFill/>
            <a:ln w="28575">
              <a:solidFill>
                <a:srgbClr val="FF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92" name="Text Box 124"/>
            <p:cNvSpPr txBox="1">
              <a:spLocks noChangeArrowheads="1"/>
            </p:cNvSpPr>
            <p:nvPr/>
          </p:nvSpPr>
          <p:spPr bwMode="auto">
            <a:xfrm>
              <a:off x="3782" y="3848"/>
              <a:ext cx="9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rgbClr val="FF0000"/>
                  </a:solidFill>
                </a:rPr>
                <a:t>LL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8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build="p"/>
      <p:bldP spid="135268" grpId="0" animBg="1"/>
      <p:bldP spid="135277" grpId="0" animBg="1"/>
      <p:bldP spid="135278" grpId="0" animBg="1"/>
      <p:bldP spid="135279" grpId="0" animBg="1"/>
      <p:bldP spid="135279" grpId="1" animBg="1"/>
      <p:bldP spid="135289" grpId="0" animBg="1"/>
      <p:bldP spid="1352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08" name="Text Box 340"/>
          <p:cNvSpPr txBox="1">
            <a:spLocks noChangeArrowheads="1"/>
          </p:cNvSpPr>
          <p:nvPr/>
        </p:nvSpPr>
        <p:spPr bwMode="auto">
          <a:xfrm>
            <a:off x="7696200" y="1824039"/>
            <a:ext cx="557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F.F_1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Half way transformations-example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505200"/>
            <a:ext cx="6172200" cy="2971800"/>
          </a:xfrm>
        </p:spPr>
        <p:txBody>
          <a:bodyPr/>
          <a:lstStyle/>
          <a:p>
            <a:r>
              <a:rPr lang="en-US" altLang="en-US" sz="2000"/>
              <a:t>System Expert provides high level decomposition</a:t>
            </a:r>
          </a:p>
          <a:p>
            <a:r>
              <a:rPr lang="en-US" altLang="en-US" sz="2000"/>
              <a:t>System Takes care of Lowering F.F_1, F.F_2 and F.F_3</a:t>
            </a:r>
          </a:p>
          <a:p>
            <a:r>
              <a:rPr lang="en-US" altLang="en-US" sz="2000"/>
              <a:t>Correctness is guaranteed as long as </a:t>
            </a:r>
          </a:p>
          <a:p>
            <a:pPr algn="ctr"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[F.F_3]x[F.F_2]x[F.F_1] = F</a:t>
            </a:r>
          </a:p>
          <a:p>
            <a:r>
              <a:rPr lang="en-US" altLang="en-US" sz="2000"/>
              <a:t>Fully Specifying F.F._1, F.F_2 and F.F_3 is still too difficult. We would like to be able to sketch them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8305800" y="1524000"/>
            <a:ext cx="1524000" cy="1524000"/>
          </a:xfrm>
          <a:prstGeom prst="rect">
            <a:avLst/>
          </a:prstGeom>
          <a:solidFill>
            <a:srgbClr val="EAEAEA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0 0  0 0 0  0 0 0  0 0 0  0 0 0  0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0  0 0 0  0 0 0  0 0 0  0 0 0  0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0 0 0  0</a:t>
            </a:r>
            <a:r>
              <a:rPr lang="en-US" altLang="en-US" sz="1000">
                <a:latin typeface="Cordia New" panose="020B0304020202020204" pitchFamily="34" charset="-34"/>
              </a:rPr>
              <a:t> 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0 0 0  0 0 0  0 0 0  0 0 0  0 0 0  0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0 0 0  0 0 0  0 0 0  0 0 0  0 0 0  0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0 0 0  0 0 0 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0 0 0  0 0 0  0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0 0 0  0 0 0  0 0 0 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0 0 0  0 0 0  0 0 0  0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0 0 0  0 0 0  0 0 0  0 0 0  0 0 0  0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0 0 0  0 0 0  0 0 0  0 0 0  0 0 0  0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0 0 0  0 0 0  0 0 0  0 0 0 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0 0 0  0 0 0  0 0 0  0 0 0  0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0 0 0  0 0 0  0 0 0  0 0 0  0 0 0 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0 0 0  0 0 0  0 0 0  0 0 0  0 0 0  0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8305800" y="1600200"/>
            <a:ext cx="1600200" cy="13716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800" b="1">
                <a:solidFill>
                  <a:srgbClr val="FF0000"/>
                </a:solidFill>
              </a:rPr>
              <a:t>1</a:t>
            </a:r>
            <a:r>
              <a:rPr lang="en-US" altLang="en-US" sz="800"/>
              <a:t> 0 0  0 0 0  0 0 0  0 0 0  0 0 0  0</a:t>
            </a:r>
          </a:p>
          <a:p>
            <a:r>
              <a:rPr lang="en-US" altLang="en-US" sz="800"/>
              <a:t>0 </a:t>
            </a:r>
            <a:r>
              <a:rPr lang="en-US" altLang="en-US" sz="800" b="1">
                <a:solidFill>
                  <a:srgbClr val="FF0000"/>
                </a:solidFill>
              </a:rPr>
              <a:t>1</a:t>
            </a:r>
            <a:r>
              <a:rPr lang="en-US" altLang="en-US" sz="800"/>
              <a:t> 0  0 0 0  0 0 0  0 0 0  0 0 0  0</a:t>
            </a:r>
          </a:p>
          <a:p>
            <a:r>
              <a:rPr lang="en-US" altLang="en-US" sz="800"/>
              <a:t>0 0 0  </a:t>
            </a:r>
            <a:r>
              <a:rPr lang="en-US" altLang="en-US" sz="800" b="1">
                <a:solidFill>
                  <a:srgbClr val="FF0000"/>
                </a:solidFill>
              </a:rPr>
              <a:t>1</a:t>
            </a:r>
            <a:r>
              <a:rPr lang="en-US" altLang="en-US" sz="800"/>
              <a:t> 0 0  0 0 0  0 0 0  0 0 0  0</a:t>
            </a:r>
          </a:p>
          <a:p>
            <a:r>
              <a:rPr lang="en-US" altLang="en-US" sz="800"/>
              <a:t>0 0 0  0 </a:t>
            </a:r>
            <a:r>
              <a:rPr lang="en-US" altLang="en-US" sz="800" b="1">
                <a:solidFill>
                  <a:srgbClr val="FF0000"/>
                </a:solidFill>
              </a:rPr>
              <a:t>1</a:t>
            </a:r>
            <a:r>
              <a:rPr lang="en-US" altLang="en-US" sz="800"/>
              <a:t> 0  0 0 0  0 0 0  0 0 0  0</a:t>
            </a:r>
          </a:p>
          <a:p>
            <a:r>
              <a:rPr lang="en-US" altLang="en-US" sz="800"/>
              <a:t>0 0 0  0 0 0  </a:t>
            </a:r>
            <a:r>
              <a:rPr lang="en-US" altLang="en-US" sz="800" b="1">
                <a:solidFill>
                  <a:srgbClr val="FF0000"/>
                </a:solidFill>
              </a:rPr>
              <a:t>1 </a:t>
            </a:r>
            <a:r>
              <a:rPr lang="en-US" altLang="en-US" sz="800"/>
              <a:t>0 0  0 0 0  0 0 0  0</a:t>
            </a:r>
          </a:p>
          <a:p>
            <a:r>
              <a:rPr lang="en-US" altLang="en-US" sz="800"/>
              <a:t>0 0 0  0 0 0  0 </a:t>
            </a:r>
            <a:r>
              <a:rPr lang="en-US" altLang="en-US" sz="800" b="1">
                <a:solidFill>
                  <a:srgbClr val="FF0000"/>
                </a:solidFill>
              </a:rPr>
              <a:t>1</a:t>
            </a:r>
            <a:r>
              <a:rPr lang="en-US" altLang="en-US" sz="800"/>
              <a:t> 0  0 0 0  0 0 0  0</a:t>
            </a:r>
          </a:p>
          <a:p>
            <a:r>
              <a:rPr lang="en-US" altLang="en-US" sz="800"/>
              <a:t>0 0 0  0 0 0  0 0 0  </a:t>
            </a:r>
            <a:r>
              <a:rPr lang="en-US" altLang="en-US" sz="800" b="1">
                <a:solidFill>
                  <a:srgbClr val="FF0000"/>
                </a:solidFill>
              </a:rPr>
              <a:t>1</a:t>
            </a:r>
            <a:r>
              <a:rPr lang="en-US" altLang="en-US" sz="800"/>
              <a:t> 0 0  0 0 0  0</a:t>
            </a:r>
          </a:p>
          <a:p>
            <a:r>
              <a:rPr lang="en-US" altLang="en-US" sz="800"/>
              <a:t>0 0 0  0 0 0  0 0 0  0 </a:t>
            </a:r>
            <a:r>
              <a:rPr lang="en-US" altLang="en-US" sz="800" b="1">
                <a:solidFill>
                  <a:srgbClr val="FF0000"/>
                </a:solidFill>
              </a:rPr>
              <a:t>1</a:t>
            </a:r>
            <a:r>
              <a:rPr lang="en-US" altLang="en-US" sz="800"/>
              <a:t> 0  0 0 0  0</a:t>
            </a:r>
          </a:p>
          <a:p>
            <a:r>
              <a:rPr lang="en-US" altLang="en-US" sz="800"/>
              <a:t>0 0 0  0 0 0  0 0 0  0 0 0  </a:t>
            </a:r>
            <a:r>
              <a:rPr lang="en-US" altLang="en-US" sz="800" b="1">
                <a:solidFill>
                  <a:srgbClr val="FF0000"/>
                </a:solidFill>
              </a:rPr>
              <a:t>1</a:t>
            </a:r>
            <a:r>
              <a:rPr lang="en-US" altLang="en-US" sz="800"/>
              <a:t> 0 0  0</a:t>
            </a:r>
          </a:p>
          <a:p>
            <a:r>
              <a:rPr lang="en-US" altLang="en-US" sz="800"/>
              <a:t>0 0 0  0 0 0  0 0 0  0 0 0  0 </a:t>
            </a:r>
            <a:r>
              <a:rPr lang="en-US" altLang="en-US" sz="800" b="1">
                <a:solidFill>
                  <a:srgbClr val="FF0000"/>
                </a:solidFill>
              </a:rPr>
              <a:t>1</a:t>
            </a:r>
            <a:r>
              <a:rPr lang="en-US" altLang="en-US" sz="800"/>
              <a:t> 0  0</a:t>
            </a:r>
          </a:p>
          <a:p>
            <a:r>
              <a:rPr lang="en-US" altLang="en-US" sz="800"/>
              <a:t>0 0 0  0 0 0  0 0 0  0 0 0  0 0 0  </a:t>
            </a:r>
            <a:r>
              <a:rPr lang="en-US" altLang="en-US" sz="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8382000" y="3276600"/>
            <a:ext cx="1447800" cy="1524000"/>
          </a:xfrm>
          <a:prstGeom prst="rect">
            <a:avLst/>
          </a:prstGeom>
          <a:solidFill>
            <a:srgbClr val="EAEAEA"/>
          </a:solidFill>
          <a:ln w="12700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0 0 0 0 0 0  0 0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0 0 0 0 0 0  0 0 0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0 0 0 0 0 0  0 0 0 0 0 0 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0 0 0 0 0 0  0 0 0 0 0 0  0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0 0 0 0 0 0  0 0 0 0 0 0  0 0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0 0 0 0 0 0  0 0 0 0 0 0  0 0 0 0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8458200" y="5029200"/>
            <a:ext cx="1371600" cy="1066800"/>
          </a:xfrm>
          <a:prstGeom prst="rect">
            <a:avLst/>
          </a:prstGeom>
          <a:solidFill>
            <a:srgbClr val="EAEAEA"/>
          </a:solidFill>
          <a:ln w="127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0 0 0 0 0 0 0 0 0 0 0  0 0 0 0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0 0 0 0 0 0 0 0 0 0  0 0 0 0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0 0 0 0  0 0 0 0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0 0 0 0 0 0 0 0 0 0 0 0 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0 0 0 0 0 0 0 0 0 0 0 0  0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0 0</a:t>
            </a:r>
          </a:p>
          <a:p>
            <a:pPr algn="ctr">
              <a:lnSpc>
                <a:spcPct val="60000"/>
              </a:lnSpc>
            </a:pP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0 0 0 0 0 0 0 0 0 0 0 0  0 0 </a:t>
            </a:r>
            <a:r>
              <a:rPr lang="en-US" altLang="en-US" sz="1000">
                <a:latin typeface="Cordia New" panose="020B0304020202020204" pitchFamily="34" charset="-34"/>
              </a:rPr>
              <a:t>1</a:t>
            </a:r>
            <a:r>
              <a:rPr lang="en-US" altLang="en-US" sz="1000">
                <a:solidFill>
                  <a:srgbClr val="808080"/>
                </a:solidFill>
                <a:latin typeface="Cordia New" panose="020B0304020202020204" pitchFamily="34" charset="-34"/>
              </a:rPr>
              <a:t> 0</a:t>
            </a: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9067800" y="3048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9067800" y="4800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575" name="Group 207"/>
          <p:cNvGrpSpPr>
            <a:grpSpLocks/>
          </p:cNvGrpSpPr>
          <p:nvPr/>
        </p:nvGrpSpPr>
        <p:grpSpPr bwMode="auto">
          <a:xfrm>
            <a:off x="5334000" y="1676400"/>
            <a:ext cx="2438400" cy="533400"/>
            <a:chOff x="2256" y="1248"/>
            <a:chExt cx="1536" cy="336"/>
          </a:xfrm>
        </p:grpSpPr>
        <p:sp>
          <p:nvSpPr>
            <p:cNvPr id="58384" name="Oval 16"/>
            <p:cNvSpPr>
              <a:spLocks noChangeArrowheads="1"/>
            </p:cNvSpPr>
            <p:nvPr/>
          </p:nvSpPr>
          <p:spPr bwMode="auto">
            <a:xfrm>
              <a:off x="2280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5" name="Oval 17"/>
            <p:cNvSpPr>
              <a:spLocks noChangeArrowheads="1"/>
            </p:cNvSpPr>
            <p:nvPr/>
          </p:nvSpPr>
          <p:spPr bwMode="auto">
            <a:xfrm>
              <a:off x="2376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6" name="Oval 18"/>
            <p:cNvSpPr>
              <a:spLocks noChangeArrowheads="1"/>
            </p:cNvSpPr>
            <p:nvPr/>
          </p:nvSpPr>
          <p:spPr bwMode="auto">
            <a:xfrm>
              <a:off x="2568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7" name="Oval 19"/>
            <p:cNvSpPr>
              <a:spLocks noChangeArrowheads="1"/>
            </p:cNvSpPr>
            <p:nvPr/>
          </p:nvSpPr>
          <p:spPr bwMode="auto">
            <a:xfrm>
              <a:off x="2664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8" name="Oval 20"/>
            <p:cNvSpPr>
              <a:spLocks noChangeArrowheads="1"/>
            </p:cNvSpPr>
            <p:nvPr/>
          </p:nvSpPr>
          <p:spPr bwMode="auto">
            <a:xfrm>
              <a:off x="2856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9" name="Oval 21"/>
            <p:cNvSpPr>
              <a:spLocks noChangeArrowheads="1"/>
            </p:cNvSpPr>
            <p:nvPr/>
          </p:nvSpPr>
          <p:spPr bwMode="auto">
            <a:xfrm>
              <a:off x="2952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Oval 22"/>
            <p:cNvSpPr>
              <a:spLocks noChangeArrowheads="1"/>
            </p:cNvSpPr>
            <p:nvPr/>
          </p:nvSpPr>
          <p:spPr bwMode="auto">
            <a:xfrm>
              <a:off x="3144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1" name="Oval 23"/>
            <p:cNvSpPr>
              <a:spLocks noChangeArrowheads="1"/>
            </p:cNvSpPr>
            <p:nvPr/>
          </p:nvSpPr>
          <p:spPr bwMode="auto">
            <a:xfrm>
              <a:off x="3240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2" name="Oval 24"/>
            <p:cNvSpPr>
              <a:spLocks noChangeArrowheads="1"/>
            </p:cNvSpPr>
            <p:nvPr/>
          </p:nvSpPr>
          <p:spPr bwMode="auto">
            <a:xfrm>
              <a:off x="3432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3" name="Oval 25"/>
            <p:cNvSpPr>
              <a:spLocks noChangeArrowheads="1"/>
            </p:cNvSpPr>
            <p:nvPr/>
          </p:nvSpPr>
          <p:spPr bwMode="auto">
            <a:xfrm>
              <a:off x="3528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4" name="Oval 26"/>
            <p:cNvSpPr>
              <a:spLocks noChangeArrowheads="1"/>
            </p:cNvSpPr>
            <p:nvPr/>
          </p:nvSpPr>
          <p:spPr bwMode="auto">
            <a:xfrm>
              <a:off x="3720" y="12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5" name="Rectangle 27"/>
            <p:cNvSpPr>
              <a:spLocks noChangeArrowheads="1"/>
            </p:cNvSpPr>
            <p:nvPr/>
          </p:nvSpPr>
          <p:spPr bwMode="auto">
            <a:xfrm>
              <a:off x="2256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396" name="Rectangle 28"/>
            <p:cNvSpPr>
              <a:spLocks noChangeArrowheads="1"/>
            </p:cNvSpPr>
            <p:nvPr/>
          </p:nvSpPr>
          <p:spPr bwMode="auto">
            <a:xfrm>
              <a:off x="2352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397" name="Rectangle 29"/>
            <p:cNvSpPr>
              <a:spLocks noChangeArrowheads="1"/>
            </p:cNvSpPr>
            <p:nvPr/>
          </p:nvSpPr>
          <p:spPr bwMode="auto">
            <a:xfrm>
              <a:off x="2448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398" name="Rectangle 30"/>
            <p:cNvSpPr>
              <a:spLocks noChangeArrowheads="1"/>
            </p:cNvSpPr>
            <p:nvPr/>
          </p:nvSpPr>
          <p:spPr bwMode="auto">
            <a:xfrm>
              <a:off x="2544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399" name="Rectangle 31"/>
            <p:cNvSpPr>
              <a:spLocks noChangeArrowheads="1"/>
            </p:cNvSpPr>
            <p:nvPr/>
          </p:nvSpPr>
          <p:spPr bwMode="auto">
            <a:xfrm>
              <a:off x="2640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0" name="Rectangle 32"/>
            <p:cNvSpPr>
              <a:spLocks noChangeArrowheads="1"/>
            </p:cNvSpPr>
            <p:nvPr/>
          </p:nvSpPr>
          <p:spPr bwMode="auto">
            <a:xfrm>
              <a:off x="2736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1" name="Rectangle 33"/>
            <p:cNvSpPr>
              <a:spLocks noChangeArrowheads="1"/>
            </p:cNvSpPr>
            <p:nvPr/>
          </p:nvSpPr>
          <p:spPr bwMode="auto">
            <a:xfrm>
              <a:off x="2832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2" name="Rectangle 34"/>
            <p:cNvSpPr>
              <a:spLocks noChangeArrowheads="1"/>
            </p:cNvSpPr>
            <p:nvPr/>
          </p:nvSpPr>
          <p:spPr bwMode="auto">
            <a:xfrm>
              <a:off x="2928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3" name="Rectangle 35"/>
            <p:cNvSpPr>
              <a:spLocks noChangeArrowheads="1"/>
            </p:cNvSpPr>
            <p:nvPr/>
          </p:nvSpPr>
          <p:spPr bwMode="auto">
            <a:xfrm>
              <a:off x="3024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4" name="Rectangle 36"/>
            <p:cNvSpPr>
              <a:spLocks noChangeArrowheads="1"/>
            </p:cNvSpPr>
            <p:nvPr/>
          </p:nvSpPr>
          <p:spPr bwMode="auto">
            <a:xfrm>
              <a:off x="3120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5" name="Rectangle 37"/>
            <p:cNvSpPr>
              <a:spLocks noChangeArrowheads="1"/>
            </p:cNvSpPr>
            <p:nvPr/>
          </p:nvSpPr>
          <p:spPr bwMode="auto">
            <a:xfrm>
              <a:off x="3216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6" name="Rectangle 38"/>
            <p:cNvSpPr>
              <a:spLocks noChangeArrowheads="1"/>
            </p:cNvSpPr>
            <p:nvPr/>
          </p:nvSpPr>
          <p:spPr bwMode="auto">
            <a:xfrm>
              <a:off x="3312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7" name="Rectangle 39"/>
            <p:cNvSpPr>
              <a:spLocks noChangeArrowheads="1"/>
            </p:cNvSpPr>
            <p:nvPr/>
          </p:nvSpPr>
          <p:spPr bwMode="auto">
            <a:xfrm>
              <a:off x="3408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8" name="Rectangle 40"/>
            <p:cNvSpPr>
              <a:spLocks noChangeArrowheads="1"/>
            </p:cNvSpPr>
            <p:nvPr/>
          </p:nvSpPr>
          <p:spPr bwMode="auto">
            <a:xfrm>
              <a:off x="3504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09" name="Rectangle 41"/>
            <p:cNvSpPr>
              <a:spLocks noChangeArrowheads="1"/>
            </p:cNvSpPr>
            <p:nvPr/>
          </p:nvSpPr>
          <p:spPr bwMode="auto">
            <a:xfrm>
              <a:off x="3600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10" name="Rectangle 42"/>
            <p:cNvSpPr>
              <a:spLocks noChangeArrowheads="1"/>
            </p:cNvSpPr>
            <p:nvPr/>
          </p:nvSpPr>
          <p:spPr bwMode="auto">
            <a:xfrm>
              <a:off x="3696" y="124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58411" name="AutoShape 43"/>
            <p:cNvCxnSpPr>
              <a:cxnSpLocks noChangeShapeType="1"/>
              <a:stCxn id="58398" idx="2"/>
            </p:cNvCxnSpPr>
            <p:nvPr/>
          </p:nvCxnSpPr>
          <p:spPr bwMode="auto">
            <a:xfrm flipH="1">
              <a:off x="2496" y="1344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12" name="AutoShape 44"/>
            <p:cNvCxnSpPr>
              <a:cxnSpLocks noChangeShapeType="1"/>
              <a:stCxn id="58399" idx="2"/>
            </p:cNvCxnSpPr>
            <p:nvPr/>
          </p:nvCxnSpPr>
          <p:spPr bwMode="auto">
            <a:xfrm flipH="1">
              <a:off x="2592" y="1344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13" name="AutoShape 45"/>
            <p:cNvCxnSpPr>
              <a:cxnSpLocks noChangeShapeType="1"/>
              <a:stCxn id="58404" idx="2"/>
              <a:endCxn id="58434" idx="0"/>
            </p:cNvCxnSpPr>
            <p:nvPr/>
          </p:nvCxnSpPr>
          <p:spPr bwMode="auto">
            <a:xfrm flipH="1">
              <a:off x="2880" y="1344"/>
              <a:ext cx="28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14" name="AutoShape 46"/>
            <p:cNvCxnSpPr>
              <a:cxnSpLocks noChangeShapeType="1"/>
              <a:stCxn id="58405" idx="2"/>
              <a:endCxn id="58435" idx="0"/>
            </p:cNvCxnSpPr>
            <p:nvPr/>
          </p:nvCxnSpPr>
          <p:spPr bwMode="auto">
            <a:xfrm flipH="1">
              <a:off x="2976" y="1344"/>
              <a:ext cx="28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15" name="AutoShape 47"/>
            <p:cNvCxnSpPr>
              <a:cxnSpLocks noChangeShapeType="1"/>
              <a:stCxn id="58410" idx="2"/>
            </p:cNvCxnSpPr>
            <p:nvPr/>
          </p:nvCxnSpPr>
          <p:spPr bwMode="auto">
            <a:xfrm flipH="1">
              <a:off x="3264" y="1344"/>
              <a:ext cx="48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417" name="Oval 49"/>
            <p:cNvSpPr>
              <a:spLocks noChangeArrowheads="1"/>
            </p:cNvSpPr>
            <p:nvPr/>
          </p:nvSpPr>
          <p:spPr bwMode="auto">
            <a:xfrm>
              <a:off x="2280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8" name="Oval 50"/>
            <p:cNvSpPr>
              <a:spLocks noChangeArrowheads="1"/>
            </p:cNvSpPr>
            <p:nvPr/>
          </p:nvSpPr>
          <p:spPr bwMode="auto">
            <a:xfrm>
              <a:off x="2376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9" name="Oval 51"/>
            <p:cNvSpPr>
              <a:spLocks noChangeArrowheads="1"/>
            </p:cNvSpPr>
            <p:nvPr/>
          </p:nvSpPr>
          <p:spPr bwMode="auto">
            <a:xfrm>
              <a:off x="2472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0" name="Oval 52"/>
            <p:cNvSpPr>
              <a:spLocks noChangeArrowheads="1"/>
            </p:cNvSpPr>
            <p:nvPr/>
          </p:nvSpPr>
          <p:spPr bwMode="auto">
            <a:xfrm>
              <a:off x="2568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1" name="Oval 53"/>
            <p:cNvSpPr>
              <a:spLocks noChangeArrowheads="1"/>
            </p:cNvSpPr>
            <p:nvPr/>
          </p:nvSpPr>
          <p:spPr bwMode="auto">
            <a:xfrm>
              <a:off x="2664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2" name="Oval 54"/>
            <p:cNvSpPr>
              <a:spLocks noChangeArrowheads="1"/>
            </p:cNvSpPr>
            <p:nvPr/>
          </p:nvSpPr>
          <p:spPr bwMode="auto">
            <a:xfrm>
              <a:off x="2760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3" name="Oval 55"/>
            <p:cNvSpPr>
              <a:spLocks noChangeArrowheads="1"/>
            </p:cNvSpPr>
            <p:nvPr/>
          </p:nvSpPr>
          <p:spPr bwMode="auto">
            <a:xfrm>
              <a:off x="2856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4" name="Oval 56"/>
            <p:cNvSpPr>
              <a:spLocks noChangeArrowheads="1"/>
            </p:cNvSpPr>
            <p:nvPr/>
          </p:nvSpPr>
          <p:spPr bwMode="auto">
            <a:xfrm>
              <a:off x="2952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5" name="Oval 57"/>
            <p:cNvSpPr>
              <a:spLocks noChangeArrowheads="1"/>
            </p:cNvSpPr>
            <p:nvPr/>
          </p:nvSpPr>
          <p:spPr bwMode="auto">
            <a:xfrm>
              <a:off x="3048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6" name="Oval 58"/>
            <p:cNvSpPr>
              <a:spLocks noChangeArrowheads="1"/>
            </p:cNvSpPr>
            <p:nvPr/>
          </p:nvSpPr>
          <p:spPr bwMode="auto">
            <a:xfrm>
              <a:off x="3144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7" name="Oval 59"/>
            <p:cNvSpPr>
              <a:spLocks noChangeArrowheads="1"/>
            </p:cNvSpPr>
            <p:nvPr/>
          </p:nvSpPr>
          <p:spPr bwMode="auto">
            <a:xfrm>
              <a:off x="3240" y="15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8" name="Rectangle 60"/>
            <p:cNvSpPr>
              <a:spLocks noChangeArrowheads="1"/>
            </p:cNvSpPr>
            <p:nvPr/>
          </p:nvSpPr>
          <p:spPr bwMode="auto">
            <a:xfrm>
              <a:off x="2256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29" name="Rectangle 61"/>
            <p:cNvSpPr>
              <a:spLocks noChangeArrowheads="1"/>
            </p:cNvSpPr>
            <p:nvPr/>
          </p:nvSpPr>
          <p:spPr bwMode="auto">
            <a:xfrm>
              <a:off x="2352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0" name="Rectangle 62"/>
            <p:cNvSpPr>
              <a:spLocks noChangeArrowheads="1"/>
            </p:cNvSpPr>
            <p:nvPr/>
          </p:nvSpPr>
          <p:spPr bwMode="auto">
            <a:xfrm>
              <a:off x="2448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1" name="Rectangle 63"/>
            <p:cNvSpPr>
              <a:spLocks noChangeArrowheads="1"/>
            </p:cNvSpPr>
            <p:nvPr/>
          </p:nvSpPr>
          <p:spPr bwMode="auto">
            <a:xfrm>
              <a:off x="2544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2" name="Rectangle 64"/>
            <p:cNvSpPr>
              <a:spLocks noChangeArrowheads="1"/>
            </p:cNvSpPr>
            <p:nvPr/>
          </p:nvSpPr>
          <p:spPr bwMode="auto">
            <a:xfrm>
              <a:off x="2640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3" name="Rectangle 65"/>
            <p:cNvSpPr>
              <a:spLocks noChangeArrowheads="1"/>
            </p:cNvSpPr>
            <p:nvPr/>
          </p:nvSpPr>
          <p:spPr bwMode="auto">
            <a:xfrm>
              <a:off x="2736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4" name="Rectangle 66"/>
            <p:cNvSpPr>
              <a:spLocks noChangeArrowheads="1"/>
            </p:cNvSpPr>
            <p:nvPr/>
          </p:nvSpPr>
          <p:spPr bwMode="auto">
            <a:xfrm>
              <a:off x="2832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5" name="Rectangle 67"/>
            <p:cNvSpPr>
              <a:spLocks noChangeArrowheads="1"/>
            </p:cNvSpPr>
            <p:nvPr/>
          </p:nvSpPr>
          <p:spPr bwMode="auto">
            <a:xfrm>
              <a:off x="2928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6" name="Rectangle 68"/>
            <p:cNvSpPr>
              <a:spLocks noChangeArrowheads="1"/>
            </p:cNvSpPr>
            <p:nvPr/>
          </p:nvSpPr>
          <p:spPr bwMode="auto">
            <a:xfrm>
              <a:off x="3024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7" name="Rectangle 69"/>
            <p:cNvSpPr>
              <a:spLocks noChangeArrowheads="1"/>
            </p:cNvSpPr>
            <p:nvPr/>
          </p:nvSpPr>
          <p:spPr bwMode="auto">
            <a:xfrm>
              <a:off x="3120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8" name="Rectangle 70"/>
            <p:cNvSpPr>
              <a:spLocks noChangeArrowheads="1"/>
            </p:cNvSpPr>
            <p:nvPr/>
          </p:nvSpPr>
          <p:spPr bwMode="auto">
            <a:xfrm>
              <a:off x="3216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39" name="Rectangle 71"/>
            <p:cNvSpPr>
              <a:spLocks noChangeArrowheads="1"/>
            </p:cNvSpPr>
            <p:nvPr/>
          </p:nvSpPr>
          <p:spPr bwMode="auto">
            <a:xfrm>
              <a:off x="3312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40" name="Rectangle 72"/>
            <p:cNvSpPr>
              <a:spLocks noChangeArrowheads="1"/>
            </p:cNvSpPr>
            <p:nvPr/>
          </p:nvSpPr>
          <p:spPr bwMode="auto">
            <a:xfrm>
              <a:off x="3408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41" name="Rectangle 73"/>
            <p:cNvSpPr>
              <a:spLocks noChangeArrowheads="1"/>
            </p:cNvSpPr>
            <p:nvPr/>
          </p:nvSpPr>
          <p:spPr bwMode="auto">
            <a:xfrm>
              <a:off x="3504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42" name="Rectangle 74"/>
            <p:cNvSpPr>
              <a:spLocks noChangeArrowheads="1"/>
            </p:cNvSpPr>
            <p:nvPr/>
          </p:nvSpPr>
          <p:spPr bwMode="auto">
            <a:xfrm>
              <a:off x="3600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43" name="Rectangle 75"/>
            <p:cNvSpPr>
              <a:spLocks noChangeArrowheads="1"/>
            </p:cNvSpPr>
            <p:nvPr/>
          </p:nvSpPr>
          <p:spPr bwMode="auto">
            <a:xfrm>
              <a:off x="3696" y="148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58444" name="AutoShape 76"/>
            <p:cNvCxnSpPr>
              <a:cxnSpLocks noChangeShapeType="1"/>
              <a:stCxn id="58402" idx="2"/>
              <a:endCxn id="58433" idx="0"/>
            </p:cNvCxnSpPr>
            <p:nvPr/>
          </p:nvCxnSpPr>
          <p:spPr bwMode="auto">
            <a:xfrm flipH="1">
              <a:off x="2784" y="1344"/>
              <a:ext cx="192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45" name="AutoShape 77"/>
            <p:cNvCxnSpPr>
              <a:cxnSpLocks noChangeShapeType="1"/>
              <a:stCxn id="58401" idx="2"/>
              <a:endCxn id="58432" idx="0"/>
            </p:cNvCxnSpPr>
            <p:nvPr/>
          </p:nvCxnSpPr>
          <p:spPr bwMode="auto">
            <a:xfrm flipH="1">
              <a:off x="2688" y="1344"/>
              <a:ext cx="192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46" name="AutoShape 78"/>
            <p:cNvCxnSpPr>
              <a:cxnSpLocks noChangeShapeType="1"/>
              <a:stCxn id="58395" idx="2"/>
              <a:endCxn id="58428" idx="0"/>
            </p:cNvCxnSpPr>
            <p:nvPr/>
          </p:nvCxnSpPr>
          <p:spPr bwMode="auto">
            <a:xfrm>
              <a:off x="2304" y="1344"/>
              <a:ext cx="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47" name="AutoShape 79"/>
            <p:cNvCxnSpPr>
              <a:cxnSpLocks noChangeShapeType="1"/>
              <a:stCxn id="58396" idx="2"/>
              <a:endCxn id="58429" idx="0"/>
            </p:cNvCxnSpPr>
            <p:nvPr/>
          </p:nvCxnSpPr>
          <p:spPr bwMode="auto">
            <a:xfrm>
              <a:off x="2400" y="1344"/>
              <a:ext cx="0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48" name="AutoShape 80"/>
            <p:cNvCxnSpPr>
              <a:cxnSpLocks noChangeShapeType="1"/>
              <a:stCxn id="58407" idx="2"/>
              <a:endCxn id="58436" idx="0"/>
            </p:cNvCxnSpPr>
            <p:nvPr/>
          </p:nvCxnSpPr>
          <p:spPr bwMode="auto">
            <a:xfrm flipH="1">
              <a:off x="3072" y="1344"/>
              <a:ext cx="384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449" name="AutoShape 81"/>
            <p:cNvCxnSpPr>
              <a:cxnSpLocks noChangeShapeType="1"/>
              <a:stCxn id="58408" idx="2"/>
              <a:endCxn id="58437" idx="0"/>
            </p:cNvCxnSpPr>
            <p:nvPr/>
          </p:nvCxnSpPr>
          <p:spPr bwMode="auto">
            <a:xfrm flipH="1">
              <a:off x="3168" y="1344"/>
              <a:ext cx="384" cy="1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8580" name="Group 212"/>
          <p:cNvGrpSpPr>
            <a:grpSpLocks/>
          </p:cNvGrpSpPr>
          <p:nvPr/>
        </p:nvGrpSpPr>
        <p:grpSpPr bwMode="auto">
          <a:xfrm>
            <a:off x="5334000" y="1676400"/>
            <a:ext cx="2438400" cy="381000"/>
            <a:chOff x="2208" y="3024"/>
            <a:chExt cx="1536" cy="240"/>
          </a:xfrm>
        </p:grpSpPr>
        <p:grpSp>
          <p:nvGrpSpPr>
            <p:cNvPr id="58450" name="Group 82"/>
            <p:cNvGrpSpPr>
              <a:grpSpLocks/>
            </p:cNvGrpSpPr>
            <p:nvPr/>
          </p:nvGrpSpPr>
          <p:grpSpPr bwMode="auto">
            <a:xfrm>
              <a:off x="2208" y="3024"/>
              <a:ext cx="1536" cy="96"/>
              <a:chOff x="3024" y="2832"/>
              <a:chExt cx="1536" cy="96"/>
            </a:xfrm>
          </p:grpSpPr>
          <p:sp>
            <p:nvSpPr>
              <p:cNvPr id="58451" name="Oval 83"/>
              <p:cNvSpPr>
                <a:spLocks noChangeArrowheads="1"/>
              </p:cNvSpPr>
              <p:nvPr/>
            </p:nvSpPr>
            <p:spPr bwMode="auto">
              <a:xfrm>
                <a:off x="3048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2" name="Oval 84"/>
              <p:cNvSpPr>
                <a:spLocks noChangeArrowheads="1"/>
              </p:cNvSpPr>
              <p:nvPr/>
            </p:nvSpPr>
            <p:spPr bwMode="auto">
              <a:xfrm>
                <a:off x="3144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3" name="Oval 85"/>
              <p:cNvSpPr>
                <a:spLocks noChangeArrowheads="1"/>
              </p:cNvSpPr>
              <p:nvPr/>
            </p:nvSpPr>
            <p:spPr bwMode="auto">
              <a:xfrm>
                <a:off x="3336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4" name="Oval 86"/>
              <p:cNvSpPr>
                <a:spLocks noChangeArrowheads="1"/>
              </p:cNvSpPr>
              <p:nvPr/>
            </p:nvSpPr>
            <p:spPr bwMode="auto">
              <a:xfrm>
                <a:off x="3432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5" name="Oval 87"/>
              <p:cNvSpPr>
                <a:spLocks noChangeArrowheads="1"/>
              </p:cNvSpPr>
              <p:nvPr/>
            </p:nvSpPr>
            <p:spPr bwMode="auto">
              <a:xfrm>
                <a:off x="3624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6" name="Oval 88"/>
              <p:cNvSpPr>
                <a:spLocks noChangeArrowheads="1"/>
              </p:cNvSpPr>
              <p:nvPr/>
            </p:nvSpPr>
            <p:spPr bwMode="auto">
              <a:xfrm>
                <a:off x="3720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7" name="Oval 89"/>
              <p:cNvSpPr>
                <a:spLocks noChangeArrowheads="1"/>
              </p:cNvSpPr>
              <p:nvPr/>
            </p:nvSpPr>
            <p:spPr bwMode="auto">
              <a:xfrm>
                <a:off x="3912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8" name="Oval 90"/>
              <p:cNvSpPr>
                <a:spLocks noChangeArrowheads="1"/>
              </p:cNvSpPr>
              <p:nvPr/>
            </p:nvSpPr>
            <p:spPr bwMode="auto">
              <a:xfrm>
                <a:off x="4008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59" name="Oval 91"/>
              <p:cNvSpPr>
                <a:spLocks noChangeArrowheads="1"/>
              </p:cNvSpPr>
              <p:nvPr/>
            </p:nvSpPr>
            <p:spPr bwMode="auto">
              <a:xfrm>
                <a:off x="4200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0" name="Oval 92"/>
              <p:cNvSpPr>
                <a:spLocks noChangeArrowheads="1"/>
              </p:cNvSpPr>
              <p:nvPr/>
            </p:nvSpPr>
            <p:spPr bwMode="auto">
              <a:xfrm>
                <a:off x="4296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1" name="Oval 93"/>
              <p:cNvSpPr>
                <a:spLocks noChangeArrowheads="1"/>
              </p:cNvSpPr>
              <p:nvPr/>
            </p:nvSpPr>
            <p:spPr bwMode="auto">
              <a:xfrm>
                <a:off x="4488" y="28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62" name="Rectangle 94"/>
              <p:cNvSpPr>
                <a:spLocks noChangeArrowheads="1"/>
              </p:cNvSpPr>
              <p:nvPr/>
            </p:nvSpPr>
            <p:spPr bwMode="auto">
              <a:xfrm>
                <a:off x="3024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63" name="Rectangle 95"/>
              <p:cNvSpPr>
                <a:spLocks noChangeArrowheads="1"/>
              </p:cNvSpPr>
              <p:nvPr/>
            </p:nvSpPr>
            <p:spPr bwMode="auto">
              <a:xfrm>
                <a:off x="3120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64" name="Rectangle 96"/>
              <p:cNvSpPr>
                <a:spLocks noChangeArrowheads="1"/>
              </p:cNvSpPr>
              <p:nvPr/>
            </p:nvSpPr>
            <p:spPr bwMode="auto">
              <a:xfrm>
                <a:off x="3216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65" name="Rectangle 97"/>
              <p:cNvSpPr>
                <a:spLocks noChangeArrowheads="1"/>
              </p:cNvSpPr>
              <p:nvPr/>
            </p:nvSpPr>
            <p:spPr bwMode="auto">
              <a:xfrm>
                <a:off x="3312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66" name="Rectangle 98"/>
              <p:cNvSpPr>
                <a:spLocks noChangeArrowheads="1"/>
              </p:cNvSpPr>
              <p:nvPr/>
            </p:nvSpPr>
            <p:spPr bwMode="auto">
              <a:xfrm>
                <a:off x="3408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67" name="Rectangle 99"/>
              <p:cNvSpPr>
                <a:spLocks noChangeArrowheads="1"/>
              </p:cNvSpPr>
              <p:nvPr/>
            </p:nvSpPr>
            <p:spPr bwMode="auto">
              <a:xfrm>
                <a:off x="3504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68" name="Rectangle 100"/>
              <p:cNvSpPr>
                <a:spLocks noChangeArrowheads="1"/>
              </p:cNvSpPr>
              <p:nvPr/>
            </p:nvSpPr>
            <p:spPr bwMode="auto">
              <a:xfrm>
                <a:off x="3600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69" name="Rectangle 101"/>
              <p:cNvSpPr>
                <a:spLocks noChangeArrowheads="1"/>
              </p:cNvSpPr>
              <p:nvPr/>
            </p:nvSpPr>
            <p:spPr bwMode="auto">
              <a:xfrm>
                <a:off x="3696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0" name="Rectangle 102"/>
              <p:cNvSpPr>
                <a:spLocks noChangeArrowheads="1"/>
              </p:cNvSpPr>
              <p:nvPr/>
            </p:nvSpPr>
            <p:spPr bwMode="auto">
              <a:xfrm>
                <a:off x="3792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1" name="Rectangle 103"/>
              <p:cNvSpPr>
                <a:spLocks noChangeArrowheads="1"/>
              </p:cNvSpPr>
              <p:nvPr/>
            </p:nvSpPr>
            <p:spPr bwMode="auto">
              <a:xfrm>
                <a:off x="3888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2" name="Rectangle 104"/>
              <p:cNvSpPr>
                <a:spLocks noChangeArrowheads="1"/>
              </p:cNvSpPr>
              <p:nvPr/>
            </p:nvSpPr>
            <p:spPr bwMode="auto">
              <a:xfrm>
                <a:off x="3984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3" name="Rectangle 105"/>
              <p:cNvSpPr>
                <a:spLocks noChangeArrowheads="1"/>
              </p:cNvSpPr>
              <p:nvPr/>
            </p:nvSpPr>
            <p:spPr bwMode="auto">
              <a:xfrm>
                <a:off x="4080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4" name="Rectangle 106"/>
              <p:cNvSpPr>
                <a:spLocks noChangeArrowheads="1"/>
              </p:cNvSpPr>
              <p:nvPr/>
            </p:nvSpPr>
            <p:spPr bwMode="auto">
              <a:xfrm>
                <a:off x="4176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5" name="Rectangle 107"/>
              <p:cNvSpPr>
                <a:spLocks noChangeArrowheads="1"/>
              </p:cNvSpPr>
              <p:nvPr/>
            </p:nvSpPr>
            <p:spPr bwMode="auto">
              <a:xfrm>
                <a:off x="4272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6" name="Rectangle 108"/>
              <p:cNvSpPr>
                <a:spLocks noChangeArrowheads="1"/>
              </p:cNvSpPr>
              <p:nvPr/>
            </p:nvSpPr>
            <p:spPr bwMode="auto">
              <a:xfrm>
                <a:off x="4368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58477" name="Rectangle 109"/>
              <p:cNvSpPr>
                <a:spLocks noChangeArrowheads="1"/>
              </p:cNvSpPr>
              <p:nvPr/>
            </p:nvSpPr>
            <p:spPr bwMode="auto">
              <a:xfrm>
                <a:off x="4464" y="28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58576" name="Group 208"/>
            <p:cNvGrpSpPr>
              <a:grpSpLocks/>
            </p:cNvGrpSpPr>
            <p:nvPr/>
          </p:nvGrpSpPr>
          <p:grpSpPr bwMode="auto">
            <a:xfrm>
              <a:off x="2448" y="3120"/>
              <a:ext cx="1248" cy="144"/>
              <a:chOff x="2592" y="3408"/>
              <a:chExt cx="1248" cy="144"/>
            </a:xfrm>
          </p:grpSpPr>
          <p:cxnSp>
            <p:nvCxnSpPr>
              <p:cNvPr id="58506" name="AutoShape 138"/>
              <p:cNvCxnSpPr>
                <a:cxnSpLocks noChangeShapeType="1"/>
                <a:stCxn id="58465" idx="2"/>
                <a:endCxn id="58492" idx="0"/>
              </p:cNvCxnSpPr>
              <p:nvPr/>
            </p:nvCxnSpPr>
            <p:spPr bwMode="auto">
              <a:xfrm flipH="1">
                <a:off x="2592" y="3408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07" name="AutoShape 139"/>
              <p:cNvCxnSpPr>
                <a:cxnSpLocks noChangeShapeType="1"/>
                <a:stCxn id="58466" idx="2"/>
                <a:endCxn id="58493" idx="0"/>
              </p:cNvCxnSpPr>
              <p:nvPr/>
            </p:nvCxnSpPr>
            <p:spPr bwMode="auto">
              <a:xfrm flipH="1">
                <a:off x="2688" y="3408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08" name="AutoShape 140"/>
              <p:cNvCxnSpPr>
                <a:cxnSpLocks noChangeShapeType="1"/>
                <a:stCxn id="58471" idx="2"/>
                <a:endCxn id="58498" idx="0"/>
              </p:cNvCxnSpPr>
              <p:nvPr/>
            </p:nvCxnSpPr>
            <p:spPr bwMode="auto">
              <a:xfrm flipH="1">
                <a:off x="3168" y="3408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09" name="AutoShape 141"/>
              <p:cNvCxnSpPr>
                <a:cxnSpLocks noChangeShapeType="1"/>
                <a:stCxn id="58472" idx="2"/>
                <a:endCxn id="58499" idx="0"/>
              </p:cNvCxnSpPr>
              <p:nvPr/>
            </p:nvCxnSpPr>
            <p:spPr bwMode="auto">
              <a:xfrm flipH="1">
                <a:off x="3264" y="3408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10" name="AutoShape 142"/>
              <p:cNvCxnSpPr>
                <a:cxnSpLocks noChangeShapeType="1"/>
                <a:stCxn id="58477" idx="2"/>
                <a:endCxn id="58504" idx="0"/>
              </p:cNvCxnSpPr>
              <p:nvPr/>
            </p:nvCxnSpPr>
            <p:spPr bwMode="auto">
              <a:xfrm flipH="1">
                <a:off x="3744" y="3408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8581" name="Group 213"/>
          <p:cNvGrpSpPr>
            <a:grpSpLocks/>
          </p:cNvGrpSpPr>
          <p:nvPr/>
        </p:nvGrpSpPr>
        <p:grpSpPr bwMode="auto">
          <a:xfrm>
            <a:off x="5334000" y="2057400"/>
            <a:ext cx="2438400" cy="381000"/>
            <a:chOff x="2208" y="3264"/>
            <a:chExt cx="1536" cy="240"/>
          </a:xfrm>
        </p:grpSpPr>
        <p:sp>
          <p:nvSpPr>
            <p:cNvPr id="58479" name="Oval 111"/>
            <p:cNvSpPr>
              <a:spLocks noChangeArrowheads="1"/>
            </p:cNvSpPr>
            <p:nvPr/>
          </p:nvSpPr>
          <p:spPr bwMode="auto">
            <a:xfrm>
              <a:off x="2232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0" name="Oval 112"/>
            <p:cNvSpPr>
              <a:spLocks noChangeArrowheads="1"/>
            </p:cNvSpPr>
            <p:nvPr/>
          </p:nvSpPr>
          <p:spPr bwMode="auto">
            <a:xfrm>
              <a:off x="2328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1" name="Oval 113"/>
            <p:cNvSpPr>
              <a:spLocks noChangeArrowheads="1"/>
            </p:cNvSpPr>
            <p:nvPr/>
          </p:nvSpPr>
          <p:spPr bwMode="auto">
            <a:xfrm>
              <a:off x="2424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2" name="Oval 114"/>
            <p:cNvSpPr>
              <a:spLocks noChangeArrowheads="1"/>
            </p:cNvSpPr>
            <p:nvPr/>
          </p:nvSpPr>
          <p:spPr bwMode="auto">
            <a:xfrm>
              <a:off x="2520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3" name="Oval 115"/>
            <p:cNvSpPr>
              <a:spLocks noChangeArrowheads="1"/>
            </p:cNvSpPr>
            <p:nvPr/>
          </p:nvSpPr>
          <p:spPr bwMode="auto">
            <a:xfrm>
              <a:off x="2808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4" name="Oval 116"/>
            <p:cNvSpPr>
              <a:spLocks noChangeArrowheads="1"/>
            </p:cNvSpPr>
            <p:nvPr/>
          </p:nvSpPr>
          <p:spPr bwMode="auto">
            <a:xfrm>
              <a:off x="2904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5" name="Oval 117"/>
            <p:cNvSpPr>
              <a:spLocks noChangeArrowheads="1"/>
            </p:cNvSpPr>
            <p:nvPr/>
          </p:nvSpPr>
          <p:spPr bwMode="auto">
            <a:xfrm>
              <a:off x="3000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6" name="Oval 118"/>
            <p:cNvSpPr>
              <a:spLocks noChangeArrowheads="1"/>
            </p:cNvSpPr>
            <p:nvPr/>
          </p:nvSpPr>
          <p:spPr bwMode="auto">
            <a:xfrm>
              <a:off x="3096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7" name="Oval 119"/>
            <p:cNvSpPr>
              <a:spLocks noChangeArrowheads="1"/>
            </p:cNvSpPr>
            <p:nvPr/>
          </p:nvSpPr>
          <p:spPr bwMode="auto">
            <a:xfrm>
              <a:off x="3384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8" name="Oval 120"/>
            <p:cNvSpPr>
              <a:spLocks noChangeArrowheads="1"/>
            </p:cNvSpPr>
            <p:nvPr/>
          </p:nvSpPr>
          <p:spPr bwMode="auto">
            <a:xfrm>
              <a:off x="3480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89" name="Oval 121"/>
            <p:cNvSpPr>
              <a:spLocks noChangeArrowheads="1"/>
            </p:cNvSpPr>
            <p:nvPr/>
          </p:nvSpPr>
          <p:spPr bwMode="auto">
            <a:xfrm>
              <a:off x="3576" y="32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90" name="Rectangle 122"/>
            <p:cNvSpPr>
              <a:spLocks noChangeArrowheads="1"/>
            </p:cNvSpPr>
            <p:nvPr/>
          </p:nvSpPr>
          <p:spPr bwMode="auto">
            <a:xfrm>
              <a:off x="2208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1" name="Rectangle 123"/>
            <p:cNvSpPr>
              <a:spLocks noChangeArrowheads="1"/>
            </p:cNvSpPr>
            <p:nvPr/>
          </p:nvSpPr>
          <p:spPr bwMode="auto">
            <a:xfrm>
              <a:off x="2304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2" name="Rectangle 124"/>
            <p:cNvSpPr>
              <a:spLocks noChangeArrowheads="1"/>
            </p:cNvSpPr>
            <p:nvPr/>
          </p:nvSpPr>
          <p:spPr bwMode="auto">
            <a:xfrm>
              <a:off x="2400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3" name="Rectangle 125"/>
            <p:cNvSpPr>
              <a:spLocks noChangeArrowheads="1"/>
            </p:cNvSpPr>
            <p:nvPr/>
          </p:nvSpPr>
          <p:spPr bwMode="auto">
            <a:xfrm>
              <a:off x="2496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4" name="Rectangle 126"/>
            <p:cNvSpPr>
              <a:spLocks noChangeArrowheads="1"/>
            </p:cNvSpPr>
            <p:nvPr/>
          </p:nvSpPr>
          <p:spPr bwMode="auto">
            <a:xfrm>
              <a:off x="2592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5" name="Rectangle 127"/>
            <p:cNvSpPr>
              <a:spLocks noChangeArrowheads="1"/>
            </p:cNvSpPr>
            <p:nvPr/>
          </p:nvSpPr>
          <p:spPr bwMode="auto">
            <a:xfrm>
              <a:off x="2688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6" name="Rectangle 128"/>
            <p:cNvSpPr>
              <a:spLocks noChangeArrowheads="1"/>
            </p:cNvSpPr>
            <p:nvPr/>
          </p:nvSpPr>
          <p:spPr bwMode="auto">
            <a:xfrm>
              <a:off x="2784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7" name="Rectangle 129"/>
            <p:cNvSpPr>
              <a:spLocks noChangeArrowheads="1"/>
            </p:cNvSpPr>
            <p:nvPr/>
          </p:nvSpPr>
          <p:spPr bwMode="auto">
            <a:xfrm>
              <a:off x="2880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8" name="Rectangle 130"/>
            <p:cNvSpPr>
              <a:spLocks noChangeArrowheads="1"/>
            </p:cNvSpPr>
            <p:nvPr/>
          </p:nvSpPr>
          <p:spPr bwMode="auto">
            <a:xfrm>
              <a:off x="2976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499" name="Rectangle 131"/>
            <p:cNvSpPr>
              <a:spLocks noChangeArrowheads="1"/>
            </p:cNvSpPr>
            <p:nvPr/>
          </p:nvSpPr>
          <p:spPr bwMode="auto">
            <a:xfrm>
              <a:off x="3072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00" name="Rectangle 132"/>
            <p:cNvSpPr>
              <a:spLocks noChangeArrowheads="1"/>
            </p:cNvSpPr>
            <p:nvPr/>
          </p:nvSpPr>
          <p:spPr bwMode="auto">
            <a:xfrm>
              <a:off x="3168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01" name="Rectangle 133"/>
            <p:cNvSpPr>
              <a:spLocks noChangeArrowheads="1"/>
            </p:cNvSpPr>
            <p:nvPr/>
          </p:nvSpPr>
          <p:spPr bwMode="auto">
            <a:xfrm>
              <a:off x="3264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02" name="Rectangle 134"/>
            <p:cNvSpPr>
              <a:spLocks noChangeArrowheads="1"/>
            </p:cNvSpPr>
            <p:nvPr/>
          </p:nvSpPr>
          <p:spPr bwMode="auto">
            <a:xfrm>
              <a:off x="3360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03" name="Rectangle 135"/>
            <p:cNvSpPr>
              <a:spLocks noChangeArrowheads="1"/>
            </p:cNvSpPr>
            <p:nvPr/>
          </p:nvSpPr>
          <p:spPr bwMode="auto">
            <a:xfrm>
              <a:off x="3456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04" name="Rectangle 136"/>
            <p:cNvSpPr>
              <a:spLocks noChangeArrowheads="1"/>
            </p:cNvSpPr>
            <p:nvPr/>
          </p:nvSpPr>
          <p:spPr bwMode="auto">
            <a:xfrm>
              <a:off x="3552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05" name="Rectangle 137"/>
            <p:cNvSpPr>
              <a:spLocks noChangeArrowheads="1"/>
            </p:cNvSpPr>
            <p:nvPr/>
          </p:nvSpPr>
          <p:spPr bwMode="auto">
            <a:xfrm>
              <a:off x="3648" y="326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grpSp>
          <p:nvGrpSpPr>
            <p:cNvPr id="58577" name="Group 209"/>
            <p:cNvGrpSpPr>
              <a:grpSpLocks/>
            </p:cNvGrpSpPr>
            <p:nvPr/>
          </p:nvGrpSpPr>
          <p:grpSpPr bwMode="auto">
            <a:xfrm>
              <a:off x="2640" y="3360"/>
              <a:ext cx="480" cy="144"/>
              <a:chOff x="2784" y="3648"/>
              <a:chExt cx="480" cy="144"/>
            </a:xfrm>
          </p:grpSpPr>
          <p:cxnSp>
            <p:nvCxnSpPr>
              <p:cNvPr id="58539" name="AutoShape 171"/>
              <p:cNvCxnSpPr>
                <a:cxnSpLocks noChangeShapeType="1"/>
                <a:stCxn id="58496" idx="2"/>
                <a:endCxn id="58527" idx="0"/>
              </p:cNvCxnSpPr>
              <p:nvPr/>
            </p:nvCxnSpPr>
            <p:spPr bwMode="auto">
              <a:xfrm flipH="1">
                <a:off x="2784" y="3648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40" name="AutoShape 172"/>
              <p:cNvCxnSpPr>
                <a:cxnSpLocks noChangeShapeType="1"/>
                <a:stCxn id="58497" idx="2"/>
                <a:endCxn id="58528" idx="0"/>
              </p:cNvCxnSpPr>
              <p:nvPr/>
            </p:nvCxnSpPr>
            <p:spPr bwMode="auto">
              <a:xfrm flipH="1">
                <a:off x="2880" y="3648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41" name="AutoShape 173"/>
              <p:cNvCxnSpPr>
                <a:cxnSpLocks noChangeShapeType="1"/>
                <a:stCxn id="58498" idx="2"/>
                <a:endCxn id="58529" idx="0"/>
              </p:cNvCxnSpPr>
              <p:nvPr/>
            </p:nvCxnSpPr>
            <p:spPr bwMode="auto">
              <a:xfrm flipH="1">
                <a:off x="2976" y="3648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42" name="AutoShape 174"/>
              <p:cNvCxnSpPr>
                <a:cxnSpLocks noChangeShapeType="1"/>
                <a:stCxn id="58499" idx="2"/>
                <a:endCxn id="58530" idx="0"/>
              </p:cNvCxnSpPr>
              <p:nvPr/>
            </p:nvCxnSpPr>
            <p:spPr bwMode="auto">
              <a:xfrm flipH="1">
                <a:off x="3072" y="3648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58582" name="Group 214"/>
          <p:cNvGrpSpPr>
            <a:grpSpLocks/>
          </p:cNvGrpSpPr>
          <p:nvPr/>
        </p:nvGrpSpPr>
        <p:grpSpPr bwMode="auto">
          <a:xfrm>
            <a:off x="5334000" y="2438400"/>
            <a:ext cx="2438400" cy="533400"/>
            <a:chOff x="2208" y="3504"/>
            <a:chExt cx="1536" cy="336"/>
          </a:xfrm>
        </p:grpSpPr>
        <p:sp>
          <p:nvSpPr>
            <p:cNvPr id="58512" name="Oval 144"/>
            <p:cNvSpPr>
              <a:spLocks noChangeArrowheads="1"/>
            </p:cNvSpPr>
            <p:nvPr/>
          </p:nvSpPr>
          <p:spPr bwMode="auto">
            <a:xfrm>
              <a:off x="2232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3" name="Oval 145"/>
            <p:cNvSpPr>
              <a:spLocks noChangeArrowheads="1"/>
            </p:cNvSpPr>
            <p:nvPr/>
          </p:nvSpPr>
          <p:spPr bwMode="auto">
            <a:xfrm>
              <a:off x="2328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4" name="Oval 146"/>
            <p:cNvSpPr>
              <a:spLocks noChangeArrowheads="1"/>
            </p:cNvSpPr>
            <p:nvPr/>
          </p:nvSpPr>
          <p:spPr bwMode="auto">
            <a:xfrm>
              <a:off x="2424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5" name="Oval 147"/>
            <p:cNvSpPr>
              <a:spLocks noChangeArrowheads="1"/>
            </p:cNvSpPr>
            <p:nvPr/>
          </p:nvSpPr>
          <p:spPr bwMode="auto">
            <a:xfrm>
              <a:off x="2520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6" name="Oval 148"/>
            <p:cNvSpPr>
              <a:spLocks noChangeArrowheads="1"/>
            </p:cNvSpPr>
            <p:nvPr/>
          </p:nvSpPr>
          <p:spPr bwMode="auto">
            <a:xfrm>
              <a:off x="2616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7" name="Oval 149"/>
            <p:cNvSpPr>
              <a:spLocks noChangeArrowheads="1"/>
            </p:cNvSpPr>
            <p:nvPr/>
          </p:nvSpPr>
          <p:spPr bwMode="auto">
            <a:xfrm>
              <a:off x="2712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8" name="Oval 150"/>
            <p:cNvSpPr>
              <a:spLocks noChangeArrowheads="1"/>
            </p:cNvSpPr>
            <p:nvPr/>
          </p:nvSpPr>
          <p:spPr bwMode="auto">
            <a:xfrm>
              <a:off x="2808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9" name="Oval 151"/>
            <p:cNvSpPr>
              <a:spLocks noChangeArrowheads="1"/>
            </p:cNvSpPr>
            <p:nvPr/>
          </p:nvSpPr>
          <p:spPr bwMode="auto">
            <a:xfrm>
              <a:off x="2904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20" name="Oval 152"/>
            <p:cNvSpPr>
              <a:spLocks noChangeArrowheads="1"/>
            </p:cNvSpPr>
            <p:nvPr/>
          </p:nvSpPr>
          <p:spPr bwMode="auto">
            <a:xfrm>
              <a:off x="3384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21" name="Oval 153"/>
            <p:cNvSpPr>
              <a:spLocks noChangeArrowheads="1"/>
            </p:cNvSpPr>
            <p:nvPr/>
          </p:nvSpPr>
          <p:spPr bwMode="auto">
            <a:xfrm>
              <a:off x="3480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22" name="Oval 154"/>
            <p:cNvSpPr>
              <a:spLocks noChangeArrowheads="1"/>
            </p:cNvSpPr>
            <p:nvPr/>
          </p:nvSpPr>
          <p:spPr bwMode="auto">
            <a:xfrm>
              <a:off x="3576" y="35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23" name="Rectangle 155"/>
            <p:cNvSpPr>
              <a:spLocks noChangeArrowheads="1"/>
            </p:cNvSpPr>
            <p:nvPr/>
          </p:nvSpPr>
          <p:spPr bwMode="auto">
            <a:xfrm>
              <a:off x="2208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24" name="Rectangle 156"/>
            <p:cNvSpPr>
              <a:spLocks noChangeArrowheads="1"/>
            </p:cNvSpPr>
            <p:nvPr/>
          </p:nvSpPr>
          <p:spPr bwMode="auto">
            <a:xfrm>
              <a:off x="2304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25" name="Rectangle 157"/>
            <p:cNvSpPr>
              <a:spLocks noChangeArrowheads="1"/>
            </p:cNvSpPr>
            <p:nvPr/>
          </p:nvSpPr>
          <p:spPr bwMode="auto">
            <a:xfrm>
              <a:off x="2400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26" name="Rectangle 158"/>
            <p:cNvSpPr>
              <a:spLocks noChangeArrowheads="1"/>
            </p:cNvSpPr>
            <p:nvPr/>
          </p:nvSpPr>
          <p:spPr bwMode="auto">
            <a:xfrm>
              <a:off x="2496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27" name="Rectangle 159"/>
            <p:cNvSpPr>
              <a:spLocks noChangeArrowheads="1"/>
            </p:cNvSpPr>
            <p:nvPr/>
          </p:nvSpPr>
          <p:spPr bwMode="auto">
            <a:xfrm>
              <a:off x="2592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28" name="Rectangle 160"/>
            <p:cNvSpPr>
              <a:spLocks noChangeArrowheads="1"/>
            </p:cNvSpPr>
            <p:nvPr/>
          </p:nvSpPr>
          <p:spPr bwMode="auto">
            <a:xfrm>
              <a:off x="2688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29" name="Rectangle 161"/>
            <p:cNvSpPr>
              <a:spLocks noChangeArrowheads="1"/>
            </p:cNvSpPr>
            <p:nvPr/>
          </p:nvSpPr>
          <p:spPr bwMode="auto">
            <a:xfrm>
              <a:off x="2784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0" name="Rectangle 162"/>
            <p:cNvSpPr>
              <a:spLocks noChangeArrowheads="1"/>
            </p:cNvSpPr>
            <p:nvPr/>
          </p:nvSpPr>
          <p:spPr bwMode="auto">
            <a:xfrm>
              <a:off x="2880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1" name="Rectangle 163"/>
            <p:cNvSpPr>
              <a:spLocks noChangeArrowheads="1"/>
            </p:cNvSpPr>
            <p:nvPr/>
          </p:nvSpPr>
          <p:spPr bwMode="auto">
            <a:xfrm>
              <a:off x="2976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2" name="Rectangle 164"/>
            <p:cNvSpPr>
              <a:spLocks noChangeArrowheads="1"/>
            </p:cNvSpPr>
            <p:nvPr/>
          </p:nvSpPr>
          <p:spPr bwMode="auto">
            <a:xfrm>
              <a:off x="3072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3" name="Rectangle 165"/>
            <p:cNvSpPr>
              <a:spLocks noChangeArrowheads="1"/>
            </p:cNvSpPr>
            <p:nvPr/>
          </p:nvSpPr>
          <p:spPr bwMode="auto">
            <a:xfrm>
              <a:off x="3168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4" name="Rectangle 166"/>
            <p:cNvSpPr>
              <a:spLocks noChangeArrowheads="1"/>
            </p:cNvSpPr>
            <p:nvPr/>
          </p:nvSpPr>
          <p:spPr bwMode="auto">
            <a:xfrm>
              <a:off x="3264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5" name="Rectangle 167"/>
            <p:cNvSpPr>
              <a:spLocks noChangeArrowheads="1"/>
            </p:cNvSpPr>
            <p:nvPr/>
          </p:nvSpPr>
          <p:spPr bwMode="auto">
            <a:xfrm>
              <a:off x="3360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6" name="Rectangle 168"/>
            <p:cNvSpPr>
              <a:spLocks noChangeArrowheads="1"/>
            </p:cNvSpPr>
            <p:nvPr/>
          </p:nvSpPr>
          <p:spPr bwMode="auto">
            <a:xfrm>
              <a:off x="3456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7" name="Rectangle 169"/>
            <p:cNvSpPr>
              <a:spLocks noChangeArrowheads="1"/>
            </p:cNvSpPr>
            <p:nvPr/>
          </p:nvSpPr>
          <p:spPr bwMode="auto">
            <a:xfrm>
              <a:off x="3552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38" name="Rectangle 170"/>
            <p:cNvSpPr>
              <a:spLocks noChangeArrowheads="1"/>
            </p:cNvSpPr>
            <p:nvPr/>
          </p:nvSpPr>
          <p:spPr bwMode="auto">
            <a:xfrm>
              <a:off x="3648" y="350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44" name="Oval 176"/>
            <p:cNvSpPr>
              <a:spLocks noChangeArrowheads="1"/>
            </p:cNvSpPr>
            <p:nvPr/>
          </p:nvSpPr>
          <p:spPr bwMode="auto">
            <a:xfrm>
              <a:off x="2232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5" name="Oval 177"/>
            <p:cNvSpPr>
              <a:spLocks noChangeArrowheads="1"/>
            </p:cNvSpPr>
            <p:nvPr/>
          </p:nvSpPr>
          <p:spPr bwMode="auto">
            <a:xfrm>
              <a:off x="2328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6" name="Oval 178"/>
            <p:cNvSpPr>
              <a:spLocks noChangeArrowheads="1"/>
            </p:cNvSpPr>
            <p:nvPr/>
          </p:nvSpPr>
          <p:spPr bwMode="auto">
            <a:xfrm>
              <a:off x="2424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7" name="Oval 179"/>
            <p:cNvSpPr>
              <a:spLocks noChangeArrowheads="1"/>
            </p:cNvSpPr>
            <p:nvPr/>
          </p:nvSpPr>
          <p:spPr bwMode="auto">
            <a:xfrm>
              <a:off x="2520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8" name="Oval 180"/>
            <p:cNvSpPr>
              <a:spLocks noChangeArrowheads="1"/>
            </p:cNvSpPr>
            <p:nvPr/>
          </p:nvSpPr>
          <p:spPr bwMode="auto">
            <a:xfrm>
              <a:off x="2616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9" name="Oval 181"/>
            <p:cNvSpPr>
              <a:spLocks noChangeArrowheads="1"/>
            </p:cNvSpPr>
            <p:nvPr/>
          </p:nvSpPr>
          <p:spPr bwMode="auto">
            <a:xfrm>
              <a:off x="2712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0" name="Oval 182"/>
            <p:cNvSpPr>
              <a:spLocks noChangeArrowheads="1"/>
            </p:cNvSpPr>
            <p:nvPr/>
          </p:nvSpPr>
          <p:spPr bwMode="auto">
            <a:xfrm>
              <a:off x="2808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1" name="Oval 183"/>
            <p:cNvSpPr>
              <a:spLocks noChangeArrowheads="1"/>
            </p:cNvSpPr>
            <p:nvPr/>
          </p:nvSpPr>
          <p:spPr bwMode="auto">
            <a:xfrm>
              <a:off x="2904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2" name="Oval 184"/>
            <p:cNvSpPr>
              <a:spLocks noChangeArrowheads="1"/>
            </p:cNvSpPr>
            <p:nvPr/>
          </p:nvSpPr>
          <p:spPr bwMode="auto">
            <a:xfrm>
              <a:off x="3000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3" name="Oval 185"/>
            <p:cNvSpPr>
              <a:spLocks noChangeArrowheads="1"/>
            </p:cNvSpPr>
            <p:nvPr/>
          </p:nvSpPr>
          <p:spPr bwMode="auto">
            <a:xfrm>
              <a:off x="3096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4" name="Oval 186"/>
            <p:cNvSpPr>
              <a:spLocks noChangeArrowheads="1"/>
            </p:cNvSpPr>
            <p:nvPr/>
          </p:nvSpPr>
          <p:spPr bwMode="auto">
            <a:xfrm>
              <a:off x="3192" y="37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5" name="Rectangle 187"/>
            <p:cNvSpPr>
              <a:spLocks noChangeArrowheads="1"/>
            </p:cNvSpPr>
            <p:nvPr/>
          </p:nvSpPr>
          <p:spPr bwMode="auto">
            <a:xfrm>
              <a:off x="2208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56" name="Rectangle 188"/>
            <p:cNvSpPr>
              <a:spLocks noChangeArrowheads="1"/>
            </p:cNvSpPr>
            <p:nvPr/>
          </p:nvSpPr>
          <p:spPr bwMode="auto">
            <a:xfrm>
              <a:off x="2304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57" name="Rectangle 189"/>
            <p:cNvSpPr>
              <a:spLocks noChangeArrowheads="1"/>
            </p:cNvSpPr>
            <p:nvPr/>
          </p:nvSpPr>
          <p:spPr bwMode="auto">
            <a:xfrm>
              <a:off x="2400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58" name="Rectangle 190"/>
            <p:cNvSpPr>
              <a:spLocks noChangeArrowheads="1"/>
            </p:cNvSpPr>
            <p:nvPr/>
          </p:nvSpPr>
          <p:spPr bwMode="auto">
            <a:xfrm>
              <a:off x="2496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59" name="Rectangle 191"/>
            <p:cNvSpPr>
              <a:spLocks noChangeArrowheads="1"/>
            </p:cNvSpPr>
            <p:nvPr/>
          </p:nvSpPr>
          <p:spPr bwMode="auto">
            <a:xfrm>
              <a:off x="2592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0" name="Rectangle 192"/>
            <p:cNvSpPr>
              <a:spLocks noChangeArrowheads="1"/>
            </p:cNvSpPr>
            <p:nvPr/>
          </p:nvSpPr>
          <p:spPr bwMode="auto">
            <a:xfrm>
              <a:off x="2688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1" name="Rectangle 193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2" name="Rectangle 194"/>
            <p:cNvSpPr>
              <a:spLocks noChangeArrowheads="1"/>
            </p:cNvSpPr>
            <p:nvPr/>
          </p:nvSpPr>
          <p:spPr bwMode="auto">
            <a:xfrm>
              <a:off x="2880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3" name="Rectangle 195"/>
            <p:cNvSpPr>
              <a:spLocks noChangeArrowheads="1"/>
            </p:cNvSpPr>
            <p:nvPr/>
          </p:nvSpPr>
          <p:spPr bwMode="auto">
            <a:xfrm>
              <a:off x="2976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4" name="Rectangle 196"/>
            <p:cNvSpPr>
              <a:spLocks noChangeArrowheads="1"/>
            </p:cNvSpPr>
            <p:nvPr/>
          </p:nvSpPr>
          <p:spPr bwMode="auto">
            <a:xfrm>
              <a:off x="3072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5" name="Rectangle 197"/>
            <p:cNvSpPr>
              <a:spLocks noChangeArrowheads="1"/>
            </p:cNvSpPr>
            <p:nvPr/>
          </p:nvSpPr>
          <p:spPr bwMode="auto">
            <a:xfrm>
              <a:off x="3168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6" name="Rectangle 198"/>
            <p:cNvSpPr>
              <a:spLocks noChangeArrowheads="1"/>
            </p:cNvSpPr>
            <p:nvPr/>
          </p:nvSpPr>
          <p:spPr bwMode="auto">
            <a:xfrm>
              <a:off x="3264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7" name="Rectangle 199"/>
            <p:cNvSpPr>
              <a:spLocks noChangeArrowheads="1"/>
            </p:cNvSpPr>
            <p:nvPr/>
          </p:nvSpPr>
          <p:spPr bwMode="auto">
            <a:xfrm>
              <a:off x="3360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8" name="Rectangle 200"/>
            <p:cNvSpPr>
              <a:spLocks noChangeArrowheads="1"/>
            </p:cNvSpPr>
            <p:nvPr/>
          </p:nvSpPr>
          <p:spPr bwMode="auto">
            <a:xfrm>
              <a:off x="3456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69" name="Rectangle 201"/>
            <p:cNvSpPr>
              <a:spLocks noChangeArrowheads="1"/>
            </p:cNvSpPr>
            <p:nvPr/>
          </p:nvSpPr>
          <p:spPr bwMode="auto">
            <a:xfrm>
              <a:off x="3552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58570" name="Rectangle 202"/>
            <p:cNvSpPr>
              <a:spLocks noChangeArrowheads="1"/>
            </p:cNvSpPr>
            <p:nvPr/>
          </p:nvSpPr>
          <p:spPr bwMode="auto">
            <a:xfrm>
              <a:off x="3648" y="374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grpSp>
          <p:nvGrpSpPr>
            <p:cNvPr id="58578" name="Group 210"/>
            <p:cNvGrpSpPr>
              <a:grpSpLocks/>
            </p:cNvGrpSpPr>
            <p:nvPr/>
          </p:nvGrpSpPr>
          <p:grpSpPr bwMode="auto">
            <a:xfrm>
              <a:off x="3024" y="3600"/>
              <a:ext cx="576" cy="144"/>
              <a:chOff x="3168" y="3888"/>
              <a:chExt cx="576" cy="144"/>
            </a:xfrm>
          </p:grpSpPr>
          <p:cxnSp>
            <p:nvCxnSpPr>
              <p:cNvPr id="58571" name="AutoShape 203"/>
              <p:cNvCxnSpPr>
                <a:cxnSpLocks noChangeShapeType="1"/>
                <a:stCxn id="58535" idx="2"/>
                <a:endCxn id="58563" idx="0"/>
              </p:cNvCxnSpPr>
              <p:nvPr/>
            </p:nvCxnSpPr>
            <p:spPr bwMode="auto">
              <a:xfrm flipH="1">
                <a:off x="3168" y="3888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72" name="AutoShape 204"/>
              <p:cNvCxnSpPr>
                <a:cxnSpLocks noChangeShapeType="1"/>
                <a:stCxn id="58536" idx="2"/>
                <a:endCxn id="58564" idx="0"/>
              </p:cNvCxnSpPr>
              <p:nvPr/>
            </p:nvCxnSpPr>
            <p:spPr bwMode="auto">
              <a:xfrm flipH="1">
                <a:off x="3264" y="3888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573" name="AutoShape 205"/>
              <p:cNvCxnSpPr>
                <a:cxnSpLocks noChangeShapeType="1"/>
                <a:stCxn id="58537" idx="2"/>
                <a:endCxn id="58565" idx="0"/>
              </p:cNvCxnSpPr>
              <p:nvPr/>
            </p:nvCxnSpPr>
            <p:spPr bwMode="auto">
              <a:xfrm flipH="1">
                <a:off x="3360" y="3888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8583" name="Text Box 215"/>
          <p:cNvSpPr txBox="1">
            <a:spLocks noChangeArrowheads="1"/>
          </p:cNvSpPr>
          <p:nvPr/>
        </p:nvSpPr>
        <p:spPr bwMode="auto">
          <a:xfrm>
            <a:off x="7696200" y="1828801"/>
            <a:ext cx="2664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8709" name="Text Box 341"/>
          <p:cNvSpPr txBox="1">
            <a:spLocks noChangeArrowheads="1"/>
          </p:cNvSpPr>
          <p:nvPr/>
        </p:nvSpPr>
        <p:spPr bwMode="auto">
          <a:xfrm>
            <a:off x="9983788" y="3303589"/>
            <a:ext cx="557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F.F_2</a:t>
            </a:r>
          </a:p>
        </p:txBody>
      </p:sp>
      <p:sp>
        <p:nvSpPr>
          <p:cNvPr id="58710" name="Text Box 342"/>
          <p:cNvSpPr txBox="1">
            <a:spLocks noChangeArrowheads="1"/>
          </p:cNvSpPr>
          <p:nvPr/>
        </p:nvSpPr>
        <p:spPr bwMode="auto">
          <a:xfrm>
            <a:off x="7696200" y="2541589"/>
            <a:ext cx="557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F.F_3</a:t>
            </a:r>
          </a:p>
        </p:txBody>
      </p:sp>
      <p:sp>
        <p:nvSpPr>
          <p:cNvPr id="58711" name="Text Box 343"/>
          <p:cNvSpPr txBox="1">
            <a:spLocks noChangeArrowheads="1"/>
          </p:cNvSpPr>
          <p:nvPr/>
        </p:nvSpPr>
        <p:spPr bwMode="auto">
          <a:xfrm>
            <a:off x="9983788" y="1550989"/>
            <a:ext cx="557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F.F_1</a:t>
            </a:r>
          </a:p>
        </p:txBody>
      </p:sp>
      <p:sp>
        <p:nvSpPr>
          <p:cNvPr id="58712" name="Text Box 344"/>
          <p:cNvSpPr txBox="1">
            <a:spLocks noChangeArrowheads="1"/>
          </p:cNvSpPr>
          <p:nvPr/>
        </p:nvSpPr>
        <p:spPr bwMode="auto">
          <a:xfrm>
            <a:off x="7696200" y="2160589"/>
            <a:ext cx="557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F.F_2</a:t>
            </a:r>
          </a:p>
        </p:txBody>
      </p:sp>
      <p:sp>
        <p:nvSpPr>
          <p:cNvPr id="58713" name="Text Box 345"/>
          <p:cNvSpPr txBox="1">
            <a:spLocks noChangeArrowheads="1"/>
          </p:cNvSpPr>
          <p:nvPr/>
        </p:nvSpPr>
        <p:spPr bwMode="auto">
          <a:xfrm>
            <a:off x="9983788" y="5056189"/>
            <a:ext cx="5572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rgbClr val="FF0000"/>
                </a:solidFill>
              </a:rPr>
              <a:t>F.F_3</a:t>
            </a:r>
          </a:p>
        </p:txBody>
      </p:sp>
      <p:sp>
        <p:nvSpPr>
          <p:cNvPr id="58714" name="Text Box 346"/>
          <p:cNvSpPr txBox="1">
            <a:spLocks noChangeArrowheads="1"/>
          </p:cNvSpPr>
          <p:nvPr/>
        </p:nvSpPr>
        <p:spPr bwMode="auto">
          <a:xfrm>
            <a:off x="2133600" y="1600200"/>
            <a:ext cx="2819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Half way transformation to specify FAST bit shifting algorithm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8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8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8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08" grpId="0"/>
      <p:bldP spid="58371" grpId="0" build="p"/>
      <p:bldP spid="58377" grpId="0" animBg="1"/>
      <p:bldP spid="58378" grpId="0" animBg="1"/>
      <p:bldP spid="58378" grpId="1" animBg="1"/>
      <p:bldP spid="58379" grpId="0" animBg="1"/>
      <p:bldP spid="58380" grpId="0" animBg="1"/>
      <p:bldP spid="58381" grpId="0" animBg="1"/>
      <p:bldP spid="58382" grpId="0" animBg="1"/>
      <p:bldP spid="58583" grpId="0"/>
      <p:bldP spid="58583" grpId="1"/>
      <p:bldP spid="58709" grpId="0"/>
      <p:bldP spid="58710" grpId="0"/>
      <p:bldP spid="58711" grpId="0"/>
      <p:bldP spid="58712" grpId="0"/>
      <p:bldP spid="587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Sketching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590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An implementation </a:t>
            </a:r>
            <a:r>
              <a:rPr lang="en-US" altLang="en-US" i="1" u="sng"/>
              <a:t>sketch</a:t>
            </a:r>
            <a:r>
              <a:rPr lang="en-US" altLang="en-US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Specifies a number of steps in the implementation of a task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Implicitly defines a matrix decomposition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Gives constraints on what each step is allowed to do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System derives an implementation satisfying the constraints and semantically equivalent to original filter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Example. A fragment of TSL for FAST compaction: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657600" y="4495801"/>
            <a:ext cx="3471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US" altLang="en-US" dirty="0">
                <a:solidFill>
                  <a:srgbClr val="009900"/>
                </a:solidFill>
              </a:rPr>
              <a:t>filter = </a:t>
            </a:r>
            <a:r>
              <a:rPr lang="en-US" altLang="en-US" dirty="0" smtClean="0">
                <a:solidFill>
                  <a:srgbClr val="009900"/>
                </a:solidFill>
              </a:rPr>
              <a:t> [</a:t>
            </a:r>
            <a:r>
              <a:rPr lang="en-US" altLang="en-US" dirty="0">
                <a:solidFill>
                  <a:srgbClr val="009900"/>
                </a:solidFill>
              </a:rPr>
              <a:t>shift(1:16 by 0 || 1)] ;</a:t>
            </a:r>
            <a:br>
              <a:rPr lang="en-US" altLang="en-US" dirty="0">
                <a:solidFill>
                  <a:srgbClr val="009900"/>
                </a:solidFill>
              </a:rPr>
            </a:br>
            <a:r>
              <a:rPr lang="en-US" altLang="en-US" dirty="0" smtClean="0">
                <a:solidFill>
                  <a:srgbClr val="009900"/>
                </a:solidFill>
              </a:rPr>
              <a:t>             </a:t>
            </a:r>
            <a:r>
              <a:rPr lang="en-US" altLang="en-US" dirty="0">
                <a:solidFill>
                  <a:srgbClr val="009900"/>
                </a:solidFill>
              </a:rPr>
              <a:t>[shift(1:16 by 0 || 2)] ;</a:t>
            </a:r>
          </a:p>
          <a:p>
            <a:pPr lvl="1"/>
            <a:r>
              <a:rPr lang="en-US" altLang="en-US" dirty="0">
                <a:solidFill>
                  <a:srgbClr val="009900"/>
                </a:solidFill>
              </a:rPr>
              <a:t>  </a:t>
            </a:r>
            <a:r>
              <a:rPr lang="en-US" altLang="en-US" dirty="0" smtClean="0">
                <a:solidFill>
                  <a:srgbClr val="009900"/>
                </a:solidFill>
              </a:rPr>
              <a:t>           </a:t>
            </a:r>
            <a:r>
              <a:rPr lang="en-US" altLang="en-US" dirty="0">
                <a:solidFill>
                  <a:srgbClr val="009900"/>
                </a:solidFill>
              </a:rPr>
              <a:t>[shift(1:16 by 0 || 4)] ;</a:t>
            </a:r>
          </a:p>
          <a:p>
            <a:endParaRPr lang="en-US" altLang="en-US" dirty="0"/>
          </a:p>
        </p:txBody>
      </p:sp>
      <p:grpSp>
        <p:nvGrpSpPr>
          <p:cNvPr id="104453" name="Group 5"/>
          <p:cNvGrpSpPr>
            <a:grpSpLocks/>
          </p:cNvGrpSpPr>
          <p:nvPr/>
        </p:nvGrpSpPr>
        <p:grpSpPr bwMode="auto">
          <a:xfrm>
            <a:off x="2027238" y="4838701"/>
            <a:ext cx="2697162" cy="1635125"/>
            <a:chOff x="40" y="3048"/>
            <a:chExt cx="1699" cy="1030"/>
          </a:xfrm>
        </p:grpSpPr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 rot="10800000">
              <a:off x="40" y="3251"/>
              <a:ext cx="1699" cy="827"/>
            </a:xfrm>
            <a:prstGeom prst="wedgeRectCallout">
              <a:avLst>
                <a:gd name="adj1" fmla="val -39759"/>
                <a:gd name="adj2" fmla="val 74907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grpSp>
          <p:nvGrpSpPr>
            <p:cNvPr id="104455" name="Group 7"/>
            <p:cNvGrpSpPr>
              <a:grpSpLocks/>
            </p:cNvGrpSpPr>
            <p:nvPr/>
          </p:nvGrpSpPr>
          <p:grpSpPr bwMode="auto">
            <a:xfrm>
              <a:off x="96" y="3264"/>
              <a:ext cx="1536" cy="624"/>
              <a:chOff x="96" y="2880"/>
              <a:chExt cx="1536" cy="624"/>
            </a:xfrm>
          </p:grpSpPr>
          <p:sp>
            <p:nvSpPr>
              <p:cNvPr id="104456" name="Oval 8"/>
              <p:cNvSpPr>
                <a:spLocks noChangeArrowheads="1"/>
              </p:cNvSpPr>
              <p:nvPr/>
            </p:nvSpPr>
            <p:spPr bwMode="auto">
              <a:xfrm>
                <a:off x="12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7" name="Oval 9"/>
              <p:cNvSpPr>
                <a:spLocks noChangeArrowheads="1"/>
              </p:cNvSpPr>
              <p:nvPr/>
            </p:nvSpPr>
            <p:spPr bwMode="auto">
              <a:xfrm>
                <a:off x="216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8" name="Oval 10"/>
              <p:cNvSpPr>
                <a:spLocks noChangeArrowheads="1"/>
              </p:cNvSpPr>
              <p:nvPr/>
            </p:nvSpPr>
            <p:spPr bwMode="auto">
              <a:xfrm>
                <a:off x="408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9" name="Oval 11"/>
              <p:cNvSpPr>
                <a:spLocks noChangeArrowheads="1"/>
              </p:cNvSpPr>
              <p:nvPr/>
            </p:nvSpPr>
            <p:spPr bwMode="auto">
              <a:xfrm>
                <a:off x="504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0" name="Oval 12"/>
              <p:cNvSpPr>
                <a:spLocks noChangeArrowheads="1"/>
              </p:cNvSpPr>
              <p:nvPr/>
            </p:nvSpPr>
            <p:spPr bwMode="auto">
              <a:xfrm>
                <a:off x="696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1" name="Oval 13"/>
              <p:cNvSpPr>
                <a:spLocks noChangeArrowheads="1"/>
              </p:cNvSpPr>
              <p:nvPr/>
            </p:nvSpPr>
            <p:spPr bwMode="auto">
              <a:xfrm>
                <a:off x="792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2" name="Oval 14"/>
              <p:cNvSpPr>
                <a:spLocks noChangeArrowheads="1"/>
              </p:cNvSpPr>
              <p:nvPr/>
            </p:nvSpPr>
            <p:spPr bwMode="auto">
              <a:xfrm>
                <a:off x="984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3" name="Oval 15"/>
              <p:cNvSpPr>
                <a:spLocks noChangeArrowheads="1"/>
              </p:cNvSpPr>
              <p:nvPr/>
            </p:nvSpPr>
            <p:spPr bwMode="auto">
              <a:xfrm>
                <a:off x="108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4" name="Oval 16"/>
              <p:cNvSpPr>
                <a:spLocks noChangeArrowheads="1"/>
              </p:cNvSpPr>
              <p:nvPr/>
            </p:nvSpPr>
            <p:spPr bwMode="auto">
              <a:xfrm>
                <a:off x="1272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5" name="Oval 17"/>
              <p:cNvSpPr>
                <a:spLocks noChangeArrowheads="1"/>
              </p:cNvSpPr>
              <p:nvPr/>
            </p:nvSpPr>
            <p:spPr bwMode="auto">
              <a:xfrm>
                <a:off x="1368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6" name="Oval 18"/>
              <p:cNvSpPr>
                <a:spLocks noChangeArrowheads="1"/>
              </p:cNvSpPr>
              <p:nvPr/>
            </p:nvSpPr>
            <p:spPr bwMode="auto">
              <a:xfrm>
                <a:off x="156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7" name="Rectangle 19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68" name="Rectangle 20"/>
              <p:cNvSpPr>
                <a:spLocks noChangeArrowheads="1"/>
              </p:cNvSpPr>
              <p:nvPr/>
            </p:nvSpPr>
            <p:spPr bwMode="auto">
              <a:xfrm>
                <a:off x="19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69" name="Rectangle 21"/>
              <p:cNvSpPr>
                <a:spLocks noChangeArrowheads="1"/>
              </p:cNvSpPr>
              <p:nvPr/>
            </p:nvSpPr>
            <p:spPr bwMode="auto">
              <a:xfrm>
                <a:off x="28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0" name="Rectangle 22"/>
              <p:cNvSpPr>
                <a:spLocks noChangeArrowheads="1"/>
              </p:cNvSpPr>
              <p:nvPr/>
            </p:nvSpPr>
            <p:spPr bwMode="auto">
              <a:xfrm>
                <a:off x="38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1" name="Rectangle 23"/>
              <p:cNvSpPr>
                <a:spLocks noChangeArrowheads="1"/>
              </p:cNvSpPr>
              <p:nvPr/>
            </p:nvSpPr>
            <p:spPr bwMode="auto">
              <a:xfrm>
                <a:off x="48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2" name="Rectangle 24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3" name="Rectangle 25"/>
              <p:cNvSpPr>
                <a:spLocks noChangeArrowheads="1"/>
              </p:cNvSpPr>
              <p:nvPr/>
            </p:nvSpPr>
            <p:spPr bwMode="auto">
              <a:xfrm>
                <a:off x="67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4" name="Rectangle 26"/>
              <p:cNvSpPr>
                <a:spLocks noChangeArrowheads="1"/>
              </p:cNvSpPr>
              <p:nvPr/>
            </p:nvSpPr>
            <p:spPr bwMode="auto">
              <a:xfrm>
                <a:off x="76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5" name="Rectangle 27"/>
              <p:cNvSpPr>
                <a:spLocks noChangeArrowheads="1"/>
              </p:cNvSpPr>
              <p:nvPr/>
            </p:nvSpPr>
            <p:spPr bwMode="auto">
              <a:xfrm>
                <a:off x="86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6" name="Rectangle 28"/>
              <p:cNvSpPr>
                <a:spLocks noChangeArrowheads="1"/>
              </p:cNvSpPr>
              <p:nvPr/>
            </p:nvSpPr>
            <p:spPr bwMode="auto">
              <a:xfrm>
                <a:off x="96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7" name="Rectangle 29"/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8" name="Rectangle 30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9" name="Rectangle 31"/>
              <p:cNvSpPr>
                <a:spLocks noChangeArrowheads="1"/>
              </p:cNvSpPr>
              <p:nvPr/>
            </p:nvSpPr>
            <p:spPr bwMode="auto">
              <a:xfrm>
                <a:off x="124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0" name="Rectangle 32"/>
              <p:cNvSpPr>
                <a:spLocks noChangeArrowheads="1"/>
              </p:cNvSpPr>
              <p:nvPr/>
            </p:nvSpPr>
            <p:spPr bwMode="auto">
              <a:xfrm>
                <a:off x="134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1" name="Rectangle 33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2" name="Rectangle 34"/>
              <p:cNvSpPr>
                <a:spLocks noChangeArrowheads="1"/>
              </p:cNvSpPr>
              <p:nvPr/>
            </p:nvSpPr>
            <p:spPr bwMode="auto">
              <a:xfrm>
                <a:off x="153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483" name="AutoShape 35"/>
              <p:cNvCxnSpPr>
                <a:cxnSpLocks noChangeShapeType="1"/>
                <a:stCxn id="104470" idx="2"/>
              </p:cNvCxnSpPr>
              <p:nvPr/>
            </p:nvCxnSpPr>
            <p:spPr bwMode="auto">
              <a:xfrm flipH="1">
                <a:off x="33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4" name="AutoShape 36"/>
              <p:cNvCxnSpPr>
                <a:cxnSpLocks noChangeShapeType="1"/>
                <a:stCxn id="104471" idx="2"/>
              </p:cNvCxnSpPr>
              <p:nvPr/>
            </p:nvCxnSpPr>
            <p:spPr bwMode="auto">
              <a:xfrm flipH="1">
                <a:off x="43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5" name="AutoShape 37"/>
              <p:cNvCxnSpPr>
                <a:cxnSpLocks noChangeShapeType="1"/>
                <a:stCxn id="104476" idx="2"/>
                <a:endCxn id="104506" idx="0"/>
              </p:cNvCxnSpPr>
              <p:nvPr/>
            </p:nvCxnSpPr>
            <p:spPr bwMode="auto">
              <a:xfrm flipH="1">
                <a:off x="720" y="3264"/>
                <a:ext cx="28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6" name="AutoShape 38"/>
              <p:cNvCxnSpPr>
                <a:cxnSpLocks noChangeShapeType="1"/>
                <a:stCxn id="104477" idx="2"/>
                <a:endCxn id="104507" idx="0"/>
              </p:cNvCxnSpPr>
              <p:nvPr/>
            </p:nvCxnSpPr>
            <p:spPr bwMode="auto">
              <a:xfrm flipH="1">
                <a:off x="816" y="3264"/>
                <a:ext cx="28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7" name="AutoShape 39"/>
              <p:cNvCxnSpPr>
                <a:cxnSpLocks noChangeShapeType="1"/>
                <a:stCxn id="104482" idx="2"/>
              </p:cNvCxnSpPr>
              <p:nvPr/>
            </p:nvCxnSpPr>
            <p:spPr bwMode="auto">
              <a:xfrm flipH="1">
                <a:off x="1104" y="3264"/>
                <a:ext cx="48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488" name="Text Box 40"/>
              <p:cNvSpPr txBox="1">
                <a:spLocks noChangeArrowheads="1"/>
              </p:cNvSpPr>
              <p:nvPr/>
            </p:nvSpPr>
            <p:spPr bwMode="auto">
              <a:xfrm>
                <a:off x="480" y="2880"/>
                <a:ext cx="77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>
                    <a:solidFill>
                      <a:srgbClr val="FF0000"/>
                    </a:solidFill>
                  </a:rPr>
                  <a:t>functionality</a:t>
                </a:r>
              </a:p>
            </p:txBody>
          </p:sp>
          <p:sp>
            <p:nvSpPr>
              <p:cNvPr id="104489" name="Oval 41"/>
              <p:cNvSpPr>
                <a:spLocks noChangeArrowheads="1"/>
              </p:cNvSpPr>
              <p:nvPr/>
            </p:nvSpPr>
            <p:spPr bwMode="auto">
              <a:xfrm>
                <a:off x="1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0" name="Oval 42"/>
              <p:cNvSpPr>
                <a:spLocks noChangeArrowheads="1"/>
              </p:cNvSpPr>
              <p:nvPr/>
            </p:nvSpPr>
            <p:spPr bwMode="auto">
              <a:xfrm>
                <a:off x="2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1" name="Oval 43"/>
              <p:cNvSpPr>
                <a:spLocks noChangeArrowheads="1"/>
              </p:cNvSpPr>
              <p:nvPr/>
            </p:nvSpPr>
            <p:spPr bwMode="auto">
              <a:xfrm>
                <a:off x="3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2" name="Oval 44"/>
              <p:cNvSpPr>
                <a:spLocks noChangeArrowheads="1"/>
              </p:cNvSpPr>
              <p:nvPr/>
            </p:nvSpPr>
            <p:spPr bwMode="auto">
              <a:xfrm>
                <a:off x="4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3" name="Oval 45"/>
              <p:cNvSpPr>
                <a:spLocks noChangeArrowheads="1"/>
              </p:cNvSpPr>
              <p:nvPr/>
            </p:nvSpPr>
            <p:spPr bwMode="auto">
              <a:xfrm>
                <a:off x="50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4" name="Oval 46"/>
              <p:cNvSpPr>
                <a:spLocks noChangeArrowheads="1"/>
              </p:cNvSpPr>
              <p:nvPr/>
            </p:nvSpPr>
            <p:spPr bwMode="auto">
              <a:xfrm>
                <a:off x="60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5" name="Oval 47"/>
              <p:cNvSpPr>
                <a:spLocks noChangeArrowheads="1"/>
              </p:cNvSpPr>
              <p:nvPr/>
            </p:nvSpPr>
            <p:spPr bwMode="auto">
              <a:xfrm>
                <a:off x="69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6" name="Oval 48"/>
              <p:cNvSpPr>
                <a:spLocks noChangeArrowheads="1"/>
              </p:cNvSpPr>
              <p:nvPr/>
            </p:nvSpPr>
            <p:spPr bwMode="auto">
              <a:xfrm>
                <a:off x="79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7" name="Oval 49"/>
              <p:cNvSpPr>
                <a:spLocks noChangeArrowheads="1"/>
              </p:cNvSpPr>
              <p:nvPr/>
            </p:nvSpPr>
            <p:spPr bwMode="auto">
              <a:xfrm>
                <a:off x="88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8" name="Oval 50"/>
              <p:cNvSpPr>
                <a:spLocks noChangeArrowheads="1"/>
              </p:cNvSpPr>
              <p:nvPr/>
            </p:nvSpPr>
            <p:spPr bwMode="auto">
              <a:xfrm>
                <a:off x="98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9" name="Oval 51"/>
              <p:cNvSpPr>
                <a:spLocks noChangeArrowheads="1"/>
              </p:cNvSpPr>
              <p:nvPr/>
            </p:nvSpPr>
            <p:spPr bwMode="auto">
              <a:xfrm>
                <a:off x="108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0" name="Rectangle 52"/>
              <p:cNvSpPr>
                <a:spLocks noChangeArrowheads="1"/>
              </p:cNvSpPr>
              <p:nvPr/>
            </p:nvSpPr>
            <p:spPr bwMode="auto">
              <a:xfrm>
                <a:off x="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1" name="Rectangle 53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2" name="Rectangle 54"/>
              <p:cNvSpPr>
                <a:spLocks noChangeArrowheads="1"/>
              </p:cNvSpPr>
              <p:nvPr/>
            </p:nvSpPr>
            <p:spPr bwMode="auto">
              <a:xfrm>
                <a:off x="2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3" name="Rectangle 55"/>
              <p:cNvSpPr>
                <a:spLocks noChangeArrowheads="1"/>
              </p:cNvSpPr>
              <p:nvPr/>
            </p:nvSpPr>
            <p:spPr bwMode="auto">
              <a:xfrm>
                <a:off x="3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4" name="Rectangle 56"/>
              <p:cNvSpPr>
                <a:spLocks noChangeArrowheads="1"/>
              </p:cNvSpPr>
              <p:nvPr/>
            </p:nvSpPr>
            <p:spPr bwMode="auto">
              <a:xfrm>
                <a:off x="48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5" name="Rectangle 57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6" name="Rectangle 58"/>
              <p:cNvSpPr>
                <a:spLocks noChangeArrowheads="1"/>
              </p:cNvSpPr>
              <p:nvPr/>
            </p:nvSpPr>
            <p:spPr bwMode="auto">
              <a:xfrm>
                <a:off x="67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7" name="Rectangle 59"/>
              <p:cNvSpPr>
                <a:spLocks noChangeArrowheads="1"/>
              </p:cNvSpPr>
              <p:nvPr/>
            </p:nvSpPr>
            <p:spPr bwMode="auto">
              <a:xfrm>
                <a:off x="76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8" name="Rectangle 60"/>
              <p:cNvSpPr>
                <a:spLocks noChangeArrowheads="1"/>
              </p:cNvSpPr>
              <p:nvPr/>
            </p:nvSpPr>
            <p:spPr bwMode="auto">
              <a:xfrm>
                <a:off x="86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9" name="Rectangle 61"/>
              <p:cNvSpPr>
                <a:spLocks noChangeArrowheads="1"/>
              </p:cNvSpPr>
              <p:nvPr/>
            </p:nvSpPr>
            <p:spPr bwMode="auto">
              <a:xfrm>
                <a:off x="96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0" name="Rectangle 62"/>
              <p:cNvSpPr>
                <a:spLocks noChangeArrowheads="1"/>
              </p:cNvSpPr>
              <p:nvPr/>
            </p:nvSpPr>
            <p:spPr bwMode="auto">
              <a:xfrm>
                <a:off x="105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1" name="Rectangle 63"/>
              <p:cNvSpPr>
                <a:spLocks noChangeArrowheads="1"/>
              </p:cNvSpPr>
              <p:nvPr/>
            </p:nvSpPr>
            <p:spPr bwMode="auto">
              <a:xfrm>
                <a:off x="115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2" name="Rectangle 64"/>
              <p:cNvSpPr>
                <a:spLocks noChangeArrowheads="1"/>
              </p:cNvSpPr>
              <p:nvPr/>
            </p:nvSpPr>
            <p:spPr bwMode="auto">
              <a:xfrm>
                <a:off x="124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3" name="Rectangle 65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4" name="Rectangle 66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5" name="Rectangle 67"/>
              <p:cNvSpPr>
                <a:spLocks noChangeArrowheads="1"/>
              </p:cNvSpPr>
              <p:nvPr/>
            </p:nvSpPr>
            <p:spPr bwMode="auto">
              <a:xfrm>
                <a:off x="153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16" name="AutoShape 68"/>
              <p:cNvCxnSpPr>
                <a:cxnSpLocks noChangeShapeType="1"/>
                <a:stCxn id="104474" idx="2"/>
                <a:endCxn id="104505" idx="0"/>
              </p:cNvCxnSpPr>
              <p:nvPr/>
            </p:nvCxnSpPr>
            <p:spPr bwMode="auto">
              <a:xfrm flipH="1">
                <a:off x="624" y="3264"/>
                <a:ext cx="192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7" name="AutoShape 69"/>
              <p:cNvCxnSpPr>
                <a:cxnSpLocks noChangeShapeType="1"/>
                <a:stCxn id="104473" idx="2"/>
                <a:endCxn id="104504" idx="0"/>
              </p:cNvCxnSpPr>
              <p:nvPr/>
            </p:nvCxnSpPr>
            <p:spPr bwMode="auto">
              <a:xfrm flipH="1">
                <a:off x="528" y="3264"/>
                <a:ext cx="192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8" name="AutoShape 70"/>
              <p:cNvCxnSpPr>
                <a:cxnSpLocks noChangeShapeType="1"/>
                <a:stCxn id="104467" idx="2"/>
                <a:endCxn id="104500" idx="0"/>
              </p:cNvCxnSpPr>
              <p:nvPr/>
            </p:nvCxnSpPr>
            <p:spPr bwMode="auto">
              <a:xfrm>
                <a:off x="144" y="3264"/>
                <a:ext cx="0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9" name="AutoShape 71"/>
              <p:cNvCxnSpPr>
                <a:cxnSpLocks noChangeShapeType="1"/>
                <a:stCxn id="104468" idx="2"/>
                <a:endCxn id="104501" idx="0"/>
              </p:cNvCxnSpPr>
              <p:nvPr/>
            </p:nvCxnSpPr>
            <p:spPr bwMode="auto">
              <a:xfrm>
                <a:off x="240" y="3264"/>
                <a:ext cx="0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20" name="AutoShape 72"/>
              <p:cNvCxnSpPr>
                <a:cxnSpLocks noChangeShapeType="1"/>
                <a:stCxn id="104479" idx="2"/>
                <a:endCxn id="104508" idx="0"/>
              </p:cNvCxnSpPr>
              <p:nvPr/>
            </p:nvCxnSpPr>
            <p:spPr bwMode="auto">
              <a:xfrm flipH="1">
                <a:off x="912" y="3264"/>
                <a:ext cx="384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21" name="AutoShape 73"/>
              <p:cNvCxnSpPr>
                <a:cxnSpLocks noChangeShapeType="1"/>
                <a:stCxn id="104480" idx="2"/>
                <a:endCxn id="104509" idx="0"/>
              </p:cNvCxnSpPr>
              <p:nvPr/>
            </p:nvCxnSpPr>
            <p:spPr bwMode="auto">
              <a:xfrm flipH="1">
                <a:off x="1008" y="3264"/>
                <a:ext cx="384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4522" name="Line 74"/>
            <p:cNvSpPr>
              <a:spLocks noChangeShapeType="1"/>
            </p:cNvSpPr>
            <p:nvPr/>
          </p:nvSpPr>
          <p:spPr bwMode="auto">
            <a:xfrm>
              <a:off x="1410" y="304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48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Sketching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590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An implementation </a:t>
            </a:r>
            <a:r>
              <a:rPr lang="en-US" altLang="en-US" i="1" u="sng"/>
              <a:t>sketch</a:t>
            </a:r>
            <a:r>
              <a:rPr lang="en-US" altLang="en-US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Specifies a number of steps in the implementation of a task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Implicitly defines a matrix decomposition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Gives constraints on what each step is allowed to do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System derives an implementation satisfying the constraints and semantically equivalent to original filter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Example. A fragment of TSL for FAST compaction: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657600" y="4495801"/>
            <a:ext cx="3471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US" altLang="en-US" dirty="0">
                <a:solidFill>
                  <a:srgbClr val="009900"/>
                </a:solidFill>
              </a:rPr>
              <a:t>filter = </a:t>
            </a:r>
            <a:r>
              <a:rPr lang="en-US" altLang="en-US" dirty="0" smtClean="0">
                <a:solidFill>
                  <a:srgbClr val="009900"/>
                </a:solidFill>
              </a:rPr>
              <a:t> [</a:t>
            </a:r>
            <a:r>
              <a:rPr lang="en-US" altLang="en-US" dirty="0">
                <a:solidFill>
                  <a:srgbClr val="009900"/>
                </a:solidFill>
              </a:rPr>
              <a:t>shift(1:16 by 0 || 1)] ;</a:t>
            </a:r>
            <a:br>
              <a:rPr lang="en-US" altLang="en-US" dirty="0">
                <a:solidFill>
                  <a:srgbClr val="009900"/>
                </a:solidFill>
              </a:rPr>
            </a:br>
            <a:r>
              <a:rPr lang="en-US" altLang="en-US" dirty="0" smtClean="0">
                <a:solidFill>
                  <a:srgbClr val="009900"/>
                </a:solidFill>
              </a:rPr>
              <a:t>             </a:t>
            </a:r>
            <a:r>
              <a:rPr lang="en-US" altLang="en-US" dirty="0">
                <a:solidFill>
                  <a:srgbClr val="009900"/>
                </a:solidFill>
              </a:rPr>
              <a:t>[shift(1:16 by 0 || 2)] ;</a:t>
            </a:r>
          </a:p>
          <a:p>
            <a:pPr lvl="1"/>
            <a:r>
              <a:rPr lang="en-US" altLang="en-US" dirty="0">
                <a:solidFill>
                  <a:srgbClr val="009900"/>
                </a:solidFill>
              </a:rPr>
              <a:t>  </a:t>
            </a:r>
            <a:r>
              <a:rPr lang="en-US" altLang="en-US" dirty="0" smtClean="0">
                <a:solidFill>
                  <a:srgbClr val="009900"/>
                </a:solidFill>
              </a:rPr>
              <a:t>           </a:t>
            </a:r>
            <a:r>
              <a:rPr lang="en-US" altLang="en-US" dirty="0">
                <a:solidFill>
                  <a:srgbClr val="009900"/>
                </a:solidFill>
              </a:rPr>
              <a:t>[shift(1:16 by 0 || 4)] ;</a:t>
            </a:r>
          </a:p>
          <a:p>
            <a:endParaRPr lang="en-US" altLang="en-US" dirty="0"/>
          </a:p>
        </p:txBody>
      </p:sp>
      <p:grpSp>
        <p:nvGrpSpPr>
          <p:cNvPr id="104453" name="Group 5"/>
          <p:cNvGrpSpPr>
            <a:grpSpLocks/>
          </p:cNvGrpSpPr>
          <p:nvPr/>
        </p:nvGrpSpPr>
        <p:grpSpPr bwMode="auto">
          <a:xfrm>
            <a:off x="2027238" y="4838701"/>
            <a:ext cx="2697162" cy="1635125"/>
            <a:chOff x="40" y="3048"/>
            <a:chExt cx="1699" cy="1030"/>
          </a:xfrm>
        </p:grpSpPr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 rot="10800000">
              <a:off x="40" y="3251"/>
              <a:ext cx="1699" cy="827"/>
            </a:xfrm>
            <a:prstGeom prst="wedgeRectCallout">
              <a:avLst>
                <a:gd name="adj1" fmla="val -39759"/>
                <a:gd name="adj2" fmla="val 74907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grpSp>
          <p:nvGrpSpPr>
            <p:cNvPr id="104455" name="Group 7"/>
            <p:cNvGrpSpPr>
              <a:grpSpLocks/>
            </p:cNvGrpSpPr>
            <p:nvPr/>
          </p:nvGrpSpPr>
          <p:grpSpPr bwMode="auto">
            <a:xfrm>
              <a:off x="96" y="3264"/>
              <a:ext cx="1536" cy="624"/>
              <a:chOff x="96" y="2880"/>
              <a:chExt cx="1536" cy="624"/>
            </a:xfrm>
          </p:grpSpPr>
          <p:sp>
            <p:nvSpPr>
              <p:cNvPr id="104456" name="Oval 8"/>
              <p:cNvSpPr>
                <a:spLocks noChangeArrowheads="1"/>
              </p:cNvSpPr>
              <p:nvPr/>
            </p:nvSpPr>
            <p:spPr bwMode="auto">
              <a:xfrm>
                <a:off x="12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7" name="Oval 9"/>
              <p:cNvSpPr>
                <a:spLocks noChangeArrowheads="1"/>
              </p:cNvSpPr>
              <p:nvPr/>
            </p:nvSpPr>
            <p:spPr bwMode="auto">
              <a:xfrm>
                <a:off x="216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8" name="Oval 10"/>
              <p:cNvSpPr>
                <a:spLocks noChangeArrowheads="1"/>
              </p:cNvSpPr>
              <p:nvPr/>
            </p:nvSpPr>
            <p:spPr bwMode="auto">
              <a:xfrm>
                <a:off x="408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9" name="Oval 11"/>
              <p:cNvSpPr>
                <a:spLocks noChangeArrowheads="1"/>
              </p:cNvSpPr>
              <p:nvPr/>
            </p:nvSpPr>
            <p:spPr bwMode="auto">
              <a:xfrm>
                <a:off x="504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0" name="Oval 12"/>
              <p:cNvSpPr>
                <a:spLocks noChangeArrowheads="1"/>
              </p:cNvSpPr>
              <p:nvPr/>
            </p:nvSpPr>
            <p:spPr bwMode="auto">
              <a:xfrm>
                <a:off x="696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1" name="Oval 13"/>
              <p:cNvSpPr>
                <a:spLocks noChangeArrowheads="1"/>
              </p:cNvSpPr>
              <p:nvPr/>
            </p:nvSpPr>
            <p:spPr bwMode="auto">
              <a:xfrm>
                <a:off x="792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2" name="Oval 14"/>
              <p:cNvSpPr>
                <a:spLocks noChangeArrowheads="1"/>
              </p:cNvSpPr>
              <p:nvPr/>
            </p:nvSpPr>
            <p:spPr bwMode="auto">
              <a:xfrm>
                <a:off x="984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3" name="Oval 15"/>
              <p:cNvSpPr>
                <a:spLocks noChangeArrowheads="1"/>
              </p:cNvSpPr>
              <p:nvPr/>
            </p:nvSpPr>
            <p:spPr bwMode="auto">
              <a:xfrm>
                <a:off x="108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4" name="Oval 16"/>
              <p:cNvSpPr>
                <a:spLocks noChangeArrowheads="1"/>
              </p:cNvSpPr>
              <p:nvPr/>
            </p:nvSpPr>
            <p:spPr bwMode="auto">
              <a:xfrm>
                <a:off x="1272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5" name="Oval 17"/>
              <p:cNvSpPr>
                <a:spLocks noChangeArrowheads="1"/>
              </p:cNvSpPr>
              <p:nvPr/>
            </p:nvSpPr>
            <p:spPr bwMode="auto">
              <a:xfrm>
                <a:off x="1368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6" name="Oval 18"/>
              <p:cNvSpPr>
                <a:spLocks noChangeArrowheads="1"/>
              </p:cNvSpPr>
              <p:nvPr/>
            </p:nvSpPr>
            <p:spPr bwMode="auto">
              <a:xfrm>
                <a:off x="156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7" name="Rectangle 19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68" name="Rectangle 20"/>
              <p:cNvSpPr>
                <a:spLocks noChangeArrowheads="1"/>
              </p:cNvSpPr>
              <p:nvPr/>
            </p:nvSpPr>
            <p:spPr bwMode="auto">
              <a:xfrm>
                <a:off x="19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69" name="Rectangle 21"/>
              <p:cNvSpPr>
                <a:spLocks noChangeArrowheads="1"/>
              </p:cNvSpPr>
              <p:nvPr/>
            </p:nvSpPr>
            <p:spPr bwMode="auto">
              <a:xfrm>
                <a:off x="28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0" name="Rectangle 22"/>
              <p:cNvSpPr>
                <a:spLocks noChangeArrowheads="1"/>
              </p:cNvSpPr>
              <p:nvPr/>
            </p:nvSpPr>
            <p:spPr bwMode="auto">
              <a:xfrm>
                <a:off x="38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1" name="Rectangle 23"/>
              <p:cNvSpPr>
                <a:spLocks noChangeArrowheads="1"/>
              </p:cNvSpPr>
              <p:nvPr/>
            </p:nvSpPr>
            <p:spPr bwMode="auto">
              <a:xfrm>
                <a:off x="48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2" name="Rectangle 24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3" name="Rectangle 25"/>
              <p:cNvSpPr>
                <a:spLocks noChangeArrowheads="1"/>
              </p:cNvSpPr>
              <p:nvPr/>
            </p:nvSpPr>
            <p:spPr bwMode="auto">
              <a:xfrm>
                <a:off x="67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4" name="Rectangle 26"/>
              <p:cNvSpPr>
                <a:spLocks noChangeArrowheads="1"/>
              </p:cNvSpPr>
              <p:nvPr/>
            </p:nvSpPr>
            <p:spPr bwMode="auto">
              <a:xfrm>
                <a:off x="76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5" name="Rectangle 27"/>
              <p:cNvSpPr>
                <a:spLocks noChangeArrowheads="1"/>
              </p:cNvSpPr>
              <p:nvPr/>
            </p:nvSpPr>
            <p:spPr bwMode="auto">
              <a:xfrm>
                <a:off x="86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6" name="Rectangle 28"/>
              <p:cNvSpPr>
                <a:spLocks noChangeArrowheads="1"/>
              </p:cNvSpPr>
              <p:nvPr/>
            </p:nvSpPr>
            <p:spPr bwMode="auto">
              <a:xfrm>
                <a:off x="96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7" name="Rectangle 29"/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8" name="Rectangle 30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9" name="Rectangle 31"/>
              <p:cNvSpPr>
                <a:spLocks noChangeArrowheads="1"/>
              </p:cNvSpPr>
              <p:nvPr/>
            </p:nvSpPr>
            <p:spPr bwMode="auto">
              <a:xfrm>
                <a:off x="124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0" name="Rectangle 32"/>
              <p:cNvSpPr>
                <a:spLocks noChangeArrowheads="1"/>
              </p:cNvSpPr>
              <p:nvPr/>
            </p:nvSpPr>
            <p:spPr bwMode="auto">
              <a:xfrm>
                <a:off x="134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1" name="Rectangle 33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2" name="Rectangle 34"/>
              <p:cNvSpPr>
                <a:spLocks noChangeArrowheads="1"/>
              </p:cNvSpPr>
              <p:nvPr/>
            </p:nvSpPr>
            <p:spPr bwMode="auto">
              <a:xfrm>
                <a:off x="153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483" name="AutoShape 35"/>
              <p:cNvCxnSpPr>
                <a:cxnSpLocks noChangeShapeType="1"/>
                <a:stCxn id="104470" idx="2"/>
              </p:cNvCxnSpPr>
              <p:nvPr/>
            </p:nvCxnSpPr>
            <p:spPr bwMode="auto">
              <a:xfrm flipH="1">
                <a:off x="33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4" name="AutoShape 36"/>
              <p:cNvCxnSpPr>
                <a:cxnSpLocks noChangeShapeType="1"/>
                <a:stCxn id="104471" idx="2"/>
              </p:cNvCxnSpPr>
              <p:nvPr/>
            </p:nvCxnSpPr>
            <p:spPr bwMode="auto">
              <a:xfrm flipH="1">
                <a:off x="43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5" name="AutoShape 37"/>
              <p:cNvCxnSpPr>
                <a:cxnSpLocks noChangeShapeType="1"/>
                <a:stCxn id="104476" idx="2"/>
                <a:endCxn id="104506" idx="0"/>
              </p:cNvCxnSpPr>
              <p:nvPr/>
            </p:nvCxnSpPr>
            <p:spPr bwMode="auto">
              <a:xfrm flipH="1">
                <a:off x="720" y="3264"/>
                <a:ext cx="28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6" name="AutoShape 38"/>
              <p:cNvCxnSpPr>
                <a:cxnSpLocks noChangeShapeType="1"/>
                <a:stCxn id="104477" idx="2"/>
                <a:endCxn id="104507" idx="0"/>
              </p:cNvCxnSpPr>
              <p:nvPr/>
            </p:nvCxnSpPr>
            <p:spPr bwMode="auto">
              <a:xfrm flipH="1">
                <a:off x="816" y="3264"/>
                <a:ext cx="28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7" name="AutoShape 39"/>
              <p:cNvCxnSpPr>
                <a:cxnSpLocks noChangeShapeType="1"/>
                <a:stCxn id="104482" idx="2"/>
              </p:cNvCxnSpPr>
              <p:nvPr/>
            </p:nvCxnSpPr>
            <p:spPr bwMode="auto">
              <a:xfrm flipH="1">
                <a:off x="1104" y="3264"/>
                <a:ext cx="48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488" name="Text Box 40"/>
              <p:cNvSpPr txBox="1">
                <a:spLocks noChangeArrowheads="1"/>
              </p:cNvSpPr>
              <p:nvPr/>
            </p:nvSpPr>
            <p:spPr bwMode="auto">
              <a:xfrm>
                <a:off x="480" y="2880"/>
                <a:ext cx="77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>
                    <a:solidFill>
                      <a:srgbClr val="FF0000"/>
                    </a:solidFill>
                  </a:rPr>
                  <a:t>functionality</a:t>
                </a:r>
              </a:p>
            </p:txBody>
          </p:sp>
          <p:sp>
            <p:nvSpPr>
              <p:cNvPr id="104489" name="Oval 41"/>
              <p:cNvSpPr>
                <a:spLocks noChangeArrowheads="1"/>
              </p:cNvSpPr>
              <p:nvPr/>
            </p:nvSpPr>
            <p:spPr bwMode="auto">
              <a:xfrm>
                <a:off x="1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0" name="Oval 42"/>
              <p:cNvSpPr>
                <a:spLocks noChangeArrowheads="1"/>
              </p:cNvSpPr>
              <p:nvPr/>
            </p:nvSpPr>
            <p:spPr bwMode="auto">
              <a:xfrm>
                <a:off x="2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1" name="Oval 43"/>
              <p:cNvSpPr>
                <a:spLocks noChangeArrowheads="1"/>
              </p:cNvSpPr>
              <p:nvPr/>
            </p:nvSpPr>
            <p:spPr bwMode="auto">
              <a:xfrm>
                <a:off x="3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2" name="Oval 44"/>
              <p:cNvSpPr>
                <a:spLocks noChangeArrowheads="1"/>
              </p:cNvSpPr>
              <p:nvPr/>
            </p:nvSpPr>
            <p:spPr bwMode="auto">
              <a:xfrm>
                <a:off x="4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3" name="Oval 45"/>
              <p:cNvSpPr>
                <a:spLocks noChangeArrowheads="1"/>
              </p:cNvSpPr>
              <p:nvPr/>
            </p:nvSpPr>
            <p:spPr bwMode="auto">
              <a:xfrm>
                <a:off x="50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4" name="Oval 46"/>
              <p:cNvSpPr>
                <a:spLocks noChangeArrowheads="1"/>
              </p:cNvSpPr>
              <p:nvPr/>
            </p:nvSpPr>
            <p:spPr bwMode="auto">
              <a:xfrm>
                <a:off x="60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5" name="Oval 47"/>
              <p:cNvSpPr>
                <a:spLocks noChangeArrowheads="1"/>
              </p:cNvSpPr>
              <p:nvPr/>
            </p:nvSpPr>
            <p:spPr bwMode="auto">
              <a:xfrm>
                <a:off x="69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6" name="Oval 48"/>
              <p:cNvSpPr>
                <a:spLocks noChangeArrowheads="1"/>
              </p:cNvSpPr>
              <p:nvPr/>
            </p:nvSpPr>
            <p:spPr bwMode="auto">
              <a:xfrm>
                <a:off x="79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7" name="Oval 49"/>
              <p:cNvSpPr>
                <a:spLocks noChangeArrowheads="1"/>
              </p:cNvSpPr>
              <p:nvPr/>
            </p:nvSpPr>
            <p:spPr bwMode="auto">
              <a:xfrm>
                <a:off x="88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8" name="Oval 50"/>
              <p:cNvSpPr>
                <a:spLocks noChangeArrowheads="1"/>
              </p:cNvSpPr>
              <p:nvPr/>
            </p:nvSpPr>
            <p:spPr bwMode="auto">
              <a:xfrm>
                <a:off x="98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9" name="Oval 51"/>
              <p:cNvSpPr>
                <a:spLocks noChangeArrowheads="1"/>
              </p:cNvSpPr>
              <p:nvPr/>
            </p:nvSpPr>
            <p:spPr bwMode="auto">
              <a:xfrm>
                <a:off x="108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0" name="Rectangle 52"/>
              <p:cNvSpPr>
                <a:spLocks noChangeArrowheads="1"/>
              </p:cNvSpPr>
              <p:nvPr/>
            </p:nvSpPr>
            <p:spPr bwMode="auto">
              <a:xfrm>
                <a:off x="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1" name="Rectangle 53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2" name="Rectangle 54"/>
              <p:cNvSpPr>
                <a:spLocks noChangeArrowheads="1"/>
              </p:cNvSpPr>
              <p:nvPr/>
            </p:nvSpPr>
            <p:spPr bwMode="auto">
              <a:xfrm>
                <a:off x="2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3" name="Rectangle 55"/>
              <p:cNvSpPr>
                <a:spLocks noChangeArrowheads="1"/>
              </p:cNvSpPr>
              <p:nvPr/>
            </p:nvSpPr>
            <p:spPr bwMode="auto">
              <a:xfrm>
                <a:off x="3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4" name="Rectangle 56"/>
              <p:cNvSpPr>
                <a:spLocks noChangeArrowheads="1"/>
              </p:cNvSpPr>
              <p:nvPr/>
            </p:nvSpPr>
            <p:spPr bwMode="auto">
              <a:xfrm>
                <a:off x="48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5" name="Rectangle 57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6" name="Rectangle 58"/>
              <p:cNvSpPr>
                <a:spLocks noChangeArrowheads="1"/>
              </p:cNvSpPr>
              <p:nvPr/>
            </p:nvSpPr>
            <p:spPr bwMode="auto">
              <a:xfrm>
                <a:off x="67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7" name="Rectangle 59"/>
              <p:cNvSpPr>
                <a:spLocks noChangeArrowheads="1"/>
              </p:cNvSpPr>
              <p:nvPr/>
            </p:nvSpPr>
            <p:spPr bwMode="auto">
              <a:xfrm>
                <a:off x="76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8" name="Rectangle 60"/>
              <p:cNvSpPr>
                <a:spLocks noChangeArrowheads="1"/>
              </p:cNvSpPr>
              <p:nvPr/>
            </p:nvSpPr>
            <p:spPr bwMode="auto">
              <a:xfrm>
                <a:off x="86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9" name="Rectangle 61"/>
              <p:cNvSpPr>
                <a:spLocks noChangeArrowheads="1"/>
              </p:cNvSpPr>
              <p:nvPr/>
            </p:nvSpPr>
            <p:spPr bwMode="auto">
              <a:xfrm>
                <a:off x="96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0" name="Rectangle 62"/>
              <p:cNvSpPr>
                <a:spLocks noChangeArrowheads="1"/>
              </p:cNvSpPr>
              <p:nvPr/>
            </p:nvSpPr>
            <p:spPr bwMode="auto">
              <a:xfrm>
                <a:off x="105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1" name="Rectangle 63"/>
              <p:cNvSpPr>
                <a:spLocks noChangeArrowheads="1"/>
              </p:cNvSpPr>
              <p:nvPr/>
            </p:nvSpPr>
            <p:spPr bwMode="auto">
              <a:xfrm>
                <a:off x="115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2" name="Rectangle 64"/>
              <p:cNvSpPr>
                <a:spLocks noChangeArrowheads="1"/>
              </p:cNvSpPr>
              <p:nvPr/>
            </p:nvSpPr>
            <p:spPr bwMode="auto">
              <a:xfrm>
                <a:off x="124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3" name="Rectangle 65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4" name="Rectangle 66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5" name="Rectangle 67"/>
              <p:cNvSpPr>
                <a:spLocks noChangeArrowheads="1"/>
              </p:cNvSpPr>
              <p:nvPr/>
            </p:nvSpPr>
            <p:spPr bwMode="auto">
              <a:xfrm>
                <a:off x="153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16" name="AutoShape 68"/>
              <p:cNvCxnSpPr>
                <a:cxnSpLocks noChangeShapeType="1"/>
                <a:stCxn id="104474" idx="2"/>
                <a:endCxn id="104505" idx="0"/>
              </p:cNvCxnSpPr>
              <p:nvPr/>
            </p:nvCxnSpPr>
            <p:spPr bwMode="auto">
              <a:xfrm flipH="1">
                <a:off x="624" y="3264"/>
                <a:ext cx="192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7" name="AutoShape 69"/>
              <p:cNvCxnSpPr>
                <a:cxnSpLocks noChangeShapeType="1"/>
                <a:stCxn id="104473" idx="2"/>
                <a:endCxn id="104504" idx="0"/>
              </p:cNvCxnSpPr>
              <p:nvPr/>
            </p:nvCxnSpPr>
            <p:spPr bwMode="auto">
              <a:xfrm flipH="1">
                <a:off x="528" y="3264"/>
                <a:ext cx="192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8" name="AutoShape 70"/>
              <p:cNvCxnSpPr>
                <a:cxnSpLocks noChangeShapeType="1"/>
                <a:stCxn id="104467" idx="2"/>
                <a:endCxn id="104500" idx="0"/>
              </p:cNvCxnSpPr>
              <p:nvPr/>
            </p:nvCxnSpPr>
            <p:spPr bwMode="auto">
              <a:xfrm>
                <a:off x="144" y="3264"/>
                <a:ext cx="0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9" name="AutoShape 71"/>
              <p:cNvCxnSpPr>
                <a:cxnSpLocks noChangeShapeType="1"/>
                <a:stCxn id="104468" idx="2"/>
                <a:endCxn id="104501" idx="0"/>
              </p:cNvCxnSpPr>
              <p:nvPr/>
            </p:nvCxnSpPr>
            <p:spPr bwMode="auto">
              <a:xfrm>
                <a:off x="240" y="3264"/>
                <a:ext cx="0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20" name="AutoShape 72"/>
              <p:cNvCxnSpPr>
                <a:cxnSpLocks noChangeShapeType="1"/>
                <a:stCxn id="104479" idx="2"/>
                <a:endCxn id="104508" idx="0"/>
              </p:cNvCxnSpPr>
              <p:nvPr/>
            </p:nvCxnSpPr>
            <p:spPr bwMode="auto">
              <a:xfrm flipH="1">
                <a:off x="912" y="3264"/>
                <a:ext cx="384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21" name="AutoShape 73"/>
              <p:cNvCxnSpPr>
                <a:cxnSpLocks noChangeShapeType="1"/>
                <a:stCxn id="104480" idx="2"/>
                <a:endCxn id="104509" idx="0"/>
              </p:cNvCxnSpPr>
              <p:nvPr/>
            </p:nvCxnSpPr>
            <p:spPr bwMode="auto">
              <a:xfrm flipH="1">
                <a:off x="1008" y="3264"/>
                <a:ext cx="384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4522" name="Line 74"/>
            <p:cNvSpPr>
              <a:spLocks noChangeShapeType="1"/>
            </p:cNvSpPr>
            <p:nvPr/>
          </p:nvSpPr>
          <p:spPr bwMode="auto">
            <a:xfrm>
              <a:off x="1410" y="304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23" name="Group 75"/>
          <p:cNvGrpSpPr>
            <a:grpSpLocks/>
          </p:cNvGrpSpPr>
          <p:nvPr/>
        </p:nvGrpSpPr>
        <p:grpSpPr bwMode="auto">
          <a:xfrm>
            <a:off x="4852989" y="4400551"/>
            <a:ext cx="5815013" cy="1895475"/>
            <a:chOff x="1823" y="2772"/>
            <a:chExt cx="3663" cy="1194"/>
          </a:xfrm>
        </p:grpSpPr>
        <p:sp>
          <p:nvSpPr>
            <p:cNvPr id="104524" name="AutoShape 76"/>
            <p:cNvSpPr>
              <a:spLocks noChangeArrowheads="1"/>
            </p:cNvSpPr>
            <p:nvPr/>
          </p:nvSpPr>
          <p:spPr bwMode="auto">
            <a:xfrm rot="10800000">
              <a:off x="3729" y="2772"/>
              <a:ext cx="1757" cy="1194"/>
            </a:xfrm>
            <a:prstGeom prst="wedgeRectCallout">
              <a:avLst>
                <a:gd name="adj1" fmla="val 62463"/>
                <a:gd name="adj2" fmla="val 30903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grpSp>
          <p:nvGrpSpPr>
            <p:cNvPr id="104525" name="Group 77"/>
            <p:cNvGrpSpPr>
              <a:grpSpLocks/>
            </p:cNvGrpSpPr>
            <p:nvPr/>
          </p:nvGrpSpPr>
          <p:grpSpPr bwMode="auto">
            <a:xfrm>
              <a:off x="3840" y="2784"/>
              <a:ext cx="1536" cy="1104"/>
              <a:chOff x="2016" y="2880"/>
              <a:chExt cx="1536" cy="1104"/>
            </a:xfrm>
          </p:grpSpPr>
          <p:sp>
            <p:nvSpPr>
              <p:cNvPr id="104526" name="Rectangle 78"/>
              <p:cNvSpPr>
                <a:spLocks noChangeArrowheads="1"/>
              </p:cNvSpPr>
              <p:nvPr/>
            </p:nvSpPr>
            <p:spPr bwMode="auto">
              <a:xfrm>
                <a:off x="201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27" name="Rectangle 79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28" name="Rectangle 80"/>
              <p:cNvSpPr>
                <a:spLocks noChangeArrowheads="1"/>
              </p:cNvSpPr>
              <p:nvPr/>
            </p:nvSpPr>
            <p:spPr bwMode="auto">
              <a:xfrm>
                <a:off x="220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29" name="Rectangle 81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0" name="Rectangle 82"/>
              <p:cNvSpPr>
                <a:spLocks noChangeArrowheads="1"/>
              </p:cNvSpPr>
              <p:nvPr/>
            </p:nvSpPr>
            <p:spPr bwMode="auto">
              <a:xfrm>
                <a:off x="240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1" name="Rectangle 83"/>
              <p:cNvSpPr>
                <a:spLocks noChangeArrowheads="1"/>
              </p:cNvSpPr>
              <p:nvPr/>
            </p:nvSpPr>
            <p:spPr bwMode="auto">
              <a:xfrm>
                <a:off x="249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2" name="Rectangle 84"/>
              <p:cNvSpPr>
                <a:spLocks noChangeArrowheads="1"/>
              </p:cNvSpPr>
              <p:nvPr/>
            </p:nvSpPr>
            <p:spPr bwMode="auto">
              <a:xfrm>
                <a:off x="259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3" name="Rectangle 85"/>
              <p:cNvSpPr>
                <a:spLocks noChangeArrowheads="1"/>
              </p:cNvSpPr>
              <p:nvPr/>
            </p:nvSpPr>
            <p:spPr bwMode="auto">
              <a:xfrm>
                <a:off x="268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4" name="Rectangle 86"/>
              <p:cNvSpPr>
                <a:spLocks noChangeArrowheads="1"/>
              </p:cNvSpPr>
              <p:nvPr/>
            </p:nvSpPr>
            <p:spPr bwMode="auto">
              <a:xfrm>
                <a:off x="278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5" name="Rectangle 87"/>
              <p:cNvSpPr>
                <a:spLocks noChangeArrowheads="1"/>
              </p:cNvSpPr>
              <p:nvPr/>
            </p:nvSpPr>
            <p:spPr bwMode="auto">
              <a:xfrm>
                <a:off x="288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6" name="Rectangle 88"/>
              <p:cNvSpPr>
                <a:spLocks noChangeArrowheads="1"/>
              </p:cNvSpPr>
              <p:nvPr/>
            </p:nvSpPr>
            <p:spPr bwMode="auto">
              <a:xfrm>
                <a:off x="297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7" name="Rectangle 89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8" name="Rectangle 90"/>
              <p:cNvSpPr>
                <a:spLocks noChangeArrowheads="1"/>
              </p:cNvSpPr>
              <p:nvPr/>
            </p:nvSpPr>
            <p:spPr bwMode="auto">
              <a:xfrm>
                <a:off x="316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9" name="Rectangle 91"/>
              <p:cNvSpPr>
                <a:spLocks noChangeArrowheads="1"/>
              </p:cNvSpPr>
              <p:nvPr/>
            </p:nvSpPr>
            <p:spPr bwMode="auto">
              <a:xfrm>
                <a:off x="326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0" name="Rectangle 92"/>
              <p:cNvSpPr>
                <a:spLocks noChangeArrowheads="1"/>
              </p:cNvSpPr>
              <p:nvPr/>
            </p:nvSpPr>
            <p:spPr bwMode="auto">
              <a:xfrm>
                <a:off x="336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1" name="Rectangle 93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2" name="Rectangle 94"/>
              <p:cNvSpPr>
                <a:spLocks noChangeArrowheads="1"/>
              </p:cNvSpPr>
              <p:nvPr/>
            </p:nvSpPr>
            <p:spPr bwMode="auto">
              <a:xfrm>
                <a:off x="201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3" name="Rectangle 95"/>
              <p:cNvSpPr>
                <a:spLocks noChangeArrowheads="1"/>
              </p:cNvSpPr>
              <p:nvPr/>
            </p:nvSpPr>
            <p:spPr bwMode="auto">
              <a:xfrm>
                <a:off x="211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4" name="Rectangle 96"/>
              <p:cNvSpPr>
                <a:spLocks noChangeArrowheads="1"/>
              </p:cNvSpPr>
              <p:nvPr/>
            </p:nvSpPr>
            <p:spPr bwMode="auto">
              <a:xfrm>
                <a:off x="220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5" name="Rectangle 97"/>
              <p:cNvSpPr>
                <a:spLocks noChangeArrowheads="1"/>
              </p:cNvSpPr>
              <p:nvPr/>
            </p:nvSpPr>
            <p:spPr bwMode="auto">
              <a:xfrm>
                <a:off x="230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6" name="Rectangle 98"/>
              <p:cNvSpPr>
                <a:spLocks noChangeArrowheads="1"/>
              </p:cNvSpPr>
              <p:nvPr/>
            </p:nvSpPr>
            <p:spPr bwMode="auto">
              <a:xfrm>
                <a:off x="240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7" name="Rectangle 99"/>
              <p:cNvSpPr>
                <a:spLocks noChangeArrowheads="1"/>
              </p:cNvSpPr>
              <p:nvPr/>
            </p:nvSpPr>
            <p:spPr bwMode="auto">
              <a:xfrm>
                <a:off x="24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8" name="Rectangle 100"/>
              <p:cNvSpPr>
                <a:spLocks noChangeArrowheads="1"/>
              </p:cNvSpPr>
              <p:nvPr/>
            </p:nvSpPr>
            <p:spPr bwMode="auto">
              <a:xfrm>
                <a:off x="25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9" name="Rectangle 101"/>
              <p:cNvSpPr>
                <a:spLocks noChangeArrowheads="1"/>
              </p:cNvSpPr>
              <p:nvPr/>
            </p:nvSpPr>
            <p:spPr bwMode="auto">
              <a:xfrm>
                <a:off x="26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0" name="Rectangle 102"/>
              <p:cNvSpPr>
                <a:spLocks noChangeArrowheads="1"/>
              </p:cNvSpPr>
              <p:nvPr/>
            </p:nvSpPr>
            <p:spPr bwMode="auto">
              <a:xfrm>
                <a:off x="27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1" name="Rectangle 103"/>
              <p:cNvSpPr>
                <a:spLocks noChangeArrowheads="1"/>
              </p:cNvSpPr>
              <p:nvPr/>
            </p:nvSpPr>
            <p:spPr bwMode="auto">
              <a:xfrm>
                <a:off x="288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2" name="Rectangle 104"/>
              <p:cNvSpPr>
                <a:spLocks noChangeArrowheads="1"/>
              </p:cNvSpPr>
              <p:nvPr/>
            </p:nvSpPr>
            <p:spPr bwMode="auto">
              <a:xfrm>
                <a:off x="297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3" name="Rectangle 105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4" name="Rectangle 106"/>
              <p:cNvSpPr>
                <a:spLocks noChangeArrowheads="1"/>
              </p:cNvSpPr>
              <p:nvPr/>
            </p:nvSpPr>
            <p:spPr bwMode="auto">
              <a:xfrm>
                <a:off x="316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5" name="Rectangle 107"/>
              <p:cNvSpPr>
                <a:spLocks noChangeArrowheads="1"/>
              </p:cNvSpPr>
              <p:nvPr/>
            </p:nvSpPr>
            <p:spPr bwMode="auto">
              <a:xfrm>
                <a:off x="326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6" name="Rectangle 108"/>
              <p:cNvSpPr>
                <a:spLocks noChangeArrowheads="1"/>
              </p:cNvSpPr>
              <p:nvPr/>
            </p:nvSpPr>
            <p:spPr bwMode="auto">
              <a:xfrm>
                <a:off x="336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7" name="Rectangle 109"/>
              <p:cNvSpPr>
                <a:spLocks noChangeArrowheads="1"/>
              </p:cNvSpPr>
              <p:nvPr/>
            </p:nvSpPr>
            <p:spPr bwMode="auto">
              <a:xfrm>
                <a:off x="345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58" name="AutoShape 110"/>
              <p:cNvCxnSpPr>
                <a:cxnSpLocks noChangeShapeType="1"/>
                <a:stCxn id="104529" idx="2"/>
                <a:endCxn id="104544" idx="0"/>
              </p:cNvCxnSpPr>
              <p:nvPr/>
            </p:nvCxnSpPr>
            <p:spPr bwMode="auto">
              <a:xfrm flipH="1">
                <a:off x="225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59" name="AutoShape 111"/>
              <p:cNvCxnSpPr>
                <a:cxnSpLocks noChangeShapeType="1"/>
                <a:stCxn id="104530" idx="2"/>
                <a:endCxn id="104545" idx="0"/>
              </p:cNvCxnSpPr>
              <p:nvPr/>
            </p:nvCxnSpPr>
            <p:spPr bwMode="auto">
              <a:xfrm flipH="1">
                <a:off x="235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60" name="AutoShape 112"/>
              <p:cNvCxnSpPr>
                <a:cxnSpLocks noChangeShapeType="1"/>
                <a:stCxn id="104535" idx="2"/>
                <a:endCxn id="104550" idx="0"/>
              </p:cNvCxnSpPr>
              <p:nvPr/>
            </p:nvCxnSpPr>
            <p:spPr bwMode="auto">
              <a:xfrm flipH="1">
                <a:off x="283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61" name="AutoShape 113"/>
              <p:cNvCxnSpPr>
                <a:cxnSpLocks noChangeShapeType="1"/>
                <a:stCxn id="104536" idx="2"/>
                <a:endCxn id="104551" idx="0"/>
              </p:cNvCxnSpPr>
              <p:nvPr/>
            </p:nvCxnSpPr>
            <p:spPr bwMode="auto">
              <a:xfrm flipH="1">
                <a:off x="2928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62" name="AutoShape 114"/>
              <p:cNvCxnSpPr>
                <a:cxnSpLocks noChangeShapeType="1"/>
                <a:stCxn id="104541" idx="2"/>
                <a:endCxn id="104556" idx="0"/>
              </p:cNvCxnSpPr>
              <p:nvPr/>
            </p:nvCxnSpPr>
            <p:spPr bwMode="auto">
              <a:xfrm flipH="1">
                <a:off x="3408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563" name="Rectangle 115"/>
              <p:cNvSpPr>
                <a:spLocks noChangeArrowheads="1"/>
              </p:cNvSpPr>
              <p:nvPr/>
            </p:nvSpPr>
            <p:spPr bwMode="auto">
              <a:xfrm>
                <a:off x="201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4" name="Rectangle 116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5" name="Rectangle 117"/>
              <p:cNvSpPr>
                <a:spLocks noChangeArrowheads="1"/>
              </p:cNvSpPr>
              <p:nvPr/>
            </p:nvSpPr>
            <p:spPr bwMode="auto">
              <a:xfrm>
                <a:off x="2208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6" name="Rectangle 118"/>
              <p:cNvSpPr>
                <a:spLocks noChangeArrowheads="1"/>
              </p:cNvSpPr>
              <p:nvPr/>
            </p:nvSpPr>
            <p:spPr bwMode="auto">
              <a:xfrm>
                <a:off x="2304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7" name="Rectangle 119"/>
              <p:cNvSpPr>
                <a:spLocks noChangeArrowheads="1"/>
              </p:cNvSpPr>
              <p:nvPr/>
            </p:nvSpPr>
            <p:spPr bwMode="auto">
              <a:xfrm>
                <a:off x="2400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8" name="Rectangle 120"/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9" name="Rectangle 121"/>
              <p:cNvSpPr>
                <a:spLocks noChangeArrowheads="1"/>
              </p:cNvSpPr>
              <p:nvPr/>
            </p:nvSpPr>
            <p:spPr bwMode="auto">
              <a:xfrm>
                <a:off x="2592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0" name="Rectangle 122"/>
              <p:cNvSpPr>
                <a:spLocks noChangeArrowheads="1"/>
              </p:cNvSpPr>
              <p:nvPr/>
            </p:nvSpPr>
            <p:spPr bwMode="auto">
              <a:xfrm>
                <a:off x="2688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1" name="Rectangle 123"/>
              <p:cNvSpPr>
                <a:spLocks noChangeArrowheads="1"/>
              </p:cNvSpPr>
              <p:nvPr/>
            </p:nvSpPr>
            <p:spPr bwMode="auto">
              <a:xfrm>
                <a:off x="2784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2" name="Rectangle 124"/>
              <p:cNvSpPr>
                <a:spLocks noChangeArrowheads="1"/>
              </p:cNvSpPr>
              <p:nvPr/>
            </p:nvSpPr>
            <p:spPr bwMode="auto">
              <a:xfrm>
                <a:off x="2880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3" name="Rectangle 125"/>
              <p:cNvSpPr>
                <a:spLocks noChangeArrowheads="1"/>
              </p:cNvSpPr>
              <p:nvPr/>
            </p:nvSpPr>
            <p:spPr bwMode="auto">
              <a:xfrm>
                <a:off x="297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4" name="Rectangle 126"/>
              <p:cNvSpPr>
                <a:spLocks noChangeArrowheads="1"/>
              </p:cNvSpPr>
              <p:nvPr/>
            </p:nvSpPr>
            <p:spPr bwMode="auto">
              <a:xfrm>
                <a:off x="3072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5" name="Rectangle 127"/>
              <p:cNvSpPr>
                <a:spLocks noChangeArrowheads="1"/>
              </p:cNvSpPr>
              <p:nvPr/>
            </p:nvSpPr>
            <p:spPr bwMode="auto">
              <a:xfrm>
                <a:off x="3168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6" name="Rectangle 128"/>
              <p:cNvSpPr>
                <a:spLocks noChangeArrowheads="1"/>
              </p:cNvSpPr>
              <p:nvPr/>
            </p:nvSpPr>
            <p:spPr bwMode="auto">
              <a:xfrm>
                <a:off x="3264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7" name="Rectangle 129"/>
              <p:cNvSpPr>
                <a:spLocks noChangeArrowheads="1"/>
              </p:cNvSpPr>
              <p:nvPr/>
            </p:nvSpPr>
            <p:spPr bwMode="auto">
              <a:xfrm>
                <a:off x="3360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8" name="Rectangle 130"/>
              <p:cNvSpPr>
                <a:spLocks noChangeArrowheads="1"/>
              </p:cNvSpPr>
              <p:nvPr/>
            </p:nvSpPr>
            <p:spPr bwMode="auto">
              <a:xfrm>
                <a:off x="345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79" name="AutoShape 131"/>
              <p:cNvCxnSpPr>
                <a:cxnSpLocks noChangeShapeType="1"/>
              </p:cNvCxnSpPr>
              <p:nvPr/>
            </p:nvCxnSpPr>
            <p:spPr bwMode="auto">
              <a:xfrm flipH="1">
                <a:off x="2160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80" name="AutoShape 132"/>
              <p:cNvCxnSpPr>
                <a:cxnSpLocks noChangeShapeType="1"/>
                <a:stCxn id="104549" idx="2"/>
                <a:endCxn id="104568" idx="0"/>
              </p:cNvCxnSpPr>
              <p:nvPr/>
            </p:nvCxnSpPr>
            <p:spPr bwMode="auto">
              <a:xfrm flipH="1">
                <a:off x="2544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81" name="AutoShape 133"/>
              <p:cNvCxnSpPr>
                <a:cxnSpLocks noChangeShapeType="1"/>
              </p:cNvCxnSpPr>
              <p:nvPr/>
            </p:nvCxnSpPr>
            <p:spPr bwMode="auto">
              <a:xfrm flipH="1">
                <a:off x="2832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82" name="AutoShape 134"/>
              <p:cNvCxnSpPr>
                <a:cxnSpLocks noChangeShapeType="1"/>
                <a:stCxn id="104551" idx="2"/>
                <a:endCxn id="104570" idx="0"/>
              </p:cNvCxnSpPr>
              <p:nvPr/>
            </p:nvCxnSpPr>
            <p:spPr bwMode="auto">
              <a:xfrm flipH="1">
                <a:off x="2736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583" name="Rectangle 135"/>
              <p:cNvSpPr>
                <a:spLocks noChangeArrowheads="1"/>
              </p:cNvSpPr>
              <p:nvPr/>
            </p:nvSpPr>
            <p:spPr bwMode="auto">
              <a:xfrm>
                <a:off x="201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4" name="Rectangle 136"/>
              <p:cNvSpPr>
                <a:spLocks noChangeArrowheads="1"/>
              </p:cNvSpPr>
              <p:nvPr/>
            </p:nvSpPr>
            <p:spPr bwMode="auto">
              <a:xfrm>
                <a:off x="2112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5" name="Rectangle 137"/>
              <p:cNvSpPr>
                <a:spLocks noChangeArrowheads="1"/>
              </p:cNvSpPr>
              <p:nvPr/>
            </p:nvSpPr>
            <p:spPr bwMode="auto">
              <a:xfrm>
                <a:off x="2208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6" name="Rectangle 138"/>
              <p:cNvSpPr>
                <a:spLocks noChangeArrowheads="1"/>
              </p:cNvSpPr>
              <p:nvPr/>
            </p:nvSpPr>
            <p:spPr bwMode="auto">
              <a:xfrm>
                <a:off x="2304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7" name="Rectangle 139"/>
              <p:cNvSpPr>
                <a:spLocks noChangeArrowheads="1"/>
              </p:cNvSpPr>
              <p:nvPr/>
            </p:nvSpPr>
            <p:spPr bwMode="auto">
              <a:xfrm>
                <a:off x="2400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8" name="Rectangle 140"/>
              <p:cNvSpPr>
                <a:spLocks noChangeArrowheads="1"/>
              </p:cNvSpPr>
              <p:nvPr/>
            </p:nvSpPr>
            <p:spPr bwMode="auto">
              <a:xfrm>
                <a:off x="249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9" name="Rectangle 141"/>
              <p:cNvSpPr>
                <a:spLocks noChangeArrowheads="1"/>
              </p:cNvSpPr>
              <p:nvPr/>
            </p:nvSpPr>
            <p:spPr bwMode="auto">
              <a:xfrm>
                <a:off x="2592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0" name="Rectangle 142"/>
              <p:cNvSpPr>
                <a:spLocks noChangeArrowheads="1"/>
              </p:cNvSpPr>
              <p:nvPr/>
            </p:nvSpPr>
            <p:spPr bwMode="auto">
              <a:xfrm>
                <a:off x="2688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1" name="Rectangle 143"/>
              <p:cNvSpPr>
                <a:spLocks noChangeArrowheads="1"/>
              </p:cNvSpPr>
              <p:nvPr/>
            </p:nvSpPr>
            <p:spPr bwMode="auto">
              <a:xfrm>
                <a:off x="2784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2" name="Rectangle 144"/>
              <p:cNvSpPr>
                <a:spLocks noChangeArrowheads="1"/>
              </p:cNvSpPr>
              <p:nvPr/>
            </p:nvSpPr>
            <p:spPr bwMode="auto">
              <a:xfrm>
                <a:off x="2880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3" name="Rectangle 145"/>
              <p:cNvSpPr>
                <a:spLocks noChangeArrowheads="1"/>
              </p:cNvSpPr>
              <p:nvPr/>
            </p:nvSpPr>
            <p:spPr bwMode="auto">
              <a:xfrm>
                <a:off x="297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4" name="Rectangle 146"/>
              <p:cNvSpPr>
                <a:spLocks noChangeArrowheads="1"/>
              </p:cNvSpPr>
              <p:nvPr/>
            </p:nvSpPr>
            <p:spPr bwMode="auto">
              <a:xfrm>
                <a:off x="3072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5" name="Rectangle 147"/>
              <p:cNvSpPr>
                <a:spLocks noChangeArrowheads="1"/>
              </p:cNvSpPr>
              <p:nvPr/>
            </p:nvSpPr>
            <p:spPr bwMode="auto">
              <a:xfrm>
                <a:off x="3168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6" name="Rectangle 148"/>
              <p:cNvSpPr>
                <a:spLocks noChangeArrowheads="1"/>
              </p:cNvSpPr>
              <p:nvPr/>
            </p:nvSpPr>
            <p:spPr bwMode="auto">
              <a:xfrm>
                <a:off x="3264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7" name="Rectangle 149"/>
              <p:cNvSpPr>
                <a:spLocks noChangeArrowheads="1"/>
              </p:cNvSpPr>
              <p:nvPr/>
            </p:nvSpPr>
            <p:spPr bwMode="auto">
              <a:xfrm>
                <a:off x="3360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8" name="Rectangle 150"/>
              <p:cNvSpPr>
                <a:spLocks noChangeArrowheads="1"/>
              </p:cNvSpPr>
              <p:nvPr/>
            </p:nvSpPr>
            <p:spPr bwMode="auto">
              <a:xfrm>
                <a:off x="345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99" name="AutoShape 151"/>
              <p:cNvCxnSpPr>
                <a:cxnSpLocks noChangeShapeType="1"/>
                <a:stCxn id="104575" idx="2"/>
                <a:endCxn id="104591" idx="0"/>
              </p:cNvCxnSpPr>
              <p:nvPr/>
            </p:nvCxnSpPr>
            <p:spPr bwMode="auto">
              <a:xfrm flipH="1">
                <a:off x="2832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0" name="AutoShape 152"/>
              <p:cNvCxnSpPr>
                <a:cxnSpLocks noChangeShapeType="1"/>
                <a:stCxn id="104576" idx="2"/>
                <a:endCxn id="104592" idx="0"/>
              </p:cNvCxnSpPr>
              <p:nvPr/>
            </p:nvCxnSpPr>
            <p:spPr bwMode="auto">
              <a:xfrm flipH="1">
                <a:off x="2928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1" name="AutoShape 153"/>
              <p:cNvCxnSpPr>
                <a:cxnSpLocks noChangeShapeType="1"/>
                <a:stCxn id="104577" idx="2"/>
                <a:endCxn id="104593" idx="0"/>
              </p:cNvCxnSpPr>
              <p:nvPr/>
            </p:nvCxnSpPr>
            <p:spPr bwMode="auto">
              <a:xfrm flipH="1">
                <a:off x="3024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602" name="Text Box 154"/>
              <p:cNvSpPr txBox="1">
                <a:spLocks noChangeArrowheads="1"/>
              </p:cNvSpPr>
              <p:nvPr/>
            </p:nvSpPr>
            <p:spPr bwMode="auto">
              <a:xfrm>
                <a:off x="2562" y="2880"/>
                <a:ext cx="44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>
                    <a:solidFill>
                      <a:srgbClr val="FF0000"/>
                    </a:solidFill>
                  </a:rPr>
                  <a:t>sketch</a:t>
                </a:r>
              </a:p>
            </p:txBody>
          </p:sp>
          <p:cxnSp>
            <p:nvCxnSpPr>
              <p:cNvPr id="104603" name="AutoShape 155"/>
              <p:cNvCxnSpPr>
                <a:cxnSpLocks noChangeShapeType="1"/>
                <a:stCxn id="104528" idx="2"/>
              </p:cNvCxnSpPr>
              <p:nvPr/>
            </p:nvCxnSpPr>
            <p:spPr bwMode="auto">
              <a:xfrm flipH="1">
                <a:off x="2160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4" name="AutoShape 156"/>
              <p:cNvCxnSpPr>
                <a:cxnSpLocks noChangeShapeType="1"/>
              </p:cNvCxnSpPr>
              <p:nvPr/>
            </p:nvCxnSpPr>
            <p:spPr bwMode="auto">
              <a:xfrm flipH="1">
                <a:off x="273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5" name="AutoShape 157"/>
              <p:cNvCxnSpPr>
                <a:cxnSpLocks noChangeShapeType="1"/>
              </p:cNvCxnSpPr>
              <p:nvPr/>
            </p:nvCxnSpPr>
            <p:spPr bwMode="auto">
              <a:xfrm flipH="1">
                <a:off x="2448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6" name="AutoShape 158"/>
              <p:cNvCxnSpPr>
                <a:cxnSpLocks noChangeShapeType="1"/>
              </p:cNvCxnSpPr>
              <p:nvPr/>
            </p:nvCxnSpPr>
            <p:spPr bwMode="auto">
              <a:xfrm flipH="1">
                <a:off x="2064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7" name="AutoShape 159"/>
              <p:cNvCxnSpPr>
                <a:cxnSpLocks noChangeShapeType="1"/>
              </p:cNvCxnSpPr>
              <p:nvPr/>
            </p:nvCxnSpPr>
            <p:spPr bwMode="auto">
              <a:xfrm flipH="1">
                <a:off x="2544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8" name="AutoShape 160"/>
              <p:cNvCxnSpPr>
                <a:cxnSpLocks noChangeShapeType="1"/>
              </p:cNvCxnSpPr>
              <p:nvPr/>
            </p:nvCxnSpPr>
            <p:spPr bwMode="auto">
              <a:xfrm flipH="1">
                <a:off x="2640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9" name="AutoShape 161"/>
              <p:cNvCxnSpPr>
                <a:cxnSpLocks noChangeShapeType="1"/>
              </p:cNvCxnSpPr>
              <p:nvPr/>
            </p:nvCxnSpPr>
            <p:spPr bwMode="auto">
              <a:xfrm flipH="1">
                <a:off x="3120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10" name="AutoShape 162"/>
              <p:cNvCxnSpPr>
                <a:cxnSpLocks noChangeShapeType="1"/>
              </p:cNvCxnSpPr>
              <p:nvPr/>
            </p:nvCxnSpPr>
            <p:spPr bwMode="auto">
              <a:xfrm flipH="1">
                <a:off x="3024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11" name="AutoShape 163"/>
              <p:cNvCxnSpPr>
                <a:cxnSpLocks noChangeShapeType="1"/>
              </p:cNvCxnSpPr>
              <p:nvPr/>
            </p:nvCxnSpPr>
            <p:spPr bwMode="auto">
              <a:xfrm flipH="1">
                <a:off x="321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12" name="AutoShape 164"/>
              <p:cNvCxnSpPr>
                <a:cxnSpLocks noChangeShapeType="1"/>
              </p:cNvCxnSpPr>
              <p:nvPr/>
            </p:nvCxnSpPr>
            <p:spPr bwMode="auto">
              <a:xfrm flipH="1">
                <a:off x="331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4613" name="Group 165"/>
              <p:cNvGrpSpPr>
                <a:grpSpLocks/>
              </p:cNvGrpSpPr>
              <p:nvPr/>
            </p:nvGrpSpPr>
            <p:grpSpPr bwMode="auto">
              <a:xfrm>
                <a:off x="2038" y="3424"/>
                <a:ext cx="1490" cy="48"/>
                <a:chOff x="1846" y="3424"/>
                <a:chExt cx="1490" cy="48"/>
              </a:xfrm>
            </p:grpSpPr>
            <p:sp>
              <p:nvSpPr>
                <p:cNvPr id="104614" name="Oval 166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5" name="Oval 167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6" name="Oval 168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7" name="Oval 169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8" name="Oval 170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9" name="Oval 171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0" name="Oval 172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1" name="Oval 173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2" name="Oval 174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3" name="Oval 175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4" name="Oval 176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5" name="Oval 177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6" name="Oval 178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7" name="Oval 179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8" name="Oval 180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9" name="Oval 181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cxnSp>
            <p:nvCxnSpPr>
              <p:cNvPr id="104630" name="AutoShape 182"/>
              <p:cNvCxnSpPr>
                <a:cxnSpLocks noChangeShapeType="1"/>
              </p:cNvCxnSpPr>
              <p:nvPr/>
            </p:nvCxnSpPr>
            <p:spPr bwMode="auto">
              <a:xfrm flipH="1">
                <a:off x="2640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1" name="AutoShape 183"/>
              <p:cNvCxnSpPr>
                <a:cxnSpLocks noChangeShapeType="1"/>
              </p:cNvCxnSpPr>
              <p:nvPr/>
            </p:nvCxnSpPr>
            <p:spPr bwMode="auto">
              <a:xfrm flipH="1">
                <a:off x="2928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2" name="AutoShape 184"/>
              <p:cNvCxnSpPr>
                <a:cxnSpLocks noChangeShapeType="1"/>
              </p:cNvCxnSpPr>
              <p:nvPr/>
            </p:nvCxnSpPr>
            <p:spPr bwMode="auto">
              <a:xfrm flipH="1">
                <a:off x="3024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3" name="AutoShape 185"/>
              <p:cNvCxnSpPr>
                <a:cxnSpLocks noChangeShapeType="1"/>
              </p:cNvCxnSpPr>
              <p:nvPr/>
            </p:nvCxnSpPr>
            <p:spPr bwMode="auto">
              <a:xfrm flipH="1">
                <a:off x="3120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4" name="AutoShape 186"/>
              <p:cNvCxnSpPr>
                <a:cxnSpLocks noChangeShapeType="1"/>
              </p:cNvCxnSpPr>
              <p:nvPr/>
            </p:nvCxnSpPr>
            <p:spPr bwMode="auto">
              <a:xfrm flipH="1">
                <a:off x="3216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5" name="AutoShape 187"/>
              <p:cNvCxnSpPr>
                <a:cxnSpLocks noChangeShapeType="1"/>
              </p:cNvCxnSpPr>
              <p:nvPr/>
            </p:nvCxnSpPr>
            <p:spPr bwMode="auto">
              <a:xfrm flipH="1">
                <a:off x="3312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6" name="AutoShape 188"/>
              <p:cNvCxnSpPr>
                <a:cxnSpLocks noChangeShapeType="1"/>
              </p:cNvCxnSpPr>
              <p:nvPr/>
            </p:nvCxnSpPr>
            <p:spPr bwMode="auto">
              <a:xfrm flipH="1">
                <a:off x="2256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7" name="AutoShape 189"/>
              <p:cNvCxnSpPr>
                <a:cxnSpLocks noChangeShapeType="1"/>
              </p:cNvCxnSpPr>
              <p:nvPr/>
            </p:nvCxnSpPr>
            <p:spPr bwMode="auto">
              <a:xfrm flipH="1">
                <a:off x="2352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8" name="AutoShape 190"/>
              <p:cNvCxnSpPr>
                <a:cxnSpLocks noChangeShapeType="1"/>
              </p:cNvCxnSpPr>
              <p:nvPr/>
            </p:nvCxnSpPr>
            <p:spPr bwMode="auto">
              <a:xfrm flipH="1">
                <a:off x="2448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9" name="AutoShape 191"/>
              <p:cNvCxnSpPr>
                <a:cxnSpLocks noChangeShapeType="1"/>
              </p:cNvCxnSpPr>
              <p:nvPr/>
            </p:nvCxnSpPr>
            <p:spPr bwMode="auto">
              <a:xfrm flipH="1">
                <a:off x="2064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4640" name="Group 192"/>
              <p:cNvGrpSpPr>
                <a:grpSpLocks/>
              </p:cNvGrpSpPr>
              <p:nvPr/>
            </p:nvGrpSpPr>
            <p:grpSpPr bwMode="auto">
              <a:xfrm>
                <a:off x="2036" y="3668"/>
                <a:ext cx="1490" cy="48"/>
                <a:chOff x="1846" y="3424"/>
                <a:chExt cx="1490" cy="48"/>
              </a:xfrm>
            </p:grpSpPr>
            <p:sp>
              <p:nvSpPr>
                <p:cNvPr id="104641" name="Oval 193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2" name="Oval 194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3" name="Oval 195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4" name="Oval 196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5" name="Oval 197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6" name="Oval 198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7" name="Oval 199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8" name="Oval 200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9" name="Oval 201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0" name="Oval 202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1" name="Oval 203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2" name="Oval 204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3" name="Oval 205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4" name="Oval 206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5" name="Oval 207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6" name="Oval 208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grpSp>
            <p:nvGrpSpPr>
              <p:cNvPr id="104657" name="Group 209"/>
              <p:cNvGrpSpPr>
                <a:grpSpLocks/>
              </p:cNvGrpSpPr>
              <p:nvPr/>
            </p:nvGrpSpPr>
            <p:grpSpPr bwMode="auto">
              <a:xfrm>
                <a:off x="2036" y="3188"/>
                <a:ext cx="1490" cy="48"/>
                <a:chOff x="1846" y="3424"/>
                <a:chExt cx="1490" cy="48"/>
              </a:xfrm>
            </p:grpSpPr>
            <p:sp>
              <p:nvSpPr>
                <p:cNvPr id="104658" name="Oval 210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9" name="Oval 211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0" name="Oval 212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1" name="Oval 213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2" name="Oval 214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3" name="Oval 215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4" name="Oval 216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5" name="Oval 217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6" name="Oval 218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7" name="Oval 219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8" name="Oval 220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9" name="Oval 221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0" name="Oval 222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1" name="Oval 223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2" name="Oval 224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3" name="Oval 225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grpSp>
            <p:nvGrpSpPr>
              <p:cNvPr id="104674" name="Group 226"/>
              <p:cNvGrpSpPr>
                <a:grpSpLocks/>
              </p:cNvGrpSpPr>
              <p:nvPr/>
            </p:nvGrpSpPr>
            <p:grpSpPr bwMode="auto">
              <a:xfrm>
                <a:off x="2036" y="3908"/>
                <a:ext cx="1490" cy="48"/>
                <a:chOff x="1846" y="3424"/>
                <a:chExt cx="1490" cy="48"/>
              </a:xfrm>
            </p:grpSpPr>
            <p:sp>
              <p:nvSpPr>
                <p:cNvPr id="104675" name="Oval 227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6" name="Oval 228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7" name="Oval 229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8" name="Oval 230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9" name="Oval 231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0" name="Oval 232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1" name="Oval 233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2" name="Oval 234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3" name="Oval 235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4" name="Oval 236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5" name="Oval 237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6" name="Oval 238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7" name="Oval 239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8" name="Oval 240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9" name="Oval 241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90" name="Oval 242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cxnSp>
            <p:nvCxnSpPr>
              <p:cNvPr id="104691" name="AutoShape 243"/>
              <p:cNvCxnSpPr>
                <a:cxnSpLocks noChangeShapeType="1"/>
              </p:cNvCxnSpPr>
              <p:nvPr/>
            </p:nvCxnSpPr>
            <p:spPr bwMode="auto">
              <a:xfrm flipH="1">
                <a:off x="2448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2" name="AutoShape 244"/>
              <p:cNvCxnSpPr>
                <a:cxnSpLocks noChangeShapeType="1"/>
              </p:cNvCxnSpPr>
              <p:nvPr/>
            </p:nvCxnSpPr>
            <p:spPr bwMode="auto">
              <a:xfrm flipH="1">
                <a:off x="2160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3" name="AutoShape 245"/>
              <p:cNvCxnSpPr>
                <a:cxnSpLocks noChangeShapeType="1"/>
              </p:cNvCxnSpPr>
              <p:nvPr/>
            </p:nvCxnSpPr>
            <p:spPr bwMode="auto">
              <a:xfrm flipH="1">
                <a:off x="2352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4" name="AutoShape 246"/>
              <p:cNvCxnSpPr>
                <a:cxnSpLocks noChangeShapeType="1"/>
              </p:cNvCxnSpPr>
              <p:nvPr/>
            </p:nvCxnSpPr>
            <p:spPr bwMode="auto">
              <a:xfrm flipH="1">
                <a:off x="2256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5" name="AutoShape 247"/>
              <p:cNvCxnSpPr>
                <a:cxnSpLocks noChangeShapeType="1"/>
              </p:cNvCxnSpPr>
              <p:nvPr/>
            </p:nvCxnSpPr>
            <p:spPr bwMode="auto">
              <a:xfrm flipH="1">
                <a:off x="2064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6" name="AutoShape 248"/>
              <p:cNvCxnSpPr>
                <a:cxnSpLocks noChangeShapeType="1"/>
              </p:cNvCxnSpPr>
              <p:nvPr/>
            </p:nvCxnSpPr>
            <p:spPr bwMode="auto">
              <a:xfrm flipH="1">
                <a:off x="2640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7" name="AutoShape 249"/>
              <p:cNvCxnSpPr>
                <a:cxnSpLocks noChangeShapeType="1"/>
              </p:cNvCxnSpPr>
              <p:nvPr/>
            </p:nvCxnSpPr>
            <p:spPr bwMode="auto">
              <a:xfrm flipH="1">
                <a:off x="2544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8" name="AutoShape 250"/>
              <p:cNvCxnSpPr>
                <a:cxnSpLocks noChangeShapeType="1"/>
              </p:cNvCxnSpPr>
              <p:nvPr/>
            </p:nvCxnSpPr>
            <p:spPr bwMode="auto">
              <a:xfrm flipH="1">
                <a:off x="2736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9" name="AutoShape 251"/>
              <p:cNvCxnSpPr>
                <a:cxnSpLocks noChangeShapeType="1"/>
              </p:cNvCxnSpPr>
              <p:nvPr/>
            </p:nvCxnSpPr>
            <p:spPr bwMode="auto">
              <a:xfrm flipH="1">
                <a:off x="3120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4700" name="Rectangle 252"/>
            <p:cNvSpPr>
              <a:spLocks noChangeArrowheads="1"/>
            </p:cNvSpPr>
            <p:nvPr/>
          </p:nvSpPr>
          <p:spPr bwMode="auto">
            <a:xfrm>
              <a:off x="1823" y="2832"/>
              <a:ext cx="1681" cy="6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78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Sketching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590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An implementation </a:t>
            </a:r>
            <a:r>
              <a:rPr lang="en-US" altLang="en-US" i="1" u="sng"/>
              <a:t>sketch</a:t>
            </a:r>
            <a:r>
              <a:rPr lang="en-US" altLang="en-US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Specifies a number of steps in the implementation of a task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Implicitly defines a matrix decomposition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Gives constraints on what each step is allowed to do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System derives an implementation satisfying the constraints and semantically equivalent to original filter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Example. A fragment of TSL for FAST compaction: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3657600" y="4495801"/>
            <a:ext cx="3471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US" altLang="en-US" dirty="0">
                <a:solidFill>
                  <a:srgbClr val="009900"/>
                </a:solidFill>
              </a:rPr>
              <a:t>filter = </a:t>
            </a:r>
            <a:r>
              <a:rPr lang="en-US" altLang="en-US" dirty="0" smtClean="0">
                <a:solidFill>
                  <a:srgbClr val="009900"/>
                </a:solidFill>
              </a:rPr>
              <a:t> [</a:t>
            </a:r>
            <a:r>
              <a:rPr lang="en-US" altLang="en-US" dirty="0">
                <a:solidFill>
                  <a:srgbClr val="009900"/>
                </a:solidFill>
              </a:rPr>
              <a:t>shift(1:16 by 0 || 1)] ;</a:t>
            </a:r>
            <a:br>
              <a:rPr lang="en-US" altLang="en-US" dirty="0">
                <a:solidFill>
                  <a:srgbClr val="009900"/>
                </a:solidFill>
              </a:rPr>
            </a:br>
            <a:r>
              <a:rPr lang="en-US" altLang="en-US" dirty="0" smtClean="0">
                <a:solidFill>
                  <a:srgbClr val="009900"/>
                </a:solidFill>
              </a:rPr>
              <a:t>             </a:t>
            </a:r>
            <a:r>
              <a:rPr lang="en-US" altLang="en-US" dirty="0">
                <a:solidFill>
                  <a:srgbClr val="009900"/>
                </a:solidFill>
              </a:rPr>
              <a:t>[shift(1:16 by 0 || 2)] ;</a:t>
            </a:r>
          </a:p>
          <a:p>
            <a:pPr lvl="1"/>
            <a:r>
              <a:rPr lang="en-US" altLang="en-US" dirty="0">
                <a:solidFill>
                  <a:srgbClr val="009900"/>
                </a:solidFill>
              </a:rPr>
              <a:t>  </a:t>
            </a:r>
            <a:r>
              <a:rPr lang="en-US" altLang="en-US" dirty="0" smtClean="0">
                <a:solidFill>
                  <a:srgbClr val="009900"/>
                </a:solidFill>
              </a:rPr>
              <a:t>           </a:t>
            </a:r>
            <a:r>
              <a:rPr lang="en-US" altLang="en-US" dirty="0">
                <a:solidFill>
                  <a:srgbClr val="009900"/>
                </a:solidFill>
              </a:rPr>
              <a:t>[shift(1:16 by 0 || 4)] ;</a:t>
            </a:r>
          </a:p>
          <a:p>
            <a:endParaRPr lang="en-US" altLang="en-US" dirty="0"/>
          </a:p>
        </p:txBody>
      </p:sp>
      <p:grpSp>
        <p:nvGrpSpPr>
          <p:cNvPr id="104453" name="Group 5"/>
          <p:cNvGrpSpPr>
            <a:grpSpLocks/>
          </p:cNvGrpSpPr>
          <p:nvPr/>
        </p:nvGrpSpPr>
        <p:grpSpPr bwMode="auto">
          <a:xfrm>
            <a:off x="2027238" y="4838701"/>
            <a:ext cx="2697162" cy="1635125"/>
            <a:chOff x="40" y="3048"/>
            <a:chExt cx="1699" cy="1030"/>
          </a:xfrm>
        </p:grpSpPr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 rot="10800000">
              <a:off x="40" y="3251"/>
              <a:ext cx="1699" cy="827"/>
            </a:xfrm>
            <a:prstGeom prst="wedgeRectCallout">
              <a:avLst>
                <a:gd name="adj1" fmla="val -39759"/>
                <a:gd name="adj2" fmla="val 74907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grpSp>
          <p:nvGrpSpPr>
            <p:cNvPr id="104455" name="Group 7"/>
            <p:cNvGrpSpPr>
              <a:grpSpLocks/>
            </p:cNvGrpSpPr>
            <p:nvPr/>
          </p:nvGrpSpPr>
          <p:grpSpPr bwMode="auto">
            <a:xfrm>
              <a:off x="96" y="3264"/>
              <a:ext cx="1536" cy="624"/>
              <a:chOff x="96" y="2880"/>
              <a:chExt cx="1536" cy="624"/>
            </a:xfrm>
          </p:grpSpPr>
          <p:sp>
            <p:nvSpPr>
              <p:cNvPr id="104456" name="Oval 8"/>
              <p:cNvSpPr>
                <a:spLocks noChangeArrowheads="1"/>
              </p:cNvSpPr>
              <p:nvPr/>
            </p:nvSpPr>
            <p:spPr bwMode="auto">
              <a:xfrm>
                <a:off x="12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7" name="Oval 9"/>
              <p:cNvSpPr>
                <a:spLocks noChangeArrowheads="1"/>
              </p:cNvSpPr>
              <p:nvPr/>
            </p:nvSpPr>
            <p:spPr bwMode="auto">
              <a:xfrm>
                <a:off x="216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8" name="Oval 10"/>
              <p:cNvSpPr>
                <a:spLocks noChangeArrowheads="1"/>
              </p:cNvSpPr>
              <p:nvPr/>
            </p:nvSpPr>
            <p:spPr bwMode="auto">
              <a:xfrm>
                <a:off x="408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59" name="Oval 11"/>
              <p:cNvSpPr>
                <a:spLocks noChangeArrowheads="1"/>
              </p:cNvSpPr>
              <p:nvPr/>
            </p:nvSpPr>
            <p:spPr bwMode="auto">
              <a:xfrm>
                <a:off x="504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0" name="Oval 12"/>
              <p:cNvSpPr>
                <a:spLocks noChangeArrowheads="1"/>
              </p:cNvSpPr>
              <p:nvPr/>
            </p:nvSpPr>
            <p:spPr bwMode="auto">
              <a:xfrm>
                <a:off x="696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1" name="Oval 13"/>
              <p:cNvSpPr>
                <a:spLocks noChangeArrowheads="1"/>
              </p:cNvSpPr>
              <p:nvPr/>
            </p:nvSpPr>
            <p:spPr bwMode="auto">
              <a:xfrm>
                <a:off x="792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2" name="Oval 14"/>
              <p:cNvSpPr>
                <a:spLocks noChangeArrowheads="1"/>
              </p:cNvSpPr>
              <p:nvPr/>
            </p:nvSpPr>
            <p:spPr bwMode="auto">
              <a:xfrm>
                <a:off x="984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3" name="Oval 15"/>
              <p:cNvSpPr>
                <a:spLocks noChangeArrowheads="1"/>
              </p:cNvSpPr>
              <p:nvPr/>
            </p:nvSpPr>
            <p:spPr bwMode="auto">
              <a:xfrm>
                <a:off x="108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4" name="Oval 16"/>
              <p:cNvSpPr>
                <a:spLocks noChangeArrowheads="1"/>
              </p:cNvSpPr>
              <p:nvPr/>
            </p:nvSpPr>
            <p:spPr bwMode="auto">
              <a:xfrm>
                <a:off x="1272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5" name="Oval 17"/>
              <p:cNvSpPr>
                <a:spLocks noChangeArrowheads="1"/>
              </p:cNvSpPr>
              <p:nvPr/>
            </p:nvSpPr>
            <p:spPr bwMode="auto">
              <a:xfrm>
                <a:off x="1368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6" name="Oval 18"/>
              <p:cNvSpPr>
                <a:spLocks noChangeArrowheads="1"/>
              </p:cNvSpPr>
              <p:nvPr/>
            </p:nvSpPr>
            <p:spPr bwMode="auto">
              <a:xfrm>
                <a:off x="1560" y="31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7" name="Rectangle 19"/>
              <p:cNvSpPr>
                <a:spLocks noChangeArrowheads="1"/>
              </p:cNvSpPr>
              <p:nvPr/>
            </p:nvSpPr>
            <p:spPr bwMode="auto">
              <a:xfrm>
                <a:off x="9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68" name="Rectangle 20"/>
              <p:cNvSpPr>
                <a:spLocks noChangeArrowheads="1"/>
              </p:cNvSpPr>
              <p:nvPr/>
            </p:nvSpPr>
            <p:spPr bwMode="auto">
              <a:xfrm>
                <a:off x="19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69" name="Rectangle 21"/>
              <p:cNvSpPr>
                <a:spLocks noChangeArrowheads="1"/>
              </p:cNvSpPr>
              <p:nvPr/>
            </p:nvSpPr>
            <p:spPr bwMode="auto">
              <a:xfrm>
                <a:off x="28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0" name="Rectangle 22"/>
              <p:cNvSpPr>
                <a:spLocks noChangeArrowheads="1"/>
              </p:cNvSpPr>
              <p:nvPr/>
            </p:nvSpPr>
            <p:spPr bwMode="auto">
              <a:xfrm>
                <a:off x="38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1" name="Rectangle 23"/>
              <p:cNvSpPr>
                <a:spLocks noChangeArrowheads="1"/>
              </p:cNvSpPr>
              <p:nvPr/>
            </p:nvSpPr>
            <p:spPr bwMode="auto">
              <a:xfrm>
                <a:off x="48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2" name="Rectangle 24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3" name="Rectangle 25"/>
              <p:cNvSpPr>
                <a:spLocks noChangeArrowheads="1"/>
              </p:cNvSpPr>
              <p:nvPr/>
            </p:nvSpPr>
            <p:spPr bwMode="auto">
              <a:xfrm>
                <a:off x="67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4" name="Rectangle 26"/>
              <p:cNvSpPr>
                <a:spLocks noChangeArrowheads="1"/>
              </p:cNvSpPr>
              <p:nvPr/>
            </p:nvSpPr>
            <p:spPr bwMode="auto">
              <a:xfrm>
                <a:off x="76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5" name="Rectangle 27"/>
              <p:cNvSpPr>
                <a:spLocks noChangeArrowheads="1"/>
              </p:cNvSpPr>
              <p:nvPr/>
            </p:nvSpPr>
            <p:spPr bwMode="auto">
              <a:xfrm>
                <a:off x="86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6" name="Rectangle 28"/>
              <p:cNvSpPr>
                <a:spLocks noChangeArrowheads="1"/>
              </p:cNvSpPr>
              <p:nvPr/>
            </p:nvSpPr>
            <p:spPr bwMode="auto">
              <a:xfrm>
                <a:off x="96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7" name="Rectangle 29"/>
              <p:cNvSpPr>
                <a:spLocks noChangeArrowheads="1"/>
              </p:cNvSpPr>
              <p:nvPr/>
            </p:nvSpPr>
            <p:spPr bwMode="auto">
              <a:xfrm>
                <a:off x="105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8" name="Rectangle 30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79" name="Rectangle 31"/>
              <p:cNvSpPr>
                <a:spLocks noChangeArrowheads="1"/>
              </p:cNvSpPr>
              <p:nvPr/>
            </p:nvSpPr>
            <p:spPr bwMode="auto">
              <a:xfrm>
                <a:off x="124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0" name="Rectangle 32"/>
              <p:cNvSpPr>
                <a:spLocks noChangeArrowheads="1"/>
              </p:cNvSpPr>
              <p:nvPr/>
            </p:nvSpPr>
            <p:spPr bwMode="auto">
              <a:xfrm>
                <a:off x="134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1" name="Rectangle 33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482" name="Rectangle 34"/>
              <p:cNvSpPr>
                <a:spLocks noChangeArrowheads="1"/>
              </p:cNvSpPr>
              <p:nvPr/>
            </p:nvSpPr>
            <p:spPr bwMode="auto">
              <a:xfrm>
                <a:off x="153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483" name="AutoShape 35"/>
              <p:cNvCxnSpPr>
                <a:cxnSpLocks noChangeShapeType="1"/>
                <a:stCxn id="104470" idx="2"/>
              </p:cNvCxnSpPr>
              <p:nvPr/>
            </p:nvCxnSpPr>
            <p:spPr bwMode="auto">
              <a:xfrm flipH="1">
                <a:off x="33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4" name="AutoShape 36"/>
              <p:cNvCxnSpPr>
                <a:cxnSpLocks noChangeShapeType="1"/>
                <a:stCxn id="104471" idx="2"/>
              </p:cNvCxnSpPr>
              <p:nvPr/>
            </p:nvCxnSpPr>
            <p:spPr bwMode="auto">
              <a:xfrm flipH="1">
                <a:off x="43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5" name="AutoShape 37"/>
              <p:cNvCxnSpPr>
                <a:cxnSpLocks noChangeShapeType="1"/>
                <a:stCxn id="104476" idx="2"/>
                <a:endCxn id="104506" idx="0"/>
              </p:cNvCxnSpPr>
              <p:nvPr/>
            </p:nvCxnSpPr>
            <p:spPr bwMode="auto">
              <a:xfrm flipH="1">
                <a:off x="720" y="3264"/>
                <a:ext cx="28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6" name="AutoShape 38"/>
              <p:cNvCxnSpPr>
                <a:cxnSpLocks noChangeShapeType="1"/>
                <a:stCxn id="104477" idx="2"/>
                <a:endCxn id="104507" idx="0"/>
              </p:cNvCxnSpPr>
              <p:nvPr/>
            </p:nvCxnSpPr>
            <p:spPr bwMode="auto">
              <a:xfrm flipH="1">
                <a:off x="816" y="3264"/>
                <a:ext cx="288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487" name="AutoShape 39"/>
              <p:cNvCxnSpPr>
                <a:cxnSpLocks noChangeShapeType="1"/>
                <a:stCxn id="104482" idx="2"/>
              </p:cNvCxnSpPr>
              <p:nvPr/>
            </p:nvCxnSpPr>
            <p:spPr bwMode="auto">
              <a:xfrm flipH="1">
                <a:off x="1104" y="3264"/>
                <a:ext cx="480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488" name="Text Box 40"/>
              <p:cNvSpPr txBox="1">
                <a:spLocks noChangeArrowheads="1"/>
              </p:cNvSpPr>
              <p:nvPr/>
            </p:nvSpPr>
            <p:spPr bwMode="auto">
              <a:xfrm>
                <a:off x="480" y="2880"/>
                <a:ext cx="77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>
                    <a:solidFill>
                      <a:srgbClr val="FF0000"/>
                    </a:solidFill>
                  </a:rPr>
                  <a:t>functionality</a:t>
                </a:r>
              </a:p>
            </p:txBody>
          </p:sp>
          <p:sp>
            <p:nvSpPr>
              <p:cNvPr id="104489" name="Oval 41"/>
              <p:cNvSpPr>
                <a:spLocks noChangeArrowheads="1"/>
              </p:cNvSpPr>
              <p:nvPr/>
            </p:nvSpPr>
            <p:spPr bwMode="auto">
              <a:xfrm>
                <a:off x="1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0" name="Oval 42"/>
              <p:cNvSpPr>
                <a:spLocks noChangeArrowheads="1"/>
              </p:cNvSpPr>
              <p:nvPr/>
            </p:nvSpPr>
            <p:spPr bwMode="auto">
              <a:xfrm>
                <a:off x="2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1" name="Oval 43"/>
              <p:cNvSpPr>
                <a:spLocks noChangeArrowheads="1"/>
              </p:cNvSpPr>
              <p:nvPr/>
            </p:nvSpPr>
            <p:spPr bwMode="auto">
              <a:xfrm>
                <a:off x="3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2" name="Oval 44"/>
              <p:cNvSpPr>
                <a:spLocks noChangeArrowheads="1"/>
              </p:cNvSpPr>
              <p:nvPr/>
            </p:nvSpPr>
            <p:spPr bwMode="auto">
              <a:xfrm>
                <a:off x="4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3" name="Oval 45"/>
              <p:cNvSpPr>
                <a:spLocks noChangeArrowheads="1"/>
              </p:cNvSpPr>
              <p:nvPr/>
            </p:nvSpPr>
            <p:spPr bwMode="auto">
              <a:xfrm>
                <a:off x="50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4" name="Oval 46"/>
              <p:cNvSpPr>
                <a:spLocks noChangeArrowheads="1"/>
              </p:cNvSpPr>
              <p:nvPr/>
            </p:nvSpPr>
            <p:spPr bwMode="auto">
              <a:xfrm>
                <a:off x="60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5" name="Oval 47"/>
              <p:cNvSpPr>
                <a:spLocks noChangeArrowheads="1"/>
              </p:cNvSpPr>
              <p:nvPr/>
            </p:nvSpPr>
            <p:spPr bwMode="auto">
              <a:xfrm>
                <a:off x="69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6" name="Oval 48"/>
              <p:cNvSpPr>
                <a:spLocks noChangeArrowheads="1"/>
              </p:cNvSpPr>
              <p:nvPr/>
            </p:nvSpPr>
            <p:spPr bwMode="auto">
              <a:xfrm>
                <a:off x="79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7" name="Oval 49"/>
              <p:cNvSpPr>
                <a:spLocks noChangeArrowheads="1"/>
              </p:cNvSpPr>
              <p:nvPr/>
            </p:nvSpPr>
            <p:spPr bwMode="auto">
              <a:xfrm>
                <a:off x="88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8" name="Oval 50"/>
              <p:cNvSpPr>
                <a:spLocks noChangeArrowheads="1"/>
              </p:cNvSpPr>
              <p:nvPr/>
            </p:nvSpPr>
            <p:spPr bwMode="auto">
              <a:xfrm>
                <a:off x="98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9" name="Oval 51"/>
              <p:cNvSpPr>
                <a:spLocks noChangeArrowheads="1"/>
              </p:cNvSpPr>
              <p:nvPr/>
            </p:nvSpPr>
            <p:spPr bwMode="auto">
              <a:xfrm>
                <a:off x="108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0" name="Rectangle 52"/>
              <p:cNvSpPr>
                <a:spLocks noChangeArrowheads="1"/>
              </p:cNvSpPr>
              <p:nvPr/>
            </p:nvSpPr>
            <p:spPr bwMode="auto">
              <a:xfrm>
                <a:off x="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1" name="Rectangle 53"/>
              <p:cNvSpPr>
                <a:spLocks noChangeArrowheads="1"/>
              </p:cNvSpPr>
              <p:nvPr/>
            </p:nvSpPr>
            <p:spPr bwMode="auto">
              <a:xfrm>
                <a:off x="1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2" name="Rectangle 54"/>
              <p:cNvSpPr>
                <a:spLocks noChangeArrowheads="1"/>
              </p:cNvSpPr>
              <p:nvPr/>
            </p:nvSpPr>
            <p:spPr bwMode="auto">
              <a:xfrm>
                <a:off x="2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3" name="Rectangle 55"/>
              <p:cNvSpPr>
                <a:spLocks noChangeArrowheads="1"/>
              </p:cNvSpPr>
              <p:nvPr/>
            </p:nvSpPr>
            <p:spPr bwMode="auto">
              <a:xfrm>
                <a:off x="3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4" name="Rectangle 56"/>
              <p:cNvSpPr>
                <a:spLocks noChangeArrowheads="1"/>
              </p:cNvSpPr>
              <p:nvPr/>
            </p:nvSpPr>
            <p:spPr bwMode="auto">
              <a:xfrm>
                <a:off x="48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5" name="Rectangle 57"/>
              <p:cNvSpPr>
                <a:spLocks noChangeArrowheads="1"/>
              </p:cNvSpPr>
              <p:nvPr/>
            </p:nvSpPr>
            <p:spPr bwMode="auto">
              <a:xfrm>
                <a:off x="57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6" name="Rectangle 58"/>
              <p:cNvSpPr>
                <a:spLocks noChangeArrowheads="1"/>
              </p:cNvSpPr>
              <p:nvPr/>
            </p:nvSpPr>
            <p:spPr bwMode="auto">
              <a:xfrm>
                <a:off x="67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7" name="Rectangle 59"/>
              <p:cNvSpPr>
                <a:spLocks noChangeArrowheads="1"/>
              </p:cNvSpPr>
              <p:nvPr/>
            </p:nvSpPr>
            <p:spPr bwMode="auto">
              <a:xfrm>
                <a:off x="76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8" name="Rectangle 60"/>
              <p:cNvSpPr>
                <a:spLocks noChangeArrowheads="1"/>
              </p:cNvSpPr>
              <p:nvPr/>
            </p:nvSpPr>
            <p:spPr bwMode="auto">
              <a:xfrm>
                <a:off x="86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09" name="Rectangle 61"/>
              <p:cNvSpPr>
                <a:spLocks noChangeArrowheads="1"/>
              </p:cNvSpPr>
              <p:nvPr/>
            </p:nvSpPr>
            <p:spPr bwMode="auto">
              <a:xfrm>
                <a:off x="96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0" name="Rectangle 62"/>
              <p:cNvSpPr>
                <a:spLocks noChangeArrowheads="1"/>
              </p:cNvSpPr>
              <p:nvPr/>
            </p:nvSpPr>
            <p:spPr bwMode="auto">
              <a:xfrm>
                <a:off x="105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1" name="Rectangle 63"/>
              <p:cNvSpPr>
                <a:spLocks noChangeArrowheads="1"/>
              </p:cNvSpPr>
              <p:nvPr/>
            </p:nvSpPr>
            <p:spPr bwMode="auto">
              <a:xfrm>
                <a:off x="115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2" name="Rectangle 64"/>
              <p:cNvSpPr>
                <a:spLocks noChangeArrowheads="1"/>
              </p:cNvSpPr>
              <p:nvPr/>
            </p:nvSpPr>
            <p:spPr bwMode="auto">
              <a:xfrm>
                <a:off x="124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3" name="Rectangle 65"/>
              <p:cNvSpPr>
                <a:spLocks noChangeArrowheads="1"/>
              </p:cNvSpPr>
              <p:nvPr/>
            </p:nvSpPr>
            <p:spPr bwMode="auto">
              <a:xfrm>
                <a:off x="134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4" name="Rectangle 66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15" name="Rectangle 67"/>
              <p:cNvSpPr>
                <a:spLocks noChangeArrowheads="1"/>
              </p:cNvSpPr>
              <p:nvPr/>
            </p:nvSpPr>
            <p:spPr bwMode="auto">
              <a:xfrm>
                <a:off x="153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16" name="AutoShape 68"/>
              <p:cNvCxnSpPr>
                <a:cxnSpLocks noChangeShapeType="1"/>
                <a:stCxn id="104474" idx="2"/>
                <a:endCxn id="104505" idx="0"/>
              </p:cNvCxnSpPr>
              <p:nvPr/>
            </p:nvCxnSpPr>
            <p:spPr bwMode="auto">
              <a:xfrm flipH="1">
                <a:off x="624" y="3264"/>
                <a:ext cx="192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7" name="AutoShape 69"/>
              <p:cNvCxnSpPr>
                <a:cxnSpLocks noChangeShapeType="1"/>
                <a:stCxn id="104473" idx="2"/>
                <a:endCxn id="104504" idx="0"/>
              </p:cNvCxnSpPr>
              <p:nvPr/>
            </p:nvCxnSpPr>
            <p:spPr bwMode="auto">
              <a:xfrm flipH="1">
                <a:off x="528" y="3264"/>
                <a:ext cx="192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8" name="AutoShape 70"/>
              <p:cNvCxnSpPr>
                <a:cxnSpLocks noChangeShapeType="1"/>
                <a:stCxn id="104467" idx="2"/>
                <a:endCxn id="104500" idx="0"/>
              </p:cNvCxnSpPr>
              <p:nvPr/>
            </p:nvCxnSpPr>
            <p:spPr bwMode="auto">
              <a:xfrm>
                <a:off x="144" y="3264"/>
                <a:ext cx="0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19" name="AutoShape 71"/>
              <p:cNvCxnSpPr>
                <a:cxnSpLocks noChangeShapeType="1"/>
                <a:stCxn id="104468" idx="2"/>
                <a:endCxn id="104501" idx="0"/>
              </p:cNvCxnSpPr>
              <p:nvPr/>
            </p:nvCxnSpPr>
            <p:spPr bwMode="auto">
              <a:xfrm>
                <a:off x="240" y="3264"/>
                <a:ext cx="0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20" name="AutoShape 72"/>
              <p:cNvCxnSpPr>
                <a:cxnSpLocks noChangeShapeType="1"/>
                <a:stCxn id="104479" idx="2"/>
                <a:endCxn id="104508" idx="0"/>
              </p:cNvCxnSpPr>
              <p:nvPr/>
            </p:nvCxnSpPr>
            <p:spPr bwMode="auto">
              <a:xfrm flipH="1">
                <a:off x="912" y="3264"/>
                <a:ext cx="384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21" name="AutoShape 73"/>
              <p:cNvCxnSpPr>
                <a:cxnSpLocks noChangeShapeType="1"/>
                <a:stCxn id="104480" idx="2"/>
                <a:endCxn id="104509" idx="0"/>
              </p:cNvCxnSpPr>
              <p:nvPr/>
            </p:nvCxnSpPr>
            <p:spPr bwMode="auto">
              <a:xfrm flipH="1">
                <a:off x="1008" y="3264"/>
                <a:ext cx="384" cy="14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4522" name="Line 74"/>
            <p:cNvSpPr>
              <a:spLocks noChangeShapeType="1"/>
            </p:cNvSpPr>
            <p:nvPr/>
          </p:nvSpPr>
          <p:spPr bwMode="auto">
            <a:xfrm>
              <a:off x="1410" y="304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523" name="Group 75"/>
          <p:cNvGrpSpPr>
            <a:grpSpLocks/>
          </p:cNvGrpSpPr>
          <p:nvPr/>
        </p:nvGrpSpPr>
        <p:grpSpPr bwMode="auto">
          <a:xfrm>
            <a:off x="4852989" y="4400551"/>
            <a:ext cx="5815013" cy="1895475"/>
            <a:chOff x="1823" y="2772"/>
            <a:chExt cx="3663" cy="1194"/>
          </a:xfrm>
        </p:grpSpPr>
        <p:sp>
          <p:nvSpPr>
            <p:cNvPr id="104524" name="AutoShape 76"/>
            <p:cNvSpPr>
              <a:spLocks noChangeArrowheads="1"/>
            </p:cNvSpPr>
            <p:nvPr/>
          </p:nvSpPr>
          <p:spPr bwMode="auto">
            <a:xfrm rot="10800000">
              <a:off x="3729" y="2772"/>
              <a:ext cx="1757" cy="1194"/>
            </a:xfrm>
            <a:prstGeom prst="wedgeRectCallout">
              <a:avLst>
                <a:gd name="adj1" fmla="val 62463"/>
                <a:gd name="adj2" fmla="val 30903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grpSp>
          <p:nvGrpSpPr>
            <p:cNvPr id="104525" name="Group 77"/>
            <p:cNvGrpSpPr>
              <a:grpSpLocks/>
            </p:cNvGrpSpPr>
            <p:nvPr/>
          </p:nvGrpSpPr>
          <p:grpSpPr bwMode="auto">
            <a:xfrm>
              <a:off x="3840" y="2784"/>
              <a:ext cx="1536" cy="1104"/>
              <a:chOff x="2016" y="2880"/>
              <a:chExt cx="1536" cy="1104"/>
            </a:xfrm>
          </p:grpSpPr>
          <p:sp>
            <p:nvSpPr>
              <p:cNvPr id="104526" name="Rectangle 78"/>
              <p:cNvSpPr>
                <a:spLocks noChangeArrowheads="1"/>
              </p:cNvSpPr>
              <p:nvPr/>
            </p:nvSpPr>
            <p:spPr bwMode="auto">
              <a:xfrm>
                <a:off x="201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27" name="Rectangle 79"/>
              <p:cNvSpPr>
                <a:spLocks noChangeArrowheads="1"/>
              </p:cNvSpPr>
              <p:nvPr/>
            </p:nvSpPr>
            <p:spPr bwMode="auto">
              <a:xfrm>
                <a:off x="211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28" name="Rectangle 80"/>
              <p:cNvSpPr>
                <a:spLocks noChangeArrowheads="1"/>
              </p:cNvSpPr>
              <p:nvPr/>
            </p:nvSpPr>
            <p:spPr bwMode="auto">
              <a:xfrm>
                <a:off x="220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29" name="Rectangle 81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0" name="Rectangle 82"/>
              <p:cNvSpPr>
                <a:spLocks noChangeArrowheads="1"/>
              </p:cNvSpPr>
              <p:nvPr/>
            </p:nvSpPr>
            <p:spPr bwMode="auto">
              <a:xfrm>
                <a:off x="240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1" name="Rectangle 83"/>
              <p:cNvSpPr>
                <a:spLocks noChangeArrowheads="1"/>
              </p:cNvSpPr>
              <p:nvPr/>
            </p:nvSpPr>
            <p:spPr bwMode="auto">
              <a:xfrm>
                <a:off x="249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2" name="Rectangle 84"/>
              <p:cNvSpPr>
                <a:spLocks noChangeArrowheads="1"/>
              </p:cNvSpPr>
              <p:nvPr/>
            </p:nvSpPr>
            <p:spPr bwMode="auto">
              <a:xfrm>
                <a:off x="259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3" name="Rectangle 85"/>
              <p:cNvSpPr>
                <a:spLocks noChangeArrowheads="1"/>
              </p:cNvSpPr>
              <p:nvPr/>
            </p:nvSpPr>
            <p:spPr bwMode="auto">
              <a:xfrm>
                <a:off x="268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4" name="Rectangle 86"/>
              <p:cNvSpPr>
                <a:spLocks noChangeArrowheads="1"/>
              </p:cNvSpPr>
              <p:nvPr/>
            </p:nvSpPr>
            <p:spPr bwMode="auto">
              <a:xfrm>
                <a:off x="278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5" name="Rectangle 87"/>
              <p:cNvSpPr>
                <a:spLocks noChangeArrowheads="1"/>
              </p:cNvSpPr>
              <p:nvPr/>
            </p:nvSpPr>
            <p:spPr bwMode="auto">
              <a:xfrm>
                <a:off x="288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6" name="Rectangle 88"/>
              <p:cNvSpPr>
                <a:spLocks noChangeArrowheads="1"/>
              </p:cNvSpPr>
              <p:nvPr/>
            </p:nvSpPr>
            <p:spPr bwMode="auto">
              <a:xfrm>
                <a:off x="297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7" name="Rectangle 89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8" name="Rectangle 90"/>
              <p:cNvSpPr>
                <a:spLocks noChangeArrowheads="1"/>
              </p:cNvSpPr>
              <p:nvPr/>
            </p:nvSpPr>
            <p:spPr bwMode="auto">
              <a:xfrm>
                <a:off x="3168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39" name="Rectangle 91"/>
              <p:cNvSpPr>
                <a:spLocks noChangeArrowheads="1"/>
              </p:cNvSpPr>
              <p:nvPr/>
            </p:nvSpPr>
            <p:spPr bwMode="auto">
              <a:xfrm>
                <a:off x="3264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0" name="Rectangle 92"/>
              <p:cNvSpPr>
                <a:spLocks noChangeArrowheads="1"/>
              </p:cNvSpPr>
              <p:nvPr/>
            </p:nvSpPr>
            <p:spPr bwMode="auto">
              <a:xfrm>
                <a:off x="3360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1" name="Rectangle 93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2" name="Rectangle 94"/>
              <p:cNvSpPr>
                <a:spLocks noChangeArrowheads="1"/>
              </p:cNvSpPr>
              <p:nvPr/>
            </p:nvSpPr>
            <p:spPr bwMode="auto">
              <a:xfrm>
                <a:off x="201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3" name="Rectangle 95"/>
              <p:cNvSpPr>
                <a:spLocks noChangeArrowheads="1"/>
              </p:cNvSpPr>
              <p:nvPr/>
            </p:nvSpPr>
            <p:spPr bwMode="auto">
              <a:xfrm>
                <a:off x="211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4" name="Rectangle 96"/>
              <p:cNvSpPr>
                <a:spLocks noChangeArrowheads="1"/>
              </p:cNvSpPr>
              <p:nvPr/>
            </p:nvSpPr>
            <p:spPr bwMode="auto">
              <a:xfrm>
                <a:off x="220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5" name="Rectangle 97"/>
              <p:cNvSpPr>
                <a:spLocks noChangeArrowheads="1"/>
              </p:cNvSpPr>
              <p:nvPr/>
            </p:nvSpPr>
            <p:spPr bwMode="auto">
              <a:xfrm>
                <a:off x="230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6" name="Rectangle 98"/>
              <p:cNvSpPr>
                <a:spLocks noChangeArrowheads="1"/>
              </p:cNvSpPr>
              <p:nvPr/>
            </p:nvSpPr>
            <p:spPr bwMode="auto">
              <a:xfrm>
                <a:off x="240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7" name="Rectangle 99"/>
              <p:cNvSpPr>
                <a:spLocks noChangeArrowheads="1"/>
              </p:cNvSpPr>
              <p:nvPr/>
            </p:nvSpPr>
            <p:spPr bwMode="auto">
              <a:xfrm>
                <a:off x="24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8" name="Rectangle 100"/>
              <p:cNvSpPr>
                <a:spLocks noChangeArrowheads="1"/>
              </p:cNvSpPr>
              <p:nvPr/>
            </p:nvSpPr>
            <p:spPr bwMode="auto">
              <a:xfrm>
                <a:off x="25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49" name="Rectangle 101"/>
              <p:cNvSpPr>
                <a:spLocks noChangeArrowheads="1"/>
              </p:cNvSpPr>
              <p:nvPr/>
            </p:nvSpPr>
            <p:spPr bwMode="auto">
              <a:xfrm>
                <a:off x="26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0" name="Rectangle 102"/>
              <p:cNvSpPr>
                <a:spLocks noChangeArrowheads="1"/>
              </p:cNvSpPr>
              <p:nvPr/>
            </p:nvSpPr>
            <p:spPr bwMode="auto">
              <a:xfrm>
                <a:off x="27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1" name="Rectangle 103"/>
              <p:cNvSpPr>
                <a:spLocks noChangeArrowheads="1"/>
              </p:cNvSpPr>
              <p:nvPr/>
            </p:nvSpPr>
            <p:spPr bwMode="auto">
              <a:xfrm>
                <a:off x="288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2" name="Rectangle 104"/>
              <p:cNvSpPr>
                <a:spLocks noChangeArrowheads="1"/>
              </p:cNvSpPr>
              <p:nvPr/>
            </p:nvSpPr>
            <p:spPr bwMode="auto">
              <a:xfrm>
                <a:off x="297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3" name="Rectangle 105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4" name="Rectangle 106"/>
              <p:cNvSpPr>
                <a:spLocks noChangeArrowheads="1"/>
              </p:cNvSpPr>
              <p:nvPr/>
            </p:nvSpPr>
            <p:spPr bwMode="auto">
              <a:xfrm>
                <a:off x="316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5" name="Rectangle 107"/>
              <p:cNvSpPr>
                <a:spLocks noChangeArrowheads="1"/>
              </p:cNvSpPr>
              <p:nvPr/>
            </p:nvSpPr>
            <p:spPr bwMode="auto">
              <a:xfrm>
                <a:off x="326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6" name="Rectangle 108"/>
              <p:cNvSpPr>
                <a:spLocks noChangeArrowheads="1"/>
              </p:cNvSpPr>
              <p:nvPr/>
            </p:nvSpPr>
            <p:spPr bwMode="auto">
              <a:xfrm>
                <a:off x="336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57" name="Rectangle 109"/>
              <p:cNvSpPr>
                <a:spLocks noChangeArrowheads="1"/>
              </p:cNvSpPr>
              <p:nvPr/>
            </p:nvSpPr>
            <p:spPr bwMode="auto">
              <a:xfrm>
                <a:off x="345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58" name="AutoShape 110"/>
              <p:cNvCxnSpPr>
                <a:cxnSpLocks noChangeShapeType="1"/>
                <a:stCxn id="104529" idx="2"/>
                <a:endCxn id="104544" idx="0"/>
              </p:cNvCxnSpPr>
              <p:nvPr/>
            </p:nvCxnSpPr>
            <p:spPr bwMode="auto">
              <a:xfrm flipH="1">
                <a:off x="225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59" name="AutoShape 111"/>
              <p:cNvCxnSpPr>
                <a:cxnSpLocks noChangeShapeType="1"/>
                <a:stCxn id="104530" idx="2"/>
                <a:endCxn id="104545" idx="0"/>
              </p:cNvCxnSpPr>
              <p:nvPr/>
            </p:nvCxnSpPr>
            <p:spPr bwMode="auto">
              <a:xfrm flipH="1">
                <a:off x="235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60" name="AutoShape 112"/>
              <p:cNvCxnSpPr>
                <a:cxnSpLocks noChangeShapeType="1"/>
                <a:stCxn id="104535" idx="2"/>
                <a:endCxn id="104550" idx="0"/>
              </p:cNvCxnSpPr>
              <p:nvPr/>
            </p:nvCxnSpPr>
            <p:spPr bwMode="auto">
              <a:xfrm flipH="1">
                <a:off x="283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61" name="AutoShape 113"/>
              <p:cNvCxnSpPr>
                <a:cxnSpLocks noChangeShapeType="1"/>
                <a:stCxn id="104536" idx="2"/>
                <a:endCxn id="104551" idx="0"/>
              </p:cNvCxnSpPr>
              <p:nvPr/>
            </p:nvCxnSpPr>
            <p:spPr bwMode="auto">
              <a:xfrm flipH="1">
                <a:off x="2928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62" name="AutoShape 114"/>
              <p:cNvCxnSpPr>
                <a:cxnSpLocks noChangeShapeType="1"/>
                <a:stCxn id="104541" idx="2"/>
                <a:endCxn id="104556" idx="0"/>
              </p:cNvCxnSpPr>
              <p:nvPr/>
            </p:nvCxnSpPr>
            <p:spPr bwMode="auto">
              <a:xfrm flipH="1">
                <a:off x="3408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563" name="Rectangle 115"/>
              <p:cNvSpPr>
                <a:spLocks noChangeArrowheads="1"/>
              </p:cNvSpPr>
              <p:nvPr/>
            </p:nvSpPr>
            <p:spPr bwMode="auto">
              <a:xfrm>
                <a:off x="201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4" name="Rectangle 116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5" name="Rectangle 117"/>
              <p:cNvSpPr>
                <a:spLocks noChangeArrowheads="1"/>
              </p:cNvSpPr>
              <p:nvPr/>
            </p:nvSpPr>
            <p:spPr bwMode="auto">
              <a:xfrm>
                <a:off x="2208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6" name="Rectangle 118"/>
              <p:cNvSpPr>
                <a:spLocks noChangeArrowheads="1"/>
              </p:cNvSpPr>
              <p:nvPr/>
            </p:nvSpPr>
            <p:spPr bwMode="auto">
              <a:xfrm>
                <a:off x="2304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7" name="Rectangle 119"/>
              <p:cNvSpPr>
                <a:spLocks noChangeArrowheads="1"/>
              </p:cNvSpPr>
              <p:nvPr/>
            </p:nvSpPr>
            <p:spPr bwMode="auto">
              <a:xfrm>
                <a:off x="2400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8" name="Rectangle 120"/>
              <p:cNvSpPr>
                <a:spLocks noChangeArrowheads="1"/>
              </p:cNvSpPr>
              <p:nvPr/>
            </p:nvSpPr>
            <p:spPr bwMode="auto">
              <a:xfrm>
                <a:off x="249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69" name="Rectangle 121"/>
              <p:cNvSpPr>
                <a:spLocks noChangeArrowheads="1"/>
              </p:cNvSpPr>
              <p:nvPr/>
            </p:nvSpPr>
            <p:spPr bwMode="auto">
              <a:xfrm>
                <a:off x="2592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0" name="Rectangle 122"/>
              <p:cNvSpPr>
                <a:spLocks noChangeArrowheads="1"/>
              </p:cNvSpPr>
              <p:nvPr/>
            </p:nvSpPr>
            <p:spPr bwMode="auto">
              <a:xfrm>
                <a:off x="2688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1" name="Rectangle 123"/>
              <p:cNvSpPr>
                <a:spLocks noChangeArrowheads="1"/>
              </p:cNvSpPr>
              <p:nvPr/>
            </p:nvSpPr>
            <p:spPr bwMode="auto">
              <a:xfrm>
                <a:off x="2784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2" name="Rectangle 124"/>
              <p:cNvSpPr>
                <a:spLocks noChangeArrowheads="1"/>
              </p:cNvSpPr>
              <p:nvPr/>
            </p:nvSpPr>
            <p:spPr bwMode="auto">
              <a:xfrm>
                <a:off x="2880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3" name="Rectangle 125"/>
              <p:cNvSpPr>
                <a:spLocks noChangeArrowheads="1"/>
              </p:cNvSpPr>
              <p:nvPr/>
            </p:nvSpPr>
            <p:spPr bwMode="auto">
              <a:xfrm>
                <a:off x="297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4" name="Rectangle 126"/>
              <p:cNvSpPr>
                <a:spLocks noChangeArrowheads="1"/>
              </p:cNvSpPr>
              <p:nvPr/>
            </p:nvSpPr>
            <p:spPr bwMode="auto">
              <a:xfrm>
                <a:off x="3072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5" name="Rectangle 127"/>
              <p:cNvSpPr>
                <a:spLocks noChangeArrowheads="1"/>
              </p:cNvSpPr>
              <p:nvPr/>
            </p:nvSpPr>
            <p:spPr bwMode="auto">
              <a:xfrm>
                <a:off x="3168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6" name="Rectangle 128"/>
              <p:cNvSpPr>
                <a:spLocks noChangeArrowheads="1"/>
              </p:cNvSpPr>
              <p:nvPr/>
            </p:nvSpPr>
            <p:spPr bwMode="auto">
              <a:xfrm>
                <a:off x="3264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7" name="Rectangle 129"/>
              <p:cNvSpPr>
                <a:spLocks noChangeArrowheads="1"/>
              </p:cNvSpPr>
              <p:nvPr/>
            </p:nvSpPr>
            <p:spPr bwMode="auto">
              <a:xfrm>
                <a:off x="3360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78" name="Rectangle 130"/>
              <p:cNvSpPr>
                <a:spLocks noChangeArrowheads="1"/>
              </p:cNvSpPr>
              <p:nvPr/>
            </p:nvSpPr>
            <p:spPr bwMode="auto">
              <a:xfrm>
                <a:off x="3456" y="364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79" name="AutoShape 131"/>
              <p:cNvCxnSpPr>
                <a:cxnSpLocks noChangeShapeType="1"/>
              </p:cNvCxnSpPr>
              <p:nvPr/>
            </p:nvCxnSpPr>
            <p:spPr bwMode="auto">
              <a:xfrm flipH="1">
                <a:off x="2160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80" name="AutoShape 132"/>
              <p:cNvCxnSpPr>
                <a:cxnSpLocks noChangeShapeType="1"/>
                <a:stCxn id="104549" idx="2"/>
                <a:endCxn id="104568" idx="0"/>
              </p:cNvCxnSpPr>
              <p:nvPr/>
            </p:nvCxnSpPr>
            <p:spPr bwMode="auto">
              <a:xfrm flipH="1">
                <a:off x="2544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81" name="AutoShape 133"/>
              <p:cNvCxnSpPr>
                <a:cxnSpLocks noChangeShapeType="1"/>
              </p:cNvCxnSpPr>
              <p:nvPr/>
            </p:nvCxnSpPr>
            <p:spPr bwMode="auto">
              <a:xfrm flipH="1">
                <a:off x="2832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582" name="AutoShape 134"/>
              <p:cNvCxnSpPr>
                <a:cxnSpLocks noChangeShapeType="1"/>
                <a:stCxn id="104551" idx="2"/>
                <a:endCxn id="104570" idx="0"/>
              </p:cNvCxnSpPr>
              <p:nvPr/>
            </p:nvCxnSpPr>
            <p:spPr bwMode="auto">
              <a:xfrm flipH="1">
                <a:off x="2736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583" name="Rectangle 135"/>
              <p:cNvSpPr>
                <a:spLocks noChangeArrowheads="1"/>
              </p:cNvSpPr>
              <p:nvPr/>
            </p:nvSpPr>
            <p:spPr bwMode="auto">
              <a:xfrm>
                <a:off x="201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4" name="Rectangle 136"/>
              <p:cNvSpPr>
                <a:spLocks noChangeArrowheads="1"/>
              </p:cNvSpPr>
              <p:nvPr/>
            </p:nvSpPr>
            <p:spPr bwMode="auto">
              <a:xfrm>
                <a:off x="2112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5" name="Rectangle 137"/>
              <p:cNvSpPr>
                <a:spLocks noChangeArrowheads="1"/>
              </p:cNvSpPr>
              <p:nvPr/>
            </p:nvSpPr>
            <p:spPr bwMode="auto">
              <a:xfrm>
                <a:off x="2208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6" name="Rectangle 138"/>
              <p:cNvSpPr>
                <a:spLocks noChangeArrowheads="1"/>
              </p:cNvSpPr>
              <p:nvPr/>
            </p:nvSpPr>
            <p:spPr bwMode="auto">
              <a:xfrm>
                <a:off x="2304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7" name="Rectangle 139"/>
              <p:cNvSpPr>
                <a:spLocks noChangeArrowheads="1"/>
              </p:cNvSpPr>
              <p:nvPr/>
            </p:nvSpPr>
            <p:spPr bwMode="auto">
              <a:xfrm>
                <a:off x="2400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8" name="Rectangle 140"/>
              <p:cNvSpPr>
                <a:spLocks noChangeArrowheads="1"/>
              </p:cNvSpPr>
              <p:nvPr/>
            </p:nvSpPr>
            <p:spPr bwMode="auto">
              <a:xfrm>
                <a:off x="249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89" name="Rectangle 141"/>
              <p:cNvSpPr>
                <a:spLocks noChangeArrowheads="1"/>
              </p:cNvSpPr>
              <p:nvPr/>
            </p:nvSpPr>
            <p:spPr bwMode="auto">
              <a:xfrm>
                <a:off x="2592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0" name="Rectangle 142"/>
              <p:cNvSpPr>
                <a:spLocks noChangeArrowheads="1"/>
              </p:cNvSpPr>
              <p:nvPr/>
            </p:nvSpPr>
            <p:spPr bwMode="auto">
              <a:xfrm>
                <a:off x="2688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1" name="Rectangle 143"/>
              <p:cNvSpPr>
                <a:spLocks noChangeArrowheads="1"/>
              </p:cNvSpPr>
              <p:nvPr/>
            </p:nvSpPr>
            <p:spPr bwMode="auto">
              <a:xfrm>
                <a:off x="2784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2" name="Rectangle 144"/>
              <p:cNvSpPr>
                <a:spLocks noChangeArrowheads="1"/>
              </p:cNvSpPr>
              <p:nvPr/>
            </p:nvSpPr>
            <p:spPr bwMode="auto">
              <a:xfrm>
                <a:off x="2880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3" name="Rectangle 145"/>
              <p:cNvSpPr>
                <a:spLocks noChangeArrowheads="1"/>
              </p:cNvSpPr>
              <p:nvPr/>
            </p:nvSpPr>
            <p:spPr bwMode="auto">
              <a:xfrm>
                <a:off x="297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4" name="Rectangle 146"/>
              <p:cNvSpPr>
                <a:spLocks noChangeArrowheads="1"/>
              </p:cNvSpPr>
              <p:nvPr/>
            </p:nvSpPr>
            <p:spPr bwMode="auto">
              <a:xfrm>
                <a:off x="3072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5" name="Rectangle 147"/>
              <p:cNvSpPr>
                <a:spLocks noChangeArrowheads="1"/>
              </p:cNvSpPr>
              <p:nvPr/>
            </p:nvSpPr>
            <p:spPr bwMode="auto">
              <a:xfrm>
                <a:off x="3168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6" name="Rectangle 148"/>
              <p:cNvSpPr>
                <a:spLocks noChangeArrowheads="1"/>
              </p:cNvSpPr>
              <p:nvPr/>
            </p:nvSpPr>
            <p:spPr bwMode="auto">
              <a:xfrm>
                <a:off x="3264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7" name="Rectangle 149"/>
              <p:cNvSpPr>
                <a:spLocks noChangeArrowheads="1"/>
              </p:cNvSpPr>
              <p:nvPr/>
            </p:nvSpPr>
            <p:spPr bwMode="auto">
              <a:xfrm>
                <a:off x="3360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04598" name="Rectangle 150"/>
              <p:cNvSpPr>
                <a:spLocks noChangeArrowheads="1"/>
              </p:cNvSpPr>
              <p:nvPr/>
            </p:nvSpPr>
            <p:spPr bwMode="auto">
              <a:xfrm>
                <a:off x="3456" y="388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04599" name="AutoShape 151"/>
              <p:cNvCxnSpPr>
                <a:cxnSpLocks noChangeShapeType="1"/>
                <a:stCxn id="104575" idx="2"/>
                <a:endCxn id="104591" idx="0"/>
              </p:cNvCxnSpPr>
              <p:nvPr/>
            </p:nvCxnSpPr>
            <p:spPr bwMode="auto">
              <a:xfrm flipH="1">
                <a:off x="2832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0" name="AutoShape 152"/>
              <p:cNvCxnSpPr>
                <a:cxnSpLocks noChangeShapeType="1"/>
                <a:stCxn id="104576" idx="2"/>
                <a:endCxn id="104592" idx="0"/>
              </p:cNvCxnSpPr>
              <p:nvPr/>
            </p:nvCxnSpPr>
            <p:spPr bwMode="auto">
              <a:xfrm flipH="1">
                <a:off x="2928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1" name="AutoShape 153"/>
              <p:cNvCxnSpPr>
                <a:cxnSpLocks noChangeShapeType="1"/>
                <a:stCxn id="104577" idx="2"/>
                <a:endCxn id="104593" idx="0"/>
              </p:cNvCxnSpPr>
              <p:nvPr/>
            </p:nvCxnSpPr>
            <p:spPr bwMode="auto">
              <a:xfrm flipH="1">
                <a:off x="3024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602" name="Text Box 154"/>
              <p:cNvSpPr txBox="1">
                <a:spLocks noChangeArrowheads="1"/>
              </p:cNvSpPr>
              <p:nvPr/>
            </p:nvSpPr>
            <p:spPr bwMode="auto">
              <a:xfrm>
                <a:off x="2562" y="2880"/>
                <a:ext cx="44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>
                    <a:solidFill>
                      <a:srgbClr val="FF0000"/>
                    </a:solidFill>
                  </a:rPr>
                  <a:t>sketch</a:t>
                </a:r>
              </a:p>
            </p:txBody>
          </p:sp>
          <p:cxnSp>
            <p:nvCxnSpPr>
              <p:cNvPr id="104603" name="AutoShape 155"/>
              <p:cNvCxnSpPr>
                <a:cxnSpLocks noChangeShapeType="1"/>
                <a:stCxn id="104528" idx="2"/>
              </p:cNvCxnSpPr>
              <p:nvPr/>
            </p:nvCxnSpPr>
            <p:spPr bwMode="auto">
              <a:xfrm flipH="1">
                <a:off x="2160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4" name="AutoShape 156"/>
              <p:cNvCxnSpPr>
                <a:cxnSpLocks noChangeShapeType="1"/>
              </p:cNvCxnSpPr>
              <p:nvPr/>
            </p:nvCxnSpPr>
            <p:spPr bwMode="auto">
              <a:xfrm flipH="1">
                <a:off x="273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5" name="AutoShape 157"/>
              <p:cNvCxnSpPr>
                <a:cxnSpLocks noChangeShapeType="1"/>
              </p:cNvCxnSpPr>
              <p:nvPr/>
            </p:nvCxnSpPr>
            <p:spPr bwMode="auto">
              <a:xfrm flipH="1">
                <a:off x="2448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6" name="AutoShape 158"/>
              <p:cNvCxnSpPr>
                <a:cxnSpLocks noChangeShapeType="1"/>
              </p:cNvCxnSpPr>
              <p:nvPr/>
            </p:nvCxnSpPr>
            <p:spPr bwMode="auto">
              <a:xfrm flipH="1">
                <a:off x="2064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7" name="AutoShape 159"/>
              <p:cNvCxnSpPr>
                <a:cxnSpLocks noChangeShapeType="1"/>
              </p:cNvCxnSpPr>
              <p:nvPr/>
            </p:nvCxnSpPr>
            <p:spPr bwMode="auto">
              <a:xfrm flipH="1">
                <a:off x="2544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8" name="AutoShape 160"/>
              <p:cNvCxnSpPr>
                <a:cxnSpLocks noChangeShapeType="1"/>
              </p:cNvCxnSpPr>
              <p:nvPr/>
            </p:nvCxnSpPr>
            <p:spPr bwMode="auto">
              <a:xfrm flipH="1">
                <a:off x="2640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09" name="AutoShape 161"/>
              <p:cNvCxnSpPr>
                <a:cxnSpLocks noChangeShapeType="1"/>
              </p:cNvCxnSpPr>
              <p:nvPr/>
            </p:nvCxnSpPr>
            <p:spPr bwMode="auto">
              <a:xfrm flipH="1">
                <a:off x="3120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10" name="AutoShape 162"/>
              <p:cNvCxnSpPr>
                <a:cxnSpLocks noChangeShapeType="1"/>
              </p:cNvCxnSpPr>
              <p:nvPr/>
            </p:nvCxnSpPr>
            <p:spPr bwMode="auto">
              <a:xfrm flipH="1">
                <a:off x="3024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11" name="AutoShape 163"/>
              <p:cNvCxnSpPr>
                <a:cxnSpLocks noChangeShapeType="1"/>
              </p:cNvCxnSpPr>
              <p:nvPr/>
            </p:nvCxnSpPr>
            <p:spPr bwMode="auto">
              <a:xfrm flipH="1">
                <a:off x="3216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12" name="AutoShape 164"/>
              <p:cNvCxnSpPr>
                <a:cxnSpLocks noChangeShapeType="1"/>
              </p:cNvCxnSpPr>
              <p:nvPr/>
            </p:nvCxnSpPr>
            <p:spPr bwMode="auto">
              <a:xfrm flipH="1">
                <a:off x="3312" y="3264"/>
                <a:ext cx="96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4613" name="Group 165"/>
              <p:cNvGrpSpPr>
                <a:grpSpLocks/>
              </p:cNvGrpSpPr>
              <p:nvPr/>
            </p:nvGrpSpPr>
            <p:grpSpPr bwMode="auto">
              <a:xfrm>
                <a:off x="2038" y="3424"/>
                <a:ext cx="1490" cy="48"/>
                <a:chOff x="1846" y="3424"/>
                <a:chExt cx="1490" cy="48"/>
              </a:xfrm>
            </p:grpSpPr>
            <p:sp>
              <p:nvSpPr>
                <p:cNvPr id="104614" name="Oval 166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5" name="Oval 167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6" name="Oval 168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7" name="Oval 169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8" name="Oval 170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19" name="Oval 171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0" name="Oval 172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1" name="Oval 173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2" name="Oval 174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3" name="Oval 175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4" name="Oval 176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5" name="Oval 177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6" name="Oval 178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7" name="Oval 179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8" name="Oval 180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29" name="Oval 181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cxnSp>
            <p:nvCxnSpPr>
              <p:cNvPr id="104630" name="AutoShape 182"/>
              <p:cNvCxnSpPr>
                <a:cxnSpLocks noChangeShapeType="1"/>
              </p:cNvCxnSpPr>
              <p:nvPr/>
            </p:nvCxnSpPr>
            <p:spPr bwMode="auto">
              <a:xfrm flipH="1">
                <a:off x="2640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1" name="AutoShape 183"/>
              <p:cNvCxnSpPr>
                <a:cxnSpLocks noChangeShapeType="1"/>
              </p:cNvCxnSpPr>
              <p:nvPr/>
            </p:nvCxnSpPr>
            <p:spPr bwMode="auto">
              <a:xfrm flipH="1">
                <a:off x="2928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2" name="AutoShape 184"/>
              <p:cNvCxnSpPr>
                <a:cxnSpLocks noChangeShapeType="1"/>
              </p:cNvCxnSpPr>
              <p:nvPr/>
            </p:nvCxnSpPr>
            <p:spPr bwMode="auto">
              <a:xfrm flipH="1">
                <a:off x="3024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3" name="AutoShape 185"/>
              <p:cNvCxnSpPr>
                <a:cxnSpLocks noChangeShapeType="1"/>
              </p:cNvCxnSpPr>
              <p:nvPr/>
            </p:nvCxnSpPr>
            <p:spPr bwMode="auto">
              <a:xfrm flipH="1">
                <a:off x="3120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4" name="AutoShape 186"/>
              <p:cNvCxnSpPr>
                <a:cxnSpLocks noChangeShapeType="1"/>
              </p:cNvCxnSpPr>
              <p:nvPr/>
            </p:nvCxnSpPr>
            <p:spPr bwMode="auto">
              <a:xfrm flipH="1">
                <a:off x="3216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5" name="AutoShape 187"/>
              <p:cNvCxnSpPr>
                <a:cxnSpLocks noChangeShapeType="1"/>
              </p:cNvCxnSpPr>
              <p:nvPr/>
            </p:nvCxnSpPr>
            <p:spPr bwMode="auto">
              <a:xfrm flipH="1">
                <a:off x="3312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6" name="AutoShape 188"/>
              <p:cNvCxnSpPr>
                <a:cxnSpLocks noChangeShapeType="1"/>
              </p:cNvCxnSpPr>
              <p:nvPr/>
            </p:nvCxnSpPr>
            <p:spPr bwMode="auto">
              <a:xfrm flipH="1">
                <a:off x="2256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7" name="AutoShape 189"/>
              <p:cNvCxnSpPr>
                <a:cxnSpLocks noChangeShapeType="1"/>
              </p:cNvCxnSpPr>
              <p:nvPr/>
            </p:nvCxnSpPr>
            <p:spPr bwMode="auto">
              <a:xfrm flipH="1">
                <a:off x="2352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8" name="AutoShape 190"/>
              <p:cNvCxnSpPr>
                <a:cxnSpLocks noChangeShapeType="1"/>
              </p:cNvCxnSpPr>
              <p:nvPr/>
            </p:nvCxnSpPr>
            <p:spPr bwMode="auto">
              <a:xfrm flipH="1">
                <a:off x="2448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39" name="AutoShape 191"/>
              <p:cNvCxnSpPr>
                <a:cxnSpLocks noChangeShapeType="1"/>
              </p:cNvCxnSpPr>
              <p:nvPr/>
            </p:nvCxnSpPr>
            <p:spPr bwMode="auto">
              <a:xfrm flipH="1">
                <a:off x="2064" y="3504"/>
                <a:ext cx="19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4640" name="Group 192"/>
              <p:cNvGrpSpPr>
                <a:grpSpLocks/>
              </p:cNvGrpSpPr>
              <p:nvPr/>
            </p:nvGrpSpPr>
            <p:grpSpPr bwMode="auto">
              <a:xfrm>
                <a:off x="2036" y="3668"/>
                <a:ext cx="1490" cy="48"/>
                <a:chOff x="1846" y="3424"/>
                <a:chExt cx="1490" cy="48"/>
              </a:xfrm>
            </p:grpSpPr>
            <p:sp>
              <p:nvSpPr>
                <p:cNvPr id="104641" name="Oval 193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2" name="Oval 194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3" name="Oval 195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4" name="Oval 196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5" name="Oval 197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6" name="Oval 198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7" name="Oval 199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8" name="Oval 200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49" name="Oval 201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0" name="Oval 202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1" name="Oval 203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2" name="Oval 204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3" name="Oval 205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4" name="Oval 206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5" name="Oval 207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6" name="Oval 208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grpSp>
            <p:nvGrpSpPr>
              <p:cNvPr id="104657" name="Group 209"/>
              <p:cNvGrpSpPr>
                <a:grpSpLocks/>
              </p:cNvGrpSpPr>
              <p:nvPr/>
            </p:nvGrpSpPr>
            <p:grpSpPr bwMode="auto">
              <a:xfrm>
                <a:off x="2036" y="3188"/>
                <a:ext cx="1490" cy="48"/>
                <a:chOff x="1846" y="3424"/>
                <a:chExt cx="1490" cy="48"/>
              </a:xfrm>
            </p:grpSpPr>
            <p:sp>
              <p:nvSpPr>
                <p:cNvPr id="104658" name="Oval 210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59" name="Oval 211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0" name="Oval 212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1" name="Oval 213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2" name="Oval 214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3" name="Oval 215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4" name="Oval 216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5" name="Oval 217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6" name="Oval 218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7" name="Oval 219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8" name="Oval 220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69" name="Oval 221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0" name="Oval 222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1" name="Oval 223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2" name="Oval 224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3" name="Oval 225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grpSp>
            <p:nvGrpSpPr>
              <p:cNvPr id="104674" name="Group 226"/>
              <p:cNvGrpSpPr>
                <a:grpSpLocks/>
              </p:cNvGrpSpPr>
              <p:nvPr/>
            </p:nvGrpSpPr>
            <p:grpSpPr bwMode="auto">
              <a:xfrm>
                <a:off x="2036" y="3908"/>
                <a:ext cx="1490" cy="48"/>
                <a:chOff x="1846" y="3424"/>
                <a:chExt cx="1490" cy="48"/>
              </a:xfrm>
            </p:grpSpPr>
            <p:sp>
              <p:nvSpPr>
                <p:cNvPr id="104675" name="Oval 227"/>
                <p:cNvSpPr>
                  <a:spLocks noChangeArrowheads="1"/>
                </p:cNvSpPr>
                <p:nvPr/>
              </p:nvSpPr>
              <p:spPr bwMode="auto">
                <a:xfrm>
                  <a:off x="328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6" name="Oval 228"/>
                <p:cNvSpPr>
                  <a:spLocks noChangeArrowheads="1"/>
                </p:cNvSpPr>
                <p:nvPr/>
              </p:nvSpPr>
              <p:spPr bwMode="auto">
                <a:xfrm>
                  <a:off x="184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7" name="Oval 229"/>
                <p:cNvSpPr>
                  <a:spLocks noChangeArrowheads="1"/>
                </p:cNvSpPr>
                <p:nvPr/>
              </p:nvSpPr>
              <p:spPr bwMode="auto">
                <a:xfrm>
                  <a:off x="194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8" name="Oval 230"/>
                <p:cNvSpPr>
                  <a:spLocks noChangeArrowheads="1"/>
                </p:cNvSpPr>
                <p:nvPr/>
              </p:nvSpPr>
              <p:spPr bwMode="auto">
                <a:xfrm>
                  <a:off x="203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79" name="Oval 231"/>
                <p:cNvSpPr>
                  <a:spLocks noChangeArrowheads="1"/>
                </p:cNvSpPr>
                <p:nvPr/>
              </p:nvSpPr>
              <p:spPr bwMode="auto">
                <a:xfrm>
                  <a:off x="213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0" name="Oval 232"/>
                <p:cNvSpPr>
                  <a:spLocks noChangeArrowheads="1"/>
                </p:cNvSpPr>
                <p:nvPr/>
              </p:nvSpPr>
              <p:spPr bwMode="auto">
                <a:xfrm>
                  <a:off x="223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1" name="Oval 233"/>
                <p:cNvSpPr>
                  <a:spLocks noChangeArrowheads="1"/>
                </p:cNvSpPr>
                <p:nvPr/>
              </p:nvSpPr>
              <p:spPr bwMode="auto">
                <a:xfrm>
                  <a:off x="232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2" name="Oval 234"/>
                <p:cNvSpPr>
                  <a:spLocks noChangeArrowheads="1"/>
                </p:cNvSpPr>
                <p:nvPr/>
              </p:nvSpPr>
              <p:spPr bwMode="auto">
                <a:xfrm>
                  <a:off x="242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3" name="Oval 235"/>
                <p:cNvSpPr>
                  <a:spLocks noChangeArrowheads="1"/>
                </p:cNvSpPr>
                <p:nvPr/>
              </p:nvSpPr>
              <p:spPr bwMode="auto">
                <a:xfrm>
                  <a:off x="251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4" name="Oval 236"/>
                <p:cNvSpPr>
                  <a:spLocks noChangeArrowheads="1"/>
                </p:cNvSpPr>
                <p:nvPr/>
              </p:nvSpPr>
              <p:spPr bwMode="auto">
                <a:xfrm>
                  <a:off x="261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5" name="Oval 237"/>
                <p:cNvSpPr>
                  <a:spLocks noChangeArrowheads="1"/>
                </p:cNvSpPr>
                <p:nvPr/>
              </p:nvSpPr>
              <p:spPr bwMode="auto">
                <a:xfrm>
                  <a:off x="2710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6" name="Oval 238"/>
                <p:cNvSpPr>
                  <a:spLocks noChangeArrowheads="1"/>
                </p:cNvSpPr>
                <p:nvPr/>
              </p:nvSpPr>
              <p:spPr bwMode="auto">
                <a:xfrm>
                  <a:off x="280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7" name="Oval 239"/>
                <p:cNvSpPr>
                  <a:spLocks noChangeArrowheads="1"/>
                </p:cNvSpPr>
                <p:nvPr/>
              </p:nvSpPr>
              <p:spPr bwMode="auto">
                <a:xfrm>
                  <a:off x="2902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8" name="Oval 240"/>
                <p:cNvSpPr>
                  <a:spLocks noChangeArrowheads="1"/>
                </p:cNvSpPr>
                <p:nvPr/>
              </p:nvSpPr>
              <p:spPr bwMode="auto">
                <a:xfrm>
                  <a:off x="2998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89" name="Oval 241"/>
                <p:cNvSpPr>
                  <a:spLocks noChangeArrowheads="1"/>
                </p:cNvSpPr>
                <p:nvPr/>
              </p:nvSpPr>
              <p:spPr bwMode="auto">
                <a:xfrm>
                  <a:off x="3094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  <p:sp>
              <p:nvSpPr>
                <p:cNvPr id="104690" name="Oval 242"/>
                <p:cNvSpPr>
                  <a:spLocks noChangeArrowheads="1"/>
                </p:cNvSpPr>
                <p:nvPr/>
              </p:nvSpPr>
              <p:spPr bwMode="auto">
                <a:xfrm>
                  <a:off x="3196" y="3424"/>
                  <a:ext cx="48" cy="48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sz="1200"/>
                    <a:t>?</a:t>
                  </a:r>
                </a:p>
              </p:txBody>
            </p:sp>
          </p:grpSp>
          <p:cxnSp>
            <p:nvCxnSpPr>
              <p:cNvPr id="104691" name="AutoShape 243"/>
              <p:cNvCxnSpPr>
                <a:cxnSpLocks noChangeShapeType="1"/>
              </p:cNvCxnSpPr>
              <p:nvPr/>
            </p:nvCxnSpPr>
            <p:spPr bwMode="auto">
              <a:xfrm flipH="1">
                <a:off x="2448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2" name="AutoShape 244"/>
              <p:cNvCxnSpPr>
                <a:cxnSpLocks noChangeShapeType="1"/>
              </p:cNvCxnSpPr>
              <p:nvPr/>
            </p:nvCxnSpPr>
            <p:spPr bwMode="auto">
              <a:xfrm flipH="1">
                <a:off x="2160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3" name="AutoShape 245"/>
              <p:cNvCxnSpPr>
                <a:cxnSpLocks noChangeShapeType="1"/>
              </p:cNvCxnSpPr>
              <p:nvPr/>
            </p:nvCxnSpPr>
            <p:spPr bwMode="auto">
              <a:xfrm flipH="1">
                <a:off x="2352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4" name="AutoShape 246"/>
              <p:cNvCxnSpPr>
                <a:cxnSpLocks noChangeShapeType="1"/>
              </p:cNvCxnSpPr>
              <p:nvPr/>
            </p:nvCxnSpPr>
            <p:spPr bwMode="auto">
              <a:xfrm flipH="1">
                <a:off x="2256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5" name="AutoShape 247"/>
              <p:cNvCxnSpPr>
                <a:cxnSpLocks noChangeShapeType="1"/>
              </p:cNvCxnSpPr>
              <p:nvPr/>
            </p:nvCxnSpPr>
            <p:spPr bwMode="auto">
              <a:xfrm flipH="1">
                <a:off x="2064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6" name="AutoShape 248"/>
              <p:cNvCxnSpPr>
                <a:cxnSpLocks noChangeShapeType="1"/>
              </p:cNvCxnSpPr>
              <p:nvPr/>
            </p:nvCxnSpPr>
            <p:spPr bwMode="auto">
              <a:xfrm flipH="1">
                <a:off x="2640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7" name="AutoShape 249"/>
              <p:cNvCxnSpPr>
                <a:cxnSpLocks noChangeShapeType="1"/>
              </p:cNvCxnSpPr>
              <p:nvPr/>
            </p:nvCxnSpPr>
            <p:spPr bwMode="auto">
              <a:xfrm flipH="1">
                <a:off x="2544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8" name="AutoShape 250"/>
              <p:cNvCxnSpPr>
                <a:cxnSpLocks noChangeShapeType="1"/>
              </p:cNvCxnSpPr>
              <p:nvPr/>
            </p:nvCxnSpPr>
            <p:spPr bwMode="auto">
              <a:xfrm flipH="1">
                <a:off x="2736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699" name="AutoShape 251"/>
              <p:cNvCxnSpPr>
                <a:cxnSpLocks noChangeShapeType="1"/>
              </p:cNvCxnSpPr>
              <p:nvPr/>
            </p:nvCxnSpPr>
            <p:spPr bwMode="auto">
              <a:xfrm flipH="1">
                <a:off x="3120" y="3744"/>
                <a:ext cx="384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4700" name="Rectangle 252"/>
            <p:cNvSpPr>
              <a:spLocks noChangeArrowheads="1"/>
            </p:cNvSpPr>
            <p:nvPr/>
          </p:nvSpPr>
          <p:spPr bwMode="auto">
            <a:xfrm>
              <a:off x="1823" y="2832"/>
              <a:ext cx="1681" cy="6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701" name="Group 253"/>
          <p:cNvGrpSpPr>
            <a:grpSpLocks/>
          </p:cNvGrpSpPr>
          <p:nvPr/>
        </p:nvGrpSpPr>
        <p:grpSpPr bwMode="auto">
          <a:xfrm>
            <a:off x="7878764" y="4419601"/>
            <a:ext cx="2789237" cy="1895475"/>
            <a:chOff x="3744" y="2784"/>
            <a:chExt cx="1757" cy="1194"/>
          </a:xfrm>
        </p:grpSpPr>
        <p:sp>
          <p:nvSpPr>
            <p:cNvPr id="104702" name="AutoShape 254"/>
            <p:cNvSpPr>
              <a:spLocks noChangeArrowheads="1"/>
            </p:cNvSpPr>
            <p:nvPr/>
          </p:nvSpPr>
          <p:spPr bwMode="auto">
            <a:xfrm rot="10800000">
              <a:off x="3744" y="2784"/>
              <a:ext cx="1757" cy="1194"/>
            </a:xfrm>
            <a:prstGeom prst="wedgeRectCallout">
              <a:avLst>
                <a:gd name="adj1" fmla="val 62407"/>
                <a:gd name="adj2" fmla="val 30903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en-US" altLang="en-US"/>
            </a:p>
          </p:txBody>
        </p:sp>
        <p:grpSp>
          <p:nvGrpSpPr>
            <p:cNvPr id="104703" name="Group 255"/>
            <p:cNvGrpSpPr>
              <a:grpSpLocks/>
            </p:cNvGrpSpPr>
            <p:nvPr/>
          </p:nvGrpSpPr>
          <p:grpSpPr bwMode="auto">
            <a:xfrm>
              <a:off x="3840" y="2784"/>
              <a:ext cx="1536" cy="1104"/>
              <a:chOff x="4032" y="2880"/>
              <a:chExt cx="1536" cy="1104"/>
            </a:xfrm>
          </p:grpSpPr>
          <p:grpSp>
            <p:nvGrpSpPr>
              <p:cNvPr id="104704" name="Group 256"/>
              <p:cNvGrpSpPr>
                <a:grpSpLocks/>
              </p:cNvGrpSpPr>
              <p:nvPr/>
            </p:nvGrpSpPr>
            <p:grpSpPr bwMode="auto">
              <a:xfrm>
                <a:off x="4032" y="3168"/>
                <a:ext cx="1536" cy="96"/>
                <a:chOff x="3024" y="2832"/>
                <a:chExt cx="1536" cy="96"/>
              </a:xfrm>
            </p:grpSpPr>
            <p:sp>
              <p:nvSpPr>
                <p:cNvPr id="104705" name="Oval 257"/>
                <p:cNvSpPr>
                  <a:spLocks noChangeArrowheads="1"/>
                </p:cNvSpPr>
                <p:nvPr/>
              </p:nvSpPr>
              <p:spPr bwMode="auto">
                <a:xfrm>
                  <a:off x="3048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06" name="Oval 258"/>
                <p:cNvSpPr>
                  <a:spLocks noChangeArrowheads="1"/>
                </p:cNvSpPr>
                <p:nvPr/>
              </p:nvSpPr>
              <p:spPr bwMode="auto">
                <a:xfrm>
                  <a:off x="3144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07" name="Oval 259"/>
                <p:cNvSpPr>
                  <a:spLocks noChangeArrowheads="1"/>
                </p:cNvSpPr>
                <p:nvPr/>
              </p:nvSpPr>
              <p:spPr bwMode="auto">
                <a:xfrm>
                  <a:off x="3336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08" name="Oval 260"/>
                <p:cNvSpPr>
                  <a:spLocks noChangeArrowheads="1"/>
                </p:cNvSpPr>
                <p:nvPr/>
              </p:nvSpPr>
              <p:spPr bwMode="auto">
                <a:xfrm>
                  <a:off x="3432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09" name="Oval 261"/>
                <p:cNvSpPr>
                  <a:spLocks noChangeArrowheads="1"/>
                </p:cNvSpPr>
                <p:nvPr/>
              </p:nvSpPr>
              <p:spPr bwMode="auto">
                <a:xfrm>
                  <a:off x="3624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10" name="Oval 262"/>
                <p:cNvSpPr>
                  <a:spLocks noChangeArrowheads="1"/>
                </p:cNvSpPr>
                <p:nvPr/>
              </p:nvSpPr>
              <p:spPr bwMode="auto">
                <a:xfrm>
                  <a:off x="3720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11" name="Oval 263"/>
                <p:cNvSpPr>
                  <a:spLocks noChangeArrowheads="1"/>
                </p:cNvSpPr>
                <p:nvPr/>
              </p:nvSpPr>
              <p:spPr bwMode="auto">
                <a:xfrm>
                  <a:off x="3912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12" name="Oval 264"/>
                <p:cNvSpPr>
                  <a:spLocks noChangeArrowheads="1"/>
                </p:cNvSpPr>
                <p:nvPr/>
              </p:nvSpPr>
              <p:spPr bwMode="auto">
                <a:xfrm>
                  <a:off x="4008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13" name="Oval 265"/>
                <p:cNvSpPr>
                  <a:spLocks noChangeArrowheads="1"/>
                </p:cNvSpPr>
                <p:nvPr/>
              </p:nvSpPr>
              <p:spPr bwMode="auto">
                <a:xfrm>
                  <a:off x="4200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14" name="Oval 266"/>
                <p:cNvSpPr>
                  <a:spLocks noChangeArrowheads="1"/>
                </p:cNvSpPr>
                <p:nvPr/>
              </p:nvSpPr>
              <p:spPr bwMode="auto">
                <a:xfrm>
                  <a:off x="4296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15" name="Oval 267"/>
                <p:cNvSpPr>
                  <a:spLocks noChangeArrowheads="1"/>
                </p:cNvSpPr>
                <p:nvPr/>
              </p:nvSpPr>
              <p:spPr bwMode="auto">
                <a:xfrm>
                  <a:off x="4488" y="285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16" name="Rectangle 268"/>
                <p:cNvSpPr>
                  <a:spLocks noChangeArrowheads="1"/>
                </p:cNvSpPr>
                <p:nvPr/>
              </p:nvSpPr>
              <p:spPr bwMode="auto">
                <a:xfrm>
                  <a:off x="3024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17" name="Rectangle 269"/>
                <p:cNvSpPr>
                  <a:spLocks noChangeArrowheads="1"/>
                </p:cNvSpPr>
                <p:nvPr/>
              </p:nvSpPr>
              <p:spPr bwMode="auto">
                <a:xfrm>
                  <a:off x="3120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18" name="Rectangle 270"/>
                <p:cNvSpPr>
                  <a:spLocks noChangeArrowheads="1"/>
                </p:cNvSpPr>
                <p:nvPr/>
              </p:nvSpPr>
              <p:spPr bwMode="auto">
                <a:xfrm>
                  <a:off x="3216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19" name="Rectangle 271"/>
                <p:cNvSpPr>
                  <a:spLocks noChangeArrowheads="1"/>
                </p:cNvSpPr>
                <p:nvPr/>
              </p:nvSpPr>
              <p:spPr bwMode="auto">
                <a:xfrm>
                  <a:off x="3312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0" name="Rectangle 272"/>
                <p:cNvSpPr>
                  <a:spLocks noChangeArrowheads="1"/>
                </p:cNvSpPr>
                <p:nvPr/>
              </p:nvSpPr>
              <p:spPr bwMode="auto">
                <a:xfrm>
                  <a:off x="3408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1" name="Rectangle 273"/>
                <p:cNvSpPr>
                  <a:spLocks noChangeArrowheads="1"/>
                </p:cNvSpPr>
                <p:nvPr/>
              </p:nvSpPr>
              <p:spPr bwMode="auto">
                <a:xfrm>
                  <a:off x="3504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2" name="Rectangle 274"/>
                <p:cNvSpPr>
                  <a:spLocks noChangeArrowheads="1"/>
                </p:cNvSpPr>
                <p:nvPr/>
              </p:nvSpPr>
              <p:spPr bwMode="auto">
                <a:xfrm>
                  <a:off x="3600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3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96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4" name="Rectangle 276"/>
                <p:cNvSpPr>
                  <a:spLocks noChangeArrowheads="1"/>
                </p:cNvSpPr>
                <p:nvPr/>
              </p:nvSpPr>
              <p:spPr bwMode="auto">
                <a:xfrm>
                  <a:off x="3792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5" name="Rectangle 277"/>
                <p:cNvSpPr>
                  <a:spLocks noChangeArrowheads="1"/>
                </p:cNvSpPr>
                <p:nvPr/>
              </p:nvSpPr>
              <p:spPr bwMode="auto">
                <a:xfrm>
                  <a:off x="3888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6" name="Rectangle 278"/>
                <p:cNvSpPr>
                  <a:spLocks noChangeArrowheads="1"/>
                </p:cNvSpPr>
                <p:nvPr/>
              </p:nvSpPr>
              <p:spPr bwMode="auto">
                <a:xfrm>
                  <a:off x="3984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7" name="Rectangle 279"/>
                <p:cNvSpPr>
                  <a:spLocks noChangeArrowheads="1"/>
                </p:cNvSpPr>
                <p:nvPr/>
              </p:nvSpPr>
              <p:spPr bwMode="auto">
                <a:xfrm>
                  <a:off x="4080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8" name="Rectangle 280"/>
                <p:cNvSpPr>
                  <a:spLocks noChangeArrowheads="1"/>
                </p:cNvSpPr>
                <p:nvPr/>
              </p:nvSpPr>
              <p:spPr bwMode="auto">
                <a:xfrm>
                  <a:off x="4176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29" name="Rectangle 281"/>
                <p:cNvSpPr>
                  <a:spLocks noChangeArrowheads="1"/>
                </p:cNvSpPr>
                <p:nvPr/>
              </p:nvSpPr>
              <p:spPr bwMode="auto">
                <a:xfrm>
                  <a:off x="4272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30" name="Rectangle 282"/>
                <p:cNvSpPr>
                  <a:spLocks noChangeArrowheads="1"/>
                </p:cNvSpPr>
                <p:nvPr/>
              </p:nvSpPr>
              <p:spPr bwMode="auto">
                <a:xfrm>
                  <a:off x="4368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31" name="Rectangle 283"/>
                <p:cNvSpPr>
                  <a:spLocks noChangeArrowheads="1"/>
                </p:cNvSpPr>
                <p:nvPr/>
              </p:nvSpPr>
              <p:spPr bwMode="auto">
                <a:xfrm>
                  <a:off x="4464" y="283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grpSp>
            <p:nvGrpSpPr>
              <p:cNvPr id="104732" name="Group 284"/>
              <p:cNvGrpSpPr>
                <a:grpSpLocks/>
              </p:cNvGrpSpPr>
              <p:nvPr/>
            </p:nvGrpSpPr>
            <p:grpSpPr bwMode="auto">
              <a:xfrm>
                <a:off x="4032" y="3264"/>
                <a:ext cx="1536" cy="240"/>
                <a:chOff x="3024" y="2928"/>
                <a:chExt cx="1536" cy="240"/>
              </a:xfrm>
            </p:grpSpPr>
            <p:sp>
              <p:nvSpPr>
                <p:cNvPr id="104733" name="Oval 285"/>
                <p:cNvSpPr>
                  <a:spLocks noChangeArrowheads="1"/>
                </p:cNvSpPr>
                <p:nvPr/>
              </p:nvSpPr>
              <p:spPr bwMode="auto">
                <a:xfrm>
                  <a:off x="3048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34" name="Oval 286"/>
                <p:cNvSpPr>
                  <a:spLocks noChangeArrowheads="1"/>
                </p:cNvSpPr>
                <p:nvPr/>
              </p:nvSpPr>
              <p:spPr bwMode="auto">
                <a:xfrm>
                  <a:off x="3144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35" name="Oval 287"/>
                <p:cNvSpPr>
                  <a:spLocks noChangeArrowheads="1"/>
                </p:cNvSpPr>
                <p:nvPr/>
              </p:nvSpPr>
              <p:spPr bwMode="auto">
                <a:xfrm>
                  <a:off x="3240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36" name="Oval 288"/>
                <p:cNvSpPr>
                  <a:spLocks noChangeArrowheads="1"/>
                </p:cNvSpPr>
                <p:nvPr/>
              </p:nvSpPr>
              <p:spPr bwMode="auto">
                <a:xfrm>
                  <a:off x="3336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37" name="Oval 289"/>
                <p:cNvSpPr>
                  <a:spLocks noChangeArrowheads="1"/>
                </p:cNvSpPr>
                <p:nvPr/>
              </p:nvSpPr>
              <p:spPr bwMode="auto">
                <a:xfrm>
                  <a:off x="3624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38" name="Oval 290"/>
                <p:cNvSpPr>
                  <a:spLocks noChangeArrowheads="1"/>
                </p:cNvSpPr>
                <p:nvPr/>
              </p:nvSpPr>
              <p:spPr bwMode="auto">
                <a:xfrm>
                  <a:off x="3720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39" name="Oval 291"/>
                <p:cNvSpPr>
                  <a:spLocks noChangeArrowheads="1"/>
                </p:cNvSpPr>
                <p:nvPr/>
              </p:nvSpPr>
              <p:spPr bwMode="auto">
                <a:xfrm>
                  <a:off x="3816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40" name="Oval 292"/>
                <p:cNvSpPr>
                  <a:spLocks noChangeArrowheads="1"/>
                </p:cNvSpPr>
                <p:nvPr/>
              </p:nvSpPr>
              <p:spPr bwMode="auto">
                <a:xfrm>
                  <a:off x="3912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41" name="Oval 293"/>
                <p:cNvSpPr>
                  <a:spLocks noChangeArrowheads="1"/>
                </p:cNvSpPr>
                <p:nvPr/>
              </p:nvSpPr>
              <p:spPr bwMode="auto">
                <a:xfrm>
                  <a:off x="4200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42" name="Oval 294"/>
                <p:cNvSpPr>
                  <a:spLocks noChangeArrowheads="1"/>
                </p:cNvSpPr>
                <p:nvPr/>
              </p:nvSpPr>
              <p:spPr bwMode="auto">
                <a:xfrm>
                  <a:off x="4296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43" name="Oval 295"/>
                <p:cNvSpPr>
                  <a:spLocks noChangeArrowheads="1"/>
                </p:cNvSpPr>
                <p:nvPr/>
              </p:nvSpPr>
              <p:spPr bwMode="auto">
                <a:xfrm>
                  <a:off x="4392" y="30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4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024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4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120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4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216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47" name="Rectangle 299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48" name="Rectangle 300"/>
                <p:cNvSpPr>
                  <a:spLocks noChangeArrowheads="1"/>
                </p:cNvSpPr>
                <p:nvPr/>
              </p:nvSpPr>
              <p:spPr bwMode="auto">
                <a:xfrm>
                  <a:off x="3408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49" name="Rectangle 301"/>
                <p:cNvSpPr>
                  <a:spLocks noChangeArrowheads="1"/>
                </p:cNvSpPr>
                <p:nvPr/>
              </p:nvSpPr>
              <p:spPr bwMode="auto">
                <a:xfrm>
                  <a:off x="3504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0" name="Rectangle 302"/>
                <p:cNvSpPr>
                  <a:spLocks noChangeArrowheads="1"/>
                </p:cNvSpPr>
                <p:nvPr/>
              </p:nvSpPr>
              <p:spPr bwMode="auto">
                <a:xfrm>
                  <a:off x="3600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1" name="Rectangle 303"/>
                <p:cNvSpPr>
                  <a:spLocks noChangeArrowheads="1"/>
                </p:cNvSpPr>
                <p:nvPr/>
              </p:nvSpPr>
              <p:spPr bwMode="auto">
                <a:xfrm>
                  <a:off x="3696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2" name="Rectangle 304"/>
                <p:cNvSpPr>
                  <a:spLocks noChangeArrowheads="1"/>
                </p:cNvSpPr>
                <p:nvPr/>
              </p:nvSpPr>
              <p:spPr bwMode="auto">
                <a:xfrm>
                  <a:off x="3792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3" name="Rectangle 305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4" name="Rectangle 306"/>
                <p:cNvSpPr>
                  <a:spLocks noChangeArrowheads="1"/>
                </p:cNvSpPr>
                <p:nvPr/>
              </p:nvSpPr>
              <p:spPr bwMode="auto">
                <a:xfrm>
                  <a:off x="3984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5" name="Rectangle 307"/>
                <p:cNvSpPr>
                  <a:spLocks noChangeArrowheads="1"/>
                </p:cNvSpPr>
                <p:nvPr/>
              </p:nvSpPr>
              <p:spPr bwMode="auto">
                <a:xfrm>
                  <a:off x="4080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6" name="Rectangle 308"/>
                <p:cNvSpPr>
                  <a:spLocks noChangeArrowheads="1"/>
                </p:cNvSpPr>
                <p:nvPr/>
              </p:nvSpPr>
              <p:spPr bwMode="auto">
                <a:xfrm>
                  <a:off x="4176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7" name="Rectangle 309"/>
                <p:cNvSpPr>
                  <a:spLocks noChangeArrowheads="1"/>
                </p:cNvSpPr>
                <p:nvPr/>
              </p:nvSpPr>
              <p:spPr bwMode="auto">
                <a:xfrm>
                  <a:off x="4272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8" name="Rectangle 310"/>
                <p:cNvSpPr>
                  <a:spLocks noChangeArrowheads="1"/>
                </p:cNvSpPr>
                <p:nvPr/>
              </p:nvSpPr>
              <p:spPr bwMode="auto">
                <a:xfrm>
                  <a:off x="4368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59" name="Rectangle 311"/>
                <p:cNvSpPr>
                  <a:spLocks noChangeArrowheads="1"/>
                </p:cNvSpPr>
                <p:nvPr/>
              </p:nvSpPr>
              <p:spPr bwMode="auto">
                <a:xfrm>
                  <a:off x="4464" y="307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cxnSp>
              <p:nvCxnSpPr>
                <p:cNvPr id="104760" name="AutoShape 312"/>
                <p:cNvCxnSpPr>
                  <a:cxnSpLocks noChangeShapeType="1"/>
                  <a:stCxn id="104719" idx="2"/>
                  <a:endCxn id="104746" idx="0"/>
                </p:cNvCxnSpPr>
                <p:nvPr/>
              </p:nvCxnSpPr>
              <p:spPr bwMode="auto">
                <a:xfrm flipH="1">
                  <a:off x="3264" y="2928"/>
                  <a:ext cx="96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761" name="AutoShape 313"/>
                <p:cNvCxnSpPr>
                  <a:cxnSpLocks noChangeShapeType="1"/>
                  <a:stCxn id="104720" idx="2"/>
                  <a:endCxn id="104747" idx="0"/>
                </p:cNvCxnSpPr>
                <p:nvPr/>
              </p:nvCxnSpPr>
              <p:spPr bwMode="auto">
                <a:xfrm flipH="1">
                  <a:off x="3360" y="2928"/>
                  <a:ext cx="96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762" name="AutoShape 314"/>
                <p:cNvCxnSpPr>
                  <a:cxnSpLocks noChangeShapeType="1"/>
                  <a:stCxn id="104725" idx="2"/>
                  <a:endCxn id="104752" idx="0"/>
                </p:cNvCxnSpPr>
                <p:nvPr/>
              </p:nvCxnSpPr>
              <p:spPr bwMode="auto">
                <a:xfrm flipH="1">
                  <a:off x="3840" y="2928"/>
                  <a:ext cx="96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763" name="AutoShape 315"/>
                <p:cNvCxnSpPr>
                  <a:cxnSpLocks noChangeShapeType="1"/>
                  <a:stCxn id="104726" idx="2"/>
                  <a:endCxn id="104753" idx="0"/>
                </p:cNvCxnSpPr>
                <p:nvPr/>
              </p:nvCxnSpPr>
              <p:spPr bwMode="auto">
                <a:xfrm flipH="1">
                  <a:off x="3936" y="2928"/>
                  <a:ext cx="96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764" name="AutoShape 316"/>
                <p:cNvCxnSpPr>
                  <a:cxnSpLocks noChangeShapeType="1"/>
                  <a:stCxn id="104731" idx="2"/>
                  <a:endCxn id="104758" idx="0"/>
                </p:cNvCxnSpPr>
                <p:nvPr/>
              </p:nvCxnSpPr>
              <p:spPr bwMode="auto">
                <a:xfrm flipH="1">
                  <a:off x="4416" y="2928"/>
                  <a:ext cx="96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04765" name="Group 317"/>
              <p:cNvGrpSpPr>
                <a:grpSpLocks/>
              </p:cNvGrpSpPr>
              <p:nvPr/>
            </p:nvGrpSpPr>
            <p:grpSpPr bwMode="auto">
              <a:xfrm>
                <a:off x="4032" y="3504"/>
                <a:ext cx="1536" cy="240"/>
                <a:chOff x="3024" y="3168"/>
                <a:chExt cx="1536" cy="240"/>
              </a:xfrm>
            </p:grpSpPr>
            <p:sp>
              <p:nvSpPr>
                <p:cNvPr id="104766" name="Oval 318"/>
                <p:cNvSpPr>
                  <a:spLocks noChangeArrowheads="1"/>
                </p:cNvSpPr>
                <p:nvPr/>
              </p:nvSpPr>
              <p:spPr bwMode="auto">
                <a:xfrm>
                  <a:off x="3048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67" name="Oval 319"/>
                <p:cNvSpPr>
                  <a:spLocks noChangeArrowheads="1"/>
                </p:cNvSpPr>
                <p:nvPr/>
              </p:nvSpPr>
              <p:spPr bwMode="auto">
                <a:xfrm>
                  <a:off x="3144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68" name="Oval 320"/>
                <p:cNvSpPr>
                  <a:spLocks noChangeArrowheads="1"/>
                </p:cNvSpPr>
                <p:nvPr/>
              </p:nvSpPr>
              <p:spPr bwMode="auto">
                <a:xfrm>
                  <a:off x="3240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69" name="Oval 321"/>
                <p:cNvSpPr>
                  <a:spLocks noChangeArrowheads="1"/>
                </p:cNvSpPr>
                <p:nvPr/>
              </p:nvSpPr>
              <p:spPr bwMode="auto">
                <a:xfrm>
                  <a:off x="3336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0" name="Oval 322"/>
                <p:cNvSpPr>
                  <a:spLocks noChangeArrowheads="1"/>
                </p:cNvSpPr>
                <p:nvPr/>
              </p:nvSpPr>
              <p:spPr bwMode="auto">
                <a:xfrm>
                  <a:off x="3432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1" name="Oval 323"/>
                <p:cNvSpPr>
                  <a:spLocks noChangeArrowheads="1"/>
                </p:cNvSpPr>
                <p:nvPr/>
              </p:nvSpPr>
              <p:spPr bwMode="auto">
                <a:xfrm>
                  <a:off x="3528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2" name="Oval 324"/>
                <p:cNvSpPr>
                  <a:spLocks noChangeArrowheads="1"/>
                </p:cNvSpPr>
                <p:nvPr/>
              </p:nvSpPr>
              <p:spPr bwMode="auto">
                <a:xfrm>
                  <a:off x="3624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3" name="Oval 325"/>
                <p:cNvSpPr>
                  <a:spLocks noChangeArrowheads="1"/>
                </p:cNvSpPr>
                <p:nvPr/>
              </p:nvSpPr>
              <p:spPr bwMode="auto">
                <a:xfrm>
                  <a:off x="3720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4" name="Oval 326"/>
                <p:cNvSpPr>
                  <a:spLocks noChangeArrowheads="1"/>
                </p:cNvSpPr>
                <p:nvPr/>
              </p:nvSpPr>
              <p:spPr bwMode="auto">
                <a:xfrm>
                  <a:off x="4200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5" name="Oval 327"/>
                <p:cNvSpPr>
                  <a:spLocks noChangeArrowheads="1"/>
                </p:cNvSpPr>
                <p:nvPr/>
              </p:nvSpPr>
              <p:spPr bwMode="auto">
                <a:xfrm>
                  <a:off x="4296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6" name="Oval 328"/>
                <p:cNvSpPr>
                  <a:spLocks noChangeArrowheads="1"/>
                </p:cNvSpPr>
                <p:nvPr/>
              </p:nvSpPr>
              <p:spPr bwMode="auto">
                <a:xfrm>
                  <a:off x="4392" y="333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77" name="Rectangle 329"/>
                <p:cNvSpPr>
                  <a:spLocks noChangeArrowheads="1"/>
                </p:cNvSpPr>
                <p:nvPr/>
              </p:nvSpPr>
              <p:spPr bwMode="auto">
                <a:xfrm>
                  <a:off x="3024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78" name="Rectangle 330"/>
                <p:cNvSpPr>
                  <a:spLocks noChangeArrowheads="1"/>
                </p:cNvSpPr>
                <p:nvPr/>
              </p:nvSpPr>
              <p:spPr bwMode="auto">
                <a:xfrm>
                  <a:off x="3120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79" name="Rectangle 331"/>
                <p:cNvSpPr>
                  <a:spLocks noChangeArrowheads="1"/>
                </p:cNvSpPr>
                <p:nvPr/>
              </p:nvSpPr>
              <p:spPr bwMode="auto">
                <a:xfrm>
                  <a:off x="3216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0" name="Rectangle 332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1" name="Rectangle 333"/>
                <p:cNvSpPr>
                  <a:spLocks noChangeArrowheads="1"/>
                </p:cNvSpPr>
                <p:nvPr/>
              </p:nvSpPr>
              <p:spPr bwMode="auto">
                <a:xfrm>
                  <a:off x="3408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2" name="Rectangle 334"/>
                <p:cNvSpPr>
                  <a:spLocks noChangeArrowheads="1"/>
                </p:cNvSpPr>
                <p:nvPr/>
              </p:nvSpPr>
              <p:spPr bwMode="auto">
                <a:xfrm>
                  <a:off x="3504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3" name="Rectangle 335"/>
                <p:cNvSpPr>
                  <a:spLocks noChangeArrowheads="1"/>
                </p:cNvSpPr>
                <p:nvPr/>
              </p:nvSpPr>
              <p:spPr bwMode="auto">
                <a:xfrm>
                  <a:off x="3600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4" name="Rectangle 336"/>
                <p:cNvSpPr>
                  <a:spLocks noChangeArrowheads="1"/>
                </p:cNvSpPr>
                <p:nvPr/>
              </p:nvSpPr>
              <p:spPr bwMode="auto">
                <a:xfrm>
                  <a:off x="3696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792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888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7" name="Rectangle 339"/>
                <p:cNvSpPr>
                  <a:spLocks noChangeArrowheads="1"/>
                </p:cNvSpPr>
                <p:nvPr/>
              </p:nvSpPr>
              <p:spPr bwMode="auto">
                <a:xfrm>
                  <a:off x="3984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8" name="Rectangle 340"/>
                <p:cNvSpPr>
                  <a:spLocks noChangeArrowheads="1"/>
                </p:cNvSpPr>
                <p:nvPr/>
              </p:nvSpPr>
              <p:spPr bwMode="auto">
                <a:xfrm>
                  <a:off x="4080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89" name="Rectangle 341"/>
                <p:cNvSpPr>
                  <a:spLocks noChangeArrowheads="1"/>
                </p:cNvSpPr>
                <p:nvPr/>
              </p:nvSpPr>
              <p:spPr bwMode="auto">
                <a:xfrm>
                  <a:off x="4176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90" name="Rectangle 342"/>
                <p:cNvSpPr>
                  <a:spLocks noChangeArrowheads="1"/>
                </p:cNvSpPr>
                <p:nvPr/>
              </p:nvSpPr>
              <p:spPr bwMode="auto">
                <a:xfrm>
                  <a:off x="4272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91" name="Rectangle 343"/>
                <p:cNvSpPr>
                  <a:spLocks noChangeArrowheads="1"/>
                </p:cNvSpPr>
                <p:nvPr/>
              </p:nvSpPr>
              <p:spPr bwMode="auto">
                <a:xfrm>
                  <a:off x="4368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792" name="Rectangle 344"/>
                <p:cNvSpPr>
                  <a:spLocks noChangeArrowheads="1"/>
                </p:cNvSpPr>
                <p:nvPr/>
              </p:nvSpPr>
              <p:spPr bwMode="auto">
                <a:xfrm>
                  <a:off x="4464" y="331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cxnSp>
              <p:nvCxnSpPr>
                <p:cNvPr id="104793" name="AutoShape 345"/>
                <p:cNvCxnSpPr>
                  <a:cxnSpLocks noChangeShapeType="1"/>
                  <a:stCxn id="104750" idx="2"/>
                  <a:endCxn id="104781" idx="0"/>
                </p:cNvCxnSpPr>
                <p:nvPr/>
              </p:nvCxnSpPr>
              <p:spPr bwMode="auto">
                <a:xfrm flipH="1">
                  <a:off x="3456" y="3168"/>
                  <a:ext cx="19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794" name="AutoShape 346"/>
                <p:cNvCxnSpPr>
                  <a:cxnSpLocks noChangeShapeType="1"/>
                  <a:stCxn id="104751" idx="2"/>
                  <a:endCxn id="104782" idx="0"/>
                </p:cNvCxnSpPr>
                <p:nvPr/>
              </p:nvCxnSpPr>
              <p:spPr bwMode="auto">
                <a:xfrm flipH="1">
                  <a:off x="3552" y="3168"/>
                  <a:ext cx="19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795" name="AutoShape 347"/>
                <p:cNvCxnSpPr>
                  <a:cxnSpLocks noChangeShapeType="1"/>
                  <a:stCxn id="104752" idx="2"/>
                  <a:endCxn id="104783" idx="0"/>
                </p:cNvCxnSpPr>
                <p:nvPr/>
              </p:nvCxnSpPr>
              <p:spPr bwMode="auto">
                <a:xfrm flipH="1">
                  <a:off x="3648" y="3168"/>
                  <a:ext cx="19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796" name="AutoShape 348"/>
                <p:cNvCxnSpPr>
                  <a:cxnSpLocks noChangeShapeType="1"/>
                  <a:stCxn id="104753" idx="2"/>
                  <a:endCxn id="104784" idx="0"/>
                </p:cNvCxnSpPr>
                <p:nvPr/>
              </p:nvCxnSpPr>
              <p:spPr bwMode="auto">
                <a:xfrm flipH="1">
                  <a:off x="3744" y="3168"/>
                  <a:ext cx="192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04797" name="Group 349"/>
              <p:cNvGrpSpPr>
                <a:grpSpLocks/>
              </p:cNvGrpSpPr>
              <p:nvPr/>
            </p:nvGrpSpPr>
            <p:grpSpPr bwMode="auto">
              <a:xfrm>
                <a:off x="4032" y="3744"/>
                <a:ext cx="1536" cy="240"/>
                <a:chOff x="3024" y="3408"/>
                <a:chExt cx="1536" cy="240"/>
              </a:xfrm>
            </p:grpSpPr>
            <p:sp>
              <p:nvSpPr>
                <p:cNvPr id="104798" name="Oval 350"/>
                <p:cNvSpPr>
                  <a:spLocks noChangeArrowheads="1"/>
                </p:cNvSpPr>
                <p:nvPr/>
              </p:nvSpPr>
              <p:spPr bwMode="auto">
                <a:xfrm>
                  <a:off x="3048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99" name="Oval 351"/>
                <p:cNvSpPr>
                  <a:spLocks noChangeArrowheads="1"/>
                </p:cNvSpPr>
                <p:nvPr/>
              </p:nvSpPr>
              <p:spPr bwMode="auto">
                <a:xfrm>
                  <a:off x="3144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0" name="Oval 352"/>
                <p:cNvSpPr>
                  <a:spLocks noChangeArrowheads="1"/>
                </p:cNvSpPr>
                <p:nvPr/>
              </p:nvSpPr>
              <p:spPr bwMode="auto">
                <a:xfrm>
                  <a:off x="3240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1" name="Oval 353"/>
                <p:cNvSpPr>
                  <a:spLocks noChangeArrowheads="1"/>
                </p:cNvSpPr>
                <p:nvPr/>
              </p:nvSpPr>
              <p:spPr bwMode="auto">
                <a:xfrm>
                  <a:off x="3336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2" name="Oval 354"/>
                <p:cNvSpPr>
                  <a:spLocks noChangeArrowheads="1"/>
                </p:cNvSpPr>
                <p:nvPr/>
              </p:nvSpPr>
              <p:spPr bwMode="auto">
                <a:xfrm>
                  <a:off x="3432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3" name="Oval 355"/>
                <p:cNvSpPr>
                  <a:spLocks noChangeArrowheads="1"/>
                </p:cNvSpPr>
                <p:nvPr/>
              </p:nvSpPr>
              <p:spPr bwMode="auto">
                <a:xfrm>
                  <a:off x="3528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4" name="Oval 356"/>
                <p:cNvSpPr>
                  <a:spLocks noChangeArrowheads="1"/>
                </p:cNvSpPr>
                <p:nvPr/>
              </p:nvSpPr>
              <p:spPr bwMode="auto">
                <a:xfrm>
                  <a:off x="3624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5" name="Oval 357"/>
                <p:cNvSpPr>
                  <a:spLocks noChangeArrowheads="1"/>
                </p:cNvSpPr>
                <p:nvPr/>
              </p:nvSpPr>
              <p:spPr bwMode="auto">
                <a:xfrm>
                  <a:off x="3720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6" name="Oval 358"/>
                <p:cNvSpPr>
                  <a:spLocks noChangeArrowheads="1"/>
                </p:cNvSpPr>
                <p:nvPr/>
              </p:nvSpPr>
              <p:spPr bwMode="auto">
                <a:xfrm>
                  <a:off x="3816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7" name="Oval 359"/>
                <p:cNvSpPr>
                  <a:spLocks noChangeArrowheads="1"/>
                </p:cNvSpPr>
                <p:nvPr/>
              </p:nvSpPr>
              <p:spPr bwMode="auto">
                <a:xfrm>
                  <a:off x="3912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8" name="Oval 360"/>
                <p:cNvSpPr>
                  <a:spLocks noChangeArrowheads="1"/>
                </p:cNvSpPr>
                <p:nvPr/>
              </p:nvSpPr>
              <p:spPr bwMode="auto">
                <a:xfrm>
                  <a:off x="4008" y="357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09" name="Rectangle 361"/>
                <p:cNvSpPr>
                  <a:spLocks noChangeArrowheads="1"/>
                </p:cNvSpPr>
                <p:nvPr/>
              </p:nvSpPr>
              <p:spPr bwMode="auto">
                <a:xfrm>
                  <a:off x="3024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0" name="Rectangle 362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1" name="Rectangle 363"/>
                <p:cNvSpPr>
                  <a:spLocks noChangeArrowheads="1"/>
                </p:cNvSpPr>
                <p:nvPr/>
              </p:nvSpPr>
              <p:spPr bwMode="auto">
                <a:xfrm>
                  <a:off x="3216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2" name="Rectangle 364"/>
                <p:cNvSpPr>
                  <a:spLocks noChangeArrowheads="1"/>
                </p:cNvSpPr>
                <p:nvPr/>
              </p:nvSpPr>
              <p:spPr bwMode="auto">
                <a:xfrm>
                  <a:off x="3312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3" name="Rectangle 365"/>
                <p:cNvSpPr>
                  <a:spLocks noChangeArrowheads="1"/>
                </p:cNvSpPr>
                <p:nvPr/>
              </p:nvSpPr>
              <p:spPr bwMode="auto">
                <a:xfrm>
                  <a:off x="3408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4" name="Rectangle 366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5" name="Rectangle 367"/>
                <p:cNvSpPr>
                  <a:spLocks noChangeArrowheads="1"/>
                </p:cNvSpPr>
                <p:nvPr/>
              </p:nvSpPr>
              <p:spPr bwMode="auto">
                <a:xfrm>
                  <a:off x="3600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6" name="Rectangle 368"/>
                <p:cNvSpPr>
                  <a:spLocks noChangeArrowheads="1"/>
                </p:cNvSpPr>
                <p:nvPr/>
              </p:nvSpPr>
              <p:spPr bwMode="auto">
                <a:xfrm>
                  <a:off x="3696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7" name="Rectangle 369"/>
                <p:cNvSpPr>
                  <a:spLocks noChangeArrowheads="1"/>
                </p:cNvSpPr>
                <p:nvPr/>
              </p:nvSpPr>
              <p:spPr bwMode="auto">
                <a:xfrm>
                  <a:off x="3792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8" name="Rectangle 370"/>
                <p:cNvSpPr>
                  <a:spLocks noChangeArrowheads="1"/>
                </p:cNvSpPr>
                <p:nvPr/>
              </p:nvSpPr>
              <p:spPr bwMode="auto">
                <a:xfrm>
                  <a:off x="3888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19" name="Rectangle 371"/>
                <p:cNvSpPr>
                  <a:spLocks noChangeArrowheads="1"/>
                </p:cNvSpPr>
                <p:nvPr/>
              </p:nvSpPr>
              <p:spPr bwMode="auto">
                <a:xfrm>
                  <a:off x="3984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20" name="Rectangle 372"/>
                <p:cNvSpPr>
                  <a:spLocks noChangeArrowheads="1"/>
                </p:cNvSpPr>
                <p:nvPr/>
              </p:nvSpPr>
              <p:spPr bwMode="auto">
                <a:xfrm>
                  <a:off x="4080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21" name="Rectangle 373"/>
                <p:cNvSpPr>
                  <a:spLocks noChangeArrowheads="1"/>
                </p:cNvSpPr>
                <p:nvPr/>
              </p:nvSpPr>
              <p:spPr bwMode="auto">
                <a:xfrm>
                  <a:off x="4176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22" name="Rectangle 374"/>
                <p:cNvSpPr>
                  <a:spLocks noChangeArrowheads="1"/>
                </p:cNvSpPr>
                <p:nvPr/>
              </p:nvSpPr>
              <p:spPr bwMode="auto">
                <a:xfrm>
                  <a:off x="4272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23" name="Rectangle 375"/>
                <p:cNvSpPr>
                  <a:spLocks noChangeArrowheads="1"/>
                </p:cNvSpPr>
                <p:nvPr/>
              </p:nvSpPr>
              <p:spPr bwMode="auto">
                <a:xfrm>
                  <a:off x="4368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04824" name="Rectangle 376"/>
                <p:cNvSpPr>
                  <a:spLocks noChangeArrowheads="1"/>
                </p:cNvSpPr>
                <p:nvPr/>
              </p:nvSpPr>
              <p:spPr bwMode="auto">
                <a:xfrm>
                  <a:off x="4464" y="3552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cxnSp>
              <p:nvCxnSpPr>
                <p:cNvPr id="104825" name="AutoShape 377"/>
                <p:cNvCxnSpPr>
                  <a:cxnSpLocks noChangeShapeType="1"/>
                  <a:stCxn id="104789" idx="2"/>
                  <a:endCxn id="104817" idx="0"/>
                </p:cNvCxnSpPr>
                <p:nvPr/>
              </p:nvCxnSpPr>
              <p:spPr bwMode="auto">
                <a:xfrm flipH="1">
                  <a:off x="3840" y="3408"/>
                  <a:ext cx="384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826" name="AutoShape 378"/>
                <p:cNvCxnSpPr>
                  <a:cxnSpLocks noChangeShapeType="1"/>
                  <a:stCxn id="104790" idx="2"/>
                  <a:endCxn id="104818" idx="0"/>
                </p:cNvCxnSpPr>
                <p:nvPr/>
              </p:nvCxnSpPr>
              <p:spPr bwMode="auto">
                <a:xfrm flipH="1">
                  <a:off x="3936" y="3408"/>
                  <a:ext cx="384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827" name="AutoShape 379"/>
                <p:cNvCxnSpPr>
                  <a:cxnSpLocks noChangeShapeType="1"/>
                  <a:stCxn id="104791" idx="2"/>
                  <a:endCxn id="104819" idx="0"/>
                </p:cNvCxnSpPr>
                <p:nvPr/>
              </p:nvCxnSpPr>
              <p:spPr bwMode="auto">
                <a:xfrm flipH="1">
                  <a:off x="4032" y="3408"/>
                  <a:ext cx="384" cy="14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4828" name="Text Box 380"/>
              <p:cNvSpPr txBox="1">
                <a:spLocks noChangeArrowheads="1"/>
              </p:cNvSpPr>
              <p:nvPr/>
            </p:nvSpPr>
            <p:spPr bwMode="auto">
              <a:xfrm>
                <a:off x="4176" y="2880"/>
                <a:ext cx="115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>
                    <a:solidFill>
                      <a:srgbClr val="FF0000"/>
                    </a:solidFill>
                  </a:rPr>
                  <a:t>full implementation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1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56699"/>
          </a:xfrm>
        </p:spPr>
        <p:txBody>
          <a:bodyPr>
            <a:normAutofit/>
          </a:bodyPr>
          <a:lstStyle/>
          <a:p>
            <a:r>
              <a:rPr lang="en-US" sz="4800" dirty="0"/>
              <a:t>Deriving divide-and-conquer dynamic programming algorithms using solver-aided transformations.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Shachar </a:t>
            </a:r>
            <a:r>
              <a:rPr lang="en-US" dirty="0"/>
              <a:t>Itzhaky, Rohit Singh, Armando Solar-Lezama, Kuat Yessenov, Yongquan Lu, Charles E. Leiserson, Rezaul Alam Chowdhury:</a:t>
            </a:r>
          </a:p>
        </p:txBody>
      </p:sp>
    </p:spTree>
    <p:extLst>
      <p:ext uri="{BB962C8B-B14F-4D97-AF65-F5344CB8AC3E}">
        <p14:creationId xmlns:p14="http://schemas.microsoft.com/office/powerpoint/2010/main" val="41015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5768"/>
          <a:stretch/>
        </p:blipFill>
        <p:spPr>
          <a:xfrm>
            <a:off x="2337128" y="1729612"/>
            <a:ext cx="7376102" cy="457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StreamBit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72" y="2210305"/>
            <a:ext cx="6600076" cy="338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812"/>
          <a:stretch/>
        </p:blipFill>
        <p:spPr>
          <a:xfrm>
            <a:off x="3281023" y="2228082"/>
            <a:ext cx="5006880" cy="236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30" t="4506" r="9902" b="33529"/>
          <a:stretch/>
        </p:blipFill>
        <p:spPr>
          <a:xfrm>
            <a:off x="3039940" y="2325358"/>
            <a:ext cx="4396384" cy="22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72" y="2210305"/>
            <a:ext cx="6600076" cy="338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812"/>
          <a:stretch/>
        </p:blipFill>
        <p:spPr>
          <a:xfrm>
            <a:off x="3281023" y="2228082"/>
            <a:ext cx="5006880" cy="236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30" t="4506" r="9902" b="33529"/>
          <a:stretch/>
        </p:blipFill>
        <p:spPr>
          <a:xfrm>
            <a:off x="3039940" y="2325358"/>
            <a:ext cx="4396384" cy="2252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43" t="-281" r="826" b="-3653"/>
          <a:stretch/>
        </p:blipFill>
        <p:spPr>
          <a:xfrm>
            <a:off x="4717349" y="2267078"/>
            <a:ext cx="4329775" cy="22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72" y="2210305"/>
            <a:ext cx="6600076" cy="338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812"/>
          <a:stretch/>
        </p:blipFill>
        <p:spPr>
          <a:xfrm>
            <a:off x="3281023" y="2228082"/>
            <a:ext cx="5006880" cy="236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30" t="4506" r="9902" b="33529"/>
          <a:stretch/>
        </p:blipFill>
        <p:spPr>
          <a:xfrm>
            <a:off x="3039940" y="2325358"/>
            <a:ext cx="4396384" cy="2252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43" t="-281" r="826" b="-3653"/>
          <a:stretch/>
        </p:blipFill>
        <p:spPr>
          <a:xfrm>
            <a:off x="4717349" y="2267078"/>
            <a:ext cx="4329775" cy="223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" r="140" b="2882"/>
          <a:stretch/>
        </p:blipFill>
        <p:spPr>
          <a:xfrm>
            <a:off x="2934667" y="2436923"/>
            <a:ext cx="6106401" cy="19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72" y="2210305"/>
            <a:ext cx="6600076" cy="338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812"/>
          <a:stretch/>
        </p:blipFill>
        <p:spPr>
          <a:xfrm>
            <a:off x="3281023" y="2228082"/>
            <a:ext cx="5006880" cy="236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30" t="4506" r="9902" b="33529"/>
          <a:stretch/>
        </p:blipFill>
        <p:spPr>
          <a:xfrm>
            <a:off x="3039940" y="2325358"/>
            <a:ext cx="4396384" cy="2252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43" t="-281" r="826" b="-3653"/>
          <a:stretch/>
        </p:blipFill>
        <p:spPr>
          <a:xfrm>
            <a:off x="4717349" y="2267078"/>
            <a:ext cx="4329775" cy="223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" r="140" b="2882"/>
          <a:stretch/>
        </p:blipFill>
        <p:spPr>
          <a:xfrm>
            <a:off x="2934667" y="2436923"/>
            <a:ext cx="6106401" cy="1923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-297" t="3864" b="-1031"/>
          <a:stretch/>
        </p:blipFill>
        <p:spPr>
          <a:xfrm>
            <a:off x="4572014" y="2246634"/>
            <a:ext cx="4459254" cy="22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72" y="2210305"/>
            <a:ext cx="6600076" cy="338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812"/>
          <a:stretch/>
        </p:blipFill>
        <p:spPr>
          <a:xfrm>
            <a:off x="3281023" y="2228082"/>
            <a:ext cx="5006880" cy="236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30" t="4506" r="9902" b="33529"/>
          <a:stretch/>
        </p:blipFill>
        <p:spPr>
          <a:xfrm>
            <a:off x="3039940" y="2325358"/>
            <a:ext cx="4396384" cy="2252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43" t="-281" r="826" b="-3653"/>
          <a:stretch/>
        </p:blipFill>
        <p:spPr>
          <a:xfrm>
            <a:off x="4717349" y="2267078"/>
            <a:ext cx="4329775" cy="223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" r="140" b="2882"/>
          <a:stretch/>
        </p:blipFill>
        <p:spPr>
          <a:xfrm>
            <a:off x="2934667" y="2436923"/>
            <a:ext cx="6106401" cy="1923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-297" t="3864" b="-1031"/>
          <a:stretch/>
        </p:blipFill>
        <p:spPr>
          <a:xfrm>
            <a:off x="4572014" y="2246634"/>
            <a:ext cx="4459254" cy="22829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r="4735" b="3920"/>
          <a:stretch/>
        </p:blipFill>
        <p:spPr>
          <a:xfrm>
            <a:off x="4361997" y="2467206"/>
            <a:ext cx="2971369" cy="197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72" y="2210305"/>
            <a:ext cx="6600076" cy="338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812"/>
          <a:stretch/>
        </p:blipFill>
        <p:spPr>
          <a:xfrm>
            <a:off x="3281023" y="2228082"/>
            <a:ext cx="5006880" cy="236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30" t="4506" r="9902" b="33529"/>
          <a:stretch/>
        </p:blipFill>
        <p:spPr>
          <a:xfrm>
            <a:off x="3039940" y="2325358"/>
            <a:ext cx="4396384" cy="2252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43" t="-281" r="826" b="-3653"/>
          <a:stretch/>
        </p:blipFill>
        <p:spPr>
          <a:xfrm>
            <a:off x="4717349" y="2267078"/>
            <a:ext cx="4329775" cy="223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" r="140" b="2882"/>
          <a:stretch/>
        </p:blipFill>
        <p:spPr>
          <a:xfrm>
            <a:off x="2934667" y="2436923"/>
            <a:ext cx="6106401" cy="1923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-297" t="3864" b="-1031"/>
          <a:stretch/>
        </p:blipFill>
        <p:spPr>
          <a:xfrm>
            <a:off x="4572014" y="2246634"/>
            <a:ext cx="4459254" cy="22829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r="4735" b="3920"/>
          <a:stretch/>
        </p:blipFill>
        <p:spPr>
          <a:xfrm>
            <a:off x="4361997" y="2467206"/>
            <a:ext cx="2971369" cy="1971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t="-1" r="4288" b="-457"/>
          <a:stretch/>
        </p:blipFill>
        <p:spPr>
          <a:xfrm>
            <a:off x="4629759" y="2584828"/>
            <a:ext cx="2540106" cy="17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72" y="2210305"/>
            <a:ext cx="6600076" cy="338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812"/>
          <a:stretch/>
        </p:blipFill>
        <p:spPr>
          <a:xfrm>
            <a:off x="3281023" y="2228082"/>
            <a:ext cx="5006880" cy="2365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430" t="4506" r="9902" b="33529"/>
          <a:stretch/>
        </p:blipFill>
        <p:spPr>
          <a:xfrm>
            <a:off x="3039940" y="2325358"/>
            <a:ext cx="4396384" cy="2252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-43" t="-281" r="826" b="-3653"/>
          <a:stretch/>
        </p:blipFill>
        <p:spPr>
          <a:xfrm>
            <a:off x="4717349" y="2267078"/>
            <a:ext cx="4329775" cy="2232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" r="140" b="2882"/>
          <a:stretch/>
        </p:blipFill>
        <p:spPr>
          <a:xfrm>
            <a:off x="2934667" y="2436923"/>
            <a:ext cx="6106401" cy="1923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-297" t="3864" b="-1031"/>
          <a:stretch/>
        </p:blipFill>
        <p:spPr>
          <a:xfrm>
            <a:off x="4572014" y="2246634"/>
            <a:ext cx="4459254" cy="22829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r="4735" b="3920"/>
          <a:stretch/>
        </p:blipFill>
        <p:spPr>
          <a:xfrm>
            <a:off x="4361997" y="2467206"/>
            <a:ext cx="2971369" cy="1971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t="-1" r="4288" b="-457"/>
          <a:stretch/>
        </p:blipFill>
        <p:spPr>
          <a:xfrm>
            <a:off x="4629759" y="2584828"/>
            <a:ext cx="2540106" cy="17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provides high-level steps of derivation</a:t>
            </a:r>
          </a:p>
          <a:p>
            <a:pPr lvl="1"/>
            <a:r>
              <a:rPr lang="en-US" dirty="0" smtClean="0"/>
              <a:t>What directions to partition</a:t>
            </a:r>
          </a:p>
          <a:p>
            <a:pPr lvl="1"/>
            <a:r>
              <a:rPr lang="en-US" dirty="0" smtClean="0"/>
              <a:t>How to layer computation into phases</a:t>
            </a:r>
          </a:p>
          <a:p>
            <a:pPr lvl="1"/>
            <a:endParaRPr lang="en-US" dirty="0"/>
          </a:p>
          <a:p>
            <a:r>
              <a:rPr lang="en-US" dirty="0" smtClean="0"/>
              <a:t>Synthesis provides the low-level details</a:t>
            </a:r>
          </a:p>
          <a:p>
            <a:pPr lvl="1"/>
            <a:r>
              <a:rPr lang="en-US" dirty="0" smtClean="0"/>
              <a:t>precise indexing expressions</a:t>
            </a:r>
          </a:p>
          <a:p>
            <a:pPr lvl="1"/>
            <a:r>
              <a:rPr lang="en-US" dirty="0" smtClean="0"/>
              <a:t>details of sequencing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520782" y="2894590"/>
            <a:ext cx="1519963" cy="171979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High-level </a:t>
            </a:r>
            <a:r>
              <a:rPr lang="en-US" dirty="0" err="1" smtClean="0"/>
              <a:t>recurence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343526" y="3333622"/>
            <a:ext cx="890181" cy="84173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379038" y="3333621"/>
            <a:ext cx="890181" cy="84173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414550" y="3333621"/>
            <a:ext cx="890181" cy="84173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485574" y="3333621"/>
            <a:ext cx="890181" cy="84173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450062" y="3333621"/>
            <a:ext cx="890181" cy="84173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521086" y="3333620"/>
            <a:ext cx="890181" cy="841733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93114" y="1974854"/>
            <a:ext cx="159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Synthesis steps</a:t>
            </a:r>
            <a:endParaRPr lang="en-US" dirty="0"/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 flipH="1">
            <a:off x="4039105" y="2344186"/>
            <a:ext cx="1453299" cy="780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2"/>
          </p:cNvCxnSpPr>
          <p:nvPr/>
        </p:nvCxnSpPr>
        <p:spPr>
          <a:xfrm>
            <a:off x="5492404" y="2344186"/>
            <a:ext cx="236221" cy="744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2"/>
          </p:cNvCxnSpPr>
          <p:nvPr/>
        </p:nvCxnSpPr>
        <p:spPr>
          <a:xfrm>
            <a:off x="5492404" y="2344186"/>
            <a:ext cx="2458637" cy="841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93114" y="5064234"/>
            <a:ext cx="18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</a:t>
            </a:r>
            <a:r>
              <a:rPr lang="en-US" dirty="0" err="1" smtClean="0"/>
              <a:t>Guded</a:t>
            </a:r>
            <a:r>
              <a:rPr lang="en-US" dirty="0" smtClean="0"/>
              <a:t> Steps</a:t>
            </a:r>
            <a:endParaRPr lang="en-US" dirty="0"/>
          </a:p>
        </p:txBody>
      </p:sp>
      <p:cxnSp>
        <p:nvCxnSpPr>
          <p:cNvPr id="20" name="Straight Connector 19"/>
          <p:cNvCxnSpPr>
            <a:endCxn id="18" idx="0"/>
          </p:cNvCxnSpPr>
          <p:nvPr/>
        </p:nvCxnSpPr>
        <p:spPr>
          <a:xfrm>
            <a:off x="3003592" y="4499332"/>
            <a:ext cx="2617597" cy="564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8" idx="0"/>
          </p:cNvCxnSpPr>
          <p:nvPr/>
        </p:nvCxnSpPr>
        <p:spPr>
          <a:xfrm>
            <a:off x="5104895" y="4450887"/>
            <a:ext cx="516294" cy="613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8" idx="0"/>
          </p:cNvCxnSpPr>
          <p:nvPr/>
        </p:nvCxnSpPr>
        <p:spPr>
          <a:xfrm flipH="1">
            <a:off x="5621189" y="4384270"/>
            <a:ext cx="1397285" cy="679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760837" y="3333620"/>
            <a:ext cx="1292716" cy="805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Compiler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0529772" y="2652425"/>
            <a:ext cx="1479508" cy="1633946"/>
            <a:chOff x="10529772" y="2652425"/>
            <a:chExt cx="1479508" cy="1633946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0603407" y="3094424"/>
              <a:ext cx="1168736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0603407" y="3242660"/>
              <a:ext cx="793287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0603407" y="3390896"/>
              <a:ext cx="571650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603407" y="3539132"/>
              <a:ext cx="514728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0603407" y="3687368"/>
              <a:ext cx="793287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0603407" y="3835604"/>
              <a:ext cx="908344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603407" y="3983840"/>
              <a:ext cx="666119" cy="605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0603407" y="4132078"/>
              <a:ext cx="1168736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603407" y="4280315"/>
              <a:ext cx="1168736" cy="6056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0529772" y="2652425"/>
              <a:ext cx="1479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Efficient Code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929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buys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952" y="1802822"/>
            <a:ext cx="6792556" cy="4597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5087" y="507304"/>
            <a:ext cx="99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Many transformations required before you can code in C</a:t>
            </a:r>
          </a:p>
          <a:p>
            <a:r>
              <a:rPr lang="en-US" altLang="en-US"/>
              <a:t>Many choices have to be made along the way </a:t>
            </a:r>
          </a:p>
          <a:p>
            <a:endParaRPr lang="en-US" altLang="en-US"/>
          </a:p>
          <a:p>
            <a:r>
              <a:rPr lang="en-US" altLang="en-US"/>
              <a:t>Most optimal choices depend on wordsize, cache size, cache speed, etc.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grpSp>
        <p:nvGrpSpPr>
          <p:cNvPr id="109827" name="Group 259"/>
          <p:cNvGrpSpPr>
            <a:grpSpLocks/>
          </p:cNvGrpSpPr>
          <p:nvPr/>
        </p:nvGrpSpPr>
        <p:grpSpPr bwMode="auto">
          <a:xfrm>
            <a:off x="6553200" y="4648200"/>
            <a:ext cx="2438400" cy="152400"/>
            <a:chOff x="3024" y="2832"/>
            <a:chExt cx="1536" cy="96"/>
          </a:xfrm>
        </p:grpSpPr>
        <p:sp>
          <p:nvSpPr>
            <p:cNvPr id="109828" name="Oval 260"/>
            <p:cNvSpPr>
              <a:spLocks noChangeArrowheads="1"/>
            </p:cNvSpPr>
            <p:nvPr/>
          </p:nvSpPr>
          <p:spPr bwMode="auto">
            <a:xfrm>
              <a:off x="3048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29" name="Oval 261"/>
            <p:cNvSpPr>
              <a:spLocks noChangeArrowheads="1"/>
            </p:cNvSpPr>
            <p:nvPr/>
          </p:nvSpPr>
          <p:spPr bwMode="auto">
            <a:xfrm>
              <a:off x="3144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0" name="Oval 262"/>
            <p:cNvSpPr>
              <a:spLocks noChangeArrowheads="1"/>
            </p:cNvSpPr>
            <p:nvPr/>
          </p:nvSpPr>
          <p:spPr bwMode="auto">
            <a:xfrm>
              <a:off x="3336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1" name="Oval 263"/>
            <p:cNvSpPr>
              <a:spLocks noChangeArrowheads="1"/>
            </p:cNvSpPr>
            <p:nvPr/>
          </p:nvSpPr>
          <p:spPr bwMode="auto">
            <a:xfrm>
              <a:off x="3432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2" name="Oval 264"/>
            <p:cNvSpPr>
              <a:spLocks noChangeArrowheads="1"/>
            </p:cNvSpPr>
            <p:nvPr/>
          </p:nvSpPr>
          <p:spPr bwMode="auto">
            <a:xfrm>
              <a:off x="3624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3" name="Oval 265"/>
            <p:cNvSpPr>
              <a:spLocks noChangeArrowheads="1"/>
            </p:cNvSpPr>
            <p:nvPr/>
          </p:nvSpPr>
          <p:spPr bwMode="auto">
            <a:xfrm>
              <a:off x="3720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4" name="Oval 266"/>
            <p:cNvSpPr>
              <a:spLocks noChangeArrowheads="1"/>
            </p:cNvSpPr>
            <p:nvPr/>
          </p:nvSpPr>
          <p:spPr bwMode="auto">
            <a:xfrm>
              <a:off x="3912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5" name="Oval 267"/>
            <p:cNvSpPr>
              <a:spLocks noChangeArrowheads="1"/>
            </p:cNvSpPr>
            <p:nvPr/>
          </p:nvSpPr>
          <p:spPr bwMode="auto">
            <a:xfrm>
              <a:off x="4008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6" name="Oval 268"/>
            <p:cNvSpPr>
              <a:spLocks noChangeArrowheads="1"/>
            </p:cNvSpPr>
            <p:nvPr/>
          </p:nvSpPr>
          <p:spPr bwMode="auto">
            <a:xfrm>
              <a:off x="4200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7" name="Oval 269"/>
            <p:cNvSpPr>
              <a:spLocks noChangeArrowheads="1"/>
            </p:cNvSpPr>
            <p:nvPr/>
          </p:nvSpPr>
          <p:spPr bwMode="auto">
            <a:xfrm>
              <a:off x="4296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8" name="Oval 270"/>
            <p:cNvSpPr>
              <a:spLocks noChangeArrowheads="1"/>
            </p:cNvSpPr>
            <p:nvPr/>
          </p:nvSpPr>
          <p:spPr bwMode="auto">
            <a:xfrm>
              <a:off x="4488" y="28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39" name="Rectangle 271"/>
            <p:cNvSpPr>
              <a:spLocks noChangeArrowheads="1"/>
            </p:cNvSpPr>
            <p:nvPr/>
          </p:nvSpPr>
          <p:spPr bwMode="auto">
            <a:xfrm>
              <a:off x="302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0" name="Rectangle 272"/>
            <p:cNvSpPr>
              <a:spLocks noChangeArrowheads="1"/>
            </p:cNvSpPr>
            <p:nvPr/>
          </p:nvSpPr>
          <p:spPr bwMode="auto">
            <a:xfrm>
              <a:off x="3120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1" name="Rectangle 273"/>
            <p:cNvSpPr>
              <a:spLocks noChangeArrowheads="1"/>
            </p:cNvSpPr>
            <p:nvPr/>
          </p:nvSpPr>
          <p:spPr bwMode="auto">
            <a:xfrm>
              <a:off x="3216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2" name="Rectangle 274"/>
            <p:cNvSpPr>
              <a:spLocks noChangeArrowheads="1"/>
            </p:cNvSpPr>
            <p:nvPr/>
          </p:nvSpPr>
          <p:spPr bwMode="auto">
            <a:xfrm>
              <a:off x="3312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3" name="Rectangle 275"/>
            <p:cNvSpPr>
              <a:spLocks noChangeArrowheads="1"/>
            </p:cNvSpPr>
            <p:nvPr/>
          </p:nvSpPr>
          <p:spPr bwMode="auto">
            <a:xfrm>
              <a:off x="3408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4" name="Rectangle 276"/>
            <p:cNvSpPr>
              <a:spLocks noChangeArrowheads="1"/>
            </p:cNvSpPr>
            <p:nvPr/>
          </p:nvSpPr>
          <p:spPr bwMode="auto">
            <a:xfrm>
              <a:off x="350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5" name="Rectangle 277"/>
            <p:cNvSpPr>
              <a:spLocks noChangeArrowheads="1"/>
            </p:cNvSpPr>
            <p:nvPr/>
          </p:nvSpPr>
          <p:spPr bwMode="auto">
            <a:xfrm>
              <a:off x="3600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6" name="Rectangle 278"/>
            <p:cNvSpPr>
              <a:spLocks noChangeArrowheads="1"/>
            </p:cNvSpPr>
            <p:nvPr/>
          </p:nvSpPr>
          <p:spPr bwMode="auto">
            <a:xfrm>
              <a:off x="3696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7" name="Rectangle 279"/>
            <p:cNvSpPr>
              <a:spLocks noChangeArrowheads="1"/>
            </p:cNvSpPr>
            <p:nvPr/>
          </p:nvSpPr>
          <p:spPr bwMode="auto">
            <a:xfrm>
              <a:off x="3792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8" name="Rectangle 280"/>
            <p:cNvSpPr>
              <a:spLocks noChangeArrowheads="1"/>
            </p:cNvSpPr>
            <p:nvPr/>
          </p:nvSpPr>
          <p:spPr bwMode="auto">
            <a:xfrm>
              <a:off x="3888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49" name="Rectangle 281"/>
            <p:cNvSpPr>
              <a:spLocks noChangeArrowheads="1"/>
            </p:cNvSpPr>
            <p:nvPr/>
          </p:nvSpPr>
          <p:spPr bwMode="auto">
            <a:xfrm>
              <a:off x="398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0" name="Rectangle 282"/>
            <p:cNvSpPr>
              <a:spLocks noChangeArrowheads="1"/>
            </p:cNvSpPr>
            <p:nvPr/>
          </p:nvSpPr>
          <p:spPr bwMode="auto">
            <a:xfrm>
              <a:off x="4080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1" name="Rectangle 283"/>
            <p:cNvSpPr>
              <a:spLocks noChangeArrowheads="1"/>
            </p:cNvSpPr>
            <p:nvPr/>
          </p:nvSpPr>
          <p:spPr bwMode="auto">
            <a:xfrm>
              <a:off x="4176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2" name="Rectangle 284"/>
            <p:cNvSpPr>
              <a:spLocks noChangeArrowheads="1"/>
            </p:cNvSpPr>
            <p:nvPr/>
          </p:nvSpPr>
          <p:spPr bwMode="auto">
            <a:xfrm>
              <a:off x="4272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3" name="Rectangle 285"/>
            <p:cNvSpPr>
              <a:spLocks noChangeArrowheads="1"/>
            </p:cNvSpPr>
            <p:nvPr/>
          </p:nvSpPr>
          <p:spPr bwMode="auto">
            <a:xfrm>
              <a:off x="4368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09854" name="Rectangle 286"/>
            <p:cNvSpPr>
              <a:spLocks noChangeArrowheads="1"/>
            </p:cNvSpPr>
            <p:nvPr/>
          </p:nvSpPr>
          <p:spPr bwMode="auto">
            <a:xfrm>
              <a:off x="4464" y="28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  <p:grpSp>
        <p:nvGrpSpPr>
          <p:cNvPr id="110004" name="Group 436"/>
          <p:cNvGrpSpPr>
            <a:grpSpLocks/>
          </p:cNvGrpSpPr>
          <p:nvPr/>
        </p:nvGrpSpPr>
        <p:grpSpPr bwMode="auto">
          <a:xfrm>
            <a:off x="6553200" y="4800600"/>
            <a:ext cx="2438400" cy="381000"/>
            <a:chOff x="3024" y="2928"/>
            <a:chExt cx="1536" cy="240"/>
          </a:xfrm>
        </p:grpSpPr>
        <p:sp>
          <p:nvSpPr>
            <p:cNvPr id="110005" name="Oval 437"/>
            <p:cNvSpPr>
              <a:spLocks noChangeArrowheads="1"/>
            </p:cNvSpPr>
            <p:nvPr/>
          </p:nvSpPr>
          <p:spPr bwMode="auto">
            <a:xfrm>
              <a:off x="3048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6" name="Oval 438"/>
            <p:cNvSpPr>
              <a:spLocks noChangeArrowheads="1"/>
            </p:cNvSpPr>
            <p:nvPr/>
          </p:nvSpPr>
          <p:spPr bwMode="auto">
            <a:xfrm>
              <a:off x="314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7" name="Oval 439"/>
            <p:cNvSpPr>
              <a:spLocks noChangeArrowheads="1"/>
            </p:cNvSpPr>
            <p:nvPr/>
          </p:nvSpPr>
          <p:spPr bwMode="auto">
            <a:xfrm>
              <a:off x="324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8" name="Oval 440"/>
            <p:cNvSpPr>
              <a:spLocks noChangeArrowheads="1"/>
            </p:cNvSpPr>
            <p:nvPr/>
          </p:nvSpPr>
          <p:spPr bwMode="auto">
            <a:xfrm>
              <a:off x="333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09" name="Oval 441"/>
            <p:cNvSpPr>
              <a:spLocks noChangeArrowheads="1"/>
            </p:cNvSpPr>
            <p:nvPr/>
          </p:nvSpPr>
          <p:spPr bwMode="auto">
            <a:xfrm>
              <a:off x="362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0" name="Oval 442"/>
            <p:cNvSpPr>
              <a:spLocks noChangeArrowheads="1"/>
            </p:cNvSpPr>
            <p:nvPr/>
          </p:nvSpPr>
          <p:spPr bwMode="auto">
            <a:xfrm>
              <a:off x="372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1" name="Oval 443"/>
            <p:cNvSpPr>
              <a:spLocks noChangeArrowheads="1"/>
            </p:cNvSpPr>
            <p:nvPr/>
          </p:nvSpPr>
          <p:spPr bwMode="auto">
            <a:xfrm>
              <a:off x="381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2" name="Oval 444"/>
            <p:cNvSpPr>
              <a:spLocks noChangeArrowheads="1"/>
            </p:cNvSpPr>
            <p:nvPr/>
          </p:nvSpPr>
          <p:spPr bwMode="auto">
            <a:xfrm>
              <a:off x="391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3" name="Oval 445"/>
            <p:cNvSpPr>
              <a:spLocks noChangeArrowheads="1"/>
            </p:cNvSpPr>
            <p:nvPr/>
          </p:nvSpPr>
          <p:spPr bwMode="auto">
            <a:xfrm>
              <a:off x="420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4" name="Oval 446"/>
            <p:cNvSpPr>
              <a:spLocks noChangeArrowheads="1"/>
            </p:cNvSpPr>
            <p:nvPr/>
          </p:nvSpPr>
          <p:spPr bwMode="auto">
            <a:xfrm>
              <a:off x="429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5" name="Oval 447"/>
            <p:cNvSpPr>
              <a:spLocks noChangeArrowheads="1"/>
            </p:cNvSpPr>
            <p:nvPr/>
          </p:nvSpPr>
          <p:spPr bwMode="auto">
            <a:xfrm>
              <a:off x="439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16" name="Rectangle 448"/>
            <p:cNvSpPr>
              <a:spLocks noChangeArrowheads="1"/>
            </p:cNvSpPr>
            <p:nvPr/>
          </p:nvSpPr>
          <p:spPr bwMode="auto">
            <a:xfrm>
              <a:off x="302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17" name="Rectangle 449"/>
            <p:cNvSpPr>
              <a:spLocks noChangeArrowheads="1"/>
            </p:cNvSpPr>
            <p:nvPr/>
          </p:nvSpPr>
          <p:spPr bwMode="auto">
            <a:xfrm>
              <a:off x="312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18" name="Rectangle 450"/>
            <p:cNvSpPr>
              <a:spLocks noChangeArrowheads="1"/>
            </p:cNvSpPr>
            <p:nvPr/>
          </p:nvSpPr>
          <p:spPr bwMode="auto">
            <a:xfrm>
              <a:off x="321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19" name="Rectangle 451"/>
            <p:cNvSpPr>
              <a:spLocks noChangeArrowheads="1"/>
            </p:cNvSpPr>
            <p:nvPr/>
          </p:nvSpPr>
          <p:spPr bwMode="auto">
            <a:xfrm>
              <a:off x="331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0" name="Rectangle 452"/>
            <p:cNvSpPr>
              <a:spLocks noChangeArrowheads="1"/>
            </p:cNvSpPr>
            <p:nvPr/>
          </p:nvSpPr>
          <p:spPr bwMode="auto">
            <a:xfrm>
              <a:off x="340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1" name="Rectangle 453"/>
            <p:cNvSpPr>
              <a:spLocks noChangeArrowheads="1"/>
            </p:cNvSpPr>
            <p:nvPr/>
          </p:nvSpPr>
          <p:spPr bwMode="auto">
            <a:xfrm>
              <a:off x="350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2" name="Rectangle 454"/>
            <p:cNvSpPr>
              <a:spLocks noChangeArrowheads="1"/>
            </p:cNvSpPr>
            <p:nvPr/>
          </p:nvSpPr>
          <p:spPr bwMode="auto">
            <a:xfrm>
              <a:off x="360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3" name="Rectangle 455"/>
            <p:cNvSpPr>
              <a:spLocks noChangeArrowheads="1"/>
            </p:cNvSpPr>
            <p:nvPr/>
          </p:nvSpPr>
          <p:spPr bwMode="auto">
            <a:xfrm>
              <a:off x="369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4" name="Rectangle 456"/>
            <p:cNvSpPr>
              <a:spLocks noChangeArrowheads="1"/>
            </p:cNvSpPr>
            <p:nvPr/>
          </p:nvSpPr>
          <p:spPr bwMode="auto">
            <a:xfrm>
              <a:off x="379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5" name="Rectangle 457"/>
            <p:cNvSpPr>
              <a:spLocks noChangeArrowheads="1"/>
            </p:cNvSpPr>
            <p:nvPr/>
          </p:nvSpPr>
          <p:spPr bwMode="auto">
            <a:xfrm>
              <a:off x="388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6" name="Rectangle 458"/>
            <p:cNvSpPr>
              <a:spLocks noChangeArrowheads="1"/>
            </p:cNvSpPr>
            <p:nvPr/>
          </p:nvSpPr>
          <p:spPr bwMode="auto">
            <a:xfrm>
              <a:off x="398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7" name="Rectangle 459"/>
            <p:cNvSpPr>
              <a:spLocks noChangeArrowheads="1"/>
            </p:cNvSpPr>
            <p:nvPr/>
          </p:nvSpPr>
          <p:spPr bwMode="auto">
            <a:xfrm>
              <a:off x="408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8" name="Rectangle 460"/>
            <p:cNvSpPr>
              <a:spLocks noChangeArrowheads="1"/>
            </p:cNvSpPr>
            <p:nvPr/>
          </p:nvSpPr>
          <p:spPr bwMode="auto">
            <a:xfrm>
              <a:off x="417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29" name="Rectangle 461"/>
            <p:cNvSpPr>
              <a:spLocks noChangeArrowheads="1"/>
            </p:cNvSpPr>
            <p:nvPr/>
          </p:nvSpPr>
          <p:spPr bwMode="auto">
            <a:xfrm>
              <a:off x="427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30" name="Rectangle 462"/>
            <p:cNvSpPr>
              <a:spLocks noChangeArrowheads="1"/>
            </p:cNvSpPr>
            <p:nvPr/>
          </p:nvSpPr>
          <p:spPr bwMode="auto">
            <a:xfrm>
              <a:off x="436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31" name="Rectangle 463"/>
            <p:cNvSpPr>
              <a:spLocks noChangeArrowheads="1"/>
            </p:cNvSpPr>
            <p:nvPr/>
          </p:nvSpPr>
          <p:spPr bwMode="auto">
            <a:xfrm>
              <a:off x="446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10032" name="AutoShape 464"/>
            <p:cNvCxnSpPr>
              <a:cxnSpLocks noChangeShapeType="1"/>
              <a:stCxn id="109842" idx="2"/>
              <a:endCxn id="110018" idx="0"/>
            </p:cNvCxnSpPr>
            <p:nvPr/>
          </p:nvCxnSpPr>
          <p:spPr bwMode="auto">
            <a:xfrm flipH="1">
              <a:off x="3264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3" name="AutoShape 465"/>
            <p:cNvCxnSpPr>
              <a:cxnSpLocks noChangeShapeType="1"/>
              <a:stCxn id="109843" idx="2"/>
              <a:endCxn id="110019" idx="0"/>
            </p:cNvCxnSpPr>
            <p:nvPr/>
          </p:nvCxnSpPr>
          <p:spPr bwMode="auto">
            <a:xfrm flipH="1">
              <a:off x="3360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4" name="AutoShape 466"/>
            <p:cNvCxnSpPr>
              <a:cxnSpLocks noChangeShapeType="1"/>
              <a:stCxn id="109848" idx="2"/>
              <a:endCxn id="110024" idx="0"/>
            </p:cNvCxnSpPr>
            <p:nvPr/>
          </p:nvCxnSpPr>
          <p:spPr bwMode="auto">
            <a:xfrm flipH="1">
              <a:off x="3840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5" name="AutoShape 467"/>
            <p:cNvCxnSpPr>
              <a:cxnSpLocks noChangeShapeType="1"/>
              <a:stCxn id="109849" idx="2"/>
              <a:endCxn id="110025" idx="0"/>
            </p:cNvCxnSpPr>
            <p:nvPr/>
          </p:nvCxnSpPr>
          <p:spPr bwMode="auto">
            <a:xfrm flipH="1">
              <a:off x="3936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36" name="AutoShape 468"/>
            <p:cNvCxnSpPr>
              <a:cxnSpLocks noChangeShapeType="1"/>
              <a:stCxn id="109854" idx="2"/>
              <a:endCxn id="110030" idx="0"/>
            </p:cNvCxnSpPr>
            <p:nvPr/>
          </p:nvCxnSpPr>
          <p:spPr bwMode="auto">
            <a:xfrm flipH="1">
              <a:off x="4416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0037" name="Group 469"/>
          <p:cNvGrpSpPr>
            <a:grpSpLocks/>
          </p:cNvGrpSpPr>
          <p:nvPr/>
        </p:nvGrpSpPr>
        <p:grpSpPr bwMode="auto">
          <a:xfrm>
            <a:off x="6553200" y="5181600"/>
            <a:ext cx="2438400" cy="381000"/>
            <a:chOff x="3024" y="3168"/>
            <a:chExt cx="1536" cy="240"/>
          </a:xfrm>
        </p:grpSpPr>
        <p:sp>
          <p:nvSpPr>
            <p:cNvPr id="110038" name="Oval 470"/>
            <p:cNvSpPr>
              <a:spLocks noChangeArrowheads="1"/>
            </p:cNvSpPr>
            <p:nvPr/>
          </p:nvSpPr>
          <p:spPr bwMode="auto">
            <a:xfrm>
              <a:off x="304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39" name="Oval 471"/>
            <p:cNvSpPr>
              <a:spLocks noChangeArrowheads="1"/>
            </p:cNvSpPr>
            <p:nvPr/>
          </p:nvSpPr>
          <p:spPr bwMode="auto">
            <a:xfrm>
              <a:off x="314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0" name="Oval 472"/>
            <p:cNvSpPr>
              <a:spLocks noChangeArrowheads="1"/>
            </p:cNvSpPr>
            <p:nvPr/>
          </p:nvSpPr>
          <p:spPr bwMode="auto">
            <a:xfrm>
              <a:off x="324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1" name="Oval 473"/>
            <p:cNvSpPr>
              <a:spLocks noChangeArrowheads="1"/>
            </p:cNvSpPr>
            <p:nvPr/>
          </p:nvSpPr>
          <p:spPr bwMode="auto">
            <a:xfrm>
              <a:off x="333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2" name="Oval 474"/>
            <p:cNvSpPr>
              <a:spLocks noChangeArrowheads="1"/>
            </p:cNvSpPr>
            <p:nvPr/>
          </p:nvSpPr>
          <p:spPr bwMode="auto">
            <a:xfrm>
              <a:off x="343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3" name="Oval 475"/>
            <p:cNvSpPr>
              <a:spLocks noChangeArrowheads="1"/>
            </p:cNvSpPr>
            <p:nvPr/>
          </p:nvSpPr>
          <p:spPr bwMode="auto">
            <a:xfrm>
              <a:off x="352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4" name="Oval 476"/>
            <p:cNvSpPr>
              <a:spLocks noChangeArrowheads="1"/>
            </p:cNvSpPr>
            <p:nvPr/>
          </p:nvSpPr>
          <p:spPr bwMode="auto">
            <a:xfrm>
              <a:off x="362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5" name="Oval 477"/>
            <p:cNvSpPr>
              <a:spLocks noChangeArrowheads="1"/>
            </p:cNvSpPr>
            <p:nvPr/>
          </p:nvSpPr>
          <p:spPr bwMode="auto">
            <a:xfrm>
              <a:off x="372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6" name="Oval 478"/>
            <p:cNvSpPr>
              <a:spLocks noChangeArrowheads="1"/>
            </p:cNvSpPr>
            <p:nvPr/>
          </p:nvSpPr>
          <p:spPr bwMode="auto">
            <a:xfrm>
              <a:off x="420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7" name="Oval 479"/>
            <p:cNvSpPr>
              <a:spLocks noChangeArrowheads="1"/>
            </p:cNvSpPr>
            <p:nvPr/>
          </p:nvSpPr>
          <p:spPr bwMode="auto">
            <a:xfrm>
              <a:off x="429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8" name="Oval 480"/>
            <p:cNvSpPr>
              <a:spLocks noChangeArrowheads="1"/>
            </p:cNvSpPr>
            <p:nvPr/>
          </p:nvSpPr>
          <p:spPr bwMode="auto">
            <a:xfrm>
              <a:off x="439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49" name="Rectangle 481"/>
            <p:cNvSpPr>
              <a:spLocks noChangeArrowheads="1"/>
            </p:cNvSpPr>
            <p:nvPr/>
          </p:nvSpPr>
          <p:spPr bwMode="auto">
            <a:xfrm>
              <a:off x="302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0" name="Rectangle 482"/>
            <p:cNvSpPr>
              <a:spLocks noChangeArrowheads="1"/>
            </p:cNvSpPr>
            <p:nvPr/>
          </p:nvSpPr>
          <p:spPr bwMode="auto">
            <a:xfrm>
              <a:off x="312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1" name="Rectangle 483"/>
            <p:cNvSpPr>
              <a:spLocks noChangeArrowheads="1"/>
            </p:cNvSpPr>
            <p:nvPr/>
          </p:nvSpPr>
          <p:spPr bwMode="auto">
            <a:xfrm>
              <a:off x="321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2" name="Rectangle 484"/>
            <p:cNvSpPr>
              <a:spLocks noChangeArrowheads="1"/>
            </p:cNvSpPr>
            <p:nvPr/>
          </p:nvSpPr>
          <p:spPr bwMode="auto">
            <a:xfrm>
              <a:off x="331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3" name="Rectangle 485"/>
            <p:cNvSpPr>
              <a:spLocks noChangeArrowheads="1"/>
            </p:cNvSpPr>
            <p:nvPr/>
          </p:nvSpPr>
          <p:spPr bwMode="auto">
            <a:xfrm>
              <a:off x="340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4" name="Rectangle 486"/>
            <p:cNvSpPr>
              <a:spLocks noChangeArrowheads="1"/>
            </p:cNvSpPr>
            <p:nvPr/>
          </p:nvSpPr>
          <p:spPr bwMode="auto">
            <a:xfrm>
              <a:off x="350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5" name="Rectangle 487"/>
            <p:cNvSpPr>
              <a:spLocks noChangeArrowheads="1"/>
            </p:cNvSpPr>
            <p:nvPr/>
          </p:nvSpPr>
          <p:spPr bwMode="auto">
            <a:xfrm>
              <a:off x="360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6" name="Rectangle 488"/>
            <p:cNvSpPr>
              <a:spLocks noChangeArrowheads="1"/>
            </p:cNvSpPr>
            <p:nvPr/>
          </p:nvSpPr>
          <p:spPr bwMode="auto">
            <a:xfrm>
              <a:off x="369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7" name="Rectangle 489"/>
            <p:cNvSpPr>
              <a:spLocks noChangeArrowheads="1"/>
            </p:cNvSpPr>
            <p:nvPr/>
          </p:nvSpPr>
          <p:spPr bwMode="auto">
            <a:xfrm>
              <a:off x="379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8" name="Rectangle 490"/>
            <p:cNvSpPr>
              <a:spLocks noChangeArrowheads="1"/>
            </p:cNvSpPr>
            <p:nvPr/>
          </p:nvSpPr>
          <p:spPr bwMode="auto">
            <a:xfrm>
              <a:off x="388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59" name="Rectangle 491"/>
            <p:cNvSpPr>
              <a:spLocks noChangeArrowheads="1"/>
            </p:cNvSpPr>
            <p:nvPr/>
          </p:nvSpPr>
          <p:spPr bwMode="auto">
            <a:xfrm>
              <a:off x="398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0" name="Rectangle 492"/>
            <p:cNvSpPr>
              <a:spLocks noChangeArrowheads="1"/>
            </p:cNvSpPr>
            <p:nvPr/>
          </p:nvSpPr>
          <p:spPr bwMode="auto">
            <a:xfrm>
              <a:off x="408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1" name="Rectangle 493"/>
            <p:cNvSpPr>
              <a:spLocks noChangeArrowheads="1"/>
            </p:cNvSpPr>
            <p:nvPr/>
          </p:nvSpPr>
          <p:spPr bwMode="auto">
            <a:xfrm>
              <a:off x="417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2" name="Rectangle 494"/>
            <p:cNvSpPr>
              <a:spLocks noChangeArrowheads="1"/>
            </p:cNvSpPr>
            <p:nvPr/>
          </p:nvSpPr>
          <p:spPr bwMode="auto">
            <a:xfrm>
              <a:off x="427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3" name="Rectangle 495"/>
            <p:cNvSpPr>
              <a:spLocks noChangeArrowheads="1"/>
            </p:cNvSpPr>
            <p:nvPr/>
          </p:nvSpPr>
          <p:spPr bwMode="auto">
            <a:xfrm>
              <a:off x="436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64" name="Rectangle 496"/>
            <p:cNvSpPr>
              <a:spLocks noChangeArrowheads="1"/>
            </p:cNvSpPr>
            <p:nvPr/>
          </p:nvSpPr>
          <p:spPr bwMode="auto">
            <a:xfrm>
              <a:off x="446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10065" name="AutoShape 497"/>
            <p:cNvCxnSpPr>
              <a:cxnSpLocks noChangeShapeType="1"/>
              <a:stCxn id="110022" idx="2"/>
              <a:endCxn id="110053" idx="0"/>
            </p:cNvCxnSpPr>
            <p:nvPr/>
          </p:nvCxnSpPr>
          <p:spPr bwMode="auto">
            <a:xfrm flipH="1">
              <a:off x="3456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66" name="AutoShape 498"/>
            <p:cNvCxnSpPr>
              <a:cxnSpLocks noChangeShapeType="1"/>
              <a:stCxn id="110023" idx="2"/>
              <a:endCxn id="110054" idx="0"/>
            </p:cNvCxnSpPr>
            <p:nvPr/>
          </p:nvCxnSpPr>
          <p:spPr bwMode="auto">
            <a:xfrm flipH="1">
              <a:off x="3552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67" name="AutoShape 499"/>
            <p:cNvCxnSpPr>
              <a:cxnSpLocks noChangeShapeType="1"/>
              <a:stCxn id="110024" idx="2"/>
              <a:endCxn id="110055" idx="0"/>
            </p:cNvCxnSpPr>
            <p:nvPr/>
          </p:nvCxnSpPr>
          <p:spPr bwMode="auto">
            <a:xfrm flipH="1">
              <a:off x="3648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68" name="AutoShape 500"/>
            <p:cNvCxnSpPr>
              <a:cxnSpLocks noChangeShapeType="1"/>
              <a:stCxn id="110025" idx="2"/>
              <a:endCxn id="110056" idx="0"/>
            </p:cNvCxnSpPr>
            <p:nvPr/>
          </p:nvCxnSpPr>
          <p:spPr bwMode="auto">
            <a:xfrm flipH="1">
              <a:off x="3744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0069" name="Group 501"/>
          <p:cNvGrpSpPr>
            <a:grpSpLocks/>
          </p:cNvGrpSpPr>
          <p:nvPr/>
        </p:nvGrpSpPr>
        <p:grpSpPr bwMode="auto">
          <a:xfrm>
            <a:off x="6553200" y="5562600"/>
            <a:ext cx="2438400" cy="381000"/>
            <a:chOff x="3024" y="3408"/>
            <a:chExt cx="1536" cy="240"/>
          </a:xfrm>
        </p:grpSpPr>
        <p:sp>
          <p:nvSpPr>
            <p:cNvPr id="110070" name="Oval 502"/>
            <p:cNvSpPr>
              <a:spLocks noChangeArrowheads="1"/>
            </p:cNvSpPr>
            <p:nvPr/>
          </p:nvSpPr>
          <p:spPr bwMode="auto">
            <a:xfrm>
              <a:off x="304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1" name="Oval 503"/>
            <p:cNvSpPr>
              <a:spLocks noChangeArrowheads="1"/>
            </p:cNvSpPr>
            <p:nvPr/>
          </p:nvSpPr>
          <p:spPr bwMode="auto">
            <a:xfrm>
              <a:off x="314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2" name="Oval 504"/>
            <p:cNvSpPr>
              <a:spLocks noChangeArrowheads="1"/>
            </p:cNvSpPr>
            <p:nvPr/>
          </p:nvSpPr>
          <p:spPr bwMode="auto">
            <a:xfrm>
              <a:off x="324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3" name="Oval 505"/>
            <p:cNvSpPr>
              <a:spLocks noChangeArrowheads="1"/>
            </p:cNvSpPr>
            <p:nvPr/>
          </p:nvSpPr>
          <p:spPr bwMode="auto">
            <a:xfrm>
              <a:off x="333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4" name="Oval 506"/>
            <p:cNvSpPr>
              <a:spLocks noChangeArrowheads="1"/>
            </p:cNvSpPr>
            <p:nvPr/>
          </p:nvSpPr>
          <p:spPr bwMode="auto">
            <a:xfrm>
              <a:off x="343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5" name="Oval 507"/>
            <p:cNvSpPr>
              <a:spLocks noChangeArrowheads="1"/>
            </p:cNvSpPr>
            <p:nvPr/>
          </p:nvSpPr>
          <p:spPr bwMode="auto">
            <a:xfrm>
              <a:off x="352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6" name="Oval 508"/>
            <p:cNvSpPr>
              <a:spLocks noChangeArrowheads="1"/>
            </p:cNvSpPr>
            <p:nvPr/>
          </p:nvSpPr>
          <p:spPr bwMode="auto">
            <a:xfrm>
              <a:off x="362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7" name="Oval 509"/>
            <p:cNvSpPr>
              <a:spLocks noChangeArrowheads="1"/>
            </p:cNvSpPr>
            <p:nvPr/>
          </p:nvSpPr>
          <p:spPr bwMode="auto">
            <a:xfrm>
              <a:off x="372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8" name="Oval 510"/>
            <p:cNvSpPr>
              <a:spLocks noChangeArrowheads="1"/>
            </p:cNvSpPr>
            <p:nvPr/>
          </p:nvSpPr>
          <p:spPr bwMode="auto">
            <a:xfrm>
              <a:off x="381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79" name="Oval 511"/>
            <p:cNvSpPr>
              <a:spLocks noChangeArrowheads="1"/>
            </p:cNvSpPr>
            <p:nvPr/>
          </p:nvSpPr>
          <p:spPr bwMode="auto">
            <a:xfrm>
              <a:off x="391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80" name="Oval 512"/>
            <p:cNvSpPr>
              <a:spLocks noChangeArrowheads="1"/>
            </p:cNvSpPr>
            <p:nvPr/>
          </p:nvSpPr>
          <p:spPr bwMode="auto">
            <a:xfrm>
              <a:off x="400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81" name="Rectangle 513"/>
            <p:cNvSpPr>
              <a:spLocks noChangeArrowheads="1"/>
            </p:cNvSpPr>
            <p:nvPr/>
          </p:nvSpPr>
          <p:spPr bwMode="auto">
            <a:xfrm>
              <a:off x="302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2" name="Rectangle 514"/>
            <p:cNvSpPr>
              <a:spLocks noChangeArrowheads="1"/>
            </p:cNvSpPr>
            <p:nvPr/>
          </p:nvSpPr>
          <p:spPr bwMode="auto">
            <a:xfrm>
              <a:off x="312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3" name="Rectangle 515"/>
            <p:cNvSpPr>
              <a:spLocks noChangeArrowheads="1"/>
            </p:cNvSpPr>
            <p:nvPr/>
          </p:nvSpPr>
          <p:spPr bwMode="auto">
            <a:xfrm>
              <a:off x="321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4" name="Rectangle 516"/>
            <p:cNvSpPr>
              <a:spLocks noChangeArrowheads="1"/>
            </p:cNvSpPr>
            <p:nvPr/>
          </p:nvSpPr>
          <p:spPr bwMode="auto">
            <a:xfrm>
              <a:off x="331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5" name="Rectangle 517"/>
            <p:cNvSpPr>
              <a:spLocks noChangeArrowheads="1"/>
            </p:cNvSpPr>
            <p:nvPr/>
          </p:nvSpPr>
          <p:spPr bwMode="auto">
            <a:xfrm>
              <a:off x="340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6" name="Rectangle 518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7" name="Rectangle 519"/>
            <p:cNvSpPr>
              <a:spLocks noChangeArrowheads="1"/>
            </p:cNvSpPr>
            <p:nvPr/>
          </p:nvSpPr>
          <p:spPr bwMode="auto">
            <a:xfrm>
              <a:off x="360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8" name="Rectangle 520"/>
            <p:cNvSpPr>
              <a:spLocks noChangeArrowheads="1"/>
            </p:cNvSpPr>
            <p:nvPr/>
          </p:nvSpPr>
          <p:spPr bwMode="auto">
            <a:xfrm>
              <a:off x="369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89" name="Rectangle 521"/>
            <p:cNvSpPr>
              <a:spLocks noChangeArrowheads="1"/>
            </p:cNvSpPr>
            <p:nvPr/>
          </p:nvSpPr>
          <p:spPr bwMode="auto">
            <a:xfrm>
              <a:off x="379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0" name="Rectangle 522"/>
            <p:cNvSpPr>
              <a:spLocks noChangeArrowheads="1"/>
            </p:cNvSpPr>
            <p:nvPr/>
          </p:nvSpPr>
          <p:spPr bwMode="auto">
            <a:xfrm>
              <a:off x="388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1" name="Rectangle 523"/>
            <p:cNvSpPr>
              <a:spLocks noChangeArrowheads="1"/>
            </p:cNvSpPr>
            <p:nvPr/>
          </p:nvSpPr>
          <p:spPr bwMode="auto">
            <a:xfrm>
              <a:off x="398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2" name="Rectangle 524"/>
            <p:cNvSpPr>
              <a:spLocks noChangeArrowheads="1"/>
            </p:cNvSpPr>
            <p:nvPr/>
          </p:nvSpPr>
          <p:spPr bwMode="auto">
            <a:xfrm>
              <a:off x="408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3" name="Rectangle 525"/>
            <p:cNvSpPr>
              <a:spLocks noChangeArrowheads="1"/>
            </p:cNvSpPr>
            <p:nvPr/>
          </p:nvSpPr>
          <p:spPr bwMode="auto">
            <a:xfrm>
              <a:off x="417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4" name="Rectangle 526"/>
            <p:cNvSpPr>
              <a:spLocks noChangeArrowheads="1"/>
            </p:cNvSpPr>
            <p:nvPr/>
          </p:nvSpPr>
          <p:spPr bwMode="auto">
            <a:xfrm>
              <a:off x="427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5" name="Rectangle 527"/>
            <p:cNvSpPr>
              <a:spLocks noChangeArrowheads="1"/>
            </p:cNvSpPr>
            <p:nvPr/>
          </p:nvSpPr>
          <p:spPr bwMode="auto">
            <a:xfrm>
              <a:off x="436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10096" name="Rectangle 528"/>
            <p:cNvSpPr>
              <a:spLocks noChangeArrowheads="1"/>
            </p:cNvSpPr>
            <p:nvPr/>
          </p:nvSpPr>
          <p:spPr bwMode="auto">
            <a:xfrm>
              <a:off x="446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10097" name="AutoShape 529"/>
            <p:cNvCxnSpPr>
              <a:cxnSpLocks noChangeShapeType="1"/>
              <a:stCxn id="110061" idx="2"/>
              <a:endCxn id="110089" idx="0"/>
            </p:cNvCxnSpPr>
            <p:nvPr/>
          </p:nvCxnSpPr>
          <p:spPr bwMode="auto">
            <a:xfrm flipH="1">
              <a:off x="3840" y="340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98" name="AutoShape 530"/>
            <p:cNvCxnSpPr>
              <a:cxnSpLocks noChangeShapeType="1"/>
              <a:stCxn id="110062" idx="2"/>
              <a:endCxn id="110090" idx="0"/>
            </p:cNvCxnSpPr>
            <p:nvPr/>
          </p:nvCxnSpPr>
          <p:spPr bwMode="auto">
            <a:xfrm flipH="1">
              <a:off x="3936" y="340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099" name="AutoShape 531"/>
            <p:cNvCxnSpPr>
              <a:cxnSpLocks noChangeShapeType="1"/>
              <a:stCxn id="110063" idx="2"/>
              <a:endCxn id="110091" idx="0"/>
            </p:cNvCxnSpPr>
            <p:nvPr/>
          </p:nvCxnSpPr>
          <p:spPr bwMode="auto">
            <a:xfrm flipH="1">
              <a:off x="4032" y="340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0129" name="Text Box 561"/>
          <p:cNvSpPr txBox="1">
            <a:spLocks noChangeArrowheads="1"/>
          </p:cNvSpPr>
          <p:nvPr/>
        </p:nvSpPr>
        <p:spPr bwMode="auto">
          <a:xfrm>
            <a:off x="7419975" y="4311650"/>
            <a:ext cx="14284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FF0000"/>
                </a:solidFill>
              </a:rPr>
              <a:t>FAST     </a:t>
            </a:r>
            <a:r>
              <a:rPr lang="en-US" altLang="en-US" sz="1400">
                <a:solidFill>
                  <a:srgbClr val="FF0000"/>
                </a:solidFill>
              </a:rPr>
              <a:t>O(log w)</a:t>
            </a:r>
          </a:p>
        </p:txBody>
      </p:sp>
      <p:grpSp>
        <p:nvGrpSpPr>
          <p:cNvPr id="110488" name="Group 920"/>
          <p:cNvGrpSpPr>
            <a:grpSpLocks/>
          </p:cNvGrpSpPr>
          <p:nvPr/>
        </p:nvGrpSpPr>
        <p:grpSpPr bwMode="auto">
          <a:xfrm>
            <a:off x="1981200" y="4648200"/>
            <a:ext cx="8305800" cy="1371600"/>
            <a:chOff x="288" y="816"/>
            <a:chExt cx="5232" cy="864"/>
          </a:xfrm>
        </p:grpSpPr>
        <p:grpSp>
          <p:nvGrpSpPr>
            <p:cNvPr id="110489" name="Group 921"/>
            <p:cNvGrpSpPr>
              <a:grpSpLocks/>
            </p:cNvGrpSpPr>
            <p:nvPr/>
          </p:nvGrpSpPr>
          <p:grpSpPr bwMode="auto">
            <a:xfrm>
              <a:off x="288" y="816"/>
              <a:ext cx="1536" cy="96"/>
              <a:chOff x="48" y="3024"/>
              <a:chExt cx="1536" cy="96"/>
            </a:xfrm>
          </p:grpSpPr>
          <p:sp>
            <p:nvSpPr>
              <p:cNvPr id="110490" name="Oval 922"/>
              <p:cNvSpPr>
                <a:spLocks noChangeArrowheads="1"/>
              </p:cNvSpPr>
              <p:nvPr/>
            </p:nvSpPr>
            <p:spPr bwMode="auto">
              <a:xfrm>
                <a:off x="7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1" name="Oval 923"/>
              <p:cNvSpPr>
                <a:spLocks noChangeArrowheads="1"/>
              </p:cNvSpPr>
              <p:nvPr/>
            </p:nvSpPr>
            <p:spPr bwMode="auto">
              <a:xfrm>
                <a:off x="16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2" name="Oval 924"/>
              <p:cNvSpPr>
                <a:spLocks noChangeArrowheads="1"/>
              </p:cNvSpPr>
              <p:nvPr/>
            </p:nvSpPr>
            <p:spPr bwMode="auto">
              <a:xfrm>
                <a:off x="36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3" name="Oval 925"/>
              <p:cNvSpPr>
                <a:spLocks noChangeArrowheads="1"/>
              </p:cNvSpPr>
              <p:nvPr/>
            </p:nvSpPr>
            <p:spPr bwMode="auto">
              <a:xfrm>
                <a:off x="45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4" name="Oval 926"/>
              <p:cNvSpPr>
                <a:spLocks noChangeArrowheads="1"/>
              </p:cNvSpPr>
              <p:nvPr/>
            </p:nvSpPr>
            <p:spPr bwMode="auto">
              <a:xfrm>
                <a:off x="64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5" name="Oval 927"/>
              <p:cNvSpPr>
                <a:spLocks noChangeArrowheads="1"/>
              </p:cNvSpPr>
              <p:nvPr/>
            </p:nvSpPr>
            <p:spPr bwMode="auto">
              <a:xfrm>
                <a:off x="74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6" name="Oval 928"/>
              <p:cNvSpPr>
                <a:spLocks noChangeArrowheads="1"/>
              </p:cNvSpPr>
              <p:nvPr/>
            </p:nvSpPr>
            <p:spPr bwMode="auto">
              <a:xfrm>
                <a:off x="93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7" name="Oval 929"/>
              <p:cNvSpPr>
                <a:spLocks noChangeArrowheads="1"/>
              </p:cNvSpPr>
              <p:nvPr/>
            </p:nvSpPr>
            <p:spPr bwMode="auto">
              <a:xfrm>
                <a:off x="103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8" name="Oval 930"/>
              <p:cNvSpPr>
                <a:spLocks noChangeArrowheads="1"/>
              </p:cNvSpPr>
              <p:nvPr/>
            </p:nvSpPr>
            <p:spPr bwMode="auto">
              <a:xfrm>
                <a:off x="122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9" name="Oval 931"/>
              <p:cNvSpPr>
                <a:spLocks noChangeArrowheads="1"/>
              </p:cNvSpPr>
              <p:nvPr/>
            </p:nvSpPr>
            <p:spPr bwMode="auto">
              <a:xfrm>
                <a:off x="132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00" name="Oval 932"/>
              <p:cNvSpPr>
                <a:spLocks noChangeArrowheads="1"/>
              </p:cNvSpPr>
              <p:nvPr/>
            </p:nvSpPr>
            <p:spPr bwMode="auto">
              <a:xfrm>
                <a:off x="151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01" name="Rectangle 933"/>
              <p:cNvSpPr>
                <a:spLocks noChangeArrowheads="1"/>
              </p:cNvSpPr>
              <p:nvPr/>
            </p:nvSpPr>
            <p:spPr bwMode="auto">
              <a:xfrm>
                <a:off x="4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2" name="Rectangle 934"/>
              <p:cNvSpPr>
                <a:spLocks noChangeArrowheads="1"/>
              </p:cNvSpPr>
              <p:nvPr/>
            </p:nvSpPr>
            <p:spPr bwMode="auto">
              <a:xfrm>
                <a:off x="14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3" name="Rectangle 935"/>
              <p:cNvSpPr>
                <a:spLocks noChangeArrowheads="1"/>
              </p:cNvSpPr>
              <p:nvPr/>
            </p:nvSpPr>
            <p:spPr bwMode="auto">
              <a:xfrm>
                <a:off x="24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4" name="Rectangle 936"/>
              <p:cNvSpPr>
                <a:spLocks noChangeArrowheads="1"/>
              </p:cNvSpPr>
              <p:nvPr/>
            </p:nvSpPr>
            <p:spPr bwMode="auto">
              <a:xfrm>
                <a:off x="33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5" name="Rectangle 937"/>
              <p:cNvSpPr>
                <a:spLocks noChangeArrowheads="1"/>
              </p:cNvSpPr>
              <p:nvPr/>
            </p:nvSpPr>
            <p:spPr bwMode="auto">
              <a:xfrm>
                <a:off x="43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6" name="Rectangle 938"/>
              <p:cNvSpPr>
                <a:spLocks noChangeArrowheads="1"/>
              </p:cNvSpPr>
              <p:nvPr/>
            </p:nvSpPr>
            <p:spPr bwMode="auto">
              <a:xfrm>
                <a:off x="52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7" name="Rectangle 939"/>
              <p:cNvSpPr>
                <a:spLocks noChangeArrowheads="1"/>
              </p:cNvSpPr>
              <p:nvPr/>
            </p:nvSpPr>
            <p:spPr bwMode="auto">
              <a:xfrm>
                <a:off x="6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8" name="Rectangle 940"/>
              <p:cNvSpPr>
                <a:spLocks noChangeArrowheads="1"/>
              </p:cNvSpPr>
              <p:nvPr/>
            </p:nvSpPr>
            <p:spPr bwMode="auto">
              <a:xfrm>
                <a:off x="7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9" name="Rectangle 941"/>
              <p:cNvSpPr>
                <a:spLocks noChangeArrowheads="1"/>
              </p:cNvSpPr>
              <p:nvPr/>
            </p:nvSpPr>
            <p:spPr bwMode="auto">
              <a:xfrm>
                <a:off x="8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0" name="Rectangle 942"/>
              <p:cNvSpPr>
                <a:spLocks noChangeArrowheads="1"/>
              </p:cNvSpPr>
              <p:nvPr/>
            </p:nvSpPr>
            <p:spPr bwMode="auto">
              <a:xfrm>
                <a:off x="9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1" name="Rectangle 94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2" name="Rectangle 944"/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3" name="Rectangle 945"/>
              <p:cNvSpPr>
                <a:spLocks noChangeArrowheads="1"/>
              </p:cNvSpPr>
              <p:nvPr/>
            </p:nvSpPr>
            <p:spPr bwMode="auto">
              <a:xfrm>
                <a:off x="12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4" name="Rectangle 946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5" name="Rectangle 947"/>
              <p:cNvSpPr>
                <a:spLocks noChangeArrowheads="1"/>
              </p:cNvSpPr>
              <p:nvPr/>
            </p:nvSpPr>
            <p:spPr bwMode="auto">
              <a:xfrm>
                <a:off x="139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6" name="Rectangle 948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10517" name="AutoShape 949"/>
            <p:cNvCxnSpPr>
              <a:cxnSpLocks noChangeShapeType="1"/>
              <a:stCxn id="110504" idx="2"/>
              <a:endCxn id="132167" idx="0"/>
            </p:cNvCxnSpPr>
            <p:nvPr/>
          </p:nvCxnSpPr>
          <p:spPr bwMode="auto">
            <a:xfrm>
              <a:off x="624" y="912"/>
              <a:ext cx="288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18" name="AutoShape 950"/>
            <p:cNvCxnSpPr>
              <a:cxnSpLocks noChangeShapeType="1"/>
              <a:stCxn id="110505" idx="2"/>
              <a:endCxn id="132168" idx="0"/>
            </p:cNvCxnSpPr>
            <p:nvPr/>
          </p:nvCxnSpPr>
          <p:spPr bwMode="auto">
            <a:xfrm>
              <a:off x="720" y="912"/>
              <a:ext cx="288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19" name="AutoShape 951"/>
            <p:cNvCxnSpPr>
              <a:cxnSpLocks noChangeShapeType="1"/>
              <a:stCxn id="110510" idx="2"/>
              <a:endCxn id="132171" idx="0"/>
            </p:cNvCxnSpPr>
            <p:nvPr/>
          </p:nvCxnSpPr>
          <p:spPr bwMode="auto">
            <a:xfrm>
              <a:off x="1200" y="912"/>
              <a:ext cx="9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0" name="AutoShape 952"/>
            <p:cNvCxnSpPr>
              <a:cxnSpLocks noChangeShapeType="1"/>
              <a:stCxn id="110511" idx="2"/>
              <a:endCxn id="132172" idx="0"/>
            </p:cNvCxnSpPr>
            <p:nvPr/>
          </p:nvCxnSpPr>
          <p:spPr bwMode="auto">
            <a:xfrm>
              <a:off x="1296" y="912"/>
              <a:ext cx="9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1" name="AutoShape 953"/>
            <p:cNvCxnSpPr>
              <a:cxnSpLocks noChangeShapeType="1"/>
              <a:stCxn id="110516" idx="2"/>
              <a:endCxn id="132175" idx="0"/>
            </p:cNvCxnSpPr>
            <p:nvPr/>
          </p:nvCxnSpPr>
          <p:spPr bwMode="auto">
            <a:xfrm flipH="1">
              <a:off x="1680" y="912"/>
              <a:ext cx="9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2" name="AutoShape 954"/>
            <p:cNvCxnSpPr>
              <a:cxnSpLocks noChangeShapeType="1"/>
              <a:stCxn id="110508" idx="2"/>
              <a:endCxn id="132170" idx="0"/>
            </p:cNvCxnSpPr>
            <p:nvPr/>
          </p:nvCxnSpPr>
          <p:spPr bwMode="auto">
            <a:xfrm>
              <a:off x="1008" y="912"/>
              <a:ext cx="192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3" name="AutoShape 955"/>
            <p:cNvCxnSpPr>
              <a:cxnSpLocks noChangeShapeType="1"/>
              <a:stCxn id="110507" idx="2"/>
              <a:endCxn id="132169" idx="0"/>
            </p:cNvCxnSpPr>
            <p:nvPr/>
          </p:nvCxnSpPr>
          <p:spPr bwMode="auto">
            <a:xfrm>
              <a:off x="912" y="912"/>
              <a:ext cx="192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4" name="AutoShape 956"/>
            <p:cNvCxnSpPr>
              <a:cxnSpLocks noChangeShapeType="1"/>
              <a:stCxn id="110501" idx="2"/>
              <a:endCxn id="132165" idx="0"/>
            </p:cNvCxnSpPr>
            <p:nvPr/>
          </p:nvCxnSpPr>
          <p:spPr bwMode="auto">
            <a:xfrm>
              <a:off x="336" y="912"/>
              <a:ext cx="384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5" name="AutoShape 957"/>
            <p:cNvCxnSpPr>
              <a:cxnSpLocks noChangeShapeType="1"/>
              <a:stCxn id="110502" idx="2"/>
              <a:endCxn id="132166" idx="0"/>
            </p:cNvCxnSpPr>
            <p:nvPr/>
          </p:nvCxnSpPr>
          <p:spPr bwMode="auto">
            <a:xfrm>
              <a:off x="432" y="912"/>
              <a:ext cx="384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6" name="AutoShape 958"/>
            <p:cNvCxnSpPr>
              <a:cxnSpLocks noChangeShapeType="1"/>
              <a:stCxn id="110513" idx="2"/>
              <a:endCxn id="132173" idx="0"/>
            </p:cNvCxnSpPr>
            <p:nvPr/>
          </p:nvCxnSpPr>
          <p:spPr bwMode="auto">
            <a:xfrm>
              <a:off x="1488" y="912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7" name="AutoShape 959"/>
            <p:cNvCxnSpPr>
              <a:cxnSpLocks noChangeShapeType="1"/>
              <a:stCxn id="110514" idx="2"/>
              <a:endCxn id="132174" idx="0"/>
            </p:cNvCxnSpPr>
            <p:nvPr/>
          </p:nvCxnSpPr>
          <p:spPr bwMode="auto">
            <a:xfrm>
              <a:off x="1584" y="912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0528" name="Group 960"/>
            <p:cNvGrpSpPr>
              <a:grpSpLocks/>
            </p:cNvGrpSpPr>
            <p:nvPr/>
          </p:nvGrpSpPr>
          <p:grpSpPr bwMode="auto">
            <a:xfrm>
              <a:off x="2112" y="816"/>
              <a:ext cx="1536" cy="96"/>
              <a:chOff x="2160" y="3024"/>
              <a:chExt cx="1536" cy="96"/>
            </a:xfrm>
          </p:grpSpPr>
          <p:sp>
            <p:nvSpPr>
              <p:cNvPr id="110529" name="Oval 961"/>
              <p:cNvSpPr>
                <a:spLocks noChangeArrowheads="1"/>
              </p:cNvSpPr>
              <p:nvPr/>
            </p:nvSpPr>
            <p:spPr bwMode="auto">
              <a:xfrm>
                <a:off x="362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0" name="Oval 962"/>
              <p:cNvSpPr>
                <a:spLocks noChangeArrowheads="1"/>
              </p:cNvSpPr>
              <p:nvPr/>
            </p:nvSpPr>
            <p:spPr bwMode="auto">
              <a:xfrm>
                <a:off x="218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1" name="Oval 963"/>
              <p:cNvSpPr>
                <a:spLocks noChangeArrowheads="1"/>
              </p:cNvSpPr>
              <p:nvPr/>
            </p:nvSpPr>
            <p:spPr bwMode="auto">
              <a:xfrm>
                <a:off x="237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2" name="Oval 964"/>
              <p:cNvSpPr>
                <a:spLocks noChangeArrowheads="1"/>
              </p:cNvSpPr>
              <p:nvPr/>
            </p:nvSpPr>
            <p:spPr bwMode="auto">
              <a:xfrm>
                <a:off x="247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3" name="Oval 965"/>
              <p:cNvSpPr>
                <a:spLocks noChangeArrowheads="1"/>
              </p:cNvSpPr>
              <p:nvPr/>
            </p:nvSpPr>
            <p:spPr bwMode="auto">
              <a:xfrm>
                <a:off x="266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4" name="Oval 966"/>
              <p:cNvSpPr>
                <a:spLocks noChangeArrowheads="1"/>
              </p:cNvSpPr>
              <p:nvPr/>
            </p:nvSpPr>
            <p:spPr bwMode="auto">
              <a:xfrm>
                <a:off x="276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5" name="Oval 967"/>
              <p:cNvSpPr>
                <a:spLocks noChangeArrowheads="1"/>
              </p:cNvSpPr>
              <p:nvPr/>
            </p:nvSpPr>
            <p:spPr bwMode="auto">
              <a:xfrm>
                <a:off x="295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6" name="Oval 968"/>
              <p:cNvSpPr>
                <a:spLocks noChangeArrowheads="1"/>
              </p:cNvSpPr>
              <p:nvPr/>
            </p:nvSpPr>
            <p:spPr bwMode="auto">
              <a:xfrm>
                <a:off x="304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7" name="Oval 969"/>
              <p:cNvSpPr>
                <a:spLocks noChangeArrowheads="1"/>
              </p:cNvSpPr>
              <p:nvPr/>
            </p:nvSpPr>
            <p:spPr bwMode="auto">
              <a:xfrm>
                <a:off x="324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8" name="Oval 970"/>
              <p:cNvSpPr>
                <a:spLocks noChangeArrowheads="1"/>
              </p:cNvSpPr>
              <p:nvPr/>
            </p:nvSpPr>
            <p:spPr bwMode="auto">
              <a:xfrm>
                <a:off x="333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9" name="Oval 971"/>
              <p:cNvSpPr>
                <a:spLocks noChangeArrowheads="1"/>
              </p:cNvSpPr>
              <p:nvPr/>
            </p:nvSpPr>
            <p:spPr bwMode="auto">
              <a:xfrm>
                <a:off x="352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40" name="Rectangle 972"/>
              <p:cNvSpPr>
                <a:spLocks noChangeArrowheads="1"/>
              </p:cNvSpPr>
              <p:nvPr/>
            </p:nvSpPr>
            <p:spPr bwMode="auto">
              <a:xfrm>
                <a:off x="36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1" name="Rectangle 973"/>
              <p:cNvSpPr>
                <a:spLocks noChangeArrowheads="1"/>
              </p:cNvSpPr>
              <p:nvPr/>
            </p:nvSpPr>
            <p:spPr bwMode="auto">
              <a:xfrm>
                <a:off x="216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2" name="Rectangle 974"/>
              <p:cNvSpPr>
                <a:spLocks noChangeArrowheads="1"/>
              </p:cNvSpPr>
              <p:nvPr/>
            </p:nvSpPr>
            <p:spPr bwMode="auto">
              <a:xfrm>
                <a:off x="225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3" name="Rectangle 975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4" name="Rectangle 976"/>
              <p:cNvSpPr>
                <a:spLocks noChangeArrowheads="1"/>
              </p:cNvSpPr>
              <p:nvPr/>
            </p:nvSpPr>
            <p:spPr bwMode="auto">
              <a:xfrm>
                <a:off x="244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5" name="Rectangle 977"/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6" name="Rectangle 978"/>
              <p:cNvSpPr>
                <a:spLocks noChangeArrowheads="1"/>
              </p:cNvSpPr>
              <p:nvPr/>
            </p:nvSpPr>
            <p:spPr bwMode="auto">
              <a:xfrm>
                <a:off x="264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7" name="Rectangle 979"/>
              <p:cNvSpPr>
                <a:spLocks noChangeArrowheads="1"/>
              </p:cNvSpPr>
              <p:nvPr/>
            </p:nvSpPr>
            <p:spPr bwMode="auto">
              <a:xfrm>
                <a:off x="273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8" name="Rectangle 980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9" name="Rectangle 981"/>
              <p:cNvSpPr>
                <a:spLocks noChangeArrowheads="1"/>
              </p:cNvSpPr>
              <p:nvPr/>
            </p:nvSpPr>
            <p:spPr bwMode="auto">
              <a:xfrm>
                <a:off x="292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0" name="Rectangle 982"/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1" name="Rectangle 983"/>
              <p:cNvSpPr>
                <a:spLocks noChangeArrowheads="1"/>
              </p:cNvSpPr>
              <p:nvPr/>
            </p:nvSpPr>
            <p:spPr bwMode="auto">
              <a:xfrm>
                <a:off x="31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2" name="Rectangle 984"/>
              <p:cNvSpPr>
                <a:spLocks noChangeArrowheads="1"/>
              </p:cNvSpPr>
              <p:nvPr/>
            </p:nvSpPr>
            <p:spPr bwMode="auto">
              <a:xfrm>
                <a:off x="32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3" name="Rectangle 985"/>
              <p:cNvSpPr>
                <a:spLocks noChangeArrowheads="1"/>
              </p:cNvSpPr>
              <p:nvPr/>
            </p:nvSpPr>
            <p:spPr bwMode="auto">
              <a:xfrm>
                <a:off x="33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4" name="Rectangle 986"/>
              <p:cNvSpPr>
                <a:spLocks noChangeArrowheads="1"/>
              </p:cNvSpPr>
              <p:nvPr/>
            </p:nvSpPr>
            <p:spPr bwMode="auto">
              <a:xfrm>
                <a:off x="34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5" name="Rectangle 987"/>
              <p:cNvSpPr>
                <a:spLocks noChangeArrowheads="1"/>
              </p:cNvSpPr>
              <p:nvPr/>
            </p:nvSpPr>
            <p:spPr bwMode="auto">
              <a:xfrm>
                <a:off x="35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10556" name="Group 988"/>
            <p:cNvGrpSpPr>
              <a:grpSpLocks/>
            </p:cNvGrpSpPr>
            <p:nvPr/>
          </p:nvGrpSpPr>
          <p:grpSpPr bwMode="auto">
            <a:xfrm>
              <a:off x="3984" y="816"/>
              <a:ext cx="1536" cy="96"/>
              <a:chOff x="4224" y="3024"/>
              <a:chExt cx="1536" cy="96"/>
            </a:xfrm>
          </p:grpSpPr>
          <p:sp>
            <p:nvSpPr>
              <p:cNvPr id="110557" name="Oval 989"/>
              <p:cNvSpPr>
                <a:spLocks noChangeArrowheads="1"/>
              </p:cNvSpPr>
              <p:nvPr/>
            </p:nvSpPr>
            <p:spPr bwMode="auto">
              <a:xfrm>
                <a:off x="559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58" name="Oval 990"/>
              <p:cNvSpPr>
                <a:spLocks noChangeArrowheads="1"/>
              </p:cNvSpPr>
              <p:nvPr/>
            </p:nvSpPr>
            <p:spPr bwMode="auto">
              <a:xfrm>
                <a:off x="434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59" name="Oval 991"/>
              <p:cNvSpPr>
                <a:spLocks noChangeArrowheads="1"/>
              </p:cNvSpPr>
              <p:nvPr/>
            </p:nvSpPr>
            <p:spPr bwMode="auto">
              <a:xfrm>
                <a:off x="444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0" name="Oval 992"/>
              <p:cNvSpPr>
                <a:spLocks noChangeArrowheads="1"/>
              </p:cNvSpPr>
              <p:nvPr/>
            </p:nvSpPr>
            <p:spPr bwMode="auto">
              <a:xfrm>
                <a:off x="463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1" name="Oval 993"/>
              <p:cNvSpPr>
                <a:spLocks noChangeArrowheads="1"/>
              </p:cNvSpPr>
              <p:nvPr/>
            </p:nvSpPr>
            <p:spPr bwMode="auto">
              <a:xfrm>
                <a:off x="472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2" name="Oval 994"/>
              <p:cNvSpPr>
                <a:spLocks noChangeArrowheads="1"/>
              </p:cNvSpPr>
              <p:nvPr/>
            </p:nvSpPr>
            <p:spPr bwMode="auto">
              <a:xfrm>
                <a:off x="492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3" name="Oval 995"/>
              <p:cNvSpPr>
                <a:spLocks noChangeArrowheads="1"/>
              </p:cNvSpPr>
              <p:nvPr/>
            </p:nvSpPr>
            <p:spPr bwMode="auto">
              <a:xfrm>
                <a:off x="501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4" name="Oval 996"/>
              <p:cNvSpPr>
                <a:spLocks noChangeArrowheads="1"/>
              </p:cNvSpPr>
              <p:nvPr/>
            </p:nvSpPr>
            <p:spPr bwMode="auto">
              <a:xfrm>
                <a:off x="520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5" name="Oval 997"/>
              <p:cNvSpPr>
                <a:spLocks noChangeArrowheads="1"/>
              </p:cNvSpPr>
              <p:nvPr/>
            </p:nvSpPr>
            <p:spPr bwMode="auto">
              <a:xfrm>
                <a:off x="530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6" name="Oval 998"/>
              <p:cNvSpPr>
                <a:spLocks noChangeArrowheads="1"/>
              </p:cNvSpPr>
              <p:nvPr/>
            </p:nvSpPr>
            <p:spPr bwMode="auto">
              <a:xfrm>
                <a:off x="549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7" name="Rectangle 999"/>
              <p:cNvSpPr>
                <a:spLocks noChangeArrowheads="1"/>
              </p:cNvSpPr>
              <p:nvPr/>
            </p:nvSpPr>
            <p:spPr bwMode="auto">
              <a:xfrm>
                <a:off x="556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68" name="Rectangle 1000"/>
              <p:cNvSpPr>
                <a:spLocks noChangeArrowheads="1"/>
              </p:cNvSpPr>
              <p:nvPr/>
            </p:nvSpPr>
            <p:spPr bwMode="auto">
              <a:xfrm>
                <a:off x="566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69" name="Rectangle 1001"/>
              <p:cNvSpPr>
                <a:spLocks noChangeArrowheads="1"/>
              </p:cNvSpPr>
              <p:nvPr/>
            </p:nvSpPr>
            <p:spPr bwMode="auto">
              <a:xfrm>
                <a:off x="42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0" name="Rectangle 1002"/>
              <p:cNvSpPr>
                <a:spLocks noChangeArrowheads="1"/>
              </p:cNvSpPr>
              <p:nvPr/>
            </p:nvSpPr>
            <p:spPr bwMode="auto">
              <a:xfrm>
                <a:off x="43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1" name="Rectangle 1003"/>
              <p:cNvSpPr>
                <a:spLocks noChangeArrowheads="1"/>
              </p:cNvSpPr>
              <p:nvPr/>
            </p:nvSpPr>
            <p:spPr bwMode="auto">
              <a:xfrm>
                <a:off x="44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2" name="Rectangle 1004"/>
              <p:cNvSpPr>
                <a:spLocks noChangeArrowheads="1"/>
              </p:cNvSpPr>
              <p:nvPr/>
            </p:nvSpPr>
            <p:spPr bwMode="auto">
              <a:xfrm>
                <a:off x="45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3" name="Rectangle 1005"/>
              <p:cNvSpPr>
                <a:spLocks noChangeArrowheads="1"/>
              </p:cNvSpPr>
              <p:nvPr/>
            </p:nvSpPr>
            <p:spPr bwMode="auto">
              <a:xfrm>
                <a:off x="46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4" name="Rectangle 1006"/>
              <p:cNvSpPr>
                <a:spLocks noChangeArrowheads="1"/>
              </p:cNvSpPr>
              <p:nvPr/>
            </p:nvSpPr>
            <p:spPr bwMode="auto">
              <a:xfrm>
                <a:off x="47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5" name="Rectangle 1007"/>
              <p:cNvSpPr>
                <a:spLocks noChangeArrowheads="1"/>
              </p:cNvSpPr>
              <p:nvPr/>
            </p:nvSpPr>
            <p:spPr bwMode="auto">
              <a:xfrm>
                <a:off x="48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6" name="Rectangle 1008"/>
              <p:cNvSpPr>
                <a:spLocks noChangeArrowheads="1"/>
              </p:cNvSpPr>
              <p:nvPr/>
            </p:nvSpPr>
            <p:spPr bwMode="auto">
              <a:xfrm>
                <a:off x="489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7" name="Rectangle 1009"/>
              <p:cNvSpPr>
                <a:spLocks noChangeArrowheads="1"/>
              </p:cNvSpPr>
              <p:nvPr/>
            </p:nvSpPr>
            <p:spPr bwMode="auto">
              <a:xfrm>
                <a:off x="499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8" name="Rectangle 1010"/>
              <p:cNvSpPr>
                <a:spLocks noChangeArrowheads="1"/>
              </p:cNvSpPr>
              <p:nvPr/>
            </p:nvSpPr>
            <p:spPr bwMode="auto">
              <a:xfrm>
                <a:off x="508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9" name="Rectangle 1011"/>
              <p:cNvSpPr>
                <a:spLocks noChangeArrowheads="1"/>
              </p:cNvSpPr>
              <p:nvPr/>
            </p:nvSpPr>
            <p:spPr bwMode="auto">
              <a:xfrm>
                <a:off x="518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80" name="Rectangle 1012"/>
              <p:cNvSpPr>
                <a:spLocks noChangeArrowheads="1"/>
              </p:cNvSpPr>
              <p:nvPr/>
            </p:nvSpPr>
            <p:spPr bwMode="auto">
              <a:xfrm>
                <a:off x="528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81" name="Rectangle 1013"/>
              <p:cNvSpPr>
                <a:spLocks noChangeArrowheads="1"/>
              </p:cNvSpPr>
              <p:nvPr/>
            </p:nvSpPr>
            <p:spPr bwMode="auto">
              <a:xfrm>
                <a:off x="537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82" name="Rectangle 1014"/>
              <p:cNvSpPr>
                <a:spLocks noChangeArrowheads="1"/>
              </p:cNvSpPr>
              <p:nvPr/>
            </p:nvSpPr>
            <p:spPr bwMode="auto">
              <a:xfrm>
                <a:off x="547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10583" name="AutoShape 1015"/>
            <p:cNvCxnSpPr>
              <a:cxnSpLocks noChangeShapeType="1"/>
              <a:stCxn id="110544" idx="2"/>
              <a:endCxn id="132139" idx="0"/>
            </p:cNvCxnSpPr>
            <p:nvPr/>
          </p:nvCxnSpPr>
          <p:spPr bwMode="auto">
            <a:xfrm flipH="1">
              <a:off x="1968" y="912"/>
              <a:ext cx="48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4" name="AutoShape 1016"/>
            <p:cNvCxnSpPr>
              <a:cxnSpLocks noChangeShapeType="1"/>
              <a:stCxn id="110546" idx="2"/>
              <a:endCxn id="132140" idx="0"/>
            </p:cNvCxnSpPr>
            <p:nvPr/>
          </p:nvCxnSpPr>
          <p:spPr bwMode="auto">
            <a:xfrm flipH="1">
              <a:off x="2064" y="912"/>
              <a:ext cx="576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5" name="AutoShape 1017"/>
            <p:cNvCxnSpPr>
              <a:cxnSpLocks noChangeShapeType="1"/>
              <a:stCxn id="110550" idx="2"/>
              <a:endCxn id="132116" idx="0"/>
            </p:cNvCxnSpPr>
            <p:nvPr/>
          </p:nvCxnSpPr>
          <p:spPr bwMode="auto">
            <a:xfrm>
              <a:off x="3024" y="912"/>
              <a:ext cx="72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6" name="AutoShape 1018"/>
            <p:cNvCxnSpPr>
              <a:cxnSpLocks noChangeShapeType="1"/>
              <a:stCxn id="110552" idx="2"/>
              <a:endCxn id="132117" idx="0"/>
            </p:cNvCxnSpPr>
            <p:nvPr/>
          </p:nvCxnSpPr>
          <p:spPr bwMode="auto">
            <a:xfrm>
              <a:off x="3216" y="912"/>
              <a:ext cx="624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7" name="AutoShape 1019"/>
            <p:cNvCxnSpPr>
              <a:cxnSpLocks noChangeShapeType="1"/>
              <a:stCxn id="110540" idx="2"/>
              <a:endCxn id="132120" idx="0"/>
            </p:cNvCxnSpPr>
            <p:nvPr/>
          </p:nvCxnSpPr>
          <p:spPr bwMode="auto">
            <a:xfrm>
              <a:off x="3600" y="912"/>
              <a:ext cx="528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8" name="AutoShape 1020"/>
            <p:cNvCxnSpPr>
              <a:cxnSpLocks noChangeShapeType="1"/>
              <a:stCxn id="110549" idx="2"/>
              <a:endCxn id="132115" idx="0"/>
            </p:cNvCxnSpPr>
            <p:nvPr/>
          </p:nvCxnSpPr>
          <p:spPr bwMode="auto">
            <a:xfrm>
              <a:off x="2928" y="912"/>
              <a:ext cx="720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9" name="AutoShape 1021"/>
            <p:cNvCxnSpPr>
              <a:cxnSpLocks noChangeShapeType="1"/>
              <a:stCxn id="110547" idx="2"/>
              <a:endCxn id="132141" idx="0"/>
            </p:cNvCxnSpPr>
            <p:nvPr/>
          </p:nvCxnSpPr>
          <p:spPr bwMode="auto">
            <a:xfrm flipH="1">
              <a:off x="2160" y="912"/>
              <a:ext cx="576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90" name="AutoShape 1022"/>
            <p:cNvCxnSpPr>
              <a:cxnSpLocks noChangeShapeType="1"/>
              <a:stCxn id="110541" idx="2"/>
              <a:endCxn id="132137" idx="0"/>
            </p:cNvCxnSpPr>
            <p:nvPr/>
          </p:nvCxnSpPr>
          <p:spPr bwMode="auto">
            <a:xfrm flipH="1">
              <a:off x="1776" y="912"/>
              <a:ext cx="384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91" name="AutoShape 1023"/>
            <p:cNvCxnSpPr>
              <a:cxnSpLocks noChangeShapeType="1"/>
              <a:stCxn id="110543" idx="2"/>
              <a:endCxn id="132138" idx="0"/>
            </p:cNvCxnSpPr>
            <p:nvPr/>
          </p:nvCxnSpPr>
          <p:spPr bwMode="auto">
            <a:xfrm flipH="1">
              <a:off x="1872" y="912"/>
              <a:ext cx="480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6" name="AutoShape 1024"/>
            <p:cNvCxnSpPr>
              <a:cxnSpLocks noChangeShapeType="1"/>
              <a:stCxn id="110553" idx="2"/>
              <a:endCxn id="132118" idx="0"/>
            </p:cNvCxnSpPr>
            <p:nvPr/>
          </p:nvCxnSpPr>
          <p:spPr bwMode="auto">
            <a:xfrm>
              <a:off x="3312" y="912"/>
              <a:ext cx="624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7" name="AutoShape 1025"/>
            <p:cNvCxnSpPr>
              <a:cxnSpLocks noChangeShapeType="1"/>
              <a:stCxn id="110555" idx="2"/>
              <a:endCxn id="132119" idx="0"/>
            </p:cNvCxnSpPr>
            <p:nvPr/>
          </p:nvCxnSpPr>
          <p:spPr bwMode="auto">
            <a:xfrm>
              <a:off x="3504" y="912"/>
              <a:ext cx="528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8" name="AutoShape 1026"/>
            <p:cNvCxnSpPr>
              <a:cxnSpLocks noChangeShapeType="1"/>
              <a:stCxn id="110573" idx="2"/>
              <a:endCxn id="132189" idx="0"/>
            </p:cNvCxnSpPr>
            <p:nvPr/>
          </p:nvCxnSpPr>
          <p:spPr bwMode="auto">
            <a:xfrm>
              <a:off x="4416" y="91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9" name="AutoShape 1027"/>
            <p:cNvCxnSpPr>
              <a:cxnSpLocks noChangeShapeType="1"/>
              <a:stCxn id="110574" idx="2"/>
              <a:endCxn id="132190" idx="0"/>
            </p:cNvCxnSpPr>
            <p:nvPr/>
          </p:nvCxnSpPr>
          <p:spPr bwMode="auto">
            <a:xfrm>
              <a:off x="4512" y="91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0" name="AutoShape 1028"/>
            <p:cNvCxnSpPr>
              <a:cxnSpLocks noChangeShapeType="1"/>
              <a:stCxn id="110579" idx="2"/>
              <a:endCxn id="132198" idx="0"/>
            </p:cNvCxnSpPr>
            <p:nvPr/>
          </p:nvCxnSpPr>
          <p:spPr bwMode="auto">
            <a:xfrm flipH="1">
              <a:off x="4800" y="912"/>
              <a:ext cx="19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1" name="AutoShape 1029"/>
            <p:cNvCxnSpPr>
              <a:cxnSpLocks noChangeShapeType="1"/>
              <a:stCxn id="110580" idx="2"/>
              <a:endCxn id="132199" idx="0"/>
            </p:cNvCxnSpPr>
            <p:nvPr/>
          </p:nvCxnSpPr>
          <p:spPr bwMode="auto">
            <a:xfrm flipH="1">
              <a:off x="4896" y="912"/>
              <a:ext cx="19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2" name="AutoShape 1030"/>
            <p:cNvCxnSpPr>
              <a:cxnSpLocks noChangeShapeType="1"/>
              <a:stCxn id="110577" idx="2"/>
              <a:endCxn id="132197" idx="0"/>
            </p:cNvCxnSpPr>
            <p:nvPr/>
          </p:nvCxnSpPr>
          <p:spPr bwMode="auto">
            <a:xfrm flipH="1">
              <a:off x="4704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3" name="AutoShape 1031"/>
            <p:cNvCxnSpPr>
              <a:cxnSpLocks noChangeShapeType="1"/>
              <a:stCxn id="110576" idx="2"/>
              <a:endCxn id="132191" idx="0"/>
            </p:cNvCxnSpPr>
            <p:nvPr/>
          </p:nvCxnSpPr>
          <p:spPr bwMode="auto">
            <a:xfrm flipH="1">
              <a:off x="4608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4" name="AutoShape 1032"/>
            <p:cNvCxnSpPr>
              <a:cxnSpLocks noChangeShapeType="1"/>
              <a:stCxn id="110570" idx="2"/>
              <a:endCxn id="132187" idx="0"/>
            </p:cNvCxnSpPr>
            <p:nvPr/>
          </p:nvCxnSpPr>
          <p:spPr bwMode="auto">
            <a:xfrm>
              <a:off x="4128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5" name="AutoShape 1033"/>
            <p:cNvCxnSpPr>
              <a:cxnSpLocks noChangeShapeType="1"/>
              <a:stCxn id="110571" idx="2"/>
              <a:endCxn id="132188" idx="0"/>
            </p:cNvCxnSpPr>
            <p:nvPr/>
          </p:nvCxnSpPr>
          <p:spPr bwMode="auto">
            <a:xfrm>
              <a:off x="4224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6" name="AutoShape 1034"/>
            <p:cNvCxnSpPr>
              <a:cxnSpLocks noChangeShapeType="1"/>
              <a:stCxn id="110582" idx="2"/>
              <a:endCxn id="132200" idx="0"/>
            </p:cNvCxnSpPr>
            <p:nvPr/>
          </p:nvCxnSpPr>
          <p:spPr bwMode="auto">
            <a:xfrm flipH="1">
              <a:off x="4992" y="912"/>
              <a:ext cx="288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7" name="AutoShape 1035"/>
            <p:cNvCxnSpPr>
              <a:cxnSpLocks noChangeShapeType="1"/>
              <a:stCxn id="110567" idx="2"/>
              <a:endCxn id="132201" idx="0"/>
            </p:cNvCxnSpPr>
            <p:nvPr/>
          </p:nvCxnSpPr>
          <p:spPr bwMode="auto">
            <a:xfrm flipH="1">
              <a:off x="5088" y="912"/>
              <a:ext cx="288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2108" name="Group 1036"/>
            <p:cNvGrpSpPr>
              <a:grpSpLocks/>
            </p:cNvGrpSpPr>
            <p:nvPr/>
          </p:nvGrpSpPr>
          <p:grpSpPr bwMode="auto">
            <a:xfrm>
              <a:off x="3600" y="1584"/>
              <a:ext cx="1536" cy="96"/>
              <a:chOff x="3120" y="3504"/>
              <a:chExt cx="1536" cy="96"/>
            </a:xfrm>
          </p:grpSpPr>
          <p:sp>
            <p:nvSpPr>
              <p:cNvPr id="132109" name="Oval 1037"/>
              <p:cNvSpPr>
                <a:spLocks noChangeArrowheads="1"/>
              </p:cNvSpPr>
              <p:nvPr/>
            </p:nvSpPr>
            <p:spPr bwMode="auto">
              <a:xfrm>
                <a:off x="3144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0" name="Oval 1038"/>
              <p:cNvSpPr>
                <a:spLocks noChangeArrowheads="1"/>
              </p:cNvSpPr>
              <p:nvPr/>
            </p:nvSpPr>
            <p:spPr bwMode="auto">
              <a:xfrm>
                <a:off x="3240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1" name="Oval 1039"/>
              <p:cNvSpPr>
                <a:spLocks noChangeArrowheads="1"/>
              </p:cNvSpPr>
              <p:nvPr/>
            </p:nvSpPr>
            <p:spPr bwMode="auto">
              <a:xfrm>
                <a:off x="3336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2" name="Oval 1040"/>
              <p:cNvSpPr>
                <a:spLocks noChangeArrowheads="1"/>
              </p:cNvSpPr>
              <p:nvPr/>
            </p:nvSpPr>
            <p:spPr bwMode="auto">
              <a:xfrm>
                <a:off x="3432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3" name="Oval 1041"/>
              <p:cNvSpPr>
                <a:spLocks noChangeArrowheads="1"/>
              </p:cNvSpPr>
              <p:nvPr/>
            </p:nvSpPr>
            <p:spPr bwMode="auto">
              <a:xfrm>
                <a:off x="3528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4" name="Oval 1042"/>
              <p:cNvSpPr>
                <a:spLocks noChangeArrowheads="1"/>
              </p:cNvSpPr>
              <p:nvPr/>
            </p:nvSpPr>
            <p:spPr bwMode="auto">
              <a:xfrm>
                <a:off x="3624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5" name="Rectangle 1043"/>
              <p:cNvSpPr>
                <a:spLocks noChangeArrowheads="1"/>
              </p:cNvSpPr>
              <p:nvPr/>
            </p:nvSpPr>
            <p:spPr bwMode="auto">
              <a:xfrm>
                <a:off x="312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6" name="Rectangle 1044"/>
              <p:cNvSpPr>
                <a:spLocks noChangeArrowheads="1"/>
              </p:cNvSpPr>
              <p:nvPr/>
            </p:nvSpPr>
            <p:spPr bwMode="auto">
              <a:xfrm>
                <a:off x="321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7" name="Rectangle 1045"/>
              <p:cNvSpPr>
                <a:spLocks noChangeArrowheads="1"/>
              </p:cNvSpPr>
              <p:nvPr/>
            </p:nvSpPr>
            <p:spPr bwMode="auto">
              <a:xfrm>
                <a:off x="331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8" name="Rectangle 1046"/>
              <p:cNvSpPr>
                <a:spLocks noChangeArrowheads="1"/>
              </p:cNvSpPr>
              <p:nvPr/>
            </p:nvSpPr>
            <p:spPr bwMode="auto">
              <a:xfrm>
                <a:off x="340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9" name="Rectangle 1047"/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0" name="Rectangle 1048"/>
              <p:cNvSpPr>
                <a:spLocks noChangeArrowheads="1"/>
              </p:cNvSpPr>
              <p:nvPr/>
            </p:nvSpPr>
            <p:spPr bwMode="auto">
              <a:xfrm>
                <a:off x="360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1" name="Rectangle 1049"/>
              <p:cNvSpPr>
                <a:spLocks noChangeArrowheads="1"/>
              </p:cNvSpPr>
              <p:nvPr/>
            </p:nvSpPr>
            <p:spPr bwMode="auto">
              <a:xfrm>
                <a:off x="369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2" name="Rectangle 1050"/>
              <p:cNvSpPr>
                <a:spLocks noChangeArrowheads="1"/>
              </p:cNvSpPr>
              <p:nvPr/>
            </p:nvSpPr>
            <p:spPr bwMode="auto">
              <a:xfrm>
                <a:off x="379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3" name="Rectangle 1051"/>
              <p:cNvSpPr>
                <a:spLocks noChangeArrowheads="1"/>
              </p:cNvSpPr>
              <p:nvPr/>
            </p:nvSpPr>
            <p:spPr bwMode="auto">
              <a:xfrm>
                <a:off x="388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4" name="Rectangle 1052"/>
              <p:cNvSpPr>
                <a:spLocks noChangeArrowheads="1"/>
              </p:cNvSpPr>
              <p:nvPr/>
            </p:nvSpPr>
            <p:spPr bwMode="auto">
              <a:xfrm>
                <a:off x="398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5" name="Rectangle 1053"/>
              <p:cNvSpPr>
                <a:spLocks noChangeArrowheads="1"/>
              </p:cNvSpPr>
              <p:nvPr/>
            </p:nvSpPr>
            <p:spPr bwMode="auto">
              <a:xfrm>
                <a:off x="408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6" name="Rectangle 1054"/>
              <p:cNvSpPr>
                <a:spLocks noChangeArrowheads="1"/>
              </p:cNvSpPr>
              <p:nvPr/>
            </p:nvSpPr>
            <p:spPr bwMode="auto">
              <a:xfrm>
                <a:off x="417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7" name="Rectangle 1055"/>
              <p:cNvSpPr>
                <a:spLocks noChangeArrowheads="1"/>
              </p:cNvSpPr>
              <p:nvPr/>
            </p:nvSpPr>
            <p:spPr bwMode="auto">
              <a:xfrm>
                <a:off x="427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8" name="Rectangle 1056"/>
              <p:cNvSpPr>
                <a:spLocks noChangeArrowheads="1"/>
              </p:cNvSpPr>
              <p:nvPr/>
            </p:nvSpPr>
            <p:spPr bwMode="auto">
              <a:xfrm>
                <a:off x="436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9" name="Rectangle 1057"/>
              <p:cNvSpPr>
                <a:spLocks noChangeArrowheads="1"/>
              </p:cNvSpPr>
              <p:nvPr/>
            </p:nvSpPr>
            <p:spPr bwMode="auto">
              <a:xfrm>
                <a:off x="446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30" name="Rectangle 1058"/>
              <p:cNvSpPr>
                <a:spLocks noChangeArrowheads="1"/>
              </p:cNvSpPr>
              <p:nvPr/>
            </p:nvSpPr>
            <p:spPr bwMode="auto">
              <a:xfrm>
                <a:off x="456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131" name="Group 1059"/>
            <p:cNvGrpSpPr>
              <a:grpSpLocks/>
            </p:cNvGrpSpPr>
            <p:nvPr/>
          </p:nvGrpSpPr>
          <p:grpSpPr bwMode="auto">
            <a:xfrm>
              <a:off x="672" y="1584"/>
              <a:ext cx="1536" cy="96"/>
              <a:chOff x="1296" y="3504"/>
              <a:chExt cx="1536" cy="96"/>
            </a:xfrm>
          </p:grpSpPr>
          <p:sp>
            <p:nvSpPr>
              <p:cNvPr id="132132" name="Oval 1060"/>
              <p:cNvSpPr>
                <a:spLocks noChangeArrowheads="1"/>
              </p:cNvSpPr>
              <p:nvPr/>
            </p:nvSpPr>
            <p:spPr bwMode="auto">
              <a:xfrm>
                <a:off x="2376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3" name="Oval 1061"/>
              <p:cNvSpPr>
                <a:spLocks noChangeArrowheads="1"/>
              </p:cNvSpPr>
              <p:nvPr/>
            </p:nvSpPr>
            <p:spPr bwMode="auto">
              <a:xfrm>
                <a:off x="2472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4" name="Oval 1062"/>
              <p:cNvSpPr>
                <a:spLocks noChangeArrowheads="1"/>
              </p:cNvSpPr>
              <p:nvPr/>
            </p:nvSpPr>
            <p:spPr bwMode="auto">
              <a:xfrm>
                <a:off x="2568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5" name="Oval 1063"/>
              <p:cNvSpPr>
                <a:spLocks noChangeArrowheads="1"/>
              </p:cNvSpPr>
              <p:nvPr/>
            </p:nvSpPr>
            <p:spPr bwMode="auto">
              <a:xfrm>
                <a:off x="2664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6" name="Oval 1064"/>
              <p:cNvSpPr>
                <a:spLocks noChangeArrowheads="1"/>
              </p:cNvSpPr>
              <p:nvPr/>
            </p:nvSpPr>
            <p:spPr bwMode="auto">
              <a:xfrm>
                <a:off x="2760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7" name="Rectangle 1065"/>
              <p:cNvSpPr>
                <a:spLocks noChangeArrowheads="1"/>
              </p:cNvSpPr>
              <p:nvPr/>
            </p:nvSpPr>
            <p:spPr bwMode="auto">
              <a:xfrm>
                <a:off x="235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38" name="Rectangle 1066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39" name="Rectangle 1067"/>
              <p:cNvSpPr>
                <a:spLocks noChangeArrowheads="1"/>
              </p:cNvSpPr>
              <p:nvPr/>
            </p:nvSpPr>
            <p:spPr bwMode="auto">
              <a:xfrm>
                <a:off x="254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0" name="Rectangle 1068"/>
              <p:cNvSpPr>
                <a:spLocks noChangeArrowheads="1"/>
              </p:cNvSpPr>
              <p:nvPr/>
            </p:nvSpPr>
            <p:spPr bwMode="auto">
              <a:xfrm>
                <a:off x="264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1" name="Rectangle 1069"/>
              <p:cNvSpPr>
                <a:spLocks noChangeArrowheads="1"/>
              </p:cNvSpPr>
              <p:nvPr/>
            </p:nvSpPr>
            <p:spPr bwMode="auto">
              <a:xfrm>
                <a:off x="273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2" name="Rectangle 1070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3" name="Rectangle 1071"/>
              <p:cNvSpPr>
                <a:spLocks noChangeArrowheads="1"/>
              </p:cNvSpPr>
              <p:nvPr/>
            </p:nvSpPr>
            <p:spPr bwMode="auto">
              <a:xfrm>
                <a:off x="139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4" name="Rectangle 107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5" name="Rectangle 1073"/>
              <p:cNvSpPr>
                <a:spLocks noChangeArrowheads="1"/>
              </p:cNvSpPr>
              <p:nvPr/>
            </p:nvSpPr>
            <p:spPr bwMode="auto">
              <a:xfrm>
                <a:off x="158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6" name="Rectangle 1074"/>
              <p:cNvSpPr>
                <a:spLocks noChangeArrowheads="1"/>
              </p:cNvSpPr>
              <p:nvPr/>
            </p:nvSpPr>
            <p:spPr bwMode="auto">
              <a:xfrm>
                <a:off x="168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7" name="Rectangle 1075"/>
              <p:cNvSpPr>
                <a:spLocks noChangeArrowheads="1"/>
              </p:cNvSpPr>
              <p:nvPr/>
            </p:nvSpPr>
            <p:spPr bwMode="auto">
              <a:xfrm>
                <a:off x="177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8" name="Rectangle 1076"/>
              <p:cNvSpPr>
                <a:spLocks noChangeArrowheads="1"/>
              </p:cNvSpPr>
              <p:nvPr/>
            </p:nvSpPr>
            <p:spPr bwMode="auto">
              <a:xfrm>
                <a:off x="187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9" name="Rectangle 1077"/>
              <p:cNvSpPr>
                <a:spLocks noChangeArrowheads="1"/>
              </p:cNvSpPr>
              <p:nvPr/>
            </p:nvSpPr>
            <p:spPr bwMode="auto">
              <a:xfrm>
                <a:off x="196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50" name="Rectangle 1078"/>
              <p:cNvSpPr>
                <a:spLocks noChangeArrowheads="1"/>
              </p:cNvSpPr>
              <p:nvPr/>
            </p:nvSpPr>
            <p:spPr bwMode="auto">
              <a:xfrm>
                <a:off x="206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51" name="Rectangle 1079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52" name="Rectangle 1080"/>
              <p:cNvSpPr>
                <a:spLocks noChangeArrowheads="1"/>
              </p:cNvSpPr>
              <p:nvPr/>
            </p:nvSpPr>
            <p:spPr bwMode="auto">
              <a:xfrm>
                <a:off x="225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153" name="Group 1081"/>
            <p:cNvGrpSpPr>
              <a:grpSpLocks/>
            </p:cNvGrpSpPr>
            <p:nvPr/>
          </p:nvGrpSpPr>
          <p:grpSpPr bwMode="auto">
            <a:xfrm>
              <a:off x="672" y="1200"/>
              <a:ext cx="1536" cy="96"/>
              <a:chOff x="624" y="3408"/>
              <a:chExt cx="1536" cy="96"/>
            </a:xfrm>
          </p:grpSpPr>
          <p:sp>
            <p:nvSpPr>
              <p:cNvPr id="132154" name="Oval 1082"/>
              <p:cNvSpPr>
                <a:spLocks noChangeArrowheads="1"/>
              </p:cNvSpPr>
              <p:nvPr/>
            </p:nvSpPr>
            <p:spPr bwMode="auto">
              <a:xfrm>
                <a:off x="64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5" name="Oval 1083"/>
              <p:cNvSpPr>
                <a:spLocks noChangeArrowheads="1"/>
              </p:cNvSpPr>
              <p:nvPr/>
            </p:nvSpPr>
            <p:spPr bwMode="auto">
              <a:xfrm>
                <a:off x="74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6" name="Oval 1084"/>
              <p:cNvSpPr>
                <a:spLocks noChangeArrowheads="1"/>
              </p:cNvSpPr>
              <p:nvPr/>
            </p:nvSpPr>
            <p:spPr bwMode="auto">
              <a:xfrm>
                <a:off x="84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7" name="Oval 1085"/>
              <p:cNvSpPr>
                <a:spLocks noChangeArrowheads="1"/>
              </p:cNvSpPr>
              <p:nvPr/>
            </p:nvSpPr>
            <p:spPr bwMode="auto">
              <a:xfrm>
                <a:off x="93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8" name="Oval 1086"/>
              <p:cNvSpPr>
                <a:spLocks noChangeArrowheads="1"/>
              </p:cNvSpPr>
              <p:nvPr/>
            </p:nvSpPr>
            <p:spPr bwMode="auto">
              <a:xfrm>
                <a:off x="103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9" name="Oval 1087"/>
              <p:cNvSpPr>
                <a:spLocks noChangeArrowheads="1"/>
              </p:cNvSpPr>
              <p:nvPr/>
            </p:nvSpPr>
            <p:spPr bwMode="auto">
              <a:xfrm>
                <a:off x="112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0" name="Oval 1088"/>
              <p:cNvSpPr>
                <a:spLocks noChangeArrowheads="1"/>
              </p:cNvSpPr>
              <p:nvPr/>
            </p:nvSpPr>
            <p:spPr bwMode="auto">
              <a:xfrm>
                <a:off x="122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1" name="Oval 1089"/>
              <p:cNvSpPr>
                <a:spLocks noChangeArrowheads="1"/>
              </p:cNvSpPr>
              <p:nvPr/>
            </p:nvSpPr>
            <p:spPr bwMode="auto">
              <a:xfrm>
                <a:off x="13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2" name="Oval 1090"/>
              <p:cNvSpPr>
                <a:spLocks noChangeArrowheads="1"/>
              </p:cNvSpPr>
              <p:nvPr/>
            </p:nvSpPr>
            <p:spPr bwMode="auto">
              <a:xfrm>
                <a:off x="14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3" name="Oval 1091"/>
              <p:cNvSpPr>
                <a:spLocks noChangeArrowheads="1"/>
              </p:cNvSpPr>
              <p:nvPr/>
            </p:nvSpPr>
            <p:spPr bwMode="auto">
              <a:xfrm>
                <a:off x="15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4" name="Oval 1092"/>
              <p:cNvSpPr>
                <a:spLocks noChangeArrowheads="1"/>
              </p:cNvSpPr>
              <p:nvPr/>
            </p:nvSpPr>
            <p:spPr bwMode="auto">
              <a:xfrm>
                <a:off x="16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5" name="Rectangle 1093"/>
              <p:cNvSpPr>
                <a:spLocks noChangeArrowheads="1"/>
              </p:cNvSpPr>
              <p:nvPr/>
            </p:nvSpPr>
            <p:spPr bwMode="auto">
              <a:xfrm>
                <a:off x="62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6" name="Rectangle 1094"/>
              <p:cNvSpPr>
                <a:spLocks noChangeArrowheads="1"/>
              </p:cNvSpPr>
              <p:nvPr/>
            </p:nvSpPr>
            <p:spPr bwMode="auto">
              <a:xfrm>
                <a:off x="72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7" name="Rectangle 1095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8" name="Rectangle 1096"/>
              <p:cNvSpPr>
                <a:spLocks noChangeArrowheads="1"/>
              </p:cNvSpPr>
              <p:nvPr/>
            </p:nvSpPr>
            <p:spPr bwMode="auto">
              <a:xfrm>
                <a:off x="91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9" name="Rectangle 1097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0" name="Rectangle 1098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1" name="Rectangle 1099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2" name="Rectangle 1100"/>
              <p:cNvSpPr>
                <a:spLocks noChangeArrowheads="1"/>
              </p:cNvSpPr>
              <p:nvPr/>
            </p:nvSpPr>
            <p:spPr bwMode="auto">
              <a:xfrm>
                <a:off x="12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3" name="Rectangle 1101"/>
              <p:cNvSpPr>
                <a:spLocks noChangeArrowheads="1"/>
              </p:cNvSpPr>
              <p:nvPr/>
            </p:nvSpPr>
            <p:spPr bwMode="auto">
              <a:xfrm>
                <a:off x="13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4" name="Rectangle 1102"/>
              <p:cNvSpPr>
                <a:spLocks noChangeArrowheads="1"/>
              </p:cNvSpPr>
              <p:nvPr/>
            </p:nvSpPr>
            <p:spPr bwMode="auto">
              <a:xfrm>
                <a:off x="14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5" name="Rectangle 1103"/>
              <p:cNvSpPr>
                <a:spLocks noChangeArrowheads="1"/>
              </p:cNvSpPr>
              <p:nvPr/>
            </p:nvSpPr>
            <p:spPr bwMode="auto">
              <a:xfrm>
                <a:off x="15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6" name="Rectangle 1104"/>
              <p:cNvSpPr>
                <a:spLocks noChangeArrowheads="1"/>
              </p:cNvSpPr>
              <p:nvPr/>
            </p:nvSpPr>
            <p:spPr bwMode="auto">
              <a:xfrm>
                <a:off x="1680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7" name="Rectangle 1105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8" name="Rectangle 1106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9" name="Rectangle 1107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80" name="Rectangle 1108"/>
              <p:cNvSpPr>
                <a:spLocks noChangeArrowheads="1"/>
              </p:cNvSpPr>
              <p:nvPr/>
            </p:nvSpPr>
            <p:spPr bwMode="auto">
              <a:xfrm>
                <a:off x="206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181" name="Group 1109"/>
            <p:cNvGrpSpPr>
              <a:grpSpLocks/>
            </p:cNvGrpSpPr>
            <p:nvPr/>
          </p:nvGrpSpPr>
          <p:grpSpPr bwMode="auto">
            <a:xfrm>
              <a:off x="3600" y="1200"/>
              <a:ext cx="1536" cy="96"/>
              <a:chOff x="3504" y="3408"/>
              <a:chExt cx="1536" cy="96"/>
            </a:xfrm>
          </p:grpSpPr>
          <p:sp>
            <p:nvSpPr>
              <p:cNvPr id="132182" name="Oval 1110"/>
              <p:cNvSpPr>
                <a:spLocks noChangeArrowheads="1"/>
              </p:cNvSpPr>
              <p:nvPr/>
            </p:nvSpPr>
            <p:spPr bwMode="auto">
              <a:xfrm>
                <a:off x="410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3" name="Oval 1111"/>
              <p:cNvSpPr>
                <a:spLocks noChangeArrowheads="1"/>
              </p:cNvSpPr>
              <p:nvPr/>
            </p:nvSpPr>
            <p:spPr bwMode="auto">
              <a:xfrm>
                <a:off x="420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4" name="Oval 1112"/>
              <p:cNvSpPr>
                <a:spLocks noChangeArrowheads="1"/>
              </p:cNvSpPr>
              <p:nvPr/>
            </p:nvSpPr>
            <p:spPr bwMode="auto">
              <a:xfrm>
                <a:off x="429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5" name="Oval 1113"/>
              <p:cNvSpPr>
                <a:spLocks noChangeArrowheads="1"/>
              </p:cNvSpPr>
              <p:nvPr/>
            </p:nvSpPr>
            <p:spPr bwMode="auto">
              <a:xfrm>
                <a:off x="439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6" name="Oval 1114"/>
              <p:cNvSpPr>
                <a:spLocks noChangeArrowheads="1"/>
              </p:cNvSpPr>
              <p:nvPr/>
            </p:nvSpPr>
            <p:spPr bwMode="auto">
              <a:xfrm>
                <a:off x="448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7" name="Rectangle 1115"/>
              <p:cNvSpPr>
                <a:spLocks noChangeArrowheads="1"/>
              </p:cNvSpPr>
              <p:nvPr/>
            </p:nvSpPr>
            <p:spPr bwMode="auto">
              <a:xfrm>
                <a:off x="408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88" name="Rectangle 111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89" name="Rectangle 1117"/>
              <p:cNvSpPr>
                <a:spLocks noChangeArrowheads="1"/>
              </p:cNvSpPr>
              <p:nvPr/>
            </p:nvSpPr>
            <p:spPr bwMode="auto">
              <a:xfrm>
                <a:off x="427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0" name="Rectangle 1118"/>
              <p:cNvSpPr>
                <a:spLocks noChangeArrowheads="1"/>
              </p:cNvSpPr>
              <p:nvPr/>
            </p:nvSpPr>
            <p:spPr bwMode="auto">
              <a:xfrm>
                <a:off x="436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1" name="Rectangle 1119"/>
              <p:cNvSpPr>
                <a:spLocks noChangeArrowheads="1"/>
              </p:cNvSpPr>
              <p:nvPr/>
            </p:nvSpPr>
            <p:spPr bwMode="auto">
              <a:xfrm>
                <a:off x="446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2" name="Oval 1120"/>
              <p:cNvSpPr>
                <a:spLocks noChangeArrowheads="1"/>
              </p:cNvSpPr>
              <p:nvPr/>
            </p:nvSpPr>
            <p:spPr bwMode="auto">
              <a:xfrm>
                <a:off x="458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3" name="Oval 1121"/>
              <p:cNvSpPr>
                <a:spLocks noChangeArrowheads="1"/>
              </p:cNvSpPr>
              <p:nvPr/>
            </p:nvSpPr>
            <p:spPr bwMode="auto">
              <a:xfrm>
                <a:off x="468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4" name="Oval 1122"/>
              <p:cNvSpPr>
                <a:spLocks noChangeArrowheads="1"/>
              </p:cNvSpPr>
              <p:nvPr/>
            </p:nvSpPr>
            <p:spPr bwMode="auto">
              <a:xfrm>
                <a:off x="477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5" name="Oval 1123"/>
              <p:cNvSpPr>
                <a:spLocks noChangeArrowheads="1"/>
              </p:cNvSpPr>
              <p:nvPr/>
            </p:nvSpPr>
            <p:spPr bwMode="auto">
              <a:xfrm>
                <a:off x="487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6" name="Oval 1124"/>
              <p:cNvSpPr>
                <a:spLocks noChangeArrowheads="1"/>
              </p:cNvSpPr>
              <p:nvPr/>
            </p:nvSpPr>
            <p:spPr bwMode="auto">
              <a:xfrm>
                <a:off x="496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7" name="Rectangle 1125"/>
              <p:cNvSpPr>
                <a:spLocks noChangeArrowheads="1"/>
              </p:cNvSpPr>
              <p:nvPr/>
            </p:nvSpPr>
            <p:spPr bwMode="auto">
              <a:xfrm>
                <a:off x="456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8" name="Rectangle 1126"/>
              <p:cNvSpPr>
                <a:spLocks noChangeArrowheads="1"/>
              </p:cNvSpPr>
              <p:nvPr/>
            </p:nvSpPr>
            <p:spPr bwMode="auto">
              <a:xfrm>
                <a:off x="465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9" name="Rectangle 1127"/>
              <p:cNvSpPr>
                <a:spLocks noChangeArrowheads="1"/>
              </p:cNvSpPr>
              <p:nvPr/>
            </p:nvSpPr>
            <p:spPr bwMode="auto">
              <a:xfrm>
                <a:off x="475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0" name="Rectangle 1128"/>
              <p:cNvSpPr>
                <a:spLocks noChangeArrowheads="1"/>
              </p:cNvSpPr>
              <p:nvPr/>
            </p:nvSpPr>
            <p:spPr bwMode="auto">
              <a:xfrm>
                <a:off x="484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1" name="Rectangle 1129"/>
              <p:cNvSpPr>
                <a:spLocks noChangeArrowheads="1"/>
              </p:cNvSpPr>
              <p:nvPr/>
            </p:nvSpPr>
            <p:spPr bwMode="auto">
              <a:xfrm>
                <a:off x="494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2" name="Rectangle 1130"/>
              <p:cNvSpPr>
                <a:spLocks noChangeArrowheads="1"/>
              </p:cNvSpPr>
              <p:nvPr/>
            </p:nvSpPr>
            <p:spPr bwMode="auto">
              <a:xfrm>
                <a:off x="3600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3" name="Rectangle 1131"/>
              <p:cNvSpPr>
                <a:spLocks noChangeArrowheads="1"/>
              </p:cNvSpPr>
              <p:nvPr/>
            </p:nvSpPr>
            <p:spPr bwMode="auto">
              <a:xfrm>
                <a:off x="3696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4" name="Rectangle 1132"/>
              <p:cNvSpPr>
                <a:spLocks noChangeArrowheads="1"/>
              </p:cNvSpPr>
              <p:nvPr/>
            </p:nvSpPr>
            <p:spPr bwMode="auto">
              <a:xfrm>
                <a:off x="3792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5" name="Rectangle 1133"/>
              <p:cNvSpPr>
                <a:spLocks noChangeArrowheads="1"/>
              </p:cNvSpPr>
              <p:nvPr/>
            </p:nvSpPr>
            <p:spPr bwMode="auto">
              <a:xfrm>
                <a:off x="3888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6" name="Rectangle 1134"/>
              <p:cNvSpPr>
                <a:spLocks noChangeArrowheads="1"/>
              </p:cNvSpPr>
              <p:nvPr/>
            </p:nvSpPr>
            <p:spPr bwMode="auto">
              <a:xfrm>
                <a:off x="398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7" name="Rectangle 1135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sp>
          <p:nvSpPr>
            <p:cNvPr id="132208" name="Text Box 1136"/>
            <p:cNvSpPr txBox="1">
              <a:spLocks noChangeArrowheads="1"/>
            </p:cNvSpPr>
            <p:nvPr/>
          </p:nvSpPr>
          <p:spPr bwMode="auto">
            <a:xfrm>
              <a:off x="1344" y="129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0707"/>
                  </a:solidFill>
                </a:rPr>
                <a:t>+</a:t>
              </a:r>
            </a:p>
          </p:txBody>
        </p:sp>
        <p:sp>
          <p:nvSpPr>
            <p:cNvPr id="132209" name="Text Box 1137"/>
            <p:cNvSpPr txBox="1">
              <a:spLocks noChangeArrowheads="1"/>
            </p:cNvSpPr>
            <p:nvPr/>
          </p:nvSpPr>
          <p:spPr bwMode="auto">
            <a:xfrm>
              <a:off x="4272" y="129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0707"/>
                  </a:solidFill>
                </a:rPr>
                <a:t>+</a:t>
              </a:r>
            </a:p>
          </p:txBody>
        </p:sp>
      </p:grpSp>
      <p:grpSp>
        <p:nvGrpSpPr>
          <p:cNvPr id="132222" name="Group 1150"/>
          <p:cNvGrpSpPr>
            <a:grpSpLocks/>
          </p:cNvGrpSpPr>
          <p:nvPr/>
        </p:nvGrpSpPr>
        <p:grpSpPr bwMode="auto">
          <a:xfrm>
            <a:off x="1981200" y="4800600"/>
            <a:ext cx="2438400" cy="381000"/>
            <a:chOff x="480" y="2928"/>
            <a:chExt cx="1536" cy="240"/>
          </a:xfrm>
        </p:grpSpPr>
        <p:sp>
          <p:nvSpPr>
            <p:cNvPr id="132223" name="Oval 1151"/>
            <p:cNvSpPr>
              <a:spLocks noChangeArrowheads="1"/>
            </p:cNvSpPr>
            <p:nvPr/>
          </p:nvSpPr>
          <p:spPr bwMode="auto">
            <a:xfrm>
              <a:off x="50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4" name="Oval 1152"/>
            <p:cNvSpPr>
              <a:spLocks noChangeArrowheads="1"/>
            </p:cNvSpPr>
            <p:nvPr/>
          </p:nvSpPr>
          <p:spPr bwMode="auto">
            <a:xfrm>
              <a:off x="60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5" name="Oval 1153"/>
            <p:cNvSpPr>
              <a:spLocks noChangeArrowheads="1"/>
            </p:cNvSpPr>
            <p:nvPr/>
          </p:nvSpPr>
          <p:spPr bwMode="auto">
            <a:xfrm>
              <a:off x="69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6" name="Oval 1154"/>
            <p:cNvSpPr>
              <a:spLocks noChangeArrowheads="1"/>
            </p:cNvSpPr>
            <p:nvPr/>
          </p:nvSpPr>
          <p:spPr bwMode="auto">
            <a:xfrm>
              <a:off x="79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7" name="Oval 1155"/>
            <p:cNvSpPr>
              <a:spLocks noChangeArrowheads="1"/>
            </p:cNvSpPr>
            <p:nvPr/>
          </p:nvSpPr>
          <p:spPr bwMode="auto">
            <a:xfrm>
              <a:off x="1080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8" name="Oval 1156"/>
            <p:cNvSpPr>
              <a:spLocks noChangeArrowheads="1"/>
            </p:cNvSpPr>
            <p:nvPr/>
          </p:nvSpPr>
          <p:spPr bwMode="auto">
            <a:xfrm>
              <a:off x="117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29" name="Oval 1157"/>
            <p:cNvSpPr>
              <a:spLocks noChangeArrowheads="1"/>
            </p:cNvSpPr>
            <p:nvPr/>
          </p:nvSpPr>
          <p:spPr bwMode="auto">
            <a:xfrm>
              <a:off x="1368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0" name="Oval 1158"/>
            <p:cNvSpPr>
              <a:spLocks noChangeArrowheads="1"/>
            </p:cNvSpPr>
            <p:nvPr/>
          </p:nvSpPr>
          <p:spPr bwMode="auto">
            <a:xfrm>
              <a:off x="146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1" name="Oval 1159"/>
            <p:cNvSpPr>
              <a:spLocks noChangeArrowheads="1"/>
            </p:cNvSpPr>
            <p:nvPr/>
          </p:nvSpPr>
          <p:spPr bwMode="auto">
            <a:xfrm>
              <a:off x="1656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2" name="Oval 1160"/>
            <p:cNvSpPr>
              <a:spLocks noChangeArrowheads="1"/>
            </p:cNvSpPr>
            <p:nvPr/>
          </p:nvSpPr>
          <p:spPr bwMode="auto">
            <a:xfrm>
              <a:off x="1752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3" name="Oval 1161"/>
            <p:cNvSpPr>
              <a:spLocks noChangeArrowheads="1"/>
            </p:cNvSpPr>
            <p:nvPr/>
          </p:nvSpPr>
          <p:spPr bwMode="auto">
            <a:xfrm>
              <a:off x="1944" y="30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34" name="Rectangle 1162"/>
            <p:cNvSpPr>
              <a:spLocks noChangeArrowheads="1"/>
            </p:cNvSpPr>
            <p:nvPr/>
          </p:nvSpPr>
          <p:spPr bwMode="auto">
            <a:xfrm>
              <a:off x="48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5" name="Rectangle 1163"/>
            <p:cNvSpPr>
              <a:spLocks noChangeArrowheads="1"/>
            </p:cNvSpPr>
            <p:nvPr/>
          </p:nvSpPr>
          <p:spPr bwMode="auto">
            <a:xfrm>
              <a:off x="57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6" name="Rectangle 1164"/>
            <p:cNvSpPr>
              <a:spLocks noChangeArrowheads="1"/>
            </p:cNvSpPr>
            <p:nvPr/>
          </p:nvSpPr>
          <p:spPr bwMode="auto">
            <a:xfrm>
              <a:off x="67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7" name="Rectangle 1165"/>
            <p:cNvSpPr>
              <a:spLocks noChangeArrowheads="1"/>
            </p:cNvSpPr>
            <p:nvPr/>
          </p:nvSpPr>
          <p:spPr bwMode="auto">
            <a:xfrm>
              <a:off x="76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8" name="Rectangle 1166"/>
            <p:cNvSpPr>
              <a:spLocks noChangeArrowheads="1"/>
            </p:cNvSpPr>
            <p:nvPr/>
          </p:nvSpPr>
          <p:spPr bwMode="auto">
            <a:xfrm>
              <a:off x="86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39" name="Rectangle 1167"/>
            <p:cNvSpPr>
              <a:spLocks noChangeArrowheads="1"/>
            </p:cNvSpPr>
            <p:nvPr/>
          </p:nvSpPr>
          <p:spPr bwMode="auto">
            <a:xfrm>
              <a:off x="96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0" name="Rectangle 1168"/>
            <p:cNvSpPr>
              <a:spLocks noChangeArrowheads="1"/>
            </p:cNvSpPr>
            <p:nvPr/>
          </p:nvSpPr>
          <p:spPr bwMode="auto">
            <a:xfrm>
              <a:off x="105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1" name="Rectangle 1169"/>
            <p:cNvSpPr>
              <a:spLocks noChangeArrowheads="1"/>
            </p:cNvSpPr>
            <p:nvPr/>
          </p:nvSpPr>
          <p:spPr bwMode="auto">
            <a:xfrm>
              <a:off x="115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2" name="Rectangle 1170"/>
            <p:cNvSpPr>
              <a:spLocks noChangeArrowheads="1"/>
            </p:cNvSpPr>
            <p:nvPr/>
          </p:nvSpPr>
          <p:spPr bwMode="auto">
            <a:xfrm>
              <a:off x="124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3" name="Rectangle 1171"/>
            <p:cNvSpPr>
              <a:spLocks noChangeArrowheads="1"/>
            </p:cNvSpPr>
            <p:nvPr/>
          </p:nvSpPr>
          <p:spPr bwMode="auto">
            <a:xfrm>
              <a:off x="134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4" name="Rectangle 1172"/>
            <p:cNvSpPr>
              <a:spLocks noChangeArrowheads="1"/>
            </p:cNvSpPr>
            <p:nvPr/>
          </p:nvSpPr>
          <p:spPr bwMode="auto">
            <a:xfrm>
              <a:off x="144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5" name="Rectangle 1173"/>
            <p:cNvSpPr>
              <a:spLocks noChangeArrowheads="1"/>
            </p:cNvSpPr>
            <p:nvPr/>
          </p:nvSpPr>
          <p:spPr bwMode="auto">
            <a:xfrm>
              <a:off x="1536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6" name="Rectangle 1174"/>
            <p:cNvSpPr>
              <a:spLocks noChangeArrowheads="1"/>
            </p:cNvSpPr>
            <p:nvPr/>
          </p:nvSpPr>
          <p:spPr bwMode="auto">
            <a:xfrm>
              <a:off x="1632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7" name="Rectangle 1175"/>
            <p:cNvSpPr>
              <a:spLocks noChangeArrowheads="1"/>
            </p:cNvSpPr>
            <p:nvPr/>
          </p:nvSpPr>
          <p:spPr bwMode="auto">
            <a:xfrm>
              <a:off x="1728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8" name="Rectangle 1176"/>
            <p:cNvSpPr>
              <a:spLocks noChangeArrowheads="1"/>
            </p:cNvSpPr>
            <p:nvPr/>
          </p:nvSpPr>
          <p:spPr bwMode="auto">
            <a:xfrm>
              <a:off x="1824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49" name="Rectangle 1177"/>
            <p:cNvSpPr>
              <a:spLocks noChangeArrowheads="1"/>
            </p:cNvSpPr>
            <p:nvPr/>
          </p:nvSpPr>
          <p:spPr bwMode="auto">
            <a:xfrm>
              <a:off x="1920" y="307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250" name="AutoShape 1178"/>
            <p:cNvCxnSpPr>
              <a:cxnSpLocks noChangeShapeType="1"/>
              <a:stCxn id="132387" idx="2"/>
              <a:endCxn id="132237" idx="0"/>
            </p:cNvCxnSpPr>
            <p:nvPr/>
          </p:nvCxnSpPr>
          <p:spPr bwMode="auto">
            <a:xfrm flipH="1">
              <a:off x="816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251" name="AutoShape 1179"/>
            <p:cNvCxnSpPr>
              <a:cxnSpLocks noChangeShapeType="1"/>
              <a:stCxn id="132386" idx="2"/>
              <a:endCxn id="132236" idx="0"/>
            </p:cNvCxnSpPr>
            <p:nvPr/>
          </p:nvCxnSpPr>
          <p:spPr bwMode="auto">
            <a:xfrm flipH="1">
              <a:off x="720" y="2928"/>
              <a:ext cx="9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252" name="Group 1180"/>
          <p:cNvGrpSpPr>
            <a:grpSpLocks/>
          </p:cNvGrpSpPr>
          <p:nvPr/>
        </p:nvGrpSpPr>
        <p:grpSpPr bwMode="auto">
          <a:xfrm>
            <a:off x="1981200" y="5181600"/>
            <a:ext cx="2438400" cy="381000"/>
            <a:chOff x="480" y="3168"/>
            <a:chExt cx="1536" cy="240"/>
          </a:xfrm>
        </p:grpSpPr>
        <p:sp>
          <p:nvSpPr>
            <p:cNvPr id="132253" name="Oval 1181"/>
            <p:cNvSpPr>
              <a:spLocks noChangeArrowheads="1"/>
            </p:cNvSpPr>
            <p:nvPr/>
          </p:nvSpPr>
          <p:spPr bwMode="auto">
            <a:xfrm>
              <a:off x="50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4" name="Oval 1182"/>
            <p:cNvSpPr>
              <a:spLocks noChangeArrowheads="1"/>
            </p:cNvSpPr>
            <p:nvPr/>
          </p:nvSpPr>
          <p:spPr bwMode="auto">
            <a:xfrm>
              <a:off x="600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5" name="Oval 1183"/>
            <p:cNvSpPr>
              <a:spLocks noChangeArrowheads="1"/>
            </p:cNvSpPr>
            <p:nvPr/>
          </p:nvSpPr>
          <p:spPr bwMode="auto">
            <a:xfrm>
              <a:off x="69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6" name="Oval 1184"/>
            <p:cNvSpPr>
              <a:spLocks noChangeArrowheads="1"/>
            </p:cNvSpPr>
            <p:nvPr/>
          </p:nvSpPr>
          <p:spPr bwMode="auto">
            <a:xfrm>
              <a:off x="79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7" name="Oval 1185"/>
            <p:cNvSpPr>
              <a:spLocks noChangeArrowheads="1"/>
            </p:cNvSpPr>
            <p:nvPr/>
          </p:nvSpPr>
          <p:spPr bwMode="auto">
            <a:xfrm>
              <a:off x="88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8" name="Oval 1186"/>
            <p:cNvSpPr>
              <a:spLocks noChangeArrowheads="1"/>
            </p:cNvSpPr>
            <p:nvPr/>
          </p:nvSpPr>
          <p:spPr bwMode="auto">
            <a:xfrm>
              <a:off x="98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59" name="Oval 1187"/>
            <p:cNvSpPr>
              <a:spLocks noChangeArrowheads="1"/>
            </p:cNvSpPr>
            <p:nvPr/>
          </p:nvSpPr>
          <p:spPr bwMode="auto">
            <a:xfrm>
              <a:off x="1368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0" name="Oval 1188"/>
            <p:cNvSpPr>
              <a:spLocks noChangeArrowheads="1"/>
            </p:cNvSpPr>
            <p:nvPr/>
          </p:nvSpPr>
          <p:spPr bwMode="auto">
            <a:xfrm>
              <a:off x="146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1" name="Oval 1189"/>
            <p:cNvSpPr>
              <a:spLocks noChangeArrowheads="1"/>
            </p:cNvSpPr>
            <p:nvPr/>
          </p:nvSpPr>
          <p:spPr bwMode="auto">
            <a:xfrm>
              <a:off x="1656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2" name="Oval 1190"/>
            <p:cNvSpPr>
              <a:spLocks noChangeArrowheads="1"/>
            </p:cNvSpPr>
            <p:nvPr/>
          </p:nvSpPr>
          <p:spPr bwMode="auto">
            <a:xfrm>
              <a:off x="1752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3" name="Oval 1191"/>
            <p:cNvSpPr>
              <a:spLocks noChangeArrowheads="1"/>
            </p:cNvSpPr>
            <p:nvPr/>
          </p:nvSpPr>
          <p:spPr bwMode="auto">
            <a:xfrm>
              <a:off x="1944" y="33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64" name="Rectangle 1192"/>
            <p:cNvSpPr>
              <a:spLocks noChangeArrowheads="1"/>
            </p:cNvSpPr>
            <p:nvPr/>
          </p:nvSpPr>
          <p:spPr bwMode="auto">
            <a:xfrm>
              <a:off x="48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5" name="Rectangle 1193"/>
            <p:cNvSpPr>
              <a:spLocks noChangeArrowheads="1"/>
            </p:cNvSpPr>
            <p:nvPr/>
          </p:nvSpPr>
          <p:spPr bwMode="auto">
            <a:xfrm>
              <a:off x="57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6" name="Rectangle 1194"/>
            <p:cNvSpPr>
              <a:spLocks noChangeArrowheads="1"/>
            </p:cNvSpPr>
            <p:nvPr/>
          </p:nvSpPr>
          <p:spPr bwMode="auto">
            <a:xfrm>
              <a:off x="67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7" name="Rectangle 1195"/>
            <p:cNvSpPr>
              <a:spLocks noChangeArrowheads="1"/>
            </p:cNvSpPr>
            <p:nvPr/>
          </p:nvSpPr>
          <p:spPr bwMode="auto">
            <a:xfrm>
              <a:off x="76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8" name="Rectangle 1196"/>
            <p:cNvSpPr>
              <a:spLocks noChangeArrowheads="1"/>
            </p:cNvSpPr>
            <p:nvPr/>
          </p:nvSpPr>
          <p:spPr bwMode="auto">
            <a:xfrm>
              <a:off x="86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69" name="Rectangle 1197"/>
            <p:cNvSpPr>
              <a:spLocks noChangeArrowheads="1"/>
            </p:cNvSpPr>
            <p:nvPr/>
          </p:nvSpPr>
          <p:spPr bwMode="auto">
            <a:xfrm>
              <a:off x="96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0" name="Rectangle 1198"/>
            <p:cNvSpPr>
              <a:spLocks noChangeArrowheads="1"/>
            </p:cNvSpPr>
            <p:nvPr/>
          </p:nvSpPr>
          <p:spPr bwMode="auto">
            <a:xfrm>
              <a:off x="105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1" name="Rectangle 1199"/>
            <p:cNvSpPr>
              <a:spLocks noChangeArrowheads="1"/>
            </p:cNvSpPr>
            <p:nvPr/>
          </p:nvSpPr>
          <p:spPr bwMode="auto">
            <a:xfrm>
              <a:off x="115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2" name="Rectangle 1200"/>
            <p:cNvSpPr>
              <a:spLocks noChangeArrowheads="1"/>
            </p:cNvSpPr>
            <p:nvPr/>
          </p:nvSpPr>
          <p:spPr bwMode="auto">
            <a:xfrm>
              <a:off x="124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3" name="Rectangle 1201"/>
            <p:cNvSpPr>
              <a:spLocks noChangeArrowheads="1"/>
            </p:cNvSpPr>
            <p:nvPr/>
          </p:nvSpPr>
          <p:spPr bwMode="auto">
            <a:xfrm>
              <a:off x="134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4" name="Rectangle 1202"/>
            <p:cNvSpPr>
              <a:spLocks noChangeArrowheads="1"/>
            </p:cNvSpPr>
            <p:nvPr/>
          </p:nvSpPr>
          <p:spPr bwMode="auto">
            <a:xfrm>
              <a:off x="144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5" name="Rectangle 1203"/>
            <p:cNvSpPr>
              <a:spLocks noChangeArrowheads="1"/>
            </p:cNvSpPr>
            <p:nvPr/>
          </p:nvSpPr>
          <p:spPr bwMode="auto">
            <a:xfrm>
              <a:off x="1536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6" name="Rectangle 1204"/>
            <p:cNvSpPr>
              <a:spLocks noChangeArrowheads="1"/>
            </p:cNvSpPr>
            <p:nvPr/>
          </p:nvSpPr>
          <p:spPr bwMode="auto">
            <a:xfrm>
              <a:off x="1632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7" name="Rectangle 1205"/>
            <p:cNvSpPr>
              <a:spLocks noChangeArrowheads="1"/>
            </p:cNvSpPr>
            <p:nvPr/>
          </p:nvSpPr>
          <p:spPr bwMode="auto">
            <a:xfrm>
              <a:off x="1728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8" name="Rectangle 1206"/>
            <p:cNvSpPr>
              <a:spLocks noChangeArrowheads="1"/>
            </p:cNvSpPr>
            <p:nvPr/>
          </p:nvSpPr>
          <p:spPr bwMode="auto">
            <a:xfrm>
              <a:off x="1824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79" name="Rectangle 1207"/>
            <p:cNvSpPr>
              <a:spLocks noChangeArrowheads="1"/>
            </p:cNvSpPr>
            <p:nvPr/>
          </p:nvSpPr>
          <p:spPr bwMode="auto">
            <a:xfrm>
              <a:off x="1920" y="331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280" name="AutoShape 1208"/>
            <p:cNvCxnSpPr>
              <a:cxnSpLocks noChangeShapeType="1"/>
              <a:stCxn id="132240" idx="2"/>
              <a:endCxn id="132268" idx="0"/>
            </p:cNvCxnSpPr>
            <p:nvPr/>
          </p:nvCxnSpPr>
          <p:spPr bwMode="auto">
            <a:xfrm flipH="1">
              <a:off x="912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281" name="AutoShape 1209"/>
            <p:cNvCxnSpPr>
              <a:cxnSpLocks noChangeShapeType="1"/>
              <a:stCxn id="132241" idx="2"/>
              <a:endCxn id="132269" idx="0"/>
            </p:cNvCxnSpPr>
            <p:nvPr/>
          </p:nvCxnSpPr>
          <p:spPr bwMode="auto">
            <a:xfrm flipH="1">
              <a:off x="1008" y="3168"/>
              <a:ext cx="192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282" name="Group 1210"/>
          <p:cNvGrpSpPr>
            <a:grpSpLocks/>
          </p:cNvGrpSpPr>
          <p:nvPr/>
        </p:nvGrpSpPr>
        <p:grpSpPr bwMode="auto">
          <a:xfrm>
            <a:off x="1981200" y="5562600"/>
            <a:ext cx="2438400" cy="381000"/>
            <a:chOff x="480" y="3408"/>
            <a:chExt cx="1536" cy="240"/>
          </a:xfrm>
        </p:grpSpPr>
        <p:sp>
          <p:nvSpPr>
            <p:cNvPr id="132283" name="Oval 1211"/>
            <p:cNvSpPr>
              <a:spLocks noChangeArrowheads="1"/>
            </p:cNvSpPr>
            <p:nvPr/>
          </p:nvSpPr>
          <p:spPr bwMode="auto">
            <a:xfrm>
              <a:off x="50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4" name="Oval 1212"/>
            <p:cNvSpPr>
              <a:spLocks noChangeArrowheads="1"/>
            </p:cNvSpPr>
            <p:nvPr/>
          </p:nvSpPr>
          <p:spPr bwMode="auto">
            <a:xfrm>
              <a:off x="60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5" name="Oval 1213"/>
            <p:cNvSpPr>
              <a:spLocks noChangeArrowheads="1"/>
            </p:cNvSpPr>
            <p:nvPr/>
          </p:nvSpPr>
          <p:spPr bwMode="auto">
            <a:xfrm>
              <a:off x="69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6" name="Oval 1214"/>
            <p:cNvSpPr>
              <a:spLocks noChangeArrowheads="1"/>
            </p:cNvSpPr>
            <p:nvPr/>
          </p:nvSpPr>
          <p:spPr bwMode="auto">
            <a:xfrm>
              <a:off x="79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7" name="Oval 1215"/>
            <p:cNvSpPr>
              <a:spLocks noChangeArrowheads="1"/>
            </p:cNvSpPr>
            <p:nvPr/>
          </p:nvSpPr>
          <p:spPr bwMode="auto">
            <a:xfrm>
              <a:off x="888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8" name="Oval 1216"/>
            <p:cNvSpPr>
              <a:spLocks noChangeArrowheads="1"/>
            </p:cNvSpPr>
            <p:nvPr/>
          </p:nvSpPr>
          <p:spPr bwMode="auto">
            <a:xfrm>
              <a:off x="98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89" name="Oval 1217"/>
            <p:cNvSpPr>
              <a:spLocks noChangeArrowheads="1"/>
            </p:cNvSpPr>
            <p:nvPr/>
          </p:nvSpPr>
          <p:spPr bwMode="auto">
            <a:xfrm>
              <a:off x="1080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0" name="Oval 1218"/>
            <p:cNvSpPr>
              <a:spLocks noChangeArrowheads="1"/>
            </p:cNvSpPr>
            <p:nvPr/>
          </p:nvSpPr>
          <p:spPr bwMode="auto">
            <a:xfrm>
              <a:off x="117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1" name="Oval 1219"/>
            <p:cNvSpPr>
              <a:spLocks noChangeArrowheads="1"/>
            </p:cNvSpPr>
            <p:nvPr/>
          </p:nvSpPr>
          <p:spPr bwMode="auto">
            <a:xfrm>
              <a:off x="1656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2" name="Oval 1220"/>
            <p:cNvSpPr>
              <a:spLocks noChangeArrowheads="1"/>
            </p:cNvSpPr>
            <p:nvPr/>
          </p:nvSpPr>
          <p:spPr bwMode="auto">
            <a:xfrm>
              <a:off x="1752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3" name="Oval 1221"/>
            <p:cNvSpPr>
              <a:spLocks noChangeArrowheads="1"/>
            </p:cNvSpPr>
            <p:nvPr/>
          </p:nvSpPr>
          <p:spPr bwMode="auto">
            <a:xfrm>
              <a:off x="1944" y="3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294" name="Rectangle 1222"/>
            <p:cNvSpPr>
              <a:spLocks noChangeArrowheads="1"/>
            </p:cNvSpPr>
            <p:nvPr/>
          </p:nvSpPr>
          <p:spPr bwMode="auto">
            <a:xfrm>
              <a:off x="48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5" name="Rectangle 1223"/>
            <p:cNvSpPr>
              <a:spLocks noChangeArrowheads="1"/>
            </p:cNvSpPr>
            <p:nvPr/>
          </p:nvSpPr>
          <p:spPr bwMode="auto">
            <a:xfrm>
              <a:off x="57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6" name="Rectangle 1224"/>
            <p:cNvSpPr>
              <a:spLocks noChangeArrowheads="1"/>
            </p:cNvSpPr>
            <p:nvPr/>
          </p:nvSpPr>
          <p:spPr bwMode="auto">
            <a:xfrm>
              <a:off x="67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7" name="Rectangle 1225"/>
            <p:cNvSpPr>
              <a:spLocks noChangeArrowheads="1"/>
            </p:cNvSpPr>
            <p:nvPr/>
          </p:nvSpPr>
          <p:spPr bwMode="auto">
            <a:xfrm>
              <a:off x="76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8" name="Rectangle 1226"/>
            <p:cNvSpPr>
              <a:spLocks noChangeArrowheads="1"/>
            </p:cNvSpPr>
            <p:nvPr/>
          </p:nvSpPr>
          <p:spPr bwMode="auto">
            <a:xfrm>
              <a:off x="86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299" name="Rectangle 1227"/>
            <p:cNvSpPr>
              <a:spLocks noChangeArrowheads="1"/>
            </p:cNvSpPr>
            <p:nvPr/>
          </p:nvSpPr>
          <p:spPr bwMode="auto">
            <a:xfrm>
              <a:off x="96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0" name="Rectangle 1228"/>
            <p:cNvSpPr>
              <a:spLocks noChangeArrowheads="1"/>
            </p:cNvSpPr>
            <p:nvPr/>
          </p:nvSpPr>
          <p:spPr bwMode="auto">
            <a:xfrm>
              <a:off x="105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1" name="Rectangle 1229"/>
            <p:cNvSpPr>
              <a:spLocks noChangeArrowheads="1"/>
            </p:cNvSpPr>
            <p:nvPr/>
          </p:nvSpPr>
          <p:spPr bwMode="auto">
            <a:xfrm>
              <a:off x="115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2" name="Rectangle 1230"/>
            <p:cNvSpPr>
              <a:spLocks noChangeArrowheads="1"/>
            </p:cNvSpPr>
            <p:nvPr/>
          </p:nvSpPr>
          <p:spPr bwMode="auto">
            <a:xfrm>
              <a:off x="124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3" name="Rectangle 1231"/>
            <p:cNvSpPr>
              <a:spLocks noChangeArrowheads="1"/>
            </p:cNvSpPr>
            <p:nvPr/>
          </p:nvSpPr>
          <p:spPr bwMode="auto">
            <a:xfrm>
              <a:off x="134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4" name="Rectangle 1232"/>
            <p:cNvSpPr>
              <a:spLocks noChangeArrowheads="1"/>
            </p:cNvSpPr>
            <p:nvPr/>
          </p:nvSpPr>
          <p:spPr bwMode="auto">
            <a:xfrm>
              <a:off x="144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5" name="Rectangle 1233"/>
            <p:cNvSpPr>
              <a:spLocks noChangeArrowheads="1"/>
            </p:cNvSpPr>
            <p:nvPr/>
          </p:nvSpPr>
          <p:spPr bwMode="auto">
            <a:xfrm>
              <a:off x="1536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6" name="Rectangle 1234"/>
            <p:cNvSpPr>
              <a:spLocks noChangeArrowheads="1"/>
            </p:cNvSpPr>
            <p:nvPr/>
          </p:nvSpPr>
          <p:spPr bwMode="auto">
            <a:xfrm>
              <a:off x="1632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7" name="Rectangle 1235"/>
            <p:cNvSpPr>
              <a:spLocks noChangeArrowheads="1"/>
            </p:cNvSpPr>
            <p:nvPr/>
          </p:nvSpPr>
          <p:spPr bwMode="auto">
            <a:xfrm>
              <a:off x="1728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8" name="Rectangle 1236"/>
            <p:cNvSpPr>
              <a:spLocks noChangeArrowheads="1"/>
            </p:cNvSpPr>
            <p:nvPr/>
          </p:nvSpPr>
          <p:spPr bwMode="auto">
            <a:xfrm>
              <a:off x="1824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09" name="Rectangle 1237"/>
            <p:cNvSpPr>
              <a:spLocks noChangeArrowheads="1"/>
            </p:cNvSpPr>
            <p:nvPr/>
          </p:nvSpPr>
          <p:spPr bwMode="auto">
            <a:xfrm>
              <a:off x="1920" y="355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310" name="AutoShape 1238"/>
            <p:cNvCxnSpPr>
              <a:cxnSpLocks noChangeShapeType="1"/>
              <a:stCxn id="132273" idx="2"/>
              <a:endCxn id="132300" idx="0"/>
            </p:cNvCxnSpPr>
            <p:nvPr/>
          </p:nvCxnSpPr>
          <p:spPr bwMode="auto">
            <a:xfrm flipH="1">
              <a:off x="1104" y="3408"/>
              <a:ext cx="28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311" name="AutoShape 1239"/>
            <p:cNvCxnSpPr>
              <a:cxnSpLocks noChangeShapeType="1"/>
              <a:stCxn id="132274" idx="2"/>
              <a:endCxn id="132301" idx="0"/>
            </p:cNvCxnSpPr>
            <p:nvPr/>
          </p:nvCxnSpPr>
          <p:spPr bwMode="auto">
            <a:xfrm flipH="1">
              <a:off x="1200" y="3408"/>
              <a:ext cx="288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312" name="Group 1240"/>
          <p:cNvGrpSpPr>
            <a:grpSpLocks/>
          </p:cNvGrpSpPr>
          <p:nvPr/>
        </p:nvGrpSpPr>
        <p:grpSpPr bwMode="auto">
          <a:xfrm>
            <a:off x="1981200" y="5943600"/>
            <a:ext cx="2438400" cy="381000"/>
            <a:chOff x="480" y="3648"/>
            <a:chExt cx="1536" cy="240"/>
          </a:xfrm>
        </p:grpSpPr>
        <p:sp>
          <p:nvSpPr>
            <p:cNvPr id="132313" name="Oval 1241"/>
            <p:cNvSpPr>
              <a:spLocks noChangeArrowheads="1"/>
            </p:cNvSpPr>
            <p:nvPr/>
          </p:nvSpPr>
          <p:spPr bwMode="auto">
            <a:xfrm>
              <a:off x="504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4" name="Oval 1242"/>
            <p:cNvSpPr>
              <a:spLocks noChangeArrowheads="1"/>
            </p:cNvSpPr>
            <p:nvPr/>
          </p:nvSpPr>
          <p:spPr bwMode="auto">
            <a:xfrm>
              <a:off x="600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5" name="Oval 1243"/>
            <p:cNvSpPr>
              <a:spLocks noChangeArrowheads="1"/>
            </p:cNvSpPr>
            <p:nvPr/>
          </p:nvSpPr>
          <p:spPr bwMode="auto">
            <a:xfrm>
              <a:off x="696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6" name="Oval 1244"/>
            <p:cNvSpPr>
              <a:spLocks noChangeArrowheads="1"/>
            </p:cNvSpPr>
            <p:nvPr/>
          </p:nvSpPr>
          <p:spPr bwMode="auto">
            <a:xfrm>
              <a:off x="792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7" name="Oval 1245"/>
            <p:cNvSpPr>
              <a:spLocks noChangeArrowheads="1"/>
            </p:cNvSpPr>
            <p:nvPr/>
          </p:nvSpPr>
          <p:spPr bwMode="auto">
            <a:xfrm>
              <a:off x="888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8" name="Oval 1246"/>
            <p:cNvSpPr>
              <a:spLocks noChangeArrowheads="1"/>
            </p:cNvSpPr>
            <p:nvPr/>
          </p:nvSpPr>
          <p:spPr bwMode="auto">
            <a:xfrm>
              <a:off x="984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19" name="Oval 1247"/>
            <p:cNvSpPr>
              <a:spLocks noChangeArrowheads="1"/>
            </p:cNvSpPr>
            <p:nvPr/>
          </p:nvSpPr>
          <p:spPr bwMode="auto">
            <a:xfrm>
              <a:off x="1080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0" name="Oval 1248"/>
            <p:cNvSpPr>
              <a:spLocks noChangeArrowheads="1"/>
            </p:cNvSpPr>
            <p:nvPr/>
          </p:nvSpPr>
          <p:spPr bwMode="auto">
            <a:xfrm>
              <a:off x="1176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1" name="Oval 1249"/>
            <p:cNvSpPr>
              <a:spLocks noChangeArrowheads="1"/>
            </p:cNvSpPr>
            <p:nvPr/>
          </p:nvSpPr>
          <p:spPr bwMode="auto">
            <a:xfrm>
              <a:off x="1272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2" name="Oval 1250"/>
            <p:cNvSpPr>
              <a:spLocks noChangeArrowheads="1"/>
            </p:cNvSpPr>
            <p:nvPr/>
          </p:nvSpPr>
          <p:spPr bwMode="auto">
            <a:xfrm>
              <a:off x="1368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3" name="Oval 1251"/>
            <p:cNvSpPr>
              <a:spLocks noChangeArrowheads="1"/>
            </p:cNvSpPr>
            <p:nvPr/>
          </p:nvSpPr>
          <p:spPr bwMode="auto">
            <a:xfrm>
              <a:off x="1944" y="38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24" name="Rectangle 1252"/>
            <p:cNvSpPr>
              <a:spLocks noChangeArrowheads="1"/>
            </p:cNvSpPr>
            <p:nvPr/>
          </p:nvSpPr>
          <p:spPr bwMode="auto">
            <a:xfrm>
              <a:off x="48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5" name="Rectangle 1253"/>
            <p:cNvSpPr>
              <a:spLocks noChangeArrowheads="1"/>
            </p:cNvSpPr>
            <p:nvPr/>
          </p:nvSpPr>
          <p:spPr bwMode="auto">
            <a:xfrm>
              <a:off x="576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6" name="Rectangle 1254"/>
            <p:cNvSpPr>
              <a:spLocks noChangeArrowheads="1"/>
            </p:cNvSpPr>
            <p:nvPr/>
          </p:nvSpPr>
          <p:spPr bwMode="auto">
            <a:xfrm>
              <a:off x="672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7" name="Rectangle 1255"/>
            <p:cNvSpPr>
              <a:spLocks noChangeArrowheads="1"/>
            </p:cNvSpPr>
            <p:nvPr/>
          </p:nvSpPr>
          <p:spPr bwMode="auto">
            <a:xfrm>
              <a:off x="768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8" name="Rectangle 1256"/>
            <p:cNvSpPr>
              <a:spLocks noChangeArrowheads="1"/>
            </p:cNvSpPr>
            <p:nvPr/>
          </p:nvSpPr>
          <p:spPr bwMode="auto">
            <a:xfrm>
              <a:off x="864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29" name="Rectangle 1257"/>
            <p:cNvSpPr>
              <a:spLocks noChangeArrowheads="1"/>
            </p:cNvSpPr>
            <p:nvPr/>
          </p:nvSpPr>
          <p:spPr bwMode="auto">
            <a:xfrm>
              <a:off x="96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0" name="Rectangle 1258"/>
            <p:cNvSpPr>
              <a:spLocks noChangeArrowheads="1"/>
            </p:cNvSpPr>
            <p:nvPr/>
          </p:nvSpPr>
          <p:spPr bwMode="auto">
            <a:xfrm>
              <a:off x="1056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1" name="Rectangle 1259"/>
            <p:cNvSpPr>
              <a:spLocks noChangeArrowheads="1"/>
            </p:cNvSpPr>
            <p:nvPr/>
          </p:nvSpPr>
          <p:spPr bwMode="auto">
            <a:xfrm>
              <a:off x="1152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2" name="Rectangle 1260"/>
            <p:cNvSpPr>
              <a:spLocks noChangeArrowheads="1"/>
            </p:cNvSpPr>
            <p:nvPr/>
          </p:nvSpPr>
          <p:spPr bwMode="auto">
            <a:xfrm>
              <a:off x="1248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3" name="Rectangle 1261"/>
            <p:cNvSpPr>
              <a:spLocks noChangeArrowheads="1"/>
            </p:cNvSpPr>
            <p:nvPr/>
          </p:nvSpPr>
          <p:spPr bwMode="auto">
            <a:xfrm>
              <a:off x="1344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4" name="Rectangle 1262"/>
            <p:cNvSpPr>
              <a:spLocks noChangeArrowheads="1"/>
            </p:cNvSpPr>
            <p:nvPr/>
          </p:nvSpPr>
          <p:spPr bwMode="auto">
            <a:xfrm>
              <a:off x="144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5" name="Rectangle 1263"/>
            <p:cNvSpPr>
              <a:spLocks noChangeArrowheads="1"/>
            </p:cNvSpPr>
            <p:nvPr/>
          </p:nvSpPr>
          <p:spPr bwMode="auto">
            <a:xfrm>
              <a:off x="1536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6" name="Rectangle 1264"/>
            <p:cNvSpPr>
              <a:spLocks noChangeArrowheads="1"/>
            </p:cNvSpPr>
            <p:nvPr/>
          </p:nvSpPr>
          <p:spPr bwMode="auto">
            <a:xfrm>
              <a:off x="1632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7" name="Rectangle 1265"/>
            <p:cNvSpPr>
              <a:spLocks noChangeArrowheads="1"/>
            </p:cNvSpPr>
            <p:nvPr/>
          </p:nvSpPr>
          <p:spPr bwMode="auto">
            <a:xfrm>
              <a:off x="1728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8" name="Rectangle 1266"/>
            <p:cNvSpPr>
              <a:spLocks noChangeArrowheads="1"/>
            </p:cNvSpPr>
            <p:nvPr/>
          </p:nvSpPr>
          <p:spPr bwMode="auto">
            <a:xfrm>
              <a:off x="1824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39" name="Rectangle 1267"/>
            <p:cNvSpPr>
              <a:spLocks noChangeArrowheads="1"/>
            </p:cNvSpPr>
            <p:nvPr/>
          </p:nvSpPr>
          <p:spPr bwMode="auto">
            <a:xfrm>
              <a:off x="1920" y="379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340" name="AutoShape 1268"/>
            <p:cNvCxnSpPr>
              <a:cxnSpLocks noChangeShapeType="1"/>
              <a:stCxn id="132306" idx="2"/>
              <a:endCxn id="132332" idx="0"/>
            </p:cNvCxnSpPr>
            <p:nvPr/>
          </p:nvCxnSpPr>
          <p:spPr bwMode="auto">
            <a:xfrm flipH="1">
              <a:off x="1296" y="364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341" name="AutoShape 1269"/>
            <p:cNvCxnSpPr>
              <a:cxnSpLocks noChangeShapeType="1"/>
              <a:stCxn id="132307" idx="2"/>
              <a:endCxn id="132333" idx="0"/>
            </p:cNvCxnSpPr>
            <p:nvPr/>
          </p:nvCxnSpPr>
          <p:spPr bwMode="auto">
            <a:xfrm flipH="1">
              <a:off x="1392" y="3648"/>
              <a:ext cx="384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342" name="Group 1270"/>
          <p:cNvGrpSpPr>
            <a:grpSpLocks/>
          </p:cNvGrpSpPr>
          <p:nvPr/>
        </p:nvGrpSpPr>
        <p:grpSpPr bwMode="auto">
          <a:xfrm>
            <a:off x="1981200" y="6324600"/>
            <a:ext cx="2438400" cy="381000"/>
            <a:chOff x="480" y="3888"/>
            <a:chExt cx="1536" cy="240"/>
          </a:xfrm>
        </p:grpSpPr>
        <p:sp>
          <p:nvSpPr>
            <p:cNvPr id="132343" name="Oval 1271"/>
            <p:cNvSpPr>
              <a:spLocks noChangeArrowheads="1"/>
            </p:cNvSpPr>
            <p:nvPr/>
          </p:nvSpPr>
          <p:spPr bwMode="auto">
            <a:xfrm>
              <a:off x="504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4" name="Oval 1272"/>
            <p:cNvSpPr>
              <a:spLocks noChangeArrowheads="1"/>
            </p:cNvSpPr>
            <p:nvPr/>
          </p:nvSpPr>
          <p:spPr bwMode="auto">
            <a:xfrm>
              <a:off x="600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5" name="Oval 1273"/>
            <p:cNvSpPr>
              <a:spLocks noChangeArrowheads="1"/>
            </p:cNvSpPr>
            <p:nvPr/>
          </p:nvSpPr>
          <p:spPr bwMode="auto">
            <a:xfrm>
              <a:off x="696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6" name="Oval 1274"/>
            <p:cNvSpPr>
              <a:spLocks noChangeArrowheads="1"/>
            </p:cNvSpPr>
            <p:nvPr/>
          </p:nvSpPr>
          <p:spPr bwMode="auto">
            <a:xfrm>
              <a:off x="792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7" name="Oval 1275"/>
            <p:cNvSpPr>
              <a:spLocks noChangeArrowheads="1"/>
            </p:cNvSpPr>
            <p:nvPr/>
          </p:nvSpPr>
          <p:spPr bwMode="auto">
            <a:xfrm>
              <a:off x="888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8" name="Oval 1276"/>
            <p:cNvSpPr>
              <a:spLocks noChangeArrowheads="1"/>
            </p:cNvSpPr>
            <p:nvPr/>
          </p:nvSpPr>
          <p:spPr bwMode="auto">
            <a:xfrm>
              <a:off x="984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49" name="Oval 1277"/>
            <p:cNvSpPr>
              <a:spLocks noChangeArrowheads="1"/>
            </p:cNvSpPr>
            <p:nvPr/>
          </p:nvSpPr>
          <p:spPr bwMode="auto">
            <a:xfrm>
              <a:off x="1080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0" name="Oval 1278"/>
            <p:cNvSpPr>
              <a:spLocks noChangeArrowheads="1"/>
            </p:cNvSpPr>
            <p:nvPr/>
          </p:nvSpPr>
          <p:spPr bwMode="auto">
            <a:xfrm>
              <a:off x="1176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1" name="Oval 1279"/>
            <p:cNvSpPr>
              <a:spLocks noChangeArrowheads="1"/>
            </p:cNvSpPr>
            <p:nvPr/>
          </p:nvSpPr>
          <p:spPr bwMode="auto">
            <a:xfrm>
              <a:off x="1272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2" name="Oval 1280"/>
            <p:cNvSpPr>
              <a:spLocks noChangeArrowheads="1"/>
            </p:cNvSpPr>
            <p:nvPr/>
          </p:nvSpPr>
          <p:spPr bwMode="auto">
            <a:xfrm>
              <a:off x="1368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3" name="Oval 1281"/>
            <p:cNvSpPr>
              <a:spLocks noChangeArrowheads="1"/>
            </p:cNvSpPr>
            <p:nvPr/>
          </p:nvSpPr>
          <p:spPr bwMode="auto">
            <a:xfrm>
              <a:off x="1464" y="40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54" name="Rectangle 1282"/>
            <p:cNvSpPr>
              <a:spLocks noChangeArrowheads="1"/>
            </p:cNvSpPr>
            <p:nvPr/>
          </p:nvSpPr>
          <p:spPr bwMode="auto">
            <a:xfrm>
              <a:off x="48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5" name="Rectangle 1283"/>
            <p:cNvSpPr>
              <a:spLocks noChangeArrowheads="1"/>
            </p:cNvSpPr>
            <p:nvPr/>
          </p:nvSpPr>
          <p:spPr bwMode="auto">
            <a:xfrm>
              <a:off x="576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6" name="Rectangle 1284"/>
            <p:cNvSpPr>
              <a:spLocks noChangeArrowheads="1"/>
            </p:cNvSpPr>
            <p:nvPr/>
          </p:nvSpPr>
          <p:spPr bwMode="auto">
            <a:xfrm>
              <a:off x="672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7" name="Rectangle 1285"/>
            <p:cNvSpPr>
              <a:spLocks noChangeArrowheads="1"/>
            </p:cNvSpPr>
            <p:nvPr/>
          </p:nvSpPr>
          <p:spPr bwMode="auto">
            <a:xfrm>
              <a:off x="768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8" name="Rectangle 1286"/>
            <p:cNvSpPr>
              <a:spLocks noChangeArrowheads="1"/>
            </p:cNvSpPr>
            <p:nvPr/>
          </p:nvSpPr>
          <p:spPr bwMode="auto">
            <a:xfrm>
              <a:off x="864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59" name="Rectangle 1287"/>
            <p:cNvSpPr>
              <a:spLocks noChangeArrowheads="1"/>
            </p:cNvSpPr>
            <p:nvPr/>
          </p:nvSpPr>
          <p:spPr bwMode="auto">
            <a:xfrm>
              <a:off x="96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0" name="Rectangle 1288"/>
            <p:cNvSpPr>
              <a:spLocks noChangeArrowheads="1"/>
            </p:cNvSpPr>
            <p:nvPr/>
          </p:nvSpPr>
          <p:spPr bwMode="auto">
            <a:xfrm>
              <a:off x="1056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1" name="Rectangle 1289"/>
            <p:cNvSpPr>
              <a:spLocks noChangeArrowheads="1"/>
            </p:cNvSpPr>
            <p:nvPr/>
          </p:nvSpPr>
          <p:spPr bwMode="auto">
            <a:xfrm>
              <a:off x="1152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2" name="Rectangle 1290"/>
            <p:cNvSpPr>
              <a:spLocks noChangeArrowheads="1"/>
            </p:cNvSpPr>
            <p:nvPr/>
          </p:nvSpPr>
          <p:spPr bwMode="auto">
            <a:xfrm>
              <a:off x="1248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3" name="Rectangle 1291"/>
            <p:cNvSpPr>
              <a:spLocks noChangeArrowheads="1"/>
            </p:cNvSpPr>
            <p:nvPr/>
          </p:nvSpPr>
          <p:spPr bwMode="auto">
            <a:xfrm>
              <a:off x="1344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4" name="Rectangle 1292"/>
            <p:cNvSpPr>
              <a:spLocks noChangeArrowheads="1"/>
            </p:cNvSpPr>
            <p:nvPr/>
          </p:nvSpPr>
          <p:spPr bwMode="auto">
            <a:xfrm>
              <a:off x="144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5" name="Rectangle 1293"/>
            <p:cNvSpPr>
              <a:spLocks noChangeArrowheads="1"/>
            </p:cNvSpPr>
            <p:nvPr/>
          </p:nvSpPr>
          <p:spPr bwMode="auto">
            <a:xfrm>
              <a:off x="1536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6" name="Rectangle 1294"/>
            <p:cNvSpPr>
              <a:spLocks noChangeArrowheads="1"/>
            </p:cNvSpPr>
            <p:nvPr/>
          </p:nvSpPr>
          <p:spPr bwMode="auto">
            <a:xfrm>
              <a:off x="1632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7" name="Rectangle 1295"/>
            <p:cNvSpPr>
              <a:spLocks noChangeArrowheads="1"/>
            </p:cNvSpPr>
            <p:nvPr/>
          </p:nvSpPr>
          <p:spPr bwMode="auto">
            <a:xfrm>
              <a:off x="1728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8" name="Rectangle 1296"/>
            <p:cNvSpPr>
              <a:spLocks noChangeArrowheads="1"/>
            </p:cNvSpPr>
            <p:nvPr/>
          </p:nvSpPr>
          <p:spPr bwMode="auto">
            <a:xfrm>
              <a:off x="1824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69" name="Rectangle 1297"/>
            <p:cNvSpPr>
              <a:spLocks noChangeArrowheads="1"/>
            </p:cNvSpPr>
            <p:nvPr/>
          </p:nvSpPr>
          <p:spPr bwMode="auto">
            <a:xfrm>
              <a:off x="1920" y="4032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cxnSp>
          <p:nvCxnSpPr>
            <p:cNvPr id="132370" name="AutoShape 1298"/>
            <p:cNvCxnSpPr>
              <a:cxnSpLocks noChangeShapeType="1"/>
              <a:stCxn id="132339" idx="2"/>
              <a:endCxn id="132364" idx="0"/>
            </p:cNvCxnSpPr>
            <p:nvPr/>
          </p:nvCxnSpPr>
          <p:spPr bwMode="auto">
            <a:xfrm flipH="1">
              <a:off x="1488" y="3888"/>
              <a:ext cx="48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371" name="Group 1299"/>
          <p:cNvGrpSpPr>
            <a:grpSpLocks/>
          </p:cNvGrpSpPr>
          <p:nvPr/>
        </p:nvGrpSpPr>
        <p:grpSpPr bwMode="auto">
          <a:xfrm>
            <a:off x="1981200" y="4648200"/>
            <a:ext cx="2438400" cy="152400"/>
            <a:chOff x="2112" y="3524"/>
            <a:chExt cx="1536" cy="96"/>
          </a:xfrm>
        </p:grpSpPr>
        <p:sp>
          <p:nvSpPr>
            <p:cNvPr id="132372" name="Oval 1300"/>
            <p:cNvSpPr>
              <a:spLocks noChangeArrowheads="1"/>
            </p:cNvSpPr>
            <p:nvPr/>
          </p:nvSpPr>
          <p:spPr bwMode="auto">
            <a:xfrm>
              <a:off x="213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3" name="Oval 1301"/>
            <p:cNvSpPr>
              <a:spLocks noChangeArrowheads="1"/>
            </p:cNvSpPr>
            <p:nvPr/>
          </p:nvSpPr>
          <p:spPr bwMode="auto">
            <a:xfrm>
              <a:off x="2232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4" name="Oval 1302"/>
            <p:cNvSpPr>
              <a:spLocks noChangeArrowheads="1"/>
            </p:cNvSpPr>
            <p:nvPr/>
          </p:nvSpPr>
          <p:spPr bwMode="auto">
            <a:xfrm>
              <a:off x="2424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5" name="Oval 1303"/>
            <p:cNvSpPr>
              <a:spLocks noChangeArrowheads="1"/>
            </p:cNvSpPr>
            <p:nvPr/>
          </p:nvSpPr>
          <p:spPr bwMode="auto">
            <a:xfrm>
              <a:off x="2520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6" name="Oval 1304"/>
            <p:cNvSpPr>
              <a:spLocks noChangeArrowheads="1"/>
            </p:cNvSpPr>
            <p:nvPr/>
          </p:nvSpPr>
          <p:spPr bwMode="auto">
            <a:xfrm>
              <a:off x="2712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7" name="Oval 1305"/>
            <p:cNvSpPr>
              <a:spLocks noChangeArrowheads="1"/>
            </p:cNvSpPr>
            <p:nvPr/>
          </p:nvSpPr>
          <p:spPr bwMode="auto">
            <a:xfrm>
              <a:off x="2808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8" name="Oval 1306"/>
            <p:cNvSpPr>
              <a:spLocks noChangeArrowheads="1"/>
            </p:cNvSpPr>
            <p:nvPr/>
          </p:nvSpPr>
          <p:spPr bwMode="auto">
            <a:xfrm>
              <a:off x="3000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79" name="Oval 1307"/>
            <p:cNvSpPr>
              <a:spLocks noChangeArrowheads="1"/>
            </p:cNvSpPr>
            <p:nvPr/>
          </p:nvSpPr>
          <p:spPr bwMode="auto">
            <a:xfrm>
              <a:off x="309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0" name="Oval 1308"/>
            <p:cNvSpPr>
              <a:spLocks noChangeArrowheads="1"/>
            </p:cNvSpPr>
            <p:nvPr/>
          </p:nvSpPr>
          <p:spPr bwMode="auto">
            <a:xfrm>
              <a:off x="3288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1" name="Oval 1309"/>
            <p:cNvSpPr>
              <a:spLocks noChangeArrowheads="1"/>
            </p:cNvSpPr>
            <p:nvPr/>
          </p:nvSpPr>
          <p:spPr bwMode="auto">
            <a:xfrm>
              <a:off x="3384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2" name="Oval 1310"/>
            <p:cNvSpPr>
              <a:spLocks noChangeArrowheads="1"/>
            </p:cNvSpPr>
            <p:nvPr/>
          </p:nvSpPr>
          <p:spPr bwMode="auto">
            <a:xfrm>
              <a:off x="3576" y="35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83" name="Rectangle 1311"/>
            <p:cNvSpPr>
              <a:spLocks noChangeArrowheads="1"/>
            </p:cNvSpPr>
            <p:nvPr/>
          </p:nvSpPr>
          <p:spPr bwMode="auto">
            <a:xfrm>
              <a:off x="211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4" name="Rectangle 1312"/>
            <p:cNvSpPr>
              <a:spLocks noChangeArrowheads="1"/>
            </p:cNvSpPr>
            <p:nvPr/>
          </p:nvSpPr>
          <p:spPr bwMode="auto">
            <a:xfrm>
              <a:off x="220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5" name="Rectangle 1313"/>
            <p:cNvSpPr>
              <a:spLocks noChangeArrowheads="1"/>
            </p:cNvSpPr>
            <p:nvPr/>
          </p:nvSpPr>
          <p:spPr bwMode="auto">
            <a:xfrm>
              <a:off x="230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6" name="Rectangle 1314"/>
            <p:cNvSpPr>
              <a:spLocks noChangeArrowheads="1"/>
            </p:cNvSpPr>
            <p:nvPr/>
          </p:nvSpPr>
          <p:spPr bwMode="auto">
            <a:xfrm>
              <a:off x="240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7" name="Rectangle 1315"/>
            <p:cNvSpPr>
              <a:spLocks noChangeArrowheads="1"/>
            </p:cNvSpPr>
            <p:nvPr/>
          </p:nvSpPr>
          <p:spPr bwMode="auto">
            <a:xfrm>
              <a:off x="249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8" name="Rectangle 1316"/>
            <p:cNvSpPr>
              <a:spLocks noChangeArrowheads="1"/>
            </p:cNvSpPr>
            <p:nvPr/>
          </p:nvSpPr>
          <p:spPr bwMode="auto">
            <a:xfrm>
              <a:off x="259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89" name="Rectangle 1317"/>
            <p:cNvSpPr>
              <a:spLocks noChangeArrowheads="1"/>
            </p:cNvSpPr>
            <p:nvPr/>
          </p:nvSpPr>
          <p:spPr bwMode="auto">
            <a:xfrm>
              <a:off x="268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0" name="Rectangle 1318"/>
            <p:cNvSpPr>
              <a:spLocks noChangeArrowheads="1"/>
            </p:cNvSpPr>
            <p:nvPr/>
          </p:nvSpPr>
          <p:spPr bwMode="auto">
            <a:xfrm>
              <a:off x="278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1" name="Rectangle 1319"/>
            <p:cNvSpPr>
              <a:spLocks noChangeArrowheads="1"/>
            </p:cNvSpPr>
            <p:nvPr/>
          </p:nvSpPr>
          <p:spPr bwMode="auto">
            <a:xfrm>
              <a:off x="288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2" name="Rectangle 1320"/>
            <p:cNvSpPr>
              <a:spLocks noChangeArrowheads="1"/>
            </p:cNvSpPr>
            <p:nvPr/>
          </p:nvSpPr>
          <p:spPr bwMode="auto">
            <a:xfrm>
              <a:off x="297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3" name="Rectangle 1321"/>
            <p:cNvSpPr>
              <a:spLocks noChangeArrowheads="1"/>
            </p:cNvSpPr>
            <p:nvPr/>
          </p:nvSpPr>
          <p:spPr bwMode="auto">
            <a:xfrm>
              <a:off x="307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4" name="Rectangle 1322"/>
            <p:cNvSpPr>
              <a:spLocks noChangeArrowheads="1"/>
            </p:cNvSpPr>
            <p:nvPr/>
          </p:nvSpPr>
          <p:spPr bwMode="auto">
            <a:xfrm>
              <a:off x="3168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5" name="Rectangle 1323"/>
            <p:cNvSpPr>
              <a:spLocks noChangeArrowheads="1"/>
            </p:cNvSpPr>
            <p:nvPr/>
          </p:nvSpPr>
          <p:spPr bwMode="auto">
            <a:xfrm>
              <a:off x="3264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6" name="Rectangle 1324"/>
            <p:cNvSpPr>
              <a:spLocks noChangeArrowheads="1"/>
            </p:cNvSpPr>
            <p:nvPr/>
          </p:nvSpPr>
          <p:spPr bwMode="auto">
            <a:xfrm>
              <a:off x="3360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7" name="Rectangle 1325"/>
            <p:cNvSpPr>
              <a:spLocks noChangeArrowheads="1"/>
            </p:cNvSpPr>
            <p:nvPr/>
          </p:nvSpPr>
          <p:spPr bwMode="auto">
            <a:xfrm>
              <a:off x="3456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398" name="Rectangle 1326"/>
            <p:cNvSpPr>
              <a:spLocks noChangeArrowheads="1"/>
            </p:cNvSpPr>
            <p:nvPr/>
          </p:nvSpPr>
          <p:spPr bwMode="auto">
            <a:xfrm>
              <a:off x="3552" y="3524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  <p:sp>
        <p:nvSpPr>
          <p:cNvPr id="132399" name="Text Box 1327"/>
          <p:cNvSpPr txBox="1">
            <a:spLocks noChangeArrowheads="1"/>
          </p:cNvSpPr>
          <p:nvPr/>
        </p:nvSpPr>
        <p:spPr bwMode="auto">
          <a:xfrm>
            <a:off x="2286001" y="4267200"/>
            <a:ext cx="15090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FF0000"/>
                </a:solidFill>
              </a:rPr>
              <a:t>SLOW          </a:t>
            </a:r>
            <a:r>
              <a:rPr lang="en-US" altLang="en-US" sz="1400">
                <a:solidFill>
                  <a:srgbClr val="FF0000"/>
                </a:solidFill>
              </a:rPr>
              <a:t>O(w)</a:t>
            </a:r>
          </a:p>
        </p:txBody>
      </p:sp>
      <p:grpSp>
        <p:nvGrpSpPr>
          <p:cNvPr id="132400" name="Group 1328"/>
          <p:cNvGrpSpPr>
            <a:grpSpLocks/>
          </p:cNvGrpSpPr>
          <p:nvPr/>
        </p:nvGrpSpPr>
        <p:grpSpPr bwMode="auto">
          <a:xfrm>
            <a:off x="1981200" y="4800600"/>
            <a:ext cx="2286000" cy="1752600"/>
            <a:chOff x="336" y="3024"/>
            <a:chExt cx="1440" cy="1104"/>
          </a:xfrm>
        </p:grpSpPr>
        <p:cxnSp>
          <p:nvCxnSpPr>
            <p:cNvPr id="132401" name="AutoShape 1329"/>
            <p:cNvCxnSpPr>
              <a:cxnSpLocks noChangeShapeType="1"/>
              <a:stCxn id="132428" idx="2"/>
              <a:endCxn id="132455" idx="0"/>
            </p:cNvCxnSpPr>
            <p:nvPr/>
          </p:nvCxnSpPr>
          <p:spPr bwMode="auto">
            <a:xfrm flipH="1">
              <a:off x="528" y="3024"/>
              <a:ext cx="96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2" name="AutoShape 1330"/>
            <p:cNvCxnSpPr>
              <a:cxnSpLocks noChangeShapeType="1"/>
              <a:stCxn id="132429" idx="2"/>
              <a:endCxn id="132456" idx="0"/>
            </p:cNvCxnSpPr>
            <p:nvPr/>
          </p:nvCxnSpPr>
          <p:spPr bwMode="auto">
            <a:xfrm flipH="1">
              <a:off x="624" y="3024"/>
              <a:ext cx="96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3" name="AutoShape 1331"/>
            <p:cNvCxnSpPr>
              <a:cxnSpLocks noChangeShapeType="1"/>
              <a:stCxn id="132434" idx="2"/>
              <a:endCxn id="132459" idx="0"/>
            </p:cNvCxnSpPr>
            <p:nvPr/>
          </p:nvCxnSpPr>
          <p:spPr bwMode="auto">
            <a:xfrm flipH="1">
              <a:off x="912" y="3024"/>
              <a:ext cx="288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4" name="AutoShape 1332"/>
            <p:cNvCxnSpPr>
              <a:cxnSpLocks noChangeShapeType="1"/>
              <a:stCxn id="132435" idx="2"/>
              <a:endCxn id="132460" idx="0"/>
            </p:cNvCxnSpPr>
            <p:nvPr/>
          </p:nvCxnSpPr>
          <p:spPr bwMode="auto">
            <a:xfrm flipH="1">
              <a:off x="1008" y="3024"/>
              <a:ext cx="288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5" name="AutoShape 1333"/>
            <p:cNvCxnSpPr>
              <a:cxnSpLocks noChangeShapeType="1"/>
              <a:stCxn id="132440" idx="2"/>
              <a:endCxn id="132463" idx="0"/>
            </p:cNvCxnSpPr>
            <p:nvPr/>
          </p:nvCxnSpPr>
          <p:spPr bwMode="auto">
            <a:xfrm flipH="1">
              <a:off x="1296" y="3024"/>
              <a:ext cx="480" cy="11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6" name="AutoShape 1334"/>
            <p:cNvCxnSpPr>
              <a:cxnSpLocks noChangeShapeType="1"/>
              <a:stCxn id="132432" idx="2"/>
              <a:endCxn id="132458" idx="0"/>
            </p:cNvCxnSpPr>
            <p:nvPr/>
          </p:nvCxnSpPr>
          <p:spPr bwMode="auto">
            <a:xfrm flipH="1">
              <a:off x="816" y="3024"/>
              <a:ext cx="192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7" name="AutoShape 1335"/>
            <p:cNvCxnSpPr>
              <a:cxnSpLocks noChangeShapeType="1"/>
              <a:stCxn id="132431" idx="2"/>
              <a:endCxn id="132457" idx="0"/>
            </p:cNvCxnSpPr>
            <p:nvPr/>
          </p:nvCxnSpPr>
          <p:spPr bwMode="auto">
            <a:xfrm flipH="1">
              <a:off x="720" y="3024"/>
              <a:ext cx="192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8" name="AutoShape 1336"/>
            <p:cNvCxnSpPr>
              <a:cxnSpLocks noChangeShapeType="1"/>
              <a:stCxn id="132425" idx="2"/>
              <a:endCxn id="132453" idx="0"/>
            </p:cNvCxnSpPr>
            <p:nvPr/>
          </p:nvCxnSpPr>
          <p:spPr bwMode="auto">
            <a:xfrm>
              <a:off x="336" y="3024"/>
              <a:ext cx="0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09" name="AutoShape 1337"/>
            <p:cNvCxnSpPr>
              <a:cxnSpLocks noChangeShapeType="1"/>
              <a:stCxn id="132426" idx="2"/>
              <a:endCxn id="132454" idx="0"/>
            </p:cNvCxnSpPr>
            <p:nvPr/>
          </p:nvCxnSpPr>
          <p:spPr bwMode="auto">
            <a:xfrm>
              <a:off x="432" y="3024"/>
              <a:ext cx="0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10" name="AutoShape 1338"/>
            <p:cNvCxnSpPr>
              <a:cxnSpLocks noChangeShapeType="1"/>
              <a:stCxn id="132437" idx="2"/>
              <a:endCxn id="132461" idx="0"/>
            </p:cNvCxnSpPr>
            <p:nvPr/>
          </p:nvCxnSpPr>
          <p:spPr bwMode="auto">
            <a:xfrm flipH="1">
              <a:off x="1104" y="3024"/>
              <a:ext cx="384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411" name="AutoShape 1339"/>
            <p:cNvCxnSpPr>
              <a:cxnSpLocks noChangeShapeType="1"/>
              <a:stCxn id="132438" idx="2"/>
              <a:endCxn id="132462" idx="0"/>
            </p:cNvCxnSpPr>
            <p:nvPr/>
          </p:nvCxnSpPr>
          <p:spPr bwMode="auto">
            <a:xfrm flipH="1">
              <a:off x="1200" y="3024"/>
              <a:ext cx="384" cy="11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412" name="Group 1340"/>
          <p:cNvGrpSpPr>
            <a:grpSpLocks/>
          </p:cNvGrpSpPr>
          <p:nvPr/>
        </p:nvGrpSpPr>
        <p:grpSpPr bwMode="auto">
          <a:xfrm>
            <a:off x="1981200" y="4648200"/>
            <a:ext cx="2438400" cy="2057400"/>
            <a:chOff x="1920" y="2928"/>
            <a:chExt cx="1536" cy="1296"/>
          </a:xfrm>
        </p:grpSpPr>
        <p:grpSp>
          <p:nvGrpSpPr>
            <p:cNvPr id="132413" name="Group 1341"/>
            <p:cNvGrpSpPr>
              <a:grpSpLocks/>
            </p:cNvGrpSpPr>
            <p:nvPr/>
          </p:nvGrpSpPr>
          <p:grpSpPr bwMode="auto">
            <a:xfrm>
              <a:off x="1920" y="2928"/>
              <a:ext cx="1536" cy="96"/>
              <a:chOff x="48" y="3024"/>
              <a:chExt cx="1536" cy="96"/>
            </a:xfrm>
          </p:grpSpPr>
          <p:sp>
            <p:nvSpPr>
              <p:cNvPr id="132414" name="Oval 1342"/>
              <p:cNvSpPr>
                <a:spLocks noChangeArrowheads="1"/>
              </p:cNvSpPr>
              <p:nvPr/>
            </p:nvSpPr>
            <p:spPr bwMode="auto">
              <a:xfrm>
                <a:off x="7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5" name="Oval 1343"/>
              <p:cNvSpPr>
                <a:spLocks noChangeArrowheads="1"/>
              </p:cNvSpPr>
              <p:nvPr/>
            </p:nvSpPr>
            <p:spPr bwMode="auto">
              <a:xfrm>
                <a:off x="16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6" name="Oval 1344"/>
              <p:cNvSpPr>
                <a:spLocks noChangeArrowheads="1"/>
              </p:cNvSpPr>
              <p:nvPr/>
            </p:nvSpPr>
            <p:spPr bwMode="auto">
              <a:xfrm>
                <a:off x="36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7" name="Oval 1345"/>
              <p:cNvSpPr>
                <a:spLocks noChangeArrowheads="1"/>
              </p:cNvSpPr>
              <p:nvPr/>
            </p:nvSpPr>
            <p:spPr bwMode="auto">
              <a:xfrm>
                <a:off x="45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8" name="Oval 1346"/>
              <p:cNvSpPr>
                <a:spLocks noChangeArrowheads="1"/>
              </p:cNvSpPr>
              <p:nvPr/>
            </p:nvSpPr>
            <p:spPr bwMode="auto">
              <a:xfrm>
                <a:off x="64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19" name="Oval 1347"/>
              <p:cNvSpPr>
                <a:spLocks noChangeArrowheads="1"/>
              </p:cNvSpPr>
              <p:nvPr/>
            </p:nvSpPr>
            <p:spPr bwMode="auto">
              <a:xfrm>
                <a:off x="74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0" name="Oval 1348"/>
              <p:cNvSpPr>
                <a:spLocks noChangeArrowheads="1"/>
              </p:cNvSpPr>
              <p:nvPr/>
            </p:nvSpPr>
            <p:spPr bwMode="auto">
              <a:xfrm>
                <a:off x="93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1" name="Oval 1349"/>
              <p:cNvSpPr>
                <a:spLocks noChangeArrowheads="1"/>
              </p:cNvSpPr>
              <p:nvPr/>
            </p:nvSpPr>
            <p:spPr bwMode="auto">
              <a:xfrm>
                <a:off x="103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2" name="Oval 1350"/>
              <p:cNvSpPr>
                <a:spLocks noChangeArrowheads="1"/>
              </p:cNvSpPr>
              <p:nvPr/>
            </p:nvSpPr>
            <p:spPr bwMode="auto">
              <a:xfrm>
                <a:off x="122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3" name="Oval 1351"/>
              <p:cNvSpPr>
                <a:spLocks noChangeArrowheads="1"/>
              </p:cNvSpPr>
              <p:nvPr/>
            </p:nvSpPr>
            <p:spPr bwMode="auto">
              <a:xfrm>
                <a:off x="132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4" name="Oval 1352"/>
              <p:cNvSpPr>
                <a:spLocks noChangeArrowheads="1"/>
              </p:cNvSpPr>
              <p:nvPr/>
            </p:nvSpPr>
            <p:spPr bwMode="auto">
              <a:xfrm>
                <a:off x="151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25" name="Rectangle 1353"/>
              <p:cNvSpPr>
                <a:spLocks noChangeArrowheads="1"/>
              </p:cNvSpPr>
              <p:nvPr/>
            </p:nvSpPr>
            <p:spPr bwMode="auto">
              <a:xfrm>
                <a:off x="4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6" name="Rectangle 1354"/>
              <p:cNvSpPr>
                <a:spLocks noChangeArrowheads="1"/>
              </p:cNvSpPr>
              <p:nvPr/>
            </p:nvSpPr>
            <p:spPr bwMode="auto">
              <a:xfrm>
                <a:off x="14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7" name="Rectangle 1355"/>
              <p:cNvSpPr>
                <a:spLocks noChangeArrowheads="1"/>
              </p:cNvSpPr>
              <p:nvPr/>
            </p:nvSpPr>
            <p:spPr bwMode="auto">
              <a:xfrm>
                <a:off x="24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8" name="Rectangle 1356"/>
              <p:cNvSpPr>
                <a:spLocks noChangeArrowheads="1"/>
              </p:cNvSpPr>
              <p:nvPr/>
            </p:nvSpPr>
            <p:spPr bwMode="auto">
              <a:xfrm>
                <a:off x="33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29" name="Rectangle 1357"/>
              <p:cNvSpPr>
                <a:spLocks noChangeArrowheads="1"/>
              </p:cNvSpPr>
              <p:nvPr/>
            </p:nvSpPr>
            <p:spPr bwMode="auto">
              <a:xfrm>
                <a:off x="43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0" name="Rectangle 1358"/>
              <p:cNvSpPr>
                <a:spLocks noChangeArrowheads="1"/>
              </p:cNvSpPr>
              <p:nvPr/>
            </p:nvSpPr>
            <p:spPr bwMode="auto">
              <a:xfrm>
                <a:off x="52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1" name="Rectangle 1359"/>
              <p:cNvSpPr>
                <a:spLocks noChangeArrowheads="1"/>
              </p:cNvSpPr>
              <p:nvPr/>
            </p:nvSpPr>
            <p:spPr bwMode="auto">
              <a:xfrm>
                <a:off x="6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2" name="Rectangle 1360"/>
              <p:cNvSpPr>
                <a:spLocks noChangeArrowheads="1"/>
              </p:cNvSpPr>
              <p:nvPr/>
            </p:nvSpPr>
            <p:spPr bwMode="auto">
              <a:xfrm>
                <a:off x="7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3" name="Rectangle 1361"/>
              <p:cNvSpPr>
                <a:spLocks noChangeArrowheads="1"/>
              </p:cNvSpPr>
              <p:nvPr/>
            </p:nvSpPr>
            <p:spPr bwMode="auto">
              <a:xfrm>
                <a:off x="8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4" name="Rectangle 1362"/>
              <p:cNvSpPr>
                <a:spLocks noChangeArrowheads="1"/>
              </p:cNvSpPr>
              <p:nvPr/>
            </p:nvSpPr>
            <p:spPr bwMode="auto">
              <a:xfrm>
                <a:off x="9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5" name="Rectangle 136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6" name="Rectangle 1364"/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7" name="Rectangle 1365"/>
              <p:cNvSpPr>
                <a:spLocks noChangeArrowheads="1"/>
              </p:cNvSpPr>
              <p:nvPr/>
            </p:nvSpPr>
            <p:spPr bwMode="auto">
              <a:xfrm>
                <a:off x="12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8" name="Rectangle 1366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39" name="Rectangle 1367"/>
              <p:cNvSpPr>
                <a:spLocks noChangeArrowheads="1"/>
              </p:cNvSpPr>
              <p:nvPr/>
            </p:nvSpPr>
            <p:spPr bwMode="auto">
              <a:xfrm>
                <a:off x="139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40" name="Rectangle 1368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441" name="Group 1369"/>
            <p:cNvGrpSpPr>
              <a:grpSpLocks/>
            </p:cNvGrpSpPr>
            <p:nvPr/>
          </p:nvGrpSpPr>
          <p:grpSpPr bwMode="auto">
            <a:xfrm>
              <a:off x="1920" y="4128"/>
              <a:ext cx="1536" cy="96"/>
              <a:chOff x="624" y="3408"/>
              <a:chExt cx="1536" cy="96"/>
            </a:xfrm>
          </p:grpSpPr>
          <p:sp>
            <p:nvSpPr>
              <p:cNvPr id="132442" name="Oval 1370"/>
              <p:cNvSpPr>
                <a:spLocks noChangeArrowheads="1"/>
              </p:cNvSpPr>
              <p:nvPr/>
            </p:nvSpPr>
            <p:spPr bwMode="auto">
              <a:xfrm>
                <a:off x="64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3" name="Oval 1371"/>
              <p:cNvSpPr>
                <a:spLocks noChangeArrowheads="1"/>
              </p:cNvSpPr>
              <p:nvPr/>
            </p:nvSpPr>
            <p:spPr bwMode="auto">
              <a:xfrm>
                <a:off x="74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4" name="Oval 1372"/>
              <p:cNvSpPr>
                <a:spLocks noChangeArrowheads="1"/>
              </p:cNvSpPr>
              <p:nvPr/>
            </p:nvSpPr>
            <p:spPr bwMode="auto">
              <a:xfrm>
                <a:off x="84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5" name="Oval 1373"/>
              <p:cNvSpPr>
                <a:spLocks noChangeArrowheads="1"/>
              </p:cNvSpPr>
              <p:nvPr/>
            </p:nvSpPr>
            <p:spPr bwMode="auto">
              <a:xfrm>
                <a:off x="93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6" name="Oval 1374"/>
              <p:cNvSpPr>
                <a:spLocks noChangeArrowheads="1"/>
              </p:cNvSpPr>
              <p:nvPr/>
            </p:nvSpPr>
            <p:spPr bwMode="auto">
              <a:xfrm>
                <a:off x="103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7" name="Oval 1375"/>
              <p:cNvSpPr>
                <a:spLocks noChangeArrowheads="1"/>
              </p:cNvSpPr>
              <p:nvPr/>
            </p:nvSpPr>
            <p:spPr bwMode="auto">
              <a:xfrm>
                <a:off x="112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8" name="Oval 1376"/>
              <p:cNvSpPr>
                <a:spLocks noChangeArrowheads="1"/>
              </p:cNvSpPr>
              <p:nvPr/>
            </p:nvSpPr>
            <p:spPr bwMode="auto">
              <a:xfrm>
                <a:off x="122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49" name="Oval 1377"/>
              <p:cNvSpPr>
                <a:spLocks noChangeArrowheads="1"/>
              </p:cNvSpPr>
              <p:nvPr/>
            </p:nvSpPr>
            <p:spPr bwMode="auto">
              <a:xfrm>
                <a:off x="13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0" name="Oval 1378"/>
              <p:cNvSpPr>
                <a:spLocks noChangeArrowheads="1"/>
              </p:cNvSpPr>
              <p:nvPr/>
            </p:nvSpPr>
            <p:spPr bwMode="auto">
              <a:xfrm>
                <a:off x="14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1" name="Oval 1379"/>
              <p:cNvSpPr>
                <a:spLocks noChangeArrowheads="1"/>
              </p:cNvSpPr>
              <p:nvPr/>
            </p:nvSpPr>
            <p:spPr bwMode="auto">
              <a:xfrm>
                <a:off x="15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2" name="Oval 1380"/>
              <p:cNvSpPr>
                <a:spLocks noChangeArrowheads="1"/>
              </p:cNvSpPr>
              <p:nvPr/>
            </p:nvSpPr>
            <p:spPr bwMode="auto">
              <a:xfrm>
                <a:off x="16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453" name="Rectangle 1381"/>
              <p:cNvSpPr>
                <a:spLocks noChangeArrowheads="1"/>
              </p:cNvSpPr>
              <p:nvPr/>
            </p:nvSpPr>
            <p:spPr bwMode="auto">
              <a:xfrm>
                <a:off x="62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4" name="Rectangle 1382"/>
              <p:cNvSpPr>
                <a:spLocks noChangeArrowheads="1"/>
              </p:cNvSpPr>
              <p:nvPr/>
            </p:nvSpPr>
            <p:spPr bwMode="auto">
              <a:xfrm>
                <a:off x="72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5" name="Rectangle 1383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6" name="Rectangle 1384"/>
              <p:cNvSpPr>
                <a:spLocks noChangeArrowheads="1"/>
              </p:cNvSpPr>
              <p:nvPr/>
            </p:nvSpPr>
            <p:spPr bwMode="auto">
              <a:xfrm>
                <a:off x="91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7" name="Rectangle 1385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8" name="Rectangle 1386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59" name="Rectangle 1387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0" name="Rectangle 1388"/>
              <p:cNvSpPr>
                <a:spLocks noChangeArrowheads="1"/>
              </p:cNvSpPr>
              <p:nvPr/>
            </p:nvSpPr>
            <p:spPr bwMode="auto">
              <a:xfrm>
                <a:off x="12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1" name="Rectangle 1389"/>
              <p:cNvSpPr>
                <a:spLocks noChangeArrowheads="1"/>
              </p:cNvSpPr>
              <p:nvPr/>
            </p:nvSpPr>
            <p:spPr bwMode="auto">
              <a:xfrm>
                <a:off x="13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2" name="Rectangle 1390"/>
              <p:cNvSpPr>
                <a:spLocks noChangeArrowheads="1"/>
              </p:cNvSpPr>
              <p:nvPr/>
            </p:nvSpPr>
            <p:spPr bwMode="auto">
              <a:xfrm>
                <a:off x="14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3" name="Rectangle 1391"/>
              <p:cNvSpPr>
                <a:spLocks noChangeArrowheads="1"/>
              </p:cNvSpPr>
              <p:nvPr/>
            </p:nvSpPr>
            <p:spPr bwMode="auto">
              <a:xfrm>
                <a:off x="15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4" name="Rectangle 1392"/>
              <p:cNvSpPr>
                <a:spLocks noChangeArrowheads="1"/>
              </p:cNvSpPr>
              <p:nvPr/>
            </p:nvSpPr>
            <p:spPr bwMode="auto">
              <a:xfrm>
                <a:off x="1680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5" name="Rectangle 1393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6" name="Rectangle 1394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7" name="Rectangle 1395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68" name="Rectangle 1396"/>
              <p:cNvSpPr>
                <a:spLocks noChangeArrowheads="1"/>
              </p:cNvSpPr>
              <p:nvPr/>
            </p:nvSpPr>
            <p:spPr bwMode="auto">
              <a:xfrm>
                <a:off x="206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</p:grpSp>
      <p:grpSp>
        <p:nvGrpSpPr>
          <p:cNvPr id="132469" name="Group 1397"/>
          <p:cNvGrpSpPr>
            <a:grpSpLocks/>
          </p:cNvGrpSpPr>
          <p:nvPr/>
        </p:nvGrpSpPr>
        <p:grpSpPr bwMode="auto">
          <a:xfrm>
            <a:off x="1981200" y="6553200"/>
            <a:ext cx="2438400" cy="152400"/>
            <a:chOff x="624" y="3408"/>
            <a:chExt cx="1536" cy="96"/>
          </a:xfrm>
        </p:grpSpPr>
        <p:sp>
          <p:nvSpPr>
            <p:cNvPr id="132470" name="Oval 1398"/>
            <p:cNvSpPr>
              <a:spLocks noChangeArrowheads="1"/>
            </p:cNvSpPr>
            <p:nvPr/>
          </p:nvSpPr>
          <p:spPr bwMode="auto">
            <a:xfrm>
              <a:off x="64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1" name="Oval 1399"/>
            <p:cNvSpPr>
              <a:spLocks noChangeArrowheads="1"/>
            </p:cNvSpPr>
            <p:nvPr/>
          </p:nvSpPr>
          <p:spPr bwMode="auto">
            <a:xfrm>
              <a:off x="744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2" name="Oval 1400"/>
            <p:cNvSpPr>
              <a:spLocks noChangeArrowheads="1"/>
            </p:cNvSpPr>
            <p:nvPr/>
          </p:nvSpPr>
          <p:spPr bwMode="auto">
            <a:xfrm>
              <a:off x="840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3" name="Oval 1401"/>
            <p:cNvSpPr>
              <a:spLocks noChangeArrowheads="1"/>
            </p:cNvSpPr>
            <p:nvPr/>
          </p:nvSpPr>
          <p:spPr bwMode="auto">
            <a:xfrm>
              <a:off x="936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4" name="Oval 1402"/>
            <p:cNvSpPr>
              <a:spLocks noChangeArrowheads="1"/>
            </p:cNvSpPr>
            <p:nvPr/>
          </p:nvSpPr>
          <p:spPr bwMode="auto">
            <a:xfrm>
              <a:off x="1032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5" name="Oval 1403"/>
            <p:cNvSpPr>
              <a:spLocks noChangeArrowheads="1"/>
            </p:cNvSpPr>
            <p:nvPr/>
          </p:nvSpPr>
          <p:spPr bwMode="auto">
            <a:xfrm>
              <a:off x="112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6" name="Oval 1404"/>
            <p:cNvSpPr>
              <a:spLocks noChangeArrowheads="1"/>
            </p:cNvSpPr>
            <p:nvPr/>
          </p:nvSpPr>
          <p:spPr bwMode="auto">
            <a:xfrm>
              <a:off x="1224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7" name="Oval 1405"/>
            <p:cNvSpPr>
              <a:spLocks noChangeArrowheads="1"/>
            </p:cNvSpPr>
            <p:nvPr/>
          </p:nvSpPr>
          <p:spPr bwMode="auto">
            <a:xfrm>
              <a:off x="1320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8" name="Oval 1406"/>
            <p:cNvSpPr>
              <a:spLocks noChangeArrowheads="1"/>
            </p:cNvSpPr>
            <p:nvPr/>
          </p:nvSpPr>
          <p:spPr bwMode="auto">
            <a:xfrm>
              <a:off x="1416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79" name="Oval 1407"/>
            <p:cNvSpPr>
              <a:spLocks noChangeArrowheads="1"/>
            </p:cNvSpPr>
            <p:nvPr/>
          </p:nvSpPr>
          <p:spPr bwMode="auto">
            <a:xfrm>
              <a:off x="1512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80" name="Oval 1408"/>
            <p:cNvSpPr>
              <a:spLocks noChangeArrowheads="1"/>
            </p:cNvSpPr>
            <p:nvPr/>
          </p:nvSpPr>
          <p:spPr bwMode="auto">
            <a:xfrm>
              <a:off x="160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81" name="Rectangle 1409"/>
            <p:cNvSpPr>
              <a:spLocks noChangeArrowheads="1"/>
            </p:cNvSpPr>
            <p:nvPr/>
          </p:nvSpPr>
          <p:spPr bwMode="auto">
            <a:xfrm>
              <a:off x="62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2" name="Rectangle 1410"/>
            <p:cNvSpPr>
              <a:spLocks noChangeArrowheads="1"/>
            </p:cNvSpPr>
            <p:nvPr/>
          </p:nvSpPr>
          <p:spPr bwMode="auto">
            <a:xfrm>
              <a:off x="720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3" name="Rectangle 1411"/>
            <p:cNvSpPr>
              <a:spLocks noChangeArrowheads="1"/>
            </p:cNvSpPr>
            <p:nvPr/>
          </p:nvSpPr>
          <p:spPr bwMode="auto">
            <a:xfrm>
              <a:off x="816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4" name="Rectangle 1412"/>
            <p:cNvSpPr>
              <a:spLocks noChangeArrowheads="1"/>
            </p:cNvSpPr>
            <p:nvPr/>
          </p:nvSpPr>
          <p:spPr bwMode="auto">
            <a:xfrm>
              <a:off x="912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5" name="Rectangle 1413"/>
            <p:cNvSpPr>
              <a:spLocks noChangeArrowheads="1"/>
            </p:cNvSpPr>
            <p:nvPr/>
          </p:nvSpPr>
          <p:spPr bwMode="auto">
            <a:xfrm>
              <a:off x="1008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6" name="Rectangle 1414"/>
            <p:cNvSpPr>
              <a:spLocks noChangeArrowheads="1"/>
            </p:cNvSpPr>
            <p:nvPr/>
          </p:nvSpPr>
          <p:spPr bwMode="auto">
            <a:xfrm>
              <a:off x="110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7" name="Rectangle 1415"/>
            <p:cNvSpPr>
              <a:spLocks noChangeArrowheads="1"/>
            </p:cNvSpPr>
            <p:nvPr/>
          </p:nvSpPr>
          <p:spPr bwMode="auto">
            <a:xfrm>
              <a:off x="1200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8" name="Rectangle 1416"/>
            <p:cNvSpPr>
              <a:spLocks noChangeArrowheads="1"/>
            </p:cNvSpPr>
            <p:nvPr/>
          </p:nvSpPr>
          <p:spPr bwMode="auto">
            <a:xfrm>
              <a:off x="1296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89" name="Rectangle 1417"/>
            <p:cNvSpPr>
              <a:spLocks noChangeArrowheads="1"/>
            </p:cNvSpPr>
            <p:nvPr/>
          </p:nvSpPr>
          <p:spPr bwMode="auto">
            <a:xfrm>
              <a:off x="1392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0" name="Rectangle 1418"/>
            <p:cNvSpPr>
              <a:spLocks noChangeArrowheads="1"/>
            </p:cNvSpPr>
            <p:nvPr/>
          </p:nvSpPr>
          <p:spPr bwMode="auto">
            <a:xfrm>
              <a:off x="1488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1" name="Rectangle 1419"/>
            <p:cNvSpPr>
              <a:spLocks noChangeArrowheads="1"/>
            </p:cNvSpPr>
            <p:nvPr/>
          </p:nvSpPr>
          <p:spPr bwMode="auto">
            <a:xfrm>
              <a:off x="1584" y="3408"/>
              <a:ext cx="96" cy="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2" name="Rectangle 1420"/>
            <p:cNvSpPr>
              <a:spLocks noChangeArrowheads="1"/>
            </p:cNvSpPr>
            <p:nvPr/>
          </p:nvSpPr>
          <p:spPr bwMode="auto">
            <a:xfrm>
              <a:off x="1680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3" name="Rectangle 1421"/>
            <p:cNvSpPr>
              <a:spLocks noChangeArrowheads="1"/>
            </p:cNvSpPr>
            <p:nvPr/>
          </p:nvSpPr>
          <p:spPr bwMode="auto">
            <a:xfrm>
              <a:off x="1776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4" name="Rectangle 1422"/>
            <p:cNvSpPr>
              <a:spLocks noChangeArrowheads="1"/>
            </p:cNvSpPr>
            <p:nvPr/>
          </p:nvSpPr>
          <p:spPr bwMode="auto">
            <a:xfrm>
              <a:off x="1872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5" name="Rectangle 1423"/>
            <p:cNvSpPr>
              <a:spLocks noChangeArrowheads="1"/>
            </p:cNvSpPr>
            <p:nvPr/>
          </p:nvSpPr>
          <p:spPr bwMode="auto">
            <a:xfrm>
              <a:off x="1968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  <p:sp>
          <p:nvSpPr>
            <p:cNvPr id="132496" name="Rectangle 1424"/>
            <p:cNvSpPr>
              <a:spLocks noChangeArrowheads="1"/>
            </p:cNvSpPr>
            <p:nvPr/>
          </p:nvSpPr>
          <p:spPr bwMode="auto">
            <a:xfrm>
              <a:off x="2064" y="3408"/>
              <a:ext cx="96" cy="9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latin typeface="Times New Roman" panose="02020603050405020304" pitchFamily="18" charset="0"/>
                <a:sym typeface="Math B" pitchFamily="2" charset="2"/>
              </a:endParaRPr>
            </a:p>
          </p:txBody>
        </p:sp>
      </p:grpSp>
      <p:grpSp>
        <p:nvGrpSpPr>
          <p:cNvPr id="132500" name="Group 1428"/>
          <p:cNvGrpSpPr>
            <a:grpSpLocks/>
          </p:cNvGrpSpPr>
          <p:nvPr/>
        </p:nvGrpSpPr>
        <p:grpSpPr bwMode="auto">
          <a:xfrm>
            <a:off x="1981201" y="4572000"/>
            <a:ext cx="493713" cy="1219200"/>
            <a:chOff x="4865" y="816"/>
            <a:chExt cx="311" cy="768"/>
          </a:xfrm>
        </p:grpSpPr>
        <p:grpSp>
          <p:nvGrpSpPr>
            <p:cNvPr id="132499" name="Group 1427"/>
            <p:cNvGrpSpPr>
              <a:grpSpLocks/>
            </p:cNvGrpSpPr>
            <p:nvPr/>
          </p:nvGrpSpPr>
          <p:grpSpPr bwMode="auto">
            <a:xfrm>
              <a:off x="4865" y="1488"/>
              <a:ext cx="192" cy="96"/>
              <a:chOff x="5328" y="1632"/>
              <a:chExt cx="192" cy="96"/>
            </a:xfrm>
          </p:grpSpPr>
          <p:sp>
            <p:nvSpPr>
              <p:cNvPr id="132216" name="Oval 1144"/>
              <p:cNvSpPr>
                <a:spLocks noChangeArrowheads="1"/>
              </p:cNvSpPr>
              <p:nvPr/>
            </p:nvSpPr>
            <p:spPr bwMode="auto">
              <a:xfrm>
                <a:off x="5352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7" name="Oval 1145"/>
              <p:cNvSpPr>
                <a:spLocks noChangeArrowheads="1"/>
              </p:cNvSpPr>
              <p:nvPr/>
            </p:nvSpPr>
            <p:spPr bwMode="auto">
              <a:xfrm>
                <a:off x="5448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8" name="Rectangle 1146"/>
              <p:cNvSpPr>
                <a:spLocks noChangeArrowheads="1"/>
              </p:cNvSpPr>
              <p:nvPr/>
            </p:nvSpPr>
            <p:spPr bwMode="auto">
              <a:xfrm>
                <a:off x="5328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19" name="Rectangle 1147"/>
              <p:cNvSpPr>
                <a:spLocks noChangeArrowheads="1"/>
              </p:cNvSpPr>
              <p:nvPr/>
            </p:nvSpPr>
            <p:spPr bwMode="auto">
              <a:xfrm>
                <a:off x="5424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32220" name="AutoShape 1148"/>
            <p:cNvCxnSpPr>
              <a:cxnSpLocks noChangeShapeType="1"/>
              <a:stCxn id="132213" idx="2"/>
              <a:endCxn id="132218" idx="0"/>
            </p:cNvCxnSpPr>
            <p:nvPr/>
          </p:nvCxnSpPr>
          <p:spPr bwMode="auto">
            <a:xfrm flipH="1">
              <a:off x="4913" y="960"/>
              <a:ext cx="2" cy="5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221" name="AutoShape 1149"/>
            <p:cNvCxnSpPr>
              <a:cxnSpLocks noChangeShapeType="1"/>
              <a:stCxn id="132214" idx="2"/>
              <a:endCxn id="132219" idx="0"/>
            </p:cNvCxnSpPr>
            <p:nvPr/>
          </p:nvCxnSpPr>
          <p:spPr bwMode="auto">
            <a:xfrm flipH="1">
              <a:off x="5009" y="960"/>
              <a:ext cx="2" cy="5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2498" name="Group 1426"/>
            <p:cNvGrpSpPr>
              <a:grpSpLocks/>
            </p:cNvGrpSpPr>
            <p:nvPr/>
          </p:nvGrpSpPr>
          <p:grpSpPr bwMode="auto">
            <a:xfrm>
              <a:off x="4867" y="816"/>
              <a:ext cx="309" cy="155"/>
              <a:chOff x="5328" y="1344"/>
              <a:chExt cx="309" cy="155"/>
            </a:xfrm>
          </p:grpSpPr>
          <p:sp>
            <p:nvSpPr>
              <p:cNvPr id="132211" name="Oval 1139"/>
              <p:cNvSpPr>
                <a:spLocks noChangeArrowheads="1"/>
              </p:cNvSpPr>
              <p:nvPr/>
            </p:nvSpPr>
            <p:spPr bwMode="auto">
              <a:xfrm>
                <a:off x="535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2" name="Oval 1140"/>
              <p:cNvSpPr>
                <a:spLocks noChangeArrowheads="1"/>
              </p:cNvSpPr>
              <p:nvPr/>
            </p:nvSpPr>
            <p:spPr bwMode="auto">
              <a:xfrm>
                <a:off x="544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3" name="Rectangle 1141"/>
              <p:cNvSpPr>
                <a:spLocks noChangeArrowheads="1"/>
              </p:cNvSpPr>
              <p:nvPr/>
            </p:nvSpPr>
            <p:spPr bwMode="auto">
              <a:xfrm>
                <a:off x="53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14" name="Rectangle 1142"/>
              <p:cNvSpPr>
                <a:spLocks noChangeArrowheads="1"/>
              </p:cNvSpPr>
              <p:nvPr/>
            </p:nvSpPr>
            <p:spPr bwMode="auto">
              <a:xfrm>
                <a:off x="54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15" name="Rectangle 1143"/>
              <p:cNvSpPr>
                <a:spLocks noChangeArrowheads="1"/>
              </p:cNvSpPr>
              <p:nvPr/>
            </p:nvSpPr>
            <p:spPr bwMode="auto">
              <a:xfrm>
                <a:off x="55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97" name="Text Box 1425"/>
              <p:cNvSpPr txBox="1">
                <a:spLocks noChangeArrowheads="1"/>
              </p:cNvSpPr>
              <p:nvPr/>
            </p:nvSpPr>
            <p:spPr bwMode="auto">
              <a:xfrm>
                <a:off x="5472" y="1344"/>
                <a:ext cx="165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700"/>
                  <a:t> </a:t>
                </a:r>
                <a:r>
                  <a:rPr lang="en-US" altLang="en-US" sz="1000"/>
                  <a:t>x</a:t>
                </a:r>
              </a:p>
            </p:txBody>
          </p:sp>
        </p:grpSp>
      </p:grpSp>
      <p:grpSp>
        <p:nvGrpSpPr>
          <p:cNvPr id="132516" name="Group 1444"/>
          <p:cNvGrpSpPr>
            <a:grpSpLocks/>
          </p:cNvGrpSpPr>
          <p:nvPr/>
        </p:nvGrpSpPr>
        <p:grpSpPr bwMode="auto">
          <a:xfrm>
            <a:off x="1981201" y="4572000"/>
            <a:ext cx="493713" cy="685800"/>
            <a:chOff x="4961" y="816"/>
            <a:chExt cx="311" cy="432"/>
          </a:xfrm>
        </p:grpSpPr>
        <p:grpSp>
          <p:nvGrpSpPr>
            <p:cNvPr id="132502" name="Group 1430"/>
            <p:cNvGrpSpPr>
              <a:grpSpLocks/>
            </p:cNvGrpSpPr>
            <p:nvPr/>
          </p:nvGrpSpPr>
          <p:grpSpPr bwMode="auto">
            <a:xfrm>
              <a:off x="4961" y="1152"/>
              <a:ext cx="192" cy="96"/>
              <a:chOff x="5328" y="1632"/>
              <a:chExt cx="192" cy="96"/>
            </a:xfrm>
          </p:grpSpPr>
          <p:sp>
            <p:nvSpPr>
              <p:cNvPr id="132503" name="Oval 1431"/>
              <p:cNvSpPr>
                <a:spLocks noChangeArrowheads="1"/>
              </p:cNvSpPr>
              <p:nvPr/>
            </p:nvSpPr>
            <p:spPr bwMode="auto">
              <a:xfrm>
                <a:off x="5352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04" name="Oval 1432"/>
              <p:cNvSpPr>
                <a:spLocks noChangeArrowheads="1"/>
              </p:cNvSpPr>
              <p:nvPr/>
            </p:nvSpPr>
            <p:spPr bwMode="auto">
              <a:xfrm>
                <a:off x="5448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05" name="Rectangle 1433"/>
              <p:cNvSpPr>
                <a:spLocks noChangeArrowheads="1"/>
              </p:cNvSpPr>
              <p:nvPr/>
            </p:nvSpPr>
            <p:spPr bwMode="auto">
              <a:xfrm>
                <a:off x="5328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06" name="Rectangle 1434"/>
              <p:cNvSpPr>
                <a:spLocks noChangeArrowheads="1"/>
              </p:cNvSpPr>
              <p:nvPr/>
            </p:nvSpPr>
            <p:spPr bwMode="auto">
              <a:xfrm>
                <a:off x="5424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32507" name="AutoShape 1435"/>
            <p:cNvCxnSpPr>
              <a:cxnSpLocks noChangeShapeType="1"/>
              <a:stCxn id="132512" idx="2"/>
              <a:endCxn id="132505" idx="0"/>
            </p:cNvCxnSpPr>
            <p:nvPr/>
          </p:nvCxnSpPr>
          <p:spPr bwMode="auto">
            <a:xfrm flipH="1">
              <a:off x="5009" y="960"/>
              <a:ext cx="2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508" name="AutoShape 1436"/>
            <p:cNvCxnSpPr>
              <a:cxnSpLocks noChangeShapeType="1"/>
              <a:stCxn id="132513" idx="2"/>
              <a:endCxn id="132506" idx="0"/>
            </p:cNvCxnSpPr>
            <p:nvPr/>
          </p:nvCxnSpPr>
          <p:spPr bwMode="auto">
            <a:xfrm flipH="1">
              <a:off x="5105" y="960"/>
              <a:ext cx="2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2509" name="Group 1437"/>
            <p:cNvGrpSpPr>
              <a:grpSpLocks/>
            </p:cNvGrpSpPr>
            <p:nvPr/>
          </p:nvGrpSpPr>
          <p:grpSpPr bwMode="auto">
            <a:xfrm>
              <a:off x="4963" y="816"/>
              <a:ext cx="309" cy="155"/>
              <a:chOff x="5328" y="1344"/>
              <a:chExt cx="309" cy="155"/>
            </a:xfrm>
          </p:grpSpPr>
          <p:sp>
            <p:nvSpPr>
              <p:cNvPr id="132510" name="Oval 1438"/>
              <p:cNvSpPr>
                <a:spLocks noChangeArrowheads="1"/>
              </p:cNvSpPr>
              <p:nvPr/>
            </p:nvSpPr>
            <p:spPr bwMode="auto">
              <a:xfrm>
                <a:off x="535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11" name="Oval 1439"/>
              <p:cNvSpPr>
                <a:spLocks noChangeArrowheads="1"/>
              </p:cNvSpPr>
              <p:nvPr/>
            </p:nvSpPr>
            <p:spPr bwMode="auto">
              <a:xfrm>
                <a:off x="544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12" name="Rectangle 1440"/>
              <p:cNvSpPr>
                <a:spLocks noChangeArrowheads="1"/>
              </p:cNvSpPr>
              <p:nvPr/>
            </p:nvSpPr>
            <p:spPr bwMode="auto">
              <a:xfrm>
                <a:off x="53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13" name="Rectangle 1441"/>
              <p:cNvSpPr>
                <a:spLocks noChangeArrowheads="1"/>
              </p:cNvSpPr>
              <p:nvPr/>
            </p:nvSpPr>
            <p:spPr bwMode="auto">
              <a:xfrm>
                <a:off x="54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14" name="Rectangle 1442"/>
              <p:cNvSpPr>
                <a:spLocks noChangeArrowheads="1"/>
              </p:cNvSpPr>
              <p:nvPr/>
            </p:nvSpPr>
            <p:spPr bwMode="auto">
              <a:xfrm>
                <a:off x="55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15" name="Text Box 1443"/>
              <p:cNvSpPr txBox="1">
                <a:spLocks noChangeArrowheads="1"/>
              </p:cNvSpPr>
              <p:nvPr/>
            </p:nvSpPr>
            <p:spPr bwMode="auto">
              <a:xfrm>
                <a:off x="5472" y="1344"/>
                <a:ext cx="165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700"/>
                  <a:t> </a:t>
                </a:r>
                <a:r>
                  <a:rPr lang="en-US" altLang="en-US" sz="1000"/>
                  <a:t>x</a:t>
                </a:r>
              </a:p>
            </p:txBody>
          </p:sp>
        </p:grpSp>
      </p:grpSp>
      <p:grpSp>
        <p:nvGrpSpPr>
          <p:cNvPr id="132520" name="Group 1448"/>
          <p:cNvGrpSpPr>
            <a:grpSpLocks/>
          </p:cNvGrpSpPr>
          <p:nvPr/>
        </p:nvGrpSpPr>
        <p:grpSpPr bwMode="auto">
          <a:xfrm>
            <a:off x="1981200" y="4572000"/>
            <a:ext cx="7315200" cy="1295400"/>
            <a:chOff x="288" y="144"/>
            <a:chExt cx="4608" cy="816"/>
          </a:xfrm>
        </p:grpSpPr>
        <p:grpSp>
          <p:nvGrpSpPr>
            <p:cNvPr id="110130" name="Group 562"/>
            <p:cNvGrpSpPr>
              <a:grpSpLocks/>
            </p:cNvGrpSpPr>
            <p:nvPr/>
          </p:nvGrpSpPr>
          <p:grpSpPr bwMode="auto">
            <a:xfrm>
              <a:off x="288" y="192"/>
              <a:ext cx="4608" cy="720"/>
              <a:chOff x="480" y="1392"/>
              <a:chExt cx="4608" cy="720"/>
            </a:xfrm>
          </p:grpSpPr>
          <p:sp>
            <p:nvSpPr>
              <p:cNvPr id="110131" name="Oval 563"/>
              <p:cNvSpPr>
                <a:spLocks noChangeArrowheads="1"/>
              </p:cNvSpPr>
              <p:nvPr/>
            </p:nvSpPr>
            <p:spPr bwMode="auto">
              <a:xfrm>
                <a:off x="50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2" name="Oval 564"/>
              <p:cNvSpPr>
                <a:spLocks noChangeArrowheads="1"/>
              </p:cNvSpPr>
              <p:nvPr/>
            </p:nvSpPr>
            <p:spPr bwMode="auto">
              <a:xfrm>
                <a:off x="60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3" name="Oval 565"/>
              <p:cNvSpPr>
                <a:spLocks noChangeArrowheads="1"/>
              </p:cNvSpPr>
              <p:nvPr/>
            </p:nvSpPr>
            <p:spPr bwMode="auto">
              <a:xfrm>
                <a:off x="79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4" name="Oval 566"/>
              <p:cNvSpPr>
                <a:spLocks noChangeArrowheads="1"/>
              </p:cNvSpPr>
              <p:nvPr/>
            </p:nvSpPr>
            <p:spPr bwMode="auto">
              <a:xfrm>
                <a:off x="88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5" name="Oval 567"/>
              <p:cNvSpPr>
                <a:spLocks noChangeArrowheads="1"/>
              </p:cNvSpPr>
              <p:nvPr/>
            </p:nvSpPr>
            <p:spPr bwMode="auto">
              <a:xfrm>
                <a:off x="108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6" name="Oval 568"/>
              <p:cNvSpPr>
                <a:spLocks noChangeArrowheads="1"/>
              </p:cNvSpPr>
              <p:nvPr/>
            </p:nvSpPr>
            <p:spPr bwMode="auto">
              <a:xfrm>
                <a:off x="117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7" name="Oval 569"/>
              <p:cNvSpPr>
                <a:spLocks noChangeArrowheads="1"/>
              </p:cNvSpPr>
              <p:nvPr/>
            </p:nvSpPr>
            <p:spPr bwMode="auto">
              <a:xfrm>
                <a:off x="136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8" name="Oval 570"/>
              <p:cNvSpPr>
                <a:spLocks noChangeArrowheads="1"/>
              </p:cNvSpPr>
              <p:nvPr/>
            </p:nvSpPr>
            <p:spPr bwMode="auto">
              <a:xfrm>
                <a:off x="146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9" name="Oval 571"/>
              <p:cNvSpPr>
                <a:spLocks noChangeArrowheads="1"/>
              </p:cNvSpPr>
              <p:nvPr/>
            </p:nvSpPr>
            <p:spPr bwMode="auto">
              <a:xfrm>
                <a:off x="165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40" name="Oval 572"/>
              <p:cNvSpPr>
                <a:spLocks noChangeArrowheads="1"/>
              </p:cNvSpPr>
              <p:nvPr/>
            </p:nvSpPr>
            <p:spPr bwMode="auto">
              <a:xfrm>
                <a:off x="175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41" name="Oval 573"/>
              <p:cNvSpPr>
                <a:spLocks noChangeArrowheads="1"/>
              </p:cNvSpPr>
              <p:nvPr/>
            </p:nvSpPr>
            <p:spPr bwMode="auto">
              <a:xfrm>
                <a:off x="194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42" name="Rectangle 574"/>
              <p:cNvSpPr>
                <a:spLocks noChangeArrowheads="1"/>
              </p:cNvSpPr>
              <p:nvPr/>
            </p:nvSpPr>
            <p:spPr bwMode="auto">
              <a:xfrm>
                <a:off x="48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3" name="Rectangle 575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4" name="Rectangle 576"/>
              <p:cNvSpPr>
                <a:spLocks noChangeArrowheads="1"/>
              </p:cNvSpPr>
              <p:nvPr/>
            </p:nvSpPr>
            <p:spPr bwMode="auto">
              <a:xfrm>
                <a:off x="67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5" name="Rectangle 57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6" name="Rectangle 578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7" name="Rectangle 579"/>
              <p:cNvSpPr>
                <a:spLocks noChangeArrowheads="1"/>
              </p:cNvSpPr>
              <p:nvPr/>
            </p:nvSpPr>
            <p:spPr bwMode="auto">
              <a:xfrm>
                <a:off x="96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8" name="Rectangle 580"/>
              <p:cNvSpPr>
                <a:spLocks noChangeArrowheads="1"/>
              </p:cNvSpPr>
              <p:nvPr/>
            </p:nvSpPr>
            <p:spPr bwMode="auto">
              <a:xfrm>
                <a:off x="105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9" name="Rectangle 581"/>
              <p:cNvSpPr>
                <a:spLocks noChangeArrowheads="1"/>
              </p:cNvSpPr>
              <p:nvPr/>
            </p:nvSpPr>
            <p:spPr bwMode="auto">
              <a:xfrm>
                <a:off x="115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0" name="Rectangle 58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1" name="Rectangle 583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2" name="Rectangle 584"/>
              <p:cNvSpPr>
                <a:spLocks noChangeArrowheads="1"/>
              </p:cNvSpPr>
              <p:nvPr/>
            </p:nvSpPr>
            <p:spPr bwMode="auto">
              <a:xfrm>
                <a:off x="144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3" name="Rectangle 585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4" name="Rectangle 586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5" name="Rectangle 587"/>
              <p:cNvSpPr>
                <a:spLocks noChangeArrowheads="1"/>
              </p:cNvSpPr>
              <p:nvPr/>
            </p:nvSpPr>
            <p:spPr bwMode="auto">
              <a:xfrm>
                <a:off x="17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6" name="Rectangle 58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7" name="Rectangle 589"/>
              <p:cNvSpPr>
                <a:spLocks noChangeArrowheads="1"/>
              </p:cNvSpPr>
              <p:nvPr/>
            </p:nvSpPr>
            <p:spPr bwMode="auto">
              <a:xfrm>
                <a:off x="19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10158" name="AutoShape 590"/>
              <p:cNvCxnSpPr>
                <a:cxnSpLocks noChangeShapeType="1"/>
                <a:stCxn id="110145" idx="2"/>
                <a:endCxn id="110176" idx="0"/>
              </p:cNvCxnSpPr>
              <p:nvPr/>
            </p:nvCxnSpPr>
            <p:spPr bwMode="auto">
              <a:xfrm flipH="1">
                <a:off x="720" y="1488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59" name="AutoShape 591"/>
              <p:cNvCxnSpPr>
                <a:cxnSpLocks noChangeShapeType="1"/>
                <a:stCxn id="110146" idx="2"/>
                <a:endCxn id="110177" idx="0"/>
              </p:cNvCxnSpPr>
              <p:nvPr/>
            </p:nvCxnSpPr>
            <p:spPr bwMode="auto">
              <a:xfrm flipH="1">
                <a:off x="816" y="1488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60" name="AutoShape 592"/>
              <p:cNvCxnSpPr>
                <a:cxnSpLocks noChangeShapeType="1"/>
                <a:stCxn id="110151" idx="2"/>
                <a:endCxn id="110180" idx="0"/>
              </p:cNvCxnSpPr>
              <p:nvPr/>
            </p:nvCxnSpPr>
            <p:spPr bwMode="auto">
              <a:xfrm flipH="1">
                <a:off x="1104" y="1488"/>
                <a:ext cx="28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61" name="AutoShape 593"/>
              <p:cNvCxnSpPr>
                <a:cxnSpLocks noChangeShapeType="1"/>
                <a:stCxn id="110152" idx="2"/>
                <a:endCxn id="110181" idx="0"/>
              </p:cNvCxnSpPr>
              <p:nvPr/>
            </p:nvCxnSpPr>
            <p:spPr bwMode="auto">
              <a:xfrm flipH="1">
                <a:off x="1200" y="1488"/>
                <a:ext cx="28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62" name="AutoShape 594"/>
              <p:cNvCxnSpPr>
                <a:cxnSpLocks noChangeShapeType="1"/>
                <a:stCxn id="110157" idx="2"/>
                <a:endCxn id="110184" idx="0"/>
              </p:cNvCxnSpPr>
              <p:nvPr/>
            </p:nvCxnSpPr>
            <p:spPr bwMode="auto">
              <a:xfrm flipH="1">
                <a:off x="1488" y="1488"/>
                <a:ext cx="480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163" name="Oval 595"/>
              <p:cNvSpPr>
                <a:spLocks noChangeArrowheads="1"/>
              </p:cNvSpPr>
              <p:nvPr/>
            </p:nvSpPr>
            <p:spPr bwMode="auto">
              <a:xfrm>
                <a:off x="50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4" name="Oval 596"/>
              <p:cNvSpPr>
                <a:spLocks noChangeArrowheads="1"/>
              </p:cNvSpPr>
              <p:nvPr/>
            </p:nvSpPr>
            <p:spPr bwMode="auto">
              <a:xfrm>
                <a:off x="60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5" name="Oval 597"/>
              <p:cNvSpPr>
                <a:spLocks noChangeArrowheads="1"/>
              </p:cNvSpPr>
              <p:nvPr/>
            </p:nvSpPr>
            <p:spPr bwMode="auto">
              <a:xfrm>
                <a:off x="69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6" name="Oval 598"/>
              <p:cNvSpPr>
                <a:spLocks noChangeArrowheads="1"/>
              </p:cNvSpPr>
              <p:nvPr/>
            </p:nvSpPr>
            <p:spPr bwMode="auto">
              <a:xfrm>
                <a:off x="79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7" name="Oval 599"/>
              <p:cNvSpPr>
                <a:spLocks noChangeArrowheads="1"/>
              </p:cNvSpPr>
              <p:nvPr/>
            </p:nvSpPr>
            <p:spPr bwMode="auto">
              <a:xfrm>
                <a:off x="88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8" name="Oval 600"/>
              <p:cNvSpPr>
                <a:spLocks noChangeArrowheads="1"/>
              </p:cNvSpPr>
              <p:nvPr/>
            </p:nvSpPr>
            <p:spPr bwMode="auto">
              <a:xfrm>
                <a:off x="98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9" name="Oval 601"/>
              <p:cNvSpPr>
                <a:spLocks noChangeArrowheads="1"/>
              </p:cNvSpPr>
              <p:nvPr/>
            </p:nvSpPr>
            <p:spPr bwMode="auto">
              <a:xfrm>
                <a:off x="108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0" name="Oval 602"/>
              <p:cNvSpPr>
                <a:spLocks noChangeArrowheads="1"/>
              </p:cNvSpPr>
              <p:nvPr/>
            </p:nvSpPr>
            <p:spPr bwMode="auto">
              <a:xfrm>
                <a:off x="117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1" name="Oval 603"/>
              <p:cNvSpPr>
                <a:spLocks noChangeArrowheads="1"/>
              </p:cNvSpPr>
              <p:nvPr/>
            </p:nvSpPr>
            <p:spPr bwMode="auto">
              <a:xfrm>
                <a:off x="127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2" name="Oval 604"/>
              <p:cNvSpPr>
                <a:spLocks noChangeArrowheads="1"/>
              </p:cNvSpPr>
              <p:nvPr/>
            </p:nvSpPr>
            <p:spPr bwMode="auto">
              <a:xfrm>
                <a:off x="136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3" name="Oval 605"/>
              <p:cNvSpPr>
                <a:spLocks noChangeArrowheads="1"/>
              </p:cNvSpPr>
              <p:nvPr/>
            </p:nvSpPr>
            <p:spPr bwMode="auto">
              <a:xfrm>
                <a:off x="146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4" name="Rectangle 606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5" name="Rectangle 607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6" name="Rectangle 608"/>
              <p:cNvSpPr>
                <a:spLocks noChangeArrowheads="1"/>
              </p:cNvSpPr>
              <p:nvPr/>
            </p:nvSpPr>
            <p:spPr bwMode="auto">
              <a:xfrm>
                <a:off x="67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7" name="Rectangle 609"/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8" name="Rectangle 610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9" name="Rectangle 611"/>
              <p:cNvSpPr>
                <a:spLocks noChangeArrowheads="1"/>
              </p:cNvSpPr>
              <p:nvPr/>
            </p:nvSpPr>
            <p:spPr bwMode="auto">
              <a:xfrm>
                <a:off x="96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0" name="Rectangle 612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1" name="Rectangle 613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2" name="Rectangle 614"/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3" name="Rectangle 615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4" name="Rectangle 616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10185" name="AutoShape 617"/>
              <p:cNvCxnSpPr>
                <a:cxnSpLocks noChangeShapeType="1"/>
                <a:stCxn id="110149" idx="2"/>
                <a:endCxn id="110179" idx="0"/>
              </p:cNvCxnSpPr>
              <p:nvPr/>
            </p:nvCxnSpPr>
            <p:spPr bwMode="auto">
              <a:xfrm flipH="1">
                <a:off x="1008" y="1488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6" name="AutoShape 618"/>
              <p:cNvCxnSpPr>
                <a:cxnSpLocks noChangeShapeType="1"/>
                <a:stCxn id="110148" idx="2"/>
                <a:endCxn id="110178" idx="0"/>
              </p:cNvCxnSpPr>
              <p:nvPr/>
            </p:nvCxnSpPr>
            <p:spPr bwMode="auto">
              <a:xfrm flipH="1">
                <a:off x="912" y="1488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7" name="AutoShape 619"/>
              <p:cNvCxnSpPr>
                <a:cxnSpLocks noChangeShapeType="1"/>
                <a:stCxn id="110142" idx="2"/>
                <a:endCxn id="110174" idx="0"/>
              </p:cNvCxnSpPr>
              <p:nvPr/>
            </p:nvCxnSpPr>
            <p:spPr bwMode="auto">
              <a:xfrm>
                <a:off x="528" y="1488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8" name="AutoShape 620"/>
              <p:cNvCxnSpPr>
                <a:cxnSpLocks noChangeShapeType="1"/>
                <a:stCxn id="110143" idx="2"/>
                <a:endCxn id="110175" idx="0"/>
              </p:cNvCxnSpPr>
              <p:nvPr/>
            </p:nvCxnSpPr>
            <p:spPr bwMode="auto">
              <a:xfrm>
                <a:off x="624" y="1488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9" name="AutoShape 621"/>
              <p:cNvCxnSpPr>
                <a:cxnSpLocks noChangeShapeType="1"/>
                <a:stCxn id="110154" idx="2"/>
                <a:endCxn id="110182" idx="0"/>
              </p:cNvCxnSpPr>
              <p:nvPr/>
            </p:nvCxnSpPr>
            <p:spPr bwMode="auto">
              <a:xfrm flipH="1">
                <a:off x="1296" y="1488"/>
                <a:ext cx="38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90" name="AutoShape 622"/>
              <p:cNvCxnSpPr>
                <a:cxnSpLocks noChangeShapeType="1"/>
                <a:stCxn id="110155" idx="2"/>
                <a:endCxn id="110183" idx="0"/>
              </p:cNvCxnSpPr>
              <p:nvPr/>
            </p:nvCxnSpPr>
            <p:spPr bwMode="auto">
              <a:xfrm flipH="1">
                <a:off x="1392" y="1488"/>
                <a:ext cx="38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191" name="Oval 623"/>
              <p:cNvSpPr>
                <a:spLocks noChangeArrowheads="1"/>
              </p:cNvSpPr>
              <p:nvPr/>
            </p:nvSpPr>
            <p:spPr bwMode="auto">
              <a:xfrm>
                <a:off x="348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2" name="Oval 624"/>
              <p:cNvSpPr>
                <a:spLocks noChangeArrowheads="1"/>
              </p:cNvSpPr>
              <p:nvPr/>
            </p:nvSpPr>
            <p:spPr bwMode="auto">
              <a:xfrm>
                <a:off x="204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3" name="Oval 625"/>
              <p:cNvSpPr>
                <a:spLocks noChangeArrowheads="1"/>
              </p:cNvSpPr>
              <p:nvPr/>
            </p:nvSpPr>
            <p:spPr bwMode="auto">
              <a:xfrm>
                <a:off x="223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4" name="Oval 626"/>
              <p:cNvSpPr>
                <a:spLocks noChangeArrowheads="1"/>
              </p:cNvSpPr>
              <p:nvPr/>
            </p:nvSpPr>
            <p:spPr bwMode="auto">
              <a:xfrm>
                <a:off x="232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5" name="Oval 627"/>
              <p:cNvSpPr>
                <a:spLocks noChangeArrowheads="1"/>
              </p:cNvSpPr>
              <p:nvPr/>
            </p:nvSpPr>
            <p:spPr bwMode="auto">
              <a:xfrm>
                <a:off x="252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6" name="Oval 628"/>
              <p:cNvSpPr>
                <a:spLocks noChangeArrowheads="1"/>
              </p:cNvSpPr>
              <p:nvPr/>
            </p:nvSpPr>
            <p:spPr bwMode="auto">
              <a:xfrm>
                <a:off x="261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7" name="Oval 629"/>
              <p:cNvSpPr>
                <a:spLocks noChangeArrowheads="1"/>
              </p:cNvSpPr>
              <p:nvPr/>
            </p:nvSpPr>
            <p:spPr bwMode="auto">
              <a:xfrm>
                <a:off x="280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8" name="Oval 630"/>
              <p:cNvSpPr>
                <a:spLocks noChangeArrowheads="1"/>
              </p:cNvSpPr>
              <p:nvPr/>
            </p:nvSpPr>
            <p:spPr bwMode="auto">
              <a:xfrm>
                <a:off x="290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9" name="Oval 631"/>
              <p:cNvSpPr>
                <a:spLocks noChangeArrowheads="1"/>
              </p:cNvSpPr>
              <p:nvPr/>
            </p:nvSpPr>
            <p:spPr bwMode="auto">
              <a:xfrm>
                <a:off x="309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00" name="Oval 632"/>
              <p:cNvSpPr>
                <a:spLocks noChangeArrowheads="1"/>
              </p:cNvSpPr>
              <p:nvPr/>
            </p:nvSpPr>
            <p:spPr bwMode="auto">
              <a:xfrm>
                <a:off x="319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01" name="Oval 633"/>
              <p:cNvSpPr>
                <a:spLocks noChangeArrowheads="1"/>
              </p:cNvSpPr>
              <p:nvPr/>
            </p:nvSpPr>
            <p:spPr bwMode="auto">
              <a:xfrm>
                <a:off x="338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02" name="Rectangle 634"/>
              <p:cNvSpPr>
                <a:spLocks noChangeArrowheads="1"/>
              </p:cNvSpPr>
              <p:nvPr/>
            </p:nvSpPr>
            <p:spPr bwMode="auto">
              <a:xfrm>
                <a:off x="345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3" name="Rectangle 635"/>
              <p:cNvSpPr>
                <a:spLocks noChangeArrowheads="1"/>
              </p:cNvSpPr>
              <p:nvPr/>
            </p:nvSpPr>
            <p:spPr bwMode="auto">
              <a:xfrm>
                <a:off x="201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4" name="Rectangle 636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5" name="Rectangle 637"/>
              <p:cNvSpPr>
                <a:spLocks noChangeArrowheads="1"/>
              </p:cNvSpPr>
              <p:nvPr/>
            </p:nvSpPr>
            <p:spPr bwMode="auto">
              <a:xfrm>
                <a:off x="220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6" name="Rectangle 638"/>
              <p:cNvSpPr>
                <a:spLocks noChangeArrowheads="1"/>
              </p:cNvSpPr>
              <p:nvPr/>
            </p:nvSpPr>
            <p:spPr bwMode="auto">
              <a:xfrm>
                <a:off x="230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7" name="Rectangle 639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8" name="Rectangle 640"/>
              <p:cNvSpPr>
                <a:spLocks noChangeArrowheads="1"/>
              </p:cNvSpPr>
              <p:nvPr/>
            </p:nvSpPr>
            <p:spPr bwMode="auto">
              <a:xfrm>
                <a:off x="249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9" name="Rectangle 641"/>
              <p:cNvSpPr>
                <a:spLocks noChangeArrowheads="1"/>
              </p:cNvSpPr>
              <p:nvPr/>
            </p:nvSpPr>
            <p:spPr bwMode="auto">
              <a:xfrm>
                <a:off x="259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0" name="Rectangle 64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1" name="Rectangle 643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2" name="Rectangle 644"/>
              <p:cNvSpPr>
                <a:spLocks noChangeArrowheads="1"/>
              </p:cNvSpPr>
              <p:nvPr/>
            </p:nvSpPr>
            <p:spPr bwMode="auto">
              <a:xfrm>
                <a:off x="288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3" name="Rectangle 645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4" name="Rectangle 646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5" name="Rectangle 647"/>
              <p:cNvSpPr>
                <a:spLocks noChangeArrowheads="1"/>
              </p:cNvSpPr>
              <p:nvPr/>
            </p:nvSpPr>
            <p:spPr bwMode="auto">
              <a:xfrm>
                <a:off x="316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6" name="Rectangle 64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7" name="Rectangle 649"/>
              <p:cNvSpPr>
                <a:spLocks noChangeArrowheads="1"/>
              </p:cNvSpPr>
              <p:nvPr/>
            </p:nvSpPr>
            <p:spPr bwMode="auto">
              <a:xfrm>
                <a:off x="336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8" name="Oval 650"/>
              <p:cNvSpPr>
                <a:spLocks noChangeArrowheads="1"/>
              </p:cNvSpPr>
              <p:nvPr/>
            </p:nvSpPr>
            <p:spPr bwMode="auto">
              <a:xfrm>
                <a:off x="492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19" name="Oval 651"/>
              <p:cNvSpPr>
                <a:spLocks noChangeArrowheads="1"/>
              </p:cNvSpPr>
              <p:nvPr/>
            </p:nvSpPr>
            <p:spPr bwMode="auto">
              <a:xfrm>
                <a:off x="367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0" name="Oval 652"/>
              <p:cNvSpPr>
                <a:spLocks noChangeArrowheads="1"/>
              </p:cNvSpPr>
              <p:nvPr/>
            </p:nvSpPr>
            <p:spPr bwMode="auto">
              <a:xfrm>
                <a:off x="376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1" name="Oval 653"/>
              <p:cNvSpPr>
                <a:spLocks noChangeArrowheads="1"/>
              </p:cNvSpPr>
              <p:nvPr/>
            </p:nvSpPr>
            <p:spPr bwMode="auto">
              <a:xfrm>
                <a:off x="396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2" name="Oval 654"/>
              <p:cNvSpPr>
                <a:spLocks noChangeArrowheads="1"/>
              </p:cNvSpPr>
              <p:nvPr/>
            </p:nvSpPr>
            <p:spPr bwMode="auto">
              <a:xfrm>
                <a:off x="405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3" name="Oval 655"/>
              <p:cNvSpPr>
                <a:spLocks noChangeArrowheads="1"/>
              </p:cNvSpPr>
              <p:nvPr/>
            </p:nvSpPr>
            <p:spPr bwMode="auto">
              <a:xfrm>
                <a:off x="424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4" name="Oval 656"/>
              <p:cNvSpPr>
                <a:spLocks noChangeArrowheads="1"/>
              </p:cNvSpPr>
              <p:nvPr/>
            </p:nvSpPr>
            <p:spPr bwMode="auto">
              <a:xfrm>
                <a:off x="434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5" name="Oval 657"/>
              <p:cNvSpPr>
                <a:spLocks noChangeArrowheads="1"/>
              </p:cNvSpPr>
              <p:nvPr/>
            </p:nvSpPr>
            <p:spPr bwMode="auto">
              <a:xfrm>
                <a:off x="453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6" name="Oval 658"/>
              <p:cNvSpPr>
                <a:spLocks noChangeArrowheads="1"/>
              </p:cNvSpPr>
              <p:nvPr/>
            </p:nvSpPr>
            <p:spPr bwMode="auto">
              <a:xfrm>
                <a:off x="463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7" name="Oval 659"/>
              <p:cNvSpPr>
                <a:spLocks noChangeArrowheads="1"/>
              </p:cNvSpPr>
              <p:nvPr/>
            </p:nvSpPr>
            <p:spPr bwMode="auto">
              <a:xfrm>
                <a:off x="482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8" name="Rectangle 660"/>
              <p:cNvSpPr>
                <a:spLocks noChangeArrowheads="1"/>
              </p:cNvSpPr>
              <p:nvPr/>
            </p:nvSpPr>
            <p:spPr bwMode="auto">
              <a:xfrm>
                <a:off x="489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29" name="Rectangle 661"/>
              <p:cNvSpPr>
                <a:spLocks noChangeArrowheads="1"/>
              </p:cNvSpPr>
              <p:nvPr/>
            </p:nvSpPr>
            <p:spPr bwMode="auto">
              <a:xfrm>
                <a:off x="499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0" name="Rectangle 66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1" name="Rectangle 663"/>
              <p:cNvSpPr>
                <a:spLocks noChangeArrowheads="1"/>
              </p:cNvSpPr>
              <p:nvPr/>
            </p:nvSpPr>
            <p:spPr bwMode="auto">
              <a:xfrm>
                <a:off x="364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2" name="Rectangle 664"/>
              <p:cNvSpPr>
                <a:spLocks noChangeArrowheads="1"/>
              </p:cNvSpPr>
              <p:nvPr/>
            </p:nvSpPr>
            <p:spPr bwMode="auto">
              <a:xfrm>
                <a:off x="374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3" name="Rectangle 665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4" name="Rectangle 666"/>
              <p:cNvSpPr>
                <a:spLocks noChangeArrowheads="1"/>
              </p:cNvSpPr>
              <p:nvPr/>
            </p:nvSpPr>
            <p:spPr bwMode="auto">
              <a:xfrm>
                <a:off x="393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5" name="Rectangle 667"/>
              <p:cNvSpPr>
                <a:spLocks noChangeArrowheads="1"/>
              </p:cNvSpPr>
              <p:nvPr/>
            </p:nvSpPr>
            <p:spPr bwMode="auto">
              <a:xfrm>
                <a:off x="403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6" name="Rectangle 668"/>
              <p:cNvSpPr>
                <a:spLocks noChangeArrowheads="1"/>
              </p:cNvSpPr>
              <p:nvPr/>
            </p:nvSpPr>
            <p:spPr bwMode="auto">
              <a:xfrm>
                <a:off x="41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7" name="Rectangle 669"/>
              <p:cNvSpPr>
                <a:spLocks noChangeArrowheads="1"/>
              </p:cNvSpPr>
              <p:nvPr/>
            </p:nvSpPr>
            <p:spPr bwMode="auto">
              <a:xfrm>
                <a:off x="42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8" name="Rectangle 670"/>
              <p:cNvSpPr>
                <a:spLocks noChangeArrowheads="1"/>
              </p:cNvSpPr>
              <p:nvPr/>
            </p:nvSpPr>
            <p:spPr bwMode="auto">
              <a:xfrm>
                <a:off x="43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9" name="Rectangle 67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0" name="Rectangle 672"/>
              <p:cNvSpPr>
                <a:spLocks noChangeArrowheads="1"/>
              </p:cNvSpPr>
              <p:nvPr/>
            </p:nvSpPr>
            <p:spPr bwMode="auto">
              <a:xfrm>
                <a:off x="451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1" name="Rectangle 673"/>
              <p:cNvSpPr>
                <a:spLocks noChangeArrowheads="1"/>
              </p:cNvSpPr>
              <p:nvPr/>
            </p:nvSpPr>
            <p:spPr bwMode="auto">
              <a:xfrm>
                <a:off x="460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2" name="Rectangle 674"/>
              <p:cNvSpPr>
                <a:spLocks noChangeArrowheads="1"/>
              </p:cNvSpPr>
              <p:nvPr/>
            </p:nvSpPr>
            <p:spPr bwMode="auto">
              <a:xfrm>
                <a:off x="470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3" name="Rectangle 675"/>
              <p:cNvSpPr>
                <a:spLocks noChangeArrowheads="1"/>
              </p:cNvSpPr>
              <p:nvPr/>
            </p:nvSpPr>
            <p:spPr bwMode="auto">
              <a:xfrm>
                <a:off x="480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4" name="Oval 676"/>
              <p:cNvSpPr>
                <a:spLocks noChangeArrowheads="1"/>
              </p:cNvSpPr>
              <p:nvPr/>
            </p:nvSpPr>
            <p:spPr bwMode="auto">
              <a:xfrm>
                <a:off x="156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5" name="Oval 677"/>
              <p:cNvSpPr>
                <a:spLocks noChangeArrowheads="1"/>
              </p:cNvSpPr>
              <p:nvPr/>
            </p:nvSpPr>
            <p:spPr bwMode="auto">
              <a:xfrm>
                <a:off x="165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6" name="Oval 678"/>
              <p:cNvSpPr>
                <a:spLocks noChangeArrowheads="1"/>
              </p:cNvSpPr>
              <p:nvPr/>
            </p:nvSpPr>
            <p:spPr bwMode="auto">
              <a:xfrm>
                <a:off x="175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7" name="Oval 679"/>
              <p:cNvSpPr>
                <a:spLocks noChangeArrowheads="1"/>
              </p:cNvSpPr>
              <p:nvPr/>
            </p:nvSpPr>
            <p:spPr bwMode="auto">
              <a:xfrm>
                <a:off x="184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8" name="Oval 680"/>
              <p:cNvSpPr>
                <a:spLocks noChangeArrowheads="1"/>
              </p:cNvSpPr>
              <p:nvPr/>
            </p:nvSpPr>
            <p:spPr bwMode="auto">
              <a:xfrm>
                <a:off x="194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9" name="Rectangle 681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0" name="Rectangle 682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1" name="Rectangle 683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2" name="Rectangle 684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3" name="Rectangle 685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4" name="Oval 686"/>
              <p:cNvSpPr>
                <a:spLocks noChangeArrowheads="1"/>
              </p:cNvSpPr>
              <p:nvPr/>
            </p:nvSpPr>
            <p:spPr bwMode="auto">
              <a:xfrm>
                <a:off x="204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5" name="Oval 687"/>
              <p:cNvSpPr>
                <a:spLocks noChangeArrowheads="1"/>
              </p:cNvSpPr>
              <p:nvPr/>
            </p:nvSpPr>
            <p:spPr bwMode="auto">
              <a:xfrm>
                <a:off x="213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6" name="Oval 688"/>
              <p:cNvSpPr>
                <a:spLocks noChangeArrowheads="1"/>
              </p:cNvSpPr>
              <p:nvPr/>
            </p:nvSpPr>
            <p:spPr bwMode="auto">
              <a:xfrm>
                <a:off x="223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7" name="Oval 689"/>
              <p:cNvSpPr>
                <a:spLocks noChangeArrowheads="1"/>
              </p:cNvSpPr>
              <p:nvPr/>
            </p:nvSpPr>
            <p:spPr bwMode="auto">
              <a:xfrm>
                <a:off x="232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8" name="Oval 690"/>
              <p:cNvSpPr>
                <a:spLocks noChangeArrowheads="1"/>
              </p:cNvSpPr>
              <p:nvPr/>
            </p:nvSpPr>
            <p:spPr bwMode="auto">
              <a:xfrm>
                <a:off x="242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9" name="Oval 691"/>
              <p:cNvSpPr>
                <a:spLocks noChangeArrowheads="1"/>
              </p:cNvSpPr>
              <p:nvPr/>
            </p:nvSpPr>
            <p:spPr bwMode="auto">
              <a:xfrm>
                <a:off x="252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0" name="Oval 692"/>
              <p:cNvSpPr>
                <a:spLocks noChangeArrowheads="1"/>
              </p:cNvSpPr>
              <p:nvPr/>
            </p:nvSpPr>
            <p:spPr bwMode="auto">
              <a:xfrm>
                <a:off x="261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1" name="Oval 693"/>
              <p:cNvSpPr>
                <a:spLocks noChangeArrowheads="1"/>
              </p:cNvSpPr>
              <p:nvPr/>
            </p:nvSpPr>
            <p:spPr bwMode="auto">
              <a:xfrm>
                <a:off x="271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2" name="Oval 694"/>
              <p:cNvSpPr>
                <a:spLocks noChangeArrowheads="1"/>
              </p:cNvSpPr>
              <p:nvPr/>
            </p:nvSpPr>
            <p:spPr bwMode="auto">
              <a:xfrm>
                <a:off x="280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3" name="Oval 695"/>
              <p:cNvSpPr>
                <a:spLocks noChangeArrowheads="1"/>
              </p:cNvSpPr>
              <p:nvPr/>
            </p:nvSpPr>
            <p:spPr bwMode="auto">
              <a:xfrm>
                <a:off x="290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4" name="Oval 696"/>
              <p:cNvSpPr>
                <a:spLocks noChangeArrowheads="1"/>
              </p:cNvSpPr>
              <p:nvPr/>
            </p:nvSpPr>
            <p:spPr bwMode="auto">
              <a:xfrm>
                <a:off x="300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5" name="Rectangle 697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6" name="Rectangle 698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7" name="Rectangle 699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8" name="Rectangle 700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9" name="Rectangle 701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0" name="Rectangle 702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1" name="Rectangle 703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2" name="Rectangle 704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3" name="Rectangle 705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4" name="Rectangle 706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5" name="Rectangle 707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6" name="Oval 708"/>
              <p:cNvSpPr>
                <a:spLocks noChangeArrowheads="1"/>
              </p:cNvSpPr>
              <p:nvPr/>
            </p:nvSpPr>
            <p:spPr bwMode="auto">
              <a:xfrm>
                <a:off x="309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77" name="Oval 709"/>
              <p:cNvSpPr>
                <a:spLocks noChangeArrowheads="1"/>
              </p:cNvSpPr>
              <p:nvPr/>
            </p:nvSpPr>
            <p:spPr bwMode="auto">
              <a:xfrm>
                <a:off x="319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78" name="Oval 710"/>
              <p:cNvSpPr>
                <a:spLocks noChangeArrowheads="1"/>
              </p:cNvSpPr>
              <p:nvPr/>
            </p:nvSpPr>
            <p:spPr bwMode="auto">
              <a:xfrm>
                <a:off x="328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79" name="Oval 711"/>
              <p:cNvSpPr>
                <a:spLocks noChangeArrowheads="1"/>
              </p:cNvSpPr>
              <p:nvPr/>
            </p:nvSpPr>
            <p:spPr bwMode="auto">
              <a:xfrm>
                <a:off x="338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80" name="Oval 712"/>
              <p:cNvSpPr>
                <a:spLocks noChangeArrowheads="1"/>
              </p:cNvSpPr>
              <p:nvPr/>
            </p:nvSpPr>
            <p:spPr bwMode="auto">
              <a:xfrm>
                <a:off x="348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81" name="Rectangle 713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2" name="Rectangle 714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3" name="Rectangle 715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4" name="Rectangle 716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5" name="Rectangle 717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10286" name="AutoShape 718"/>
              <p:cNvCxnSpPr>
                <a:cxnSpLocks noChangeShapeType="1"/>
                <a:stCxn id="110206" idx="2"/>
                <a:endCxn id="110251" idx="0"/>
              </p:cNvCxnSpPr>
              <p:nvPr/>
            </p:nvCxnSpPr>
            <p:spPr bwMode="auto">
              <a:xfrm flipH="1">
                <a:off x="1776" y="1488"/>
                <a:ext cx="57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87" name="AutoShape 719"/>
              <p:cNvCxnSpPr>
                <a:cxnSpLocks noChangeShapeType="1"/>
                <a:stCxn id="110208" idx="2"/>
                <a:endCxn id="110252" idx="0"/>
              </p:cNvCxnSpPr>
              <p:nvPr/>
            </p:nvCxnSpPr>
            <p:spPr bwMode="auto">
              <a:xfrm flipH="1">
                <a:off x="1872" y="1488"/>
                <a:ext cx="67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88" name="AutoShape 720"/>
              <p:cNvCxnSpPr>
                <a:cxnSpLocks noChangeShapeType="1"/>
                <a:stCxn id="110212" idx="2"/>
                <a:endCxn id="110266" idx="0"/>
              </p:cNvCxnSpPr>
              <p:nvPr/>
            </p:nvCxnSpPr>
            <p:spPr bwMode="auto">
              <a:xfrm flipH="1">
                <a:off x="2160" y="1488"/>
                <a:ext cx="76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89" name="AutoShape 721"/>
              <p:cNvCxnSpPr>
                <a:cxnSpLocks noChangeShapeType="1"/>
                <a:stCxn id="110214" idx="2"/>
                <a:endCxn id="110267" idx="0"/>
              </p:cNvCxnSpPr>
              <p:nvPr/>
            </p:nvCxnSpPr>
            <p:spPr bwMode="auto">
              <a:xfrm flipH="1">
                <a:off x="2256" y="1488"/>
                <a:ext cx="86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0" name="AutoShape 722"/>
              <p:cNvCxnSpPr>
                <a:cxnSpLocks noChangeShapeType="1"/>
                <a:stCxn id="110202" idx="2"/>
                <a:endCxn id="110270" idx="0"/>
              </p:cNvCxnSpPr>
              <p:nvPr/>
            </p:nvCxnSpPr>
            <p:spPr bwMode="auto">
              <a:xfrm flipH="1">
                <a:off x="2544" y="1488"/>
                <a:ext cx="960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1" name="AutoShape 723"/>
              <p:cNvCxnSpPr>
                <a:cxnSpLocks noChangeShapeType="1"/>
                <a:stCxn id="110211" idx="2"/>
                <a:endCxn id="110265" idx="0"/>
              </p:cNvCxnSpPr>
              <p:nvPr/>
            </p:nvCxnSpPr>
            <p:spPr bwMode="auto">
              <a:xfrm flipH="1">
                <a:off x="2064" y="1488"/>
                <a:ext cx="76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2" name="AutoShape 724"/>
              <p:cNvCxnSpPr>
                <a:cxnSpLocks noChangeShapeType="1"/>
                <a:stCxn id="110209" idx="2"/>
                <a:endCxn id="110253" idx="0"/>
              </p:cNvCxnSpPr>
              <p:nvPr/>
            </p:nvCxnSpPr>
            <p:spPr bwMode="auto">
              <a:xfrm flipH="1">
                <a:off x="1968" y="1488"/>
                <a:ext cx="6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3" name="AutoShape 725"/>
              <p:cNvCxnSpPr>
                <a:cxnSpLocks noChangeShapeType="1"/>
                <a:stCxn id="110203" idx="2"/>
                <a:endCxn id="110249" idx="0"/>
              </p:cNvCxnSpPr>
              <p:nvPr/>
            </p:nvCxnSpPr>
            <p:spPr bwMode="auto">
              <a:xfrm flipH="1">
                <a:off x="1584" y="1488"/>
                <a:ext cx="48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4" name="AutoShape 726"/>
              <p:cNvCxnSpPr>
                <a:cxnSpLocks noChangeShapeType="1"/>
                <a:stCxn id="110205" idx="2"/>
                <a:endCxn id="110250" idx="0"/>
              </p:cNvCxnSpPr>
              <p:nvPr/>
            </p:nvCxnSpPr>
            <p:spPr bwMode="auto">
              <a:xfrm flipH="1">
                <a:off x="1680" y="1488"/>
                <a:ext cx="57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5" name="AutoShape 727"/>
              <p:cNvCxnSpPr>
                <a:cxnSpLocks noChangeShapeType="1"/>
                <a:stCxn id="110215" idx="2"/>
                <a:endCxn id="110268" idx="0"/>
              </p:cNvCxnSpPr>
              <p:nvPr/>
            </p:nvCxnSpPr>
            <p:spPr bwMode="auto">
              <a:xfrm flipH="1">
                <a:off x="2352" y="1488"/>
                <a:ext cx="86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6" name="AutoShape 728"/>
              <p:cNvCxnSpPr>
                <a:cxnSpLocks noChangeShapeType="1"/>
                <a:stCxn id="110217" idx="2"/>
                <a:endCxn id="110269" idx="0"/>
              </p:cNvCxnSpPr>
              <p:nvPr/>
            </p:nvCxnSpPr>
            <p:spPr bwMode="auto">
              <a:xfrm flipH="1">
                <a:off x="2448" y="1488"/>
                <a:ext cx="96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7" name="AutoShape 729"/>
              <p:cNvCxnSpPr>
                <a:cxnSpLocks noChangeShapeType="1"/>
                <a:stCxn id="110234" idx="2"/>
                <a:endCxn id="110273" idx="0"/>
              </p:cNvCxnSpPr>
              <p:nvPr/>
            </p:nvCxnSpPr>
            <p:spPr bwMode="auto">
              <a:xfrm flipH="1">
                <a:off x="2832" y="1488"/>
                <a:ext cx="115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8" name="AutoShape 730"/>
              <p:cNvCxnSpPr>
                <a:cxnSpLocks noChangeShapeType="1"/>
                <a:stCxn id="110235" idx="2"/>
                <a:endCxn id="110274" idx="0"/>
              </p:cNvCxnSpPr>
              <p:nvPr/>
            </p:nvCxnSpPr>
            <p:spPr bwMode="auto">
              <a:xfrm flipH="1">
                <a:off x="2928" y="1488"/>
                <a:ext cx="115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9" name="AutoShape 731"/>
              <p:cNvCxnSpPr>
                <a:cxnSpLocks noChangeShapeType="1"/>
                <a:stCxn id="110240" idx="2"/>
                <a:endCxn id="110282" idx="0"/>
              </p:cNvCxnSpPr>
              <p:nvPr/>
            </p:nvCxnSpPr>
            <p:spPr bwMode="auto">
              <a:xfrm flipH="1">
                <a:off x="3216" y="1488"/>
                <a:ext cx="134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0" name="AutoShape 732"/>
              <p:cNvCxnSpPr>
                <a:cxnSpLocks noChangeShapeType="1"/>
                <a:stCxn id="110241" idx="2"/>
                <a:endCxn id="110283" idx="0"/>
              </p:cNvCxnSpPr>
              <p:nvPr/>
            </p:nvCxnSpPr>
            <p:spPr bwMode="auto">
              <a:xfrm flipH="1">
                <a:off x="3312" y="1488"/>
                <a:ext cx="134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1" name="AutoShape 733"/>
              <p:cNvCxnSpPr>
                <a:cxnSpLocks noChangeShapeType="1"/>
                <a:stCxn id="110238" idx="2"/>
                <a:endCxn id="110281" idx="0"/>
              </p:cNvCxnSpPr>
              <p:nvPr/>
            </p:nvCxnSpPr>
            <p:spPr bwMode="auto">
              <a:xfrm flipH="1">
                <a:off x="3120" y="1488"/>
                <a:ext cx="124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2" name="AutoShape 734"/>
              <p:cNvCxnSpPr>
                <a:cxnSpLocks noChangeShapeType="1"/>
                <a:stCxn id="110237" idx="2"/>
                <a:endCxn id="110275" idx="0"/>
              </p:cNvCxnSpPr>
              <p:nvPr/>
            </p:nvCxnSpPr>
            <p:spPr bwMode="auto">
              <a:xfrm flipH="1">
                <a:off x="3024" y="1488"/>
                <a:ext cx="124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3" name="AutoShape 735"/>
              <p:cNvCxnSpPr>
                <a:cxnSpLocks noChangeShapeType="1"/>
                <a:stCxn id="110231" idx="2"/>
                <a:endCxn id="110271" idx="0"/>
              </p:cNvCxnSpPr>
              <p:nvPr/>
            </p:nvCxnSpPr>
            <p:spPr bwMode="auto">
              <a:xfrm flipH="1">
                <a:off x="2640" y="1488"/>
                <a:ext cx="105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4" name="AutoShape 736"/>
              <p:cNvCxnSpPr>
                <a:cxnSpLocks noChangeShapeType="1"/>
                <a:stCxn id="110232" idx="2"/>
                <a:endCxn id="110272" idx="0"/>
              </p:cNvCxnSpPr>
              <p:nvPr/>
            </p:nvCxnSpPr>
            <p:spPr bwMode="auto">
              <a:xfrm flipH="1">
                <a:off x="2736" y="1488"/>
                <a:ext cx="105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5" name="AutoShape 737"/>
              <p:cNvCxnSpPr>
                <a:cxnSpLocks noChangeShapeType="1"/>
                <a:stCxn id="110243" idx="2"/>
                <a:endCxn id="110284" idx="0"/>
              </p:cNvCxnSpPr>
              <p:nvPr/>
            </p:nvCxnSpPr>
            <p:spPr bwMode="auto">
              <a:xfrm flipH="1">
                <a:off x="3408" y="1488"/>
                <a:ext cx="144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6" name="AutoShape 738"/>
              <p:cNvCxnSpPr>
                <a:cxnSpLocks noChangeShapeType="1"/>
                <a:stCxn id="110228" idx="2"/>
                <a:endCxn id="110285" idx="0"/>
              </p:cNvCxnSpPr>
              <p:nvPr/>
            </p:nvCxnSpPr>
            <p:spPr bwMode="auto">
              <a:xfrm flipH="1">
                <a:off x="3504" y="1488"/>
                <a:ext cx="144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2517" name="Line 1445"/>
            <p:cNvSpPr>
              <a:spLocks noChangeShapeType="1"/>
            </p:cNvSpPr>
            <p:nvPr/>
          </p:nvSpPr>
          <p:spPr bwMode="auto">
            <a:xfrm>
              <a:off x="1824" y="144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518" name="Line 1446"/>
            <p:cNvSpPr>
              <a:spLocks noChangeShapeType="1"/>
            </p:cNvSpPr>
            <p:nvPr/>
          </p:nvSpPr>
          <p:spPr bwMode="auto">
            <a:xfrm>
              <a:off x="3360" y="144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519" name="Line 1447"/>
            <p:cNvSpPr>
              <a:spLocks noChangeShapeType="1"/>
            </p:cNvSpPr>
            <p:nvPr/>
          </p:nvSpPr>
          <p:spPr bwMode="auto">
            <a:xfrm>
              <a:off x="1824" y="768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2522" name="Group 1450"/>
          <p:cNvGrpSpPr>
            <a:grpSpLocks/>
          </p:cNvGrpSpPr>
          <p:nvPr/>
        </p:nvGrpSpPr>
        <p:grpSpPr bwMode="auto">
          <a:xfrm>
            <a:off x="1981200" y="4648200"/>
            <a:ext cx="8305800" cy="1219200"/>
            <a:chOff x="288" y="1968"/>
            <a:chExt cx="5232" cy="768"/>
          </a:xfrm>
        </p:grpSpPr>
        <p:grpSp>
          <p:nvGrpSpPr>
            <p:cNvPr id="110307" name="Group 739"/>
            <p:cNvGrpSpPr>
              <a:grpSpLocks/>
            </p:cNvGrpSpPr>
            <p:nvPr/>
          </p:nvGrpSpPr>
          <p:grpSpPr bwMode="auto">
            <a:xfrm>
              <a:off x="288" y="1968"/>
              <a:ext cx="5232" cy="720"/>
              <a:chOff x="288" y="1920"/>
              <a:chExt cx="5232" cy="720"/>
            </a:xfrm>
          </p:grpSpPr>
          <p:grpSp>
            <p:nvGrpSpPr>
              <p:cNvPr id="110308" name="Group 740"/>
              <p:cNvGrpSpPr>
                <a:grpSpLocks/>
              </p:cNvGrpSpPr>
              <p:nvPr/>
            </p:nvGrpSpPr>
            <p:grpSpPr bwMode="auto">
              <a:xfrm>
                <a:off x="288" y="1920"/>
                <a:ext cx="1536" cy="96"/>
                <a:chOff x="288" y="2640"/>
                <a:chExt cx="1536" cy="96"/>
              </a:xfrm>
            </p:grpSpPr>
            <p:sp>
              <p:nvSpPr>
                <p:cNvPr id="110309" name="Oval 741"/>
                <p:cNvSpPr>
                  <a:spLocks noChangeArrowheads="1"/>
                </p:cNvSpPr>
                <p:nvPr/>
              </p:nvSpPr>
              <p:spPr bwMode="auto">
                <a:xfrm>
                  <a:off x="31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0" name="Oval 742"/>
                <p:cNvSpPr>
                  <a:spLocks noChangeArrowheads="1"/>
                </p:cNvSpPr>
                <p:nvPr/>
              </p:nvSpPr>
              <p:spPr bwMode="auto">
                <a:xfrm>
                  <a:off x="40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1" name="Oval 743"/>
                <p:cNvSpPr>
                  <a:spLocks noChangeArrowheads="1"/>
                </p:cNvSpPr>
                <p:nvPr/>
              </p:nvSpPr>
              <p:spPr bwMode="auto">
                <a:xfrm>
                  <a:off x="60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2" name="Oval 744"/>
                <p:cNvSpPr>
                  <a:spLocks noChangeArrowheads="1"/>
                </p:cNvSpPr>
                <p:nvPr/>
              </p:nvSpPr>
              <p:spPr bwMode="auto">
                <a:xfrm>
                  <a:off x="69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3" name="Oval 745"/>
                <p:cNvSpPr>
                  <a:spLocks noChangeArrowheads="1"/>
                </p:cNvSpPr>
                <p:nvPr/>
              </p:nvSpPr>
              <p:spPr bwMode="auto">
                <a:xfrm>
                  <a:off x="88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4" name="Oval 746"/>
                <p:cNvSpPr>
                  <a:spLocks noChangeArrowheads="1"/>
                </p:cNvSpPr>
                <p:nvPr/>
              </p:nvSpPr>
              <p:spPr bwMode="auto">
                <a:xfrm>
                  <a:off x="98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5" name="Oval 747"/>
                <p:cNvSpPr>
                  <a:spLocks noChangeArrowheads="1"/>
                </p:cNvSpPr>
                <p:nvPr/>
              </p:nvSpPr>
              <p:spPr bwMode="auto">
                <a:xfrm>
                  <a:off x="117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6" name="Oval 748"/>
                <p:cNvSpPr>
                  <a:spLocks noChangeArrowheads="1"/>
                </p:cNvSpPr>
                <p:nvPr/>
              </p:nvSpPr>
              <p:spPr bwMode="auto">
                <a:xfrm>
                  <a:off x="127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7" name="Oval 749"/>
                <p:cNvSpPr>
                  <a:spLocks noChangeArrowheads="1"/>
                </p:cNvSpPr>
                <p:nvPr/>
              </p:nvSpPr>
              <p:spPr bwMode="auto">
                <a:xfrm>
                  <a:off x="146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8" name="Oval 750"/>
                <p:cNvSpPr>
                  <a:spLocks noChangeArrowheads="1"/>
                </p:cNvSpPr>
                <p:nvPr/>
              </p:nvSpPr>
              <p:spPr bwMode="auto">
                <a:xfrm>
                  <a:off x="156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9" name="Oval 751"/>
                <p:cNvSpPr>
                  <a:spLocks noChangeArrowheads="1"/>
                </p:cNvSpPr>
                <p:nvPr/>
              </p:nvSpPr>
              <p:spPr bwMode="auto">
                <a:xfrm>
                  <a:off x="175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20" name="Rectangle 752"/>
                <p:cNvSpPr>
                  <a:spLocks noChangeArrowheads="1"/>
                </p:cNvSpPr>
                <p:nvPr/>
              </p:nvSpPr>
              <p:spPr bwMode="auto">
                <a:xfrm>
                  <a:off x="28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1" name="Rectangle 753"/>
                <p:cNvSpPr>
                  <a:spLocks noChangeArrowheads="1"/>
                </p:cNvSpPr>
                <p:nvPr/>
              </p:nvSpPr>
              <p:spPr bwMode="auto">
                <a:xfrm>
                  <a:off x="38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2" name="Rectangle 754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3" name="Rectangle 755"/>
                <p:cNvSpPr>
                  <a:spLocks noChangeArrowheads="1"/>
                </p:cNvSpPr>
                <p:nvPr/>
              </p:nvSpPr>
              <p:spPr bwMode="auto">
                <a:xfrm>
                  <a:off x="57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4" name="Rectangle 756"/>
                <p:cNvSpPr>
                  <a:spLocks noChangeArrowheads="1"/>
                </p:cNvSpPr>
                <p:nvPr/>
              </p:nvSpPr>
              <p:spPr bwMode="auto">
                <a:xfrm>
                  <a:off x="67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5" name="Rectangle 757"/>
                <p:cNvSpPr>
                  <a:spLocks noChangeArrowheads="1"/>
                </p:cNvSpPr>
                <p:nvPr/>
              </p:nvSpPr>
              <p:spPr bwMode="auto">
                <a:xfrm>
                  <a:off x="76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6" name="Rectangle 758"/>
                <p:cNvSpPr>
                  <a:spLocks noChangeArrowheads="1"/>
                </p:cNvSpPr>
                <p:nvPr/>
              </p:nvSpPr>
              <p:spPr bwMode="auto">
                <a:xfrm>
                  <a:off x="86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7" name="Rectangle 759"/>
                <p:cNvSpPr>
                  <a:spLocks noChangeArrowheads="1"/>
                </p:cNvSpPr>
                <p:nvPr/>
              </p:nvSpPr>
              <p:spPr bwMode="auto">
                <a:xfrm>
                  <a:off x="96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8" name="Rectangle 760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9" name="Rectangle 761"/>
                <p:cNvSpPr>
                  <a:spLocks noChangeArrowheads="1"/>
                </p:cNvSpPr>
                <p:nvPr/>
              </p:nvSpPr>
              <p:spPr bwMode="auto">
                <a:xfrm>
                  <a:off x="115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0" name="Rectangle 762"/>
                <p:cNvSpPr>
                  <a:spLocks noChangeArrowheads="1"/>
                </p:cNvSpPr>
                <p:nvPr/>
              </p:nvSpPr>
              <p:spPr bwMode="auto">
                <a:xfrm>
                  <a:off x="124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1" name="Rectangle 763"/>
                <p:cNvSpPr>
                  <a:spLocks noChangeArrowheads="1"/>
                </p:cNvSpPr>
                <p:nvPr/>
              </p:nvSpPr>
              <p:spPr bwMode="auto">
                <a:xfrm>
                  <a:off x="134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2" name="Rectangle 764"/>
                <p:cNvSpPr>
                  <a:spLocks noChangeArrowheads="1"/>
                </p:cNvSpPr>
                <p:nvPr/>
              </p:nvSpPr>
              <p:spPr bwMode="auto">
                <a:xfrm>
                  <a:off x="144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3" name="Rectangle 765"/>
                <p:cNvSpPr>
                  <a:spLocks noChangeArrowheads="1"/>
                </p:cNvSpPr>
                <p:nvPr/>
              </p:nvSpPr>
              <p:spPr bwMode="auto">
                <a:xfrm>
                  <a:off x="153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4" name="Rectangle 766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5" name="Rectangle 767"/>
                <p:cNvSpPr>
                  <a:spLocks noChangeArrowheads="1"/>
                </p:cNvSpPr>
                <p:nvPr/>
              </p:nvSpPr>
              <p:spPr bwMode="auto">
                <a:xfrm>
                  <a:off x="172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cxnSp>
            <p:nvCxnSpPr>
              <p:cNvPr id="110336" name="AutoShape 768"/>
              <p:cNvCxnSpPr>
                <a:cxnSpLocks noChangeShapeType="1"/>
                <a:stCxn id="110323" idx="2"/>
                <a:endCxn id="110416" idx="0"/>
              </p:cNvCxnSpPr>
              <p:nvPr/>
            </p:nvCxnSpPr>
            <p:spPr bwMode="auto">
              <a:xfrm>
                <a:off x="624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37" name="AutoShape 769"/>
              <p:cNvCxnSpPr>
                <a:cxnSpLocks noChangeShapeType="1"/>
                <a:stCxn id="110324" idx="2"/>
                <a:endCxn id="110417" idx="0"/>
              </p:cNvCxnSpPr>
              <p:nvPr/>
            </p:nvCxnSpPr>
            <p:spPr bwMode="auto">
              <a:xfrm>
                <a:off x="720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38" name="AutoShape 770"/>
              <p:cNvCxnSpPr>
                <a:cxnSpLocks noChangeShapeType="1"/>
                <a:stCxn id="110329" idx="2"/>
                <a:endCxn id="110420" idx="0"/>
              </p:cNvCxnSpPr>
              <p:nvPr/>
            </p:nvCxnSpPr>
            <p:spPr bwMode="auto">
              <a:xfrm flipH="1">
                <a:off x="1104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39" name="AutoShape 771"/>
              <p:cNvCxnSpPr>
                <a:cxnSpLocks noChangeShapeType="1"/>
                <a:stCxn id="110330" idx="2"/>
                <a:endCxn id="110421" idx="0"/>
              </p:cNvCxnSpPr>
              <p:nvPr/>
            </p:nvCxnSpPr>
            <p:spPr bwMode="auto">
              <a:xfrm flipH="1">
                <a:off x="1200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0" name="AutoShape 772"/>
              <p:cNvCxnSpPr>
                <a:cxnSpLocks noChangeShapeType="1"/>
                <a:stCxn id="110335" idx="2"/>
                <a:endCxn id="110424" idx="0"/>
              </p:cNvCxnSpPr>
              <p:nvPr/>
            </p:nvCxnSpPr>
            <p:spPr bwMode="auto">
              <a:xfrm flipH="1">
                <a:off x="1488" y="2016"/>
                <a:ext cx="28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1" name="AutoShape 773"/>
              <p:cNvCxnSpPr>
                <a:cxnSpLocks noChangeShapeType="1"/>
                <a:stCxn id="110327" idx="2"/>
                <a:endCxn id="110419" idx="0"/>
              </p:cNvCxnSpPr>
              <p:nvPr/>
            </p:nvCxnSpPr>
            <p:spPr bwMode="auto">
              <a:xfrm>
                <a:off x="1008" y="2016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2" name="AutoShape 774"/>
              <p:cNvCxnSpPr>
                <a:cxnSpLocks noChangeShapeType="1"/>
                <a:stCxn id="110326" idx="2"/>
                <a:endCxn id="110418" idx="0"/>
              </p:cNvCxnSpPr>
              <p:nvPr/>
            </p:nvCxnSpPr>
            <p:spPr bwMode="auto">
              <a:xfrm>
                <a:off x="912" y="2016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3" name="AutoShape 775"/>
              <p:cNvCxnSpPr>
                <a:cxnSpLocks noChangeShapeType="1"/>
                <a:stCxn id="110320" idx="2"/>
                <a:endCxn id="110414" idx="0"/>
              </p:cNvCxnSpPr>
              <p:nvPr/>
            </p:nvCxnSpPr>
            <p:spPr bwMode="auto">
              <a:xfrm>
                <a:off x="336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4" name="AutoShape 776"/>
              <p:cNvCxnSpPr>
                <a:cxnSpLocks noChangeShapeType="1"/>
                <a:stCxn id="110321" idx="2"/>
                <a:endCxn id="110415" idx="0"/>
              </p:cNvCxnSpPr>
              <p:nvPr/>
            </p:nvCxnSpPr>
            <p:spPr bwMode="auto">
              <a:xfrm>
                <a:off x="432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5" name="AutoShape 777"/>
              <p:cNvCxnSpPr>
                <a:cxnSpLocks noChangeShapeType="1"/>
                <a:stCxn id="110332" idx="2"/>
                <a:endCxn id="110422" idx="0"/>
              </p:cNvCxnSpPr>
              <p:nvPr/>
            </p:nvCxnSpPr>
            <p:spPr bwMode="auto">
              <a:xfrm flipH="1">
                <a:off x="1296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6" name="AutoShape 778"/>
              <p:cNvCxnSpPr>
                <a:cxnSpLocks noChangeShapeType="1"/>
                <a:stCxn id="110333" idx="2"/>
                <a:endCxn id="110423" idx="0"/>
              </p:cNvCxnSpPr>
              <p:nvPr/>
            </p:nvCxnSpPr>
            <p:spPr bwMode="auto">
              <a:xfrm flipH="1">
                <a:off x="1392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0347" name="Group 779"/>
              <p:cNvGrpSpPr>
                <a:grpSpLocks/>
              </p:cNvGrpSpPr>
              <p:nvPr/>
            </p:nvGrpSpPr>
            <p:grpSpPr bwMode="auto">
              <a:xfrm>
                <a:off x="2112" y="1920"/>
                <a:ext cx="1536" cy="96"/>
                <a:chOff x="1968" y="2640"/>
                <a:chExt cx="1536" cy="96"/>
              </a:xfrm>
            </p:grpSpPr>
            <p:sp>
              <p:nvSpPr>
                <p:cNvPr id="110348" name="Oval 780"/>
                <p:cNvSpPr>
                  <a:spLocks noChangeArrowheads="1"/>
                </p:cNvSpPr>
                <p:nvPr/>
              </p:nvSpPr>
              <p:spPr bwMode="auto">
                <a:xfrm>
                  <a:off x="343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49" name="Oval 781"/>
                <p:cNvSpPr>
                  <a:spLocks noChangeArrowheads="1"/>
                </p:cNvSpPr>
                <p:nvPr/>
              </p:nvSpPr>
              <p:spPr bwMode="auto">
                <a:xfrm>
                  <a:off x="199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0" name="Oval 782"/>
                <p:cNvSpPr>
                  <a:spLocks noChangeArrowheads="1"/>
                </p:cNvSpPr>
                <p:nvPr/>
              </p:nvSpPr>
              <p:spPr bwMode="auto">
                <a:xfrm>
                  <a:off x="218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1" name="Oval 783"/>
                <p:cNvSpPr>
                  <a:spLocks noChangeArrowheads="1"/>
                </p:cNvSpPr>
                <p:nvPr/>
              </p:nvSpPr>
              <p:spPr bwMode="auto">
                <a:xfrm>
                  <a:off x="228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2" name="Oval 784"/>
                <p:cNvSpPr>
                  <a:spLocks noChangeArrowheads="1"/>
                </p:cNvSpPr>
                <p:nvPr/>
              </p:nvSpPr>
              <p:spPr bwMode="auto">
                <a:xfrm>
                  <a:off x="247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3" name="Oval 785"/>
                <p:cNvSpPr>
                  <a:spLocks noChangeArrowheads="1"/>
                </p:cNvSpPr>
                <p:nvPr/>
              </p:nvSpPr>
              <p:spPr bwMode="auto">
                <a:xfrm>
                  <a:off x="256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4" name="Oval 786"/>
                <p:cNvSpPr>
                  <a:spLocks noChangeArrowheads="1"/>
                </p:cNvSpPr>
                <p:nvPr/>
              </p:nvSpPr>
              <p:spPr bwMode="auto">
                <a:xfrm>
                  <a:off x="276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5" name="Oval 787"/>
                <p:cNvSpPr>
                  <a:spLocks noChangeArrowheads="1"/>
                </p:cNvSpPr>
                <p:nvPr/>
              </p:nvSpPr>
              <p:spPr bwMode="auto">
                <a:xfrm>
                  <a:off x="285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6" name="Oval 788"/>
                <p:cNvSpPr>
                  <a:spLocks noChangeArrowheads="1"/>
                </p:cNvSpPr>
                <p:nvPr/>
              </p:nvSpPr>
              <p:spPr bwMode="auto">
                <a:xfrm>
                  <a:off x="304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7" name="Oval 789"/>
                <p:cNvSpPr>
                  <a:spLocks noChangeArrowheads="1"/>
                </p:cNvSpPr>
                <p:nvPr/>
              </p:nvSpPr>
              <p:spPr bwMode="auto">
                <a:xfrm>
                  <a:off x="314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8" name="Oval 790"/>
                <p:cNvSpPr>
                  <a:spLocks noChangeArrowheads="1"/>
                </p:cNvSpPr>
                <p:nvPr/>
              </p:nvSpPr>
              <p:spPr bwMode="auto">
                <a:xfrm>
                  <a:off x="333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9" name="Rectangle 791"/>
                <p:cNvSpPr>
                  <a:spLocks noChangeArrowheads="1"/>
                </p:cNvSpPr>
                <p:nvPr/>
              </p:nvSpPr>
              <p:spPr bwMode="auto">
                <a:xfrm>
                  <a:off x="340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0" name="Rectangle 792"/>
                <p:cNvSpPr>
                  <a:spLocks noChangeArrowheads="1"/>
                </p:cNvSpPr>
                <p:nvPr/>
              </p:nvSpPr>
              <p:spPr bwMode="auto">
                <a:xfrm>
                  <a:off x="196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1" name="Rectangle 793"/>
                <p:cNvSpPr>
                  <a:spLocks noChangeArrowheads="1"/>
                </p:cNvSpPr>
                <p:nvPr/>
              </p:nvSpPr>
              <p:spPr bwMode="auto">
                <a:xfrm>
                  <a:off x="206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2" name="Rectangle 794"/>
                <p:cNvSpPr>
                  <a:spLocks noChangeArrowheads="1"/>
                </p:cNvSpPr>
                <p:nvPr/>
              </p:nvSpPr>
              <p:spPr bwMode="auto">
                <a:xfrm>
                  <a:off x="216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3" name="Rectangle 795"/>
                <p:cNvSpPr>
                  <a:spLocks noChangeArrowheads="1"/>
                </p:cNvSpPr>
                <p:nvPr/>
              </p:nvSpPr>
              <p:spPr bwMode="auto">
                <a:xfrm>
                  <a:off x="225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4" name="Rectangle 796"/>
                <p:cNvSpPr>
                  <a:spLocks noChangeArrowheads="1"/>
                </p:cNvSpPr>
                <p:nvPr/>
              </p:nvSpPr>
              <p:spPr bwMode="auto">
                <a:xfrm>
                  <a:off x="235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5" name="Rectangle 797"/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6" name="Rectangle 798"/>
                <p:cNvSpPr>
                  <a:spLocks noChangeArrowheads="1"/>
                </p:cNvSpPr>
                <p:nvPr/>
              </p:nvSpPr>
              <p:spPr bwMode="auto">
                <a:xfrm>
                  <a:off x="254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7" name="Rectangle 799"/>
                <p:cNvSpPr>
                  <a:spLocks noChangeArrowheads="1"/>
                </p:cNvSpPr>
                <p:nvPr/>
              </p:nvSpPr>
              <p:spPr bwMode="auto">
                <a:xfrm>
                  <a:off x="264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8" name="Rectangle 800"/>
                <p:cNvSpPr>
                  <a:spLocks noChangeArrowheads="1"/>
                </p:cNvSpPr>
                <p:nvPr/>
              </p:nvSpPr>
              <p:spPr bwMode="auto">
                <a:xfrm>
                  <a:off x="273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9" name="Rectangle 801"/>
                <p:cNvSpPr>
                  <a:spLocks noChangeArrowheads="1"/>
                </p:cNvSpPr>
                <p:nvPr/>
              </p:nvSpPr>
              <p:spPr bwMode="auto">
                <a:xfrm>
                  <a:off x="283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0" name="Rectangle 802"/>
                <p:cNvSpPr>
                  <a:spLocks noChangeArrowheads="1"/>
                </p:cNvSpPr>
                <p:nvPr/>
              </p:nvSpPr>
              <p:spPr bwMode="auto">
                <a:xfrm>
                  <a:off x="292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1" name="Rectangle 803"/>
                <p:cNvSpPr>
                  <a:spLocks noChangeArrowheads="1"/>
                </p:cNvSpPr>
                <p:nvPr/>
              </p:nvSpPr>
              <p:spPr bwMode="auto">
                <a:xfrm>
                  <a:off x="302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2" name="Rectangle 804"/>
                <p:cNvSpPr>
                  <a:spLocks noChangeArrowheads="1"/>
                </p:cNvSpPr>
                <p:nvPr/>
              </p:nvSpPr>
              <p:spPr bwMode="auto">
                <a:xfrm>
                  <a:off x="312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3" name="Rectangle 805"/>
                <p:cNvSpPr>
                  <a:spLocks noChangeArrowheads="1"/>
                </p:cNvSpPr>
                <p:nvPr/>
              </p:nvSpPr>
              <p:spPr bwMode="auto">
                <a:xfrm>
                  <a:off x="321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4" name="Rectangle 806"/>
                <p:cNvSpPr>
                  <a:spLocks noChangeArrowheads="1"/>
                </p:cNvSpPr>
                <p:nvPr/>
              </p:nvSpPr>
              <p:spPr bwMode="auto">
                <a:xfrm>
                  <a:off x="331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grpSp>
            <p:nvGrpSpPr>
              <p:cNvPr id="110375" name="Group 807"/>
              <p:cNvGrpSpPr>
                <a:grpSpLocks/>
              </p:cNvGrpSpPr>
              <p:nvPr/>
            </p:nvGrpSpPr>
            <p:grpSpPr bwMode="auto">
              <a:xfrm>
                <a:off x="3984" y="1920"/>
                <a:ext cx="1536" cy="96"/>
                <a:chOff x="3648" y="2640"/>
                <a:chExt cx="1536" cy="96"/>
              </a:xfrm>
            </p:grpSpPr>
            <p:sp>
              <p:nvSpPr>
                <p:cNvPr id="110376" name="Oval 808"/>
                <p:cNvSpPr>
                  <a:spLocks noChangeArrowheads="1"/>
                </p:cNvSpPr>
                <p:nvPr/>
              </p:nvSpPr>
              <p:spPr bwMode="auto">
                <a:xfrm>
                  <a:off x="501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77" name="Oval 809"/>
                <p:cNvSpPr>
                  <a:spLocks noChangeArrowheads="1"/>
                </p:cNvSpPr>
                <p:nvPr/>
              </p:nvSpPr>
              <p:spPr bwMode="auto">
                <a:xfrm>
                  <a:off x="376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78" name="Oval 810"/>
                <p:cNvSpPr>
                  <a:spLocks noChangeArrowheads="1"/>
                </p:cNvSpPr>
                <p:nvPr/>
              </p:nvSpPr>
              <p:spPr bwMode="auto">
                <a:xfrm>
                  <a:off x="386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79" name="Oval 811"/>
                <p:cNvSpPr>
                  <a:spLocks noChangeArrowheads="1"/>
                </p:cNvSpPr>
                <p:nvPr/>
              </p:nvSpPr>
              <p:spPr bwMode="auto">
                <a:xfrm>
                  <a:off x="405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0" name="Oval 812"/>
                <p:cNvSpPr>
                  <a:spLocks noChangeArrowheads="1"/>
                </p:cNvSpPr>
                <p:nvPr/>
              </p:nvSpPr>
              <p:spPr bwMode="auto">
                <a:xfrm>
                  <a:off x="415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1" name="Oval 813"/>
                <p:cNvSpPr>
                  <a:spLocks noChangeArrowheads="1"/>
                </p:cNvSpPr>
                <p:nvPr/>
              </p:nvSpPr>
              <p:spPr bwMode="auto">
                <a:xfrm>
                  <a:off x="434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2" name="Oval 814"/>
                <p:cNvSpPr>
                  <a:spLocks noChangeArrowheads="1"/>
                </p:cNvSpPr>
                <p:nvPr/>
              </p:nvSpPr>
              <p:spPr bwMode="auto">
                <a:xfrm>
                  <a:off x="444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3" name="Oval 815"/>
                <p:cNvSpPr>
                  <a:spLocks noChangeArrowheads="1"/>
                </p:cNvSpPr>
                <p:nvPr/>
              </p:nvSpPr>
              <p:spPr bwMode="auto">
                <a:xfrm>
                  <a:off x="463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4" name="Oval 816"/>
                <p:cNvSpPr>
                  <a:spLocks noChangeArrowheads="1"/>
                </p:cNvSpPr>
                <p:nvPr/>
              </p:nvSpPr>
              <p:spPr bwMode="auto">
                <a:xfrm>
                  <a:off x="472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5" name="Oval 817"/>
                <p:cNvSpPr>
                  <a:spLocks noChangeArrowheads="1"/>
                </p:cNvSpPr>
                <p:nvPr/>
              </p:nvSpPr>
              <p:spPr bwMode="auto">
                <a:xfrm>
                  <a:off x="492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6" name="Rectangle 818"/>
                <p:cNvSpPr>
                  <a:spLocks noChangeArrowheads="1"/>
                </p:cNvSpPr>
                <p:nvPr/>
              </p:nvSpPr>
              <p:spPr bwMode="auto">
                <a:xfrm>
                  <a:off x="499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87" name="Rectangle 819"/>
                <p:cNvSpPr>
                  <a:spLocks noChangeArrowheads="1"/>
                </p:cNvSpPr>
                <p:nvPr/>
              </p:nvSpPr>
              <p:spPr bwMode="auto">
                <a:xfrm>
                  <a:off x="508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88" name="Rectangle 820"/>
                <p:cNvSpPr>
                  <a:spLocks noChangeArrowheads="1"/>
                </p:cNvSpPr>
                <p:nvPr/>
              </p:nvSpPr>
              <p:spPr bwMode="auto">
                <a:xfrm>
                  <a:off x="364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89" name="Rectangle 821"/>
                <p:cNvSpPr>
                  <a:spLocks noChangeArrowheads="1"/>
                </p:cNvSpPr>
                <p:nvPr/>
              </p:nvSpPr>
              <p:spPr bwMode="auto">
                <a:xfrm>
                  <a:off x="374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0" name="Rectangle 822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1" name="Rectangle 823"/>
                <p:cNvSpPr>
                  <a:spLocks noChangeArrowheads="1"/>
                </p:cNvSpPr>
                <p:nvPr/>
              </p:nvSpPr>
              <p:spPr bwMode="auto">
                <a:xfrm>
                  <a:off x="393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2" name="Rectangle 824"/>
                <p:cNvSpPr>
                  <a:spLocks noChangeArrowheads="1"/>
                </p:cNvSpPr>
                <p:nvPr/>
              </p:nvSpPr>
              <p:spPr bwMode="auto">
                <a:xfrm>
                  <a:off x="403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3" name="Rectangle 825"/>
                <p:cNvSpPr>
                  <a:spLocks noChangeArrowheads="1"/>
                </p:cNvSpPr>
                <p:nvPr/>
              </p:nvSpPr>
              <p:spPr bwMode="auto">
                <a:xfrm>
                  <a:off x="412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4" name="Rectangle 826"/>
                <p:cNvSpPr>
                  <a:spLocks noChangeArrowheads="1"/>
                </p:cNvSpPr>
                <p:nvPr/>
              </p:nvSpPr>
              <p:spPr bwMode="auto">
                <a:xfrm>
                  <a:off x="422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5" name="Rectangle 827"/>
                <p:cNvSpPr>
                  <a:spLocks noChangeArrowheads="1"/>
                </p:cNvSpPr>
                <p:nvPr/>
              </p:nvSpPr>
              <p:spPr bwMode="auto">
                <a:xfrm>
                  <a:off x="432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6" name="Rectangle 828"/>
                <p:cNvSpPr>
                  <a:spLocks noChangeArrowheads="1"/>
                </p:cNvSpPr>
                <p:nvPr/>
              </p:nvSpPr>
              <p:spPr bwMode="auto">
                <a:xfrm>
                  <a:off x="441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7" name="Rectangle 829"/>
                <p:cNvSpPr>
                  <a:spLocks noChangeArrowheads="1"/>
                </p:cNvSpPr>
                <p:nvPr/>
              </p:nvSpPr>
              <p:spPr bwMode="auto">
                <a:xfrm>
                  <a:off x="451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8" name="Rectangle 830"/>
                <p:cNvSpPr>
                  <a:spLocks noChangeArrowheads="1"/>
                </p:cNvSpPr>
                <p:nvPr/>
              </p:nvSpPr>
              <p:spPr bwMode="auto">
                <a:xfrm>
                  <a:off x="460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9" name="Rectangle 831"/>
                <p:cNvSpPr>
                  <a:spLocks noChangeArrowheads="1"/>
                </p:cNvSpPr>
                <p:nvPr/>
              </p:nvSpPr>
              <p:spPr bwMode="auto">
                <a:xfrm>
                  <a:off x="470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00" name="Rectangle 832"/>
                <p:cNvSpPr>
                  <a:spLocks noChangeArrowheads="1"/>
                </p:cNvSpPr>
                <p:nvPr/>
              </p:nvSpPr>
              <p:spPr bwMode="auto">
                <a:xfrm>
                  <a:off x="480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01" name="Rectangle 833"/>
                <p:cNvSpPr>
                  <a:spLocks noChangeArrowheads="1"/>
                </p:cNvSpPr>
                <p:nvPr/>
              </p:nvSpPr>
              <p:spPr bwMode="auto">
                <a:xfrm>
                  <a:off x="489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grpSp>
            <p:nvGrpSpPr>
              <p:cNvPr id="110402" name="Group 834"/>
              <p:cNvGrpSpPr>
                <a:grpSpLocks/>
              </p:cNvGrpSpPr>
              <p:nvPr/>
            </p:nvGrpSpPr>
            <p:grpSpPr bwMode="auto">
              <a:xfrm>
                <a:off x="480" y="2544"/>
                <a:ext cx="3072" cy="96"/>
                <a:chOff x="288" y="3264"/>
                <a:chExt cx="3072" cy="96"/>
              </a:xfrm>
            </p:grpSpPr>
            <p:sp>
              <p:nvSpPr>
                <p:cNvPr id="110403" name="Oval 835"/>
                <p:cNvSpPr>
                  <a:spLocks noChangeArrowheads="1"/>
                </p:cNvSpPr>
                <p:nvPr/>
              </p:nvSpPr>
              <p:spPr bwMode="auto">
                <a:xfrm>
                  <a:off x="31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4" name="Oval 836"/>
                <p:cNvSpPr>
                  <a:spLocks noChangeArrowheads="1"/>
                </p:cNvSpPr>
                <p:nvPr/>
              </p:nvSpPr>
              <p:spPr bwMode="auto">
                <a:xfrm>
                  <a:off x="40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5" name="Oval 837"/>
                <p:cNvSpPr>
                  <a:spLocks noChangeArrowheads="1"/>
                </p:cNvSpPr>
                <p:nvPr/>
              </p:nvSpPr>
              <p:spPr bwMode="auto">
                <a:xfrm>
                  <a:off x="50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6" name="Oval 838"/>
                <p:cNvSpPr>
                  <a:spLocks noChangeArrowheads="1"/>
                </p:cNvSpPr>
                <p:nvPr/>
              </p:nvSpPr>
              <p:spPr bwMode="auto">
                <a:xfrm>
                  <a:off x="60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7" name="Oval 839"/>
                <p:cNvSpPr>
                  <a:spLocks noChangeArrowheads="1"/>
                </p:cNvSpPr>
                <p:nvPr/>
              </p:nvSpPr>
              <p:spPr bwMode="auto">
                <a:xfrm>
                  <a:off x="69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8" name="Oval 840"/>
                <p:cNvSpPr>
                  <a:spLocks noChangeArrowheads="1"/>
                </p:cNvSpPr>
                <p:nvPr/>
              </p:nvSpPr>
              <p:spPr bwMode="auto">
                <a:xfrm>
                  <a:off x="79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9" name="Oval 841"/>
                <p:cNvSpPr>
                  <a:spLocks noChangeArrowheads="1"/>
                </p:cNvSpPr>
                <p:nvPr/>
              </p:nvSpPr>
              <p:spPr bwMode="auto">
                <a:xfrm>
                  <a:off x="88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0" name="Oval 842"/>
                <p:cNvSpPr>
                  <a:spLocks noChangeArrowheads="1"/>
                </p:cNvSpPr>
                <p:nvPr/>
              </p:nvSpPr>
              <p:spPr bwMode="auto">
                <a:xfrm>
                  <a:off x="98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1" name="Oval 843"/>
                <p:cNvSpPr>
                  <a:spLocks noChangeArrowheads="1"/>
                </p:cNvSpPr>
                <p:nvPr/>
              </p:nvSpPr>
              <p:spPr bwMode="auto">
                <a:xfrm>
                  <a:off x="108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2" name="Oval 844"/>
                <p:cNvSpPr>
                  <a:spLocks noChangeArrowheads="1"/>
                </p:cNvSpPr>
                <p:nvPr/>
              </p:nvSpPr>
              <p:spPr bwMode="auto">
                <a:xfrm>
                  <a:off x="117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3" name="Oval 845"/>
                <p:cNvSpPr>
                  <a:spLocks noChangeArrowheads="1"/>
                </p:cNvSpPr>
                <p:nvPr/>
              </p:nvSpPr>
              <p:spPr bwMode="auto">
                <a:xfrm>
                  <a:off x="127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4" name="Rectangle 846"/>
                <p:cNvSpPr>
                  <a:spLocks noChangeArrowheads="1"/>
                </p:cNvSpPr>
                <p:nvPr/>
              </p:nvSpPr>
              <p:spPr bwMode="auto">
                <a:xfrm>
                  <a:off x="28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5" name="Rectangle 847"/>
                <p:cNvSpPr>
                  <a:spLocks noChangeArrowheads="1"/>
                </p:cNvSpPr>
                <p:nvPr/>
              </p:nvSpPr>
              <p:spPr bwMode="auto">
                <a:xfrm>
                  <a:off x="38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6" name="Rectangle 848"/>
                <p:cNvSpPr>
                  <a:spLocks noChangeArrowheads="1"/>
                </p:cNvSpPr>
                <p:nvPr/>
              </p:nvSpPr>
              <p:spPr bwMode="auto">
                <a:xfrm>
                  <a:off x="48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7" name="Rectangle 849"/>
                <p:cNvSpPr>
                  <a:spLocks noChangeArrowheads="1"/>
                </p:cNvSpPr>
                <p:nvPr/>
              </p:nvSpPr>
              <p:spPr bwMode="auto">
                <a:xfrm>
                  <a:off x="57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8" name="Rectangle 850"/>
                <p:cNvSpPr>
                  <a:spLocks noChangeArrowheads="1"/>
                </p:cNvSpPr>
                <p:nvPr/>
              </p:nvSpPr>
              <p:spPr bwMode="auto">
                <a:xfrm>
                  <a:off x="67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9" name="Rectangle 851"/>
                <p:cNvSpPr>
                  <a:spLocks noChangeArrowheads="1"/>
                </p:cNvSpPr>
                <p:nvPr/>
              </p:nvSpPr>
              <p:spPr bwMode="auto">
                <a:xfrm>
                  <a:off x="76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0" name="Rectangle 852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1" name="Rectangle 853"/>
                <p:cNvSpPr>
                  <a:spLocks noChangeArrowheads="1"/>
                </p:cNvSpPr>
                <p:nvPr/>
              </p:nvSpPr>
              <p:spPr bwMode="auto">
                <a:xfrm>
                  <a:off x="96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2" name="Rectangle 854"/>
                <p:cNvSpPr>
                  <a:spLocks noChangeArrowheads="1"/>
                </p:cNvSpPr>
                <p:nvPr/>
              </p:nvSpPr>
              <p:spPr bwMode="auto">
                <a:xfrm>
                  <a:off x="105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3" name="Rectangle 855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4" name="Rectangle 856"/>
                <p:cNvSpPr>
                  <a:spLocks noChangeArrowheads="1"/>
                </p:cNvSpPr>
                <p:nvPr/>
              </p:nvSpPr>
              <p:spPr bwMode="auto">
                <a:xfrm>
                  <a:off x="124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5" name="Oval 857"/>
                <p:cNvSpPr>
                  <a:spLocks noChangeArrowheads="1"/>
                </p:cNvSpPr>
                <p:nvPr/>
              </p:nvSpPr>
              <p:spPr bwMode="auto">
                <a:xfrm>
                  <a:off x="136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6" name="Oval 858"/>
                <p:cNvSpPr>
                  <a:spLocks noChangeArrowheads="1"/>
                </p:cNvSpPr>
                <p:nvPr/>
              </p:nvSpPr>
              <p:spPr bwMode="auto">
                <a:xfrm>
                  <a:off x="146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7" name="Oval 859"/>
                <p:cNvSpPr>
                  <a:spLocks noChangeArrowheads="1"/>
                </p:cNvSpPr>
                <p:nvPr/>
              </p:nvSpPr>
              <p:spPr bwMode="auto">
                <a:xfrm>
                  <a:off x="156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8" name="Oval 860"/>
                <p:cNvSpPr>
                  <a:spLocks noChangeArrowheads="1"/>
                </p:cNvSpPr>
                <p:nvPr/>
              </p:nvSpPr>
              <p:spPr bwMode="auto">
                <a:xfrm>
                  <a:off x="165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9" name="Oval 861"/>
                <p:cNvSpPr>
                  <a:spLocks noChangeArrowheads="1"/>
                </p:cNvSpPr>
                <p:nvPr/>
              </p:nvSpPr>
              <p:spPr bwMode="auto">
                <a:xfrm>
                  <a:off x="175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0" name="Rectangle 862"/>
                <p:cNvSpPr>
                  <a:spLocks noChangeArrowheads="1"/>
                </p:cNvSpPr>
                <p:nvPr/>
              </p:nvSpPr>
              <p:spPr bwMode="auto">
                <a:xfrm>
                  <a:off x="134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1" name="Rectangle 863"/>
                <p:cNvSpPr>
                  <a:spLocks noChangeArrowheads="1"/>
                </p:cNvSpPr>
                <p:nvPr/>
              </p:nvSpPr>
              <p:spPr bwMode="auto">
                <a:xfrm>
                  <a:off x="144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2" name="Rectangle 864"/>
                <p:cNvSpPr>
                  <a:spLocks noChangeArrowheads="1"/>
                </p:cNvSpPr>
                <p:nvPr/>
              </p:nvSpPr>
              <p:spPr bwMode="auto">
                <a:xfrm>
                  <a:off x="153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3" name="Rectangle 865"/>
                <p:cNvSpPr>
                  <a:spLocks noChangeArrowheads="1"/>
                </p:cNvSpPr>
                <p:nvPr/>
              </p:nvSpPr>
              <p:spPr bwMode="auto">
                <a:xfrm>
                  <a:off x="163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4" name="Rectangle 866"/>
                <p:cNvSpPr>
                  <a:spLocks noChangeArrowheads="1"/>
                </p:cNvSpPr>
                <p:nvPr/>
              </p:nvSpPr>
              <p:spPr bwMode="auto">
                <a:xfrm>
                  <a:off x="172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5" name="Oval 867"/>
                <p:cNvSpPr>
                  <a:spLocks noChangeArrowheads="1"/>
                </p:cNvSpPr>
                <p:nvPr/>
              </p:nvSpPr>
              <p:spPr bwMode="auto">
                <a:xfrm>
                  <a:off x="184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6" name="Oval 868"/>
                <p:cNvSpPr>
                  <a:spLocks noChangeArrowheads="1"/>
                </p:cNvSpPr>
                <p:nvPr/>
              </p:nvSpPr>
              <p:spPr bwMode="auto">
                <a:xfrm>
                  <a:off x="194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7" name="Oval 869"/>
                <p:cNvSpPr>
                  <a:spLocks noChangeArrowheads="1"/>
                </p:cNvSpPr>
                <p:nvPr/>
              </p:nvSpPr>
              <p:spPr bwMode="auto">
                <a:xfrm>
                  <a:off x="204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8" name="Oval 870"/>
                <p:cNvSpPr>
                  <a:spLocks noChangeArrowheads="1"/>
                </p:cNvSpPr>
                <p:nvPr/>
              </p:nvSpPr>
              <p:spPr bwMode="auto">
                <a:xfrm>
                  <a:off x="213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9" name="Oval 871"/>
                <p:cNvSpPr>
                  <a:spLocks noChangeArrowheads="1"/>
                </p:cNvSpPr>
                <p:nvPr/>
              </p:nvSpPr>
              <p:spPr bwMode="auto">
                <a:xfrm>
                  <a:off x="223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0" name="Oval 872"/>
                <p:cNvSpPr>
                  <a:spLocks noChangeArrowheads="1"/>
                </p:cNvSpPr>
                <p:nvPr/>
              </p:nvSpPr>
              <p:spPr bwMode="auto">
                <a:xfrm>
                  <a:off x="232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1" name="Oval 873"/>
                <p:cNvSpPr>
                  <a:spLocks noChangeArrowheads="1"/>
                </p:cNvSpPr>
                <p:nvPr/>
              </p:nvSpPr>
              <p:spPr bwMode="auto">
                <a:xfrm>
                  <a:off x="242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2" name="Oval 874"/>
                <p:cNvSpPr>
                  <a:spLocks noChangeArrowheads="1"/>
                </p:cNvSpPr>
                <p:nvPr/>
              </p:nvSpPr>
              <p:spPr bwMode="auto">
                <a:xfrm>
                  <a:off x="252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3" name="Oval 875"/>
                <p:cNvSpPr>
                  <a:spLocks noChangeArrowheads="1"/>
                </p:cNvSpPr>
                <p:nvPr/>
              </p:nvSpPr>
              <p:spPr bwMode="auto">
                <a:xfrm>
                  <a:off x="261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4" name="Oval 876"/>
                <p:cNvSpPr>
                  <a:spLocks noChangeArrowheads="1"/>
                </p:cNvSpPr>
                <p:nvPr/>
              </p:nvSpPr>
              <p:spPr bwMode="auto">
                <a:xfrm>
                  <a:off x="271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5" name="Oval 877"/>
                <p:cNvSpPr>
                  <a:spLocks noChangeArrowheads="1"/>
                </p:cNvSpPr>
                <p:nvPr/>
              </p:nvSpPr>
              <p:spPr bwMode="auto">
                <a:xfrm>
                  <a:off x="280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6" name="Rectangle 878"/>
                <p:cNvSpPr>
                  <a:spLocks noChangeArrowheads="1"/>
                </p:cNvSpPr>
                <p:nvPr/>
              </p:nvSpPr>
              <p:spPr bwMode="auto">
                <a:xfrm>
                  <a:off x="182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47" name="Rectangle 879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48" name="Rectangle 880"/>
                <p:cNvSpPr>
                  <a:spLocks noChangeArrowheads="1"/>
                </p:cNvSpPr>
                <p:nvPr/>
              </p:nvSpPr>
              <p:spPr bwMode="auto">
                <a:xfrm>
                  <a:off x="201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49" name="Rectangle 881"/>
                <p:cNvSpPr>
                  <a:spLocks noChangeArrowheads="1"/>
                </p:cNvSpPr>
                <p:nvPr/>
              </p:nvSpPr>
              <p:spPr bwMode="auto">
                <a:xfrm>
                  <a:off x="211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0" name="Rectangle 882"/>
                <p:cNvSpPr>
                  <a:spLocks noChangeArrowheads="1"/>
                </p:cNvSpPr>
                <p:nvPr/>
              </p:nvSpPr>
              <p:spPr bwMode="auto">
                <a:xfrm>
                  <a:off x="220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1" name="Rectangle 883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2" name="Rectangle 884"/>
                <p:cNvSpPr>
                  <a:spLocks noChangeArrowheads="1"/>
                </p:cNvSpPr>
                <p:nvPr/>
              </p:nvSpPr>
              <p:spPr bwMode="auto">
                <a:xfrm>
                  <a:off x="240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3" name="Rectangle 885"/>
                <p:cNvSpPr>
                  <a:spLocks noChangeArrowheads="1"/>
                </p:cNvSpPr>
                <p:nvPr/>
              </p:nvSpPr>
              <p:spPr bwMode="auto">
                <a:xfrm>
                  <a:off x="249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4" name="Rectangle 886"/>
                <p:cNvSpPr>
                  <a:spLocks noChangeArrowheads="1"/>
                </p:cNvSpPr>
                <p:nvPr/>
              </p:nvSpPr>
              <p:spPr bwMode="auto">
                <a:xfrm>
                  <a:off x="259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5" name="Rectangle 887"/>
                <p:cNvSpPr>
                  <a:spLocks noChangeArrowheads="1"/>
                </p:cNvSpPr>
                <p:nvPr/>
              </p:nvSpPr>
              <p:spPr bwMode="auto">
                <a:xfrm>
                  <a:off x="268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6" name="Rectangle 888"/>
                <p:cNvSpPr>
                  <a:spLocks noChangeArrowheads="1"/>
                </p:cNvSpPr>
                <p:nvPr/>
              </p:nvSpPr>
              <p:spPr bwMode="auto">
                <a:xfrm>
                  <a:off x="278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7" name="Oval 889"/>
                <p:cNvSpPr>
                  <a:spLocks noChangeArrowheads="1"/>
                </p:cNvSpPr>
                <p:nvPr/>
              </p:nvSpPr>
              <p:spPr bwMode="auto">
                <a:xfrm>
                  <a:off x="290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58" name="Oval 890"/>
                <p:cNvSpPr>
                  <a:spLocks noChangeArrowheads="1"/>
                </p:cNvSpPr>
                <p:nvPr/>
              </p:nvSpPr>
              <p:spPr bwMode="auto">
                <a:xfrm>
                  <a:off x="300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59" name="Oval 891"/>
                <p:cNvSpPr>
                  <a:spLocks noChangeArrowheads="1"/>
                </p:cNvSpPr>
                <p:nvPr/>
              </p:nvSpPr>
              <p:spPr bwMode="auto">
                <a:xfrm>
                  <a:off x="309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60" name="Oval 892"/>
                <p:cNvSpPr>
                  <a:spLocks noChangeArrowheads="1"/>
                </p:cNvSpPr>
                <p:nvPr/>
              </p:nvSpPr>
              <p:spPr bwMode="auto">
                <a:xfrm>
                  <a:off x="319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61" name="Oval 893"/>
                <p:cNvSpPr>
                  <a:spLocks noChangeArrowheads="1"/>
                </p:cNvSpPr>
                <p:nvPr/>
              </p:nvSpPr>
              <p:spPr bwMode="auto">
                <a:xfrm>
                  <a:off x="328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62" name="Rectangle 894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3" name="Rectangle 895"/>
                <p:cNvSpPr>
                  <a:spLocks noChangeArrowheads="1"/>
                </p:cNvSpPr>
                <p:nvPr/>
              </p:nvSpPr>
              <p:spPr bwMode="auto">
                <a:xfrm>
                  <a:off x="297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4" name="Rectangle 896"/>
                <p:cNvSpPr>
                  <a:spLocks noChangeArrowheads="1"/>
                </p:cNvSpPr>
                <p:nvPr/>
              </p:nvSpPr>
              <p:spPr bwMode="auto">
                <a:xfrm>
                  <a:off x="307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5" name="Rectangle 897"/>
                <p:cNvSpPr>
                  <a:spLocks noChangeArrowheads="1"/>
                </p:cNvSpPr>
                <p:nvPr/>
              </p:nvSpPr>
              <p:spPr bwMode="auto">
                <a:xfrm>
                  <a:off x="316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6" name="Rectangle 898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cxnSp>
            <p:nvCxnSpPr>
              <p:cNvPr id="110467" name="AutoShape 899"/>
              <p:cNvCxnSpPr>
                <a:cxnSpLocks noChangeShapeType="1"/>
                <a:stCxn id="110363" idx="2"/>
                <a:endCxn id="110432" idx="0"/>
              </p:cNvCxnSpPr>
              <p:nvPr/>
            </p:nvCxnSpPr>
            <p:spPr bwMode="auto">
              <a:xfrm flipH="1">
                <a:off x="1776" y="2016"/>
                <a:ext cx="67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68" name="AutoShape 900"/>
              <p:cNvCxnSpPr>
                <a:cxnSpLocks noChangeShapeType="1"/>
                <a:stCxn id="110365" idx="2"/>
                <a:endCxn id="110433" idx="0"/>
              </p:cNvCxnSpPr>
              <p:nvPr/>
            </p:nvCxnSpPr>
            <p:spPr bwMode="auto">
              <a:xfrm flipH="1">
                <a:off x="1872" y="2016"/>
                <a:ext cx="76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69" name="AutoShape 901"/>
              <p:cNvCxnSpPr>
                <a:cxnSpLocks noChangeShapeType="1"/>
                <a:stCxn id="110369" idx="2"/>
                <a:endCxn id="110447" idx="0"/>
              </p:cNvCxnSpPr>
              <p:nvPr/>
            </p:nvCxnSpPr>
            <p:spPr bwMode="auto">
              <a:xfrm flipH="1">
                <a:off x="2160" y="2016"/>
                <a:ext cx="86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0" name="AutoShape 902"/>
              <p:cNvCxnSpPr>
                <a:cxnSpLocks noChangeShapeType="1"/>
                <a:stCxn id="110371" idx="2"/>
                <a:endCxn id="110448" idx="0"/>
              </p:cNvCxnSpPr>
              <p:nvPr/>
            </p:nvCxnSpPr>
            <p:spPr bwMode="auto">
              <a:xfrm flipH="1">
                <a:off x="2256" y="2016"/>
                <a:ext cx="960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1" name="AutoShape 903"/>
              <p:cNvCxnSpPr>
                <a:cxnSpLocks noChangeShapeType="1"/>
                <a:stCxn id="110359" idx="2"/>
                <a:endCxn id="110451" idx="0"/>
              </p:cNvCxnSpPr>
              <p:nvPr/>
            </p:nvCxnSpPr>
            <p:spPr bwMode="auto">
              <a:xfrm flipH="1">
                <a:off x="2544" y="2016"/>
                <a:ext cx="105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2" name="AutoShape 904"/>
              <p:cNvCxnSpPr>
                <a:cxnSpLocks noChangeShapeType="1"/>
                <a:stCxn id="110368" idx="2"/>
                <a:endCxn id="110446" idx="0"/>
              </p:cNvCxnSpPr>
              <p:nvPr/>
            </p:nvCxnSpPr>
            <p:spPr bwMode="auto">
              <a:xfrm flipH="1">
                <a:off x="2064" y="2016"/>
                <a:ext cx="86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3" name="AutoShape 905"/>
              <p:cNvCxnSpPr>
                <a:cxnSpLocks noChangeShapeType="1"/>
                <a:stCxn id="110366" idx="2"/>
                <a:endCxn id="110434" idx="0"/>
              </p:cNvCxnSpPr>
              <p:nvPr/>
            </p:nvCxnSpPr>
            <p:spPr bwMode="auto">
              <a:xfrm flipH="1">
                <a:off x="1968" y="2016"/>
                <a:ext cx="76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4" name="AutoShape 906"/>
              <p:cNvCxnSpPr>
                <a:cxnSpLocks noChangeShapeType="1"/>
                <a:stCxn id="110360" idx="2"/>
                <a:endCxn id="110430" idx="0"/>
              </p:cNvCxnSpPr>
              <p:nvPr/>
            </p:nvCxnSpPr>
            <p:spPr bwMode="auto">
              <a:xfrm flipH="1">
                <a:off x="1584" y="2016"/>
                <a:ext cx="57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5" name="AutoShape 907"/>
              <p:cNvCxnSpPr>
                <a:cxnSpLocks noChangeShapeType="1"/>
                <a:stCxn id="110362" idx="2"/>
                <a:endCxn id="110431" idx="0"/>
              </p:cNvCxnSpPr>
              <p:nvPr/>
            </p:nvCxnSpPr>
            <p:spPr bwMode="auto">
              <a:xfrm flipH="1">
                <a:off x="1680" y="2016"/>
                <a:ext cx="6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6" name="AutoShape 908"/>
              <p:cNvCxnSpPr>
                <a:cxnSpLocks noChangeShapeType="1"/>
                <a:stCxn id="110372" idx="2"/>
                <a:endCxn id="110449" idx="0"/>
              </p:cNvCxnSpPr>
              <p:nvPr/>
            </p:nvCxnSpPr>
            <p:spPr bwMode="auto">
              <a:xfrm flipH="1">
                <a:off x="2352" y="2016"/>
                <a:ext cx="96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7" name="AutoShape 909"/>
              <p:cNvCxnSpPr>
                <a:cxnSpLocks noChangeShapeType="1"/>
                <a:stCxn id="110374" idx="2"/>
                <a:endCxn id="110450" idx="0"/>
              </p:cNvCxnSpPr>
              <p:nvPr/>
            </p:nvCxnSpPr>
            <p:spPr bwMode="auto">
              <a:xfrm flipH="1">
                <a:off x="2448" y="2016"/>
                <a:ext cx="105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8" name="AutoShape 910"/>
              <p:cNvCxnSpPr>
                <a:cxnSpLocks noChangeShapeType="1"/>
                <a:stCxn id="110392" idx="2"/>
                <a:endCxn id="110454" idx="0"/>
              </p:cNvCxnSpPr>
              <p:nvPr/>
            </p:nvCxnSpPr>
            <p:spPr bwMode="auto">
              <a:xfrm flipH="1">
                <a:off x="2832" y="2016"/>
                <a:ext cx="158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9" name="AutoShape 911"/>
              <p:cNvCxnSpPr>
                <a:cxnSpLocks noChangeShapeType="1"/>
                <a:stCxn id="110393" idx="2"/>
                <a:endCxn id="110455" idx="0"/>
              </p:cNvCxnSpPr>
              <p:nvPr/>
            </p:nvCxnSpPr>
            <p:spPr bwMode="auto">
              <a:xfrm flipH="1">
                <a:off x="2928" y="2016"/>
                <a:ext cx="158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0" name="AutoShape 912"/>
              <p:cNvCxnSpPr>
                <a:cxnSpLocks noChangeShapeType="1"/>
                <a:stCxn id="110398" idx="2"/>
                <a:endCxn id="110463" idx="0"/>
              </p:cNvCxnSpPr>
              <p:nvPr/>
            </p:nvCxnSpPr>
            <p:spPr bwMode="auto">
              <a:xfrm flipH="1">
                <a:off x="3216" y="2016"/>
                <a:ext cx="177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1" name="AutoShape 913"/>
              <p:cNvCxnSpPr>
                <a:cxnSpLocks noChangeShapeType="1"/>
                <a:stCxn id="110399" idx="2"/>
                <a:endCxn id="110464" idx="0"/>
              </p:cNvCxnSpPr>
              <p:nvPr/>
            </p:nvCxnSpPr>
            <p:spPr bwMode="auto">
              <a:xfrm flipH="1">
                <a:off x="3312" y="2016"/>
                <a:ext cx="177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2" name="AutoShape 914"/>
              <p:cNvCxnSpPr>
                <a:cxnSpLocks noChangeShapeType="1"/>
                <a:stCxn id="110396" idx="2"/>
                <a:endCxn id="110462" idx="0"/>
              </p:cNvCxnSpPr>
              <p:nvPr/>
            </p:nvCxnSpPr>
            <p:spPr bwMode="auto">
              <a:xfrm flipH="1">
                <a:off x="3120" y="2016"/>
                <a:ext cx="168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3" name="AutoShape 915"/>
              <p:cNvCxnSpPr>
                <a:cxnSpLocks noChangeShapeType="1"/>
                <a:stCxn id="110395" idx="2"/>
                <a:endCxn id="110456" idx="0"/>
              </p:cNvCxnSpPr>
              <p:nvPr/>
            </p:nvCxnSpPr>
            <p:spPr bwMode="auto">
              <a:xfrm flipH="1">
                <a:off x="3024" y="2016"/>
                <a:ext cx="168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4" name="AutoShape 916"/>
              <p:cNvCxnSpPr>
                <a:cxnSpLocks noChangeShapeType="1"/>
                <a:stCxn id="110389" idx="2"/>
                <a:endCxn id="110452" idx="0"/>
              </p:cNvCxnSpPr>
              <p:nvPr/>
            </p:nvCxnSpPr>
            <p:spPr bwMode="auto">
              <a:xfrm flipH="1">
                <a:off x="2640" y="2016"/>
                <a:ext cx="148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5" name="AutoShape 917"/>
              <p:cNvCxnSpPr>
                <a:cxnSpLocks noChangeShapeType="1"/>
                <a:stCxn id="110390" idx="2"/>
                <a:endCxn id="110453" idx="0"/>
              </p:cNvCxnSpPr>
              <p:nvPr/>
            </p:nvCxnSpPr>
            <p:spPr bwMode="auto">
              <a:xfrm flipH="1">
                <a:off x="2736" y="2016"/>
                <a:ext cx="148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6" name="AutoShape 918"/>
              <p:cNvCxnSpPr>
                <a:cxnSpLocks noChangeShapeType="1"/>
                <a:stCxn id="110401" idx="2"/>
                <a:endCxn id="110465" idx="0"/>
              </p:cNvCxnSpPr>
              <p:nvPr/>
            </p:nvCxnSpPr>
            <p:spPr bwMode="auto">
              <a:xfrm flipH="1">
                <a:off x="3408" y="2016"/>
                <a:ext cx="18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7" name="AutoShape 919"/>
              <p:cNvCxnSpPr>
                <a:cxnSpLocks noChangeShapeType="1"/>
                <a:stCxn id="110386" idx="2"/>
                <a:endCxn id="110466" idx="0"/>
              </p:cNvCxnSpPr>
              <p:nvPr/>
            </p:nvCxnSpPr>
            <p:spPr bwMode="auto">
              <a:xfrm flipH="1">
                <a:off x="3504" y="2016"/>
                <a:ext cx="18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2521" name="Line 1449"/>
            <p:cNvSpPr>
              <a:spLocks noChangeShapeType="1"/>
            </p:cNvSpPr>
            <p:nvPr/>
          </p:nvSpPr>
          <p:spPr bwMode="auto">
            <a:xfrm>
              <a:off x="2016" y="2544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27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  <p:bldP spid="110129" grpId="0"/>
      <p:bldP spid="13239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modulo recursive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Deductive and inductive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Synthesis modulo recursive functions</a:t>
            </a:r>
          </a:p>
          <a:p>
            <a:pPr lvl="1"/>
            <a:r>
              <a:rPr lang="en-US" dirty="0" smtClean="0"/>
              <a:t>Etienne </a:t>
            </a:r>
            <a:r>
              <a:rPr lang="en-US" dirty="0" err="1" smtClean="0"/>
              <a:t>Kneuss</a:t>
            </a:r>
            <a:r>
              <a:rPr lang="en-US" dirty="0" smtClean="0"/>
              <a:t>, Ivan Kuraj, Viktor </a:t>
            </a:r>
            <a:r>
              <a:rPr lang="en-US" dirty="0" err="1" smtClean="0"/>
              <a:t>Kuncak</a:t>
            </a:r>
            <a:r>
              <a:rPr lang="en-US" dirty="0" smtClean="0"/>
              <a:t> and Philippe </a:t>
            </a:r>
            <a:r>
              <a:rPr lang="en-US" dirty="0" err="1" smtClean="0"/>
              <a:t>Suter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Key idea: Apply deductive rules to simplify the problem</a:t>
            </a:r>
          </a:p>
          <a:p>
            <a:pPr lvl="1"/>
            <a:r>
              <a:rPr lang="en-US" dirty="0" smtClean="0"/>
              <a:t>Deduction rules break up large problem into smaller subproblems</a:t>
            </a:r>
          </a:p>
          <a:p>
            <a:pPr lvl="1"/>
            <a:r>
              <a:rPr lang="en-US" dirty="0" smtClean="0"/>
              <a:t>Fall back on CEGIS to solve the more restricted problems</a:t>
            </a:r>
          </a:p>
          <a:p>
            <a:endParaRPr lang="en-US" dirty="0" smtClean="0"/>
          </a:p>
          <a:p>
            <a:r>
              <a:rPr lang="en-US" dirty="0" smtClean="0"/>
              <a:t>Focus on </a:t>
            </a:r>
            <a:r>
              <a:rPr lang="en-US" dirty="0"/>
              <a:t>S</a:t>
            </a:r>
            <a:r>
              <a:rPr lang="en-US" dirty="0" smtClean="0"/>
              <a:t>cala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Defining the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219" y="1293974"/>
            <a:ext cx="9697999" cy="51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Defining the task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incomplete specification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Yields a correct but imperfect solution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70" y="2765587"/>
            <a:ext cx="9371549" cy="1349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070" y="5180542"/>
            <a:ext cx="6998831" cy="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Defining the task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better specification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still a terrible solution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753" y="5140405"/>
            <a:ext cx="7466139" cy="894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37" y="2286876"/>
            <a:ext cx="10156280" cy="20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Defining the task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even better specification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finally yields a good solution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889031" y="2353930"/>
            <a:ext cx="7663817" cy="1647364"/>
            <a:chOff x="1013260" y="1421037"/>
            <a:chExt cx="13950632" cy="35252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6442" y="1421037"/>
              <a:ext cx="13887450" cy="2400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18676"/>
            <a:stretch/>
          </p:blipFill>
          <p:spPr>
            <a:xfrm>
              <a:off x="1013260" y="3505537"/>
              <a:ext cx="11430000" cy="144077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212" y="4831517"/>
            <a:ext cx="4592687" cy="17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formalism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43848" y="1664044"/>
                <a:ext cx="23626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848" y="1664044"/>
                <a:ext cx="236269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/>
          <p:cNvSpPr/>
          <p:nvPr/>
        </p:nvSpPr>
        <p:spPr>
          <a:xfrm>
            <a:off x="1647568" y="3583459"/>
            <a:ext cx="2042983" cy="716692"/>
          </a:xfrm>
          <a:prstGeom prst="wedgeRectCallout">
            <a:avLst>
              <a:gd name="adj1" fmla="val 124732"/>
              <a:gd name="adj2" fmla="val -245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of input variables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7532722" y="3772929"/>
            <a:ext cx="2042983" cy="716692"/>
          </a:xfrm>
          <a:prstGeom prst="wedgeRectCallout">
            <a:avLst>
              <a:gd name="adj1" fmla="val -84542"/>
              <a:gd name="adj2" fmla="val -278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of output variables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3258066" y="4592593"/>
            <a:ext cx="2042983" cy="716692"/>
          </a:xfrm>
          <a:prstGeom prst="wedgeRectCallout">
            <a:avLst>
              <a:gd name="adj1" fmla="val 68683"/>
              <a:gd name="adj2" fmla="val -396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path condition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112477" y="4592593"/>
            <a:ext cx="2042983" cy="716692"/>
          </a:xfrm>
          <a:prstGeom prst="wedgeRectCallout">
            <a:avLst>
              <a:gd name="adj1" fmla="val -40591"/>
              <a:gd name="adj2" fmla="val -383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 predicate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formalism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9701" y="1579365"/>
                <a:ext cx="3786036" cy="574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⊳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701" y="1579365"/>
                <a:ext cx="3786036" cy="5746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8224701" y="3698789"/>
            <a:ext cx="2042983" cy="716692"/>
          </a:xfrm>
          <a:prstGeom prst="wedgeRectCallout">
            <a:avLst>
              <a:gd name="adj1" fmla="val -84542"/>
              <a:gd name="adj2" fmla="val -278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6804456" y="4518453"/>
            <a:ext cx="2042983" cy="716692"/>
          </a:xfrm>
          <a:prstGeom prst="wedgeRectCallout">
            <a:avLst>
              <a:gd name="adj1" fmla="val -40591"/>
              <a:gd name="adj2" fmla="val -383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formalism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2378621"/>
                <a:ext cx="9761306" cy="3798341"/>
              </a:xfrm>
            </p:spPr>
            <p:txBody>
              <a:bodyPr/>
              <a:lstStyle/>
              <a:p>
                <a:r>
                  <a:rPr lang="en-US" dirty="0" smtClean="0"/>
                  <a:t>Judgement that says that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| 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 is a valid solution to the problem</a:t>
                </a:r>
              </a:p>
              <a:p>
                <a:pPr lvl="1"/>
                <a:r>
                  <a:rPr lang="en-US" dirty="0" smtClean="0"/>
                  <a:t>Two conditions: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dirty="0" smtClean="0"/>
                  <a:t>]   i.e. for any values of the input variables that satisfy the path condition and the precondition, the output of the program should satisfy the specification.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i.e. any value of the input variables that satisfy the path condition and for which there is an output that satisfies the spec should satisfy P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2378621"/>
                <a:ext cx="9761306" cy="3798341"/>
              </a:xfrm>
              <a:blipFill>
                <a:blip r:embed="rId2"/>
                <a:stretch>
                  <a:fillRect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19701" y="1579365"/>
                <a:ext cx="3786036" cy="574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⊳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⊢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701" y="1579365"/>
                <a:ext cx="3786036" cy="5746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2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Deductive rules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81" y="2637653"/>
            <a:ext cx="9315450" cy="13944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ular Callout 2"/>
              <p:cNvSpPr/>
              <p:nvPr/>
            </p:nvSpPr>
            <p:spPr>
              <a:xfrm>
                <a:off x="4711279" y="4329775"/>
                <a:ext cx="2470697" cy="1368572"/>
              </a:xfrm>
              <a:prstGeom prst="wedgeRoundRectCallout">
                <a:avLst>
                  <a:gd name="adj1" fmla="val -34434"/>
                  <a:gd name="adj2" fmla="val -8935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is an expression involving input and output variables other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79" y="4329775"/>
                <a:ext cx="2470697" cy="1368572"/>
              </a:xfrm>
              <a:prstGeom prst="wedgeRoundRectCallout">
                <a:avLst>
                  <a:gd name="adj1" fmla="val -34434"/>
                  <a:gd name="adj2" fmla="val -89354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8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/>
          </a:bodyPr>
          <a:lstStyle/>
          <a:p>
            <a:r>
              <a:rPr lang="en-US" altLang="en-US" dirty="0"/>
              <a:t>Many transformations required before you can code in C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32516" name="Group 1444"/>
          <p:cNvGrpSpPr>
            <a:grpSpLocks/>
          </p:cNvGrpSpPr>
          <p:nvPr/>
        </p:nvGrpSpPr>
        <p:grpSpPr bwMode="auto">
          <a:xfrm>
            <a:off x="1981201" y="4572000"/>
            <a:ext cx="493713" cy="685800"/>
            <a:chOff x="4961" y="816"/>
            <a:chExt cx="311" cy="432"/>
          </a:xfrm>
        </p:grpSpPr>
        <p:grpSp>
          <p:nvGrpSpPr>
            <p:cNvPr id="132502" name="Group 1430"/>
            <p:cNvGrpSpPr>
              <a:grpSpLocks/>
            </p:cNvGrpSpPr>
            <p:nvPr/>
          </p:nvGrpSpPr>
          <p:grpSpPr bwMode="auto">
            <a:xfrm>
              <a:off x="4961" y="1152"/>
              <a:ext cx="192" cy="96"/>
              <a:chOff x="5328" y="1632"/>
              <a:chExt cx="192" cy="96"/>
            </a:xfrm>
          </p:grpSpPr>
          <p:sp>
            <p:nvSpPr>
              <p:cNvPr id="132503" name="Oval 1431"/>
              <p:cNvSpPr>
                <a:spLocks noChangeArrowheads="1"/>
              </p:cNvSpPr>
              <p:nvPr/>
            </p:nvSpPr>
            <p:spPr bwMode="auto">
              <a:xfrm>
                <a:off x="5352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04" name="Oval 1432"/>
              <p:cNvSpPr>
                <a:spLocks noChangeArrowheads="1"/>
              </p:cNvSpPr>
              <p:nvPr/>
            </p:nvSpPr>
            <p:spPr bwMode="auto">
              <a:xfrm>
                <a:off x="5448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05" name="Rectangle 1433"/>
              <p:cNvSpPr>
                <a:spLocks noChangeArrowheads="1"/>
              </p:cNvSpPr>
              <p:nvPr/>
            </p:nvSpPr>
            <p:spPr bwMode="auto">
              <a:xfrm>
                <a:off x="5328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06" name="Rectangle 1434"/>
              <p:cNvSpPr>
                <a:spLocks noChangeArrowheads="1"/>
              </p:cNvSpPr>
              <p:nvPr/>
            </p:nvSpPr>
            <p:spPr bwMode="auto">
              <a:xfrm>
                <a:off x="5424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32507" name="AutoShape 1435"/>
            <p:cNvCxnSpPr>
              <a:cxnSpLocks noChangeShapeType="1"/>
              <a:stCxn id="132512" idx="2"/>
              <a:endCxn id="132505" idx="0"/>
            </p:cNvCxnSpPr>
            <p:nvPr/>
          </p:nvCxnSpPr>
          <p:spPr bwMode="auto">
            <a:xfrm flipH="1">
              <a:off x="5009" y="960"/>
              <a:ext cx="2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508" name="AutoShape 1436"/>
            <p:cNvCxnSpPr>
              <a:cxnSpLocks noChangeShapeType="1"/>
              <a:stCxn id="132513" idx="2"/>
              <a:endCxn id="132506" idx="0"/>
            </p:cNvCxnSpPr>
            <p:nvPr/>
          </p:nvCxnSpPr>
          <p:spPr bwMode="auto">
            <a:xfrm flipH="1">
              <a:off x="5105" y="960"/>
              <a:ext cx="2" cy="19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2509" name="Group 1437"/>
            <p:cNvGrpSpPr>
              <a:grpSpLocks/>
            </p:cNvGrpSpPr>
            <p:nvPr/>
          </p:nvGrpSpPr>
          <p:grpSpPr bwMode="auto">
            <a:xfrm>
              <a:off x="4963" y="816"/>
              <a:ext cx="309" cy="155"/>
              <a:chOff x="5328" y="1344"/>
              <a:chExt cx="309" cy="155"/>
            </a:xfrm>
          </p:grpSpPr>
          <p:sp>
            <p:nvSpPr>
              <p:cNvPr id="132510" name="Oval 1438"/>
              <p:cNvSpPr>
                <a:spLocks noChangeArrowheads="1"/>
              </p:cNvSpPr>
              <p:nvPr/>
            </p:nvSpPr>
            <p:spPr bwMode="auto">
              <a:xfrm>
                <a:off x="535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11" name="Oval 1439"/>
              <p:cNvSpPr>
                <a:spLocks noChangeArrowheads="1"/>
              </p:cNvSpPr>
              <p:nvPr/>
            </p:nvSpPr>
            <p:spPr bwMode="auto">
              <a:xfrm>
                <a:off x="544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512" name="Rectangle 1440"/>
              <p:cNvSpPr>
                <a:spLocks noChangeArrowheads="1"/>
              </p:cNvSpPr>
              <p:nvPr/>
            </p:nvSpPr>
            <p:spPr bwMode="auto">
              <a:xfrm>
                <a:off x="53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13" name="Rectangle 1441"/>
              <p:cNvSpPr>
                <a:spLocks noChangeArrowheads="1"/>
              </p:cNvSpPr>
              <p:nvPr/>
            </p:nvSpPr>
            <p:spPr bwMode="auto">
              <a:xfrm>
                <a:off x="54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14" name="Rectangle 1442"/>
              <p:cNvSpPr>
                <a:spLocks noChangeArrowheads="1"/>
              </p:cNvSpPr>
              <p:nvPr/>
            </p:nvSpPr>
            <p:spPr bwMode="auto">
              <a:xfrm>
                <a:off x="55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515" name="Text Box 1443"/>
              <p:cNvSpPr txBox="1">
                <a:spLocks noChangeArrowheads="1"/>
              </p:cNvSpPr>
              <p:nvPr/>
            </p:nvSpPr>
            <p:spPr bwMode="auto">
              <a:xfrm>
                <a:off x="5472" y="1344"/>
                <a:ext cx="165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700"/>
                  <a:t> </a:t>
                </a:r>
                <a:r>
                  <a:rPr lang="en-US" altLang="en-US" sz="1000"/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6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Deductive rules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" y="2965107"/>
            <a:ext cx="11498580" cy="11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Deductive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3648" y="3973988"/>
                <a:ext cx="5603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⊢〈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𝑟𝑒𝑐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648" y="3973988"/>
                <a:ext cx="560364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41056" y="3264347"/>
                <a:ext cx="1240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∧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↦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056" y="3264347"/>
                <a:ext cx="12400382" cy="461665"/>
              </a:xfrm>
              <a:prstGeom prst="rect">
                <a:avLst/>
              </a:prstGeom>
              <a:blipFill>
                <a:blip r:embed="rId3"/>
                <a:stretch>
                  <a:fillRect r="-49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97985" y="1914071"/>
                <a:ext cx="18985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985" y="1914071"/>
                <a:ext cx="189853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443" y="1914071"/>
                <a:ext cx="4803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43" y="1914071"/>
                <a:ext cx="4803045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36659" y="2610266"/>
                <a:ext cx="55125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𝑁𝑖𝑙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659" y="2610266"/>
                <a:ext cx="5512599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9373" y="4353451"/>
            <a:ext cx="2791414" cy="2504549"/>
          </a:xfrm>
          <a:prstGeom prst="rect">
            <a:avLst/>
          </a:prstGeom>
        </p:spPr>
      </p:pic>
      <p:cxnSp>
        <p:nvCxnSpPr>
          <p:cNvPr id="12" name="Elbow Connector 11"/>
          <p:cNvCxnSpPr>
            <a:endCxn id="10" idx="1"/>
          </p:cNvCxnSpPr>
          <p:nvPr/>
        </p:nvCxnSpPr>
        <p:spPr>
          <a:xfrm>
            <a:off x="7381103" y="4497208"/>
            <a:ext cx="2018270" cy="1108518"/>
          </a:xfrm>
          <a:prstGeom prst="bentConnector3">
            <a:avLst>
              <a:gd name="adj1" fmla="val -20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60132" y="3924802"/>
            <a:ext cx="11730681" cy="448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132" y="5486400"/>
            <a:ext cx="18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List Recursion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76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𝐿𝑖𝑠𝑡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)⊳</m:t>
                              </m:r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0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19351"/>
            <a:ext cx="12192000" cy="13386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700" y="4316627"/>
            <a:ext cx="12038446" cy="164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221" y="5589055"/>
            <a:ext cx="8594809" cy="1268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𝐿𝑖𝑠𝑡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)⊳</m:t>
                              </m:r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700" y="4316627"/>
            <a:ext cx="12038446" cy="164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402" y="3564752"/>
                <a:ext cx="8491042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𝐶𝑜𝑛𝑠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 ⊳</m:t>
                            </m:r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𝐶𝑜𝑛𝑠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),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402" y="3564752"/>
                <a:ext cx="8491042" cy="439736"/>
              </a:xfrm>
              <a:prstGeom prst="rect">
                <a:avLst/>
              </a:prstGeom>
              <a:blipFill>
                <a:blip r:embed="rId4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91682" y="2864997"/>
                <a:ext cx="53644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d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⊳</m:t>
                            </m:r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82" y="2864997"/>
                <a:ext cx="5364482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5519351"/>
            <a:ext cx="12192000" cy="13386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221" y="5589055"/>
            <a:ext cx="8594809" cy="1268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𝐿𝑖𝑠𝑡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)⊳</m:t>
                              </m:r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14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700" y="4316627"/>
            <a:ext cx="12038446" cy="164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402" y="3564752"/>
                <a:ext cx="8491042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𝐶𝑜𝑛𝑠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 ⊳</m:t>
                            </m:r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𝐶𝑜𝑛𝑠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),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402" y="3564752"/>
                <a:ext cx="8491042" cy="439736"/>
              </a:xfrm>
              <a:prstGeom prst="rect">
                <a:avLst/>
              </a:prstGeom>
              <a:blipFill>
                <a:blip r:embed="rId4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617323" y="2864997"/>
                <a:ext cx="65900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d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⊳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23" y="2864997"/>
                <a:ext cx="6590009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5519351"/>
            <a:ext cx="12192000" cy="13386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221" y="5589055"/>
            <a:ext cx="8594809" cy="1268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𝐿𝑖𝑠𝑡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)⊳</m:t>
                              </m:r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3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700" y="4316627"/>
            <a:ext cx="12038446" cy="164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-39776" y="3539491"/>
                <a:ext cx="12007454" cy="777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𝐶𝑜𝑛𝑠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⊳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∃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2∗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′,  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776" y="3539491"/>
                <a:ext cx="12007454" cy="777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617323" y="2864997"/>
                <a:ext cx="65582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d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⊳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23" y="2864997"/>
                <a:ext cx="6558206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5519351"/>
            <a:ext cx="12192000" cy="13386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221" y="5589055"/>
            <a:ext cx="8594809" cy="1268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𝐿𝑖𝑠𝑡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)⊳</m:t>
                              </m:r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ular Callout 2"/>
              <p:cNvSpPr/>
              <p:nvPr/>
            </p:nvSpPr>
            <p:spPr>
              <a:xfrm>
                <a:off x="9469370" y="2771249"/>
                <a:ext cx="2497346" cy="566591"/>
              </a:xfrm>
              <a:prstGeom prst="wedgeRoundRectCallout">
                <a:avLst>
                  <a:gd name="adj1" fmla="val -90644"/>
                  <a:gd name="adj2" fmla="val 11002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ounded Rectangular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370" y="2771249"/>
                <a:ext cx="2497346" cy="566591"/>
              </a:xfrm>
              <a:prstGeom prst="wedgeRoundRectCallout">
                <a:avLst>
                  <a:gd name="adj1" fmla="val -90644"/>
                  <a:gd name="adj2" fmla="val 110025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700" y="4316627"/>
            <a:ext cx="12038446" cy="164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2117331"/>
                <a:ext cx="145507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881" y="2078013"/>
                <a:ext cx="3367845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60985" y="3539491"/>
                <a:ext cx="10407914" cy="777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𝐶𝑜𝑛𝑠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⊳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2∗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mr>
                              <m:m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85" y="3539491"/>
                <a:ext cx="10407914" cy="777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𝑁𝑖𝑙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′,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68" y="1269618"/>
                <a:ext cx="11957248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617323" y="2864997"/>
                <a:ext cx="65582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𝐿𝑖𝑠𝑡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d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⊳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𝑁𝑖𝑙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d>
                      <m:dPr>
                        <m:begChr m:val="〈"/>
                        <m:endChr m:val="〉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23" y="2864997"/>
                <a:ext cx="6558206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𝐶𝑜𝑛𝑠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𝐿𝑖𝑠𝑡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900" y="2144662"/>
                <a:ext cx="3712170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5519351"/>
            <a:ext cx="12192000" cy="13386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221" y="5589055"/>
            <a:ext cx="8594809" cy="1268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𝐿𝑖𝑠𝑡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)⊳</m:t>
                              </m:r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14" y="4521923"/>
                <a:ext cx="751776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Deductive Rules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88" y="3044654"/>
            <a:ext cx="94107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40652" y="3973988"/>
                <a:ext cx="4819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⊢〈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𝑟𝑒𝑐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52" y="3973988"/>
                <a:ext cx="4819076" cy="461665"/>
              </a:xfrm>
              <a:prstGeom prst="rect">
                <a:avLst/>
              </a:prstGeom>
              <a:blipFill>
                <a:blip r:embed="rId2"/>
                <a:stretch>
                  <a:fillRect r="-88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4243" y="3322455"/>
                <a:ext cx="104318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∧ 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↦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𝐶𝑜𝑛𝑠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43" y="3322455"/>
                <a:ext cx="10431894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4850" y="2744822"/>
                <a:ext cx="16169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50" y="2744822"/>
                <a:ext cx="161691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51278" y="2744822"/>
                <a:ext cx="40407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𝐶𝑜𝑛𝑠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78" y="2744822"/>
                <a:ext cx="4040722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89325" y="2744822"/>
                <a:ext cx="4574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⟦"/>
                          <m:endChr m:val="⟧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⊳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↦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𝑁𝑖𝑙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⊢</m:t>
                      </m:r>
                      <m:d>
                        <m:dPr>
                          <m:begChr m:val="〈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325" y="2744822"/>
                <a:ext cx="4574394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184850" y="3924802"/>
            <a:ext cx="11730681" cy="448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1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/>
          </a:bodyPr>
          <a:lstStyle/>
          <a:p>
            <a:r>
              <a:rPr lang="en-US" altLang="en-US" dirty="0"/>
              <a:t>Many transformations required before you can code in C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32500" name="Group 1428"/>
          <p:cNvGrpSpPr>
            <a:grpSpLocks/>
          </p:cNvGrpSpPr>
          <p:nvPr/>
        </p:nvGrpSpPr>
        <p:grpSpPr bwMode="auto">
          <a:xfrm>
            <a:off x="1981201" y="4572000"/>
            <a:ext cx="493713" cy="1219200"/>
            <a:chOff x="4865" y="816"/>
            <a:chExt cx="311" cy="768"/>
          </a:xfrm>
        </p:grpSpPr>
        <p:grpSp>
          <p:nvGrpSpPr>
            <p:cNvPr id="132499" name="Group 1427"/>
            <p:cNvGrpSpPr>
              <a:grpSpLocks/>
            </p:cNvGrpSpPr>
            <p:nvPr/>
          </p:nvGrpSpPr>
          <p:grpSpPr bwMode="auto">
            <a:xfrm>
              <a:off x="4865" y="1488"/>
              <a:ext cx="192" cy="96"/>
              <a:chOff x="5328" y="1632"/>
              <a:chExt cx="192" cy="96"/>
            </a:xfrm>
          </p:grpSpPr>
          <p:sp>
            <p:nvSpPr>
              <p:cNvPr id="132216" name="Oval 1144"/>
              <p:cNvSpPr>
                <a:spLocks noChangeArrowheads="1"/>
              </p:cNvSpPr>
              <p:nvPr/>
            </p:nvSpPr>
            <p:spPr bwMode="auto">
              <a:xfrm>
                <a:off x="5352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7" name="Oval 1145"/>
              <p:cNvSpPr>
                <a:spLocks noChangeArrowheads="1"/>
              </p:cNvSpPr>
              <p:nvPr/>
            </p:nvSpPr>
            <p:spPr bwMode="auto">
              <a:xfrm>
                <a:off x="5448" y="165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8" name="Rectangle 1146"/>
              <p:cNvSpPr>
                <a:spLocks noChangeArrowheads="1"/>
              </p:cNvSpPr>
              <p:nvPr/>
            </p:nvSpPr>
            <p:spPr bwMode="auto">
              <a:xfrm>
                <a:off x="5328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19" name="Rectangle 1147"/>
              <p:cNvSpPr>
                <a:spLocks noChangeArrowheads="1"/>
              </p:cNvSpPr>
              <p:nvPr/>
            </p:nvSpPr>
            <p:spPr bwMode="auto">
              <a:xfrm>
                <a:off x="5424" y="163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32220" name="AutoShape 1148"/>
            <p:cNvCxnSpPr>
              <a:cxnSpLocks noChangeShapeType="1"/>
              <a:stCxn id="132213" idx="2"/>
              <a:endCxn id="132218" idx="0"/>
            </p:cNvCxnSpPr>
            <p:nvPr/>
          </p:nvCxnSpPr>
          <p:spPr bwMode="auto">
            <a:xfrm flipH="1">
              <a:off x="4913" y="960"/>
              <a:ext cx="2" cy="5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221" name="AutoShape 1149"/>
            <p:cNvCxnSpPr>
              <a:cxnSpLocks noChangeShapeType="1"/>
              <a:stCxn id="132214" idx="2"/>
              <a:endCxn id="132219" idx="0"/>
            </p:cNvCxnSpPr>
            <p:nvPr/>
          </p:nvCxnSpPr>
          <p:spPr bwMode="auto">
            <a:xfrm flipH="1">
              <a:off x="5009" y="960"/>
              <a:ext cx="2" cy="5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2498" name="Group 1426"/>
            <p:cNvGrpSpPr>
              <a:grpSpLocks/>
            </p:cNvGrpSpPr>
            <p:nvPr/>
          </p:nvGrpSpPr>
          <p:grpSpPr bwMode="auto">
            <a:xfrm>
              <a:off x="4867" y="816"/>
              <a:ext cx="309" cy="155"/>
              <a:chOff x="5328" y="1344"/>
              <a:chExt cx="309" cy="155"/>
            </a:xfrm>
          </p:grpSpPr>
          <p:sp>
            <p:nvSpPr>
              <p:cNvPr id="132211" name="Oval 1139"/>
              <p:cNvSpPr>
                <a:spLocks noChangeArrowheads="1"/>
              </p:cNvSpPr>
              <p:nvPr/>
            </p:nvSpPr>
            <p:spPr bwMode="auto">
              <a:xfrm>
                <a:off x="535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2" name="Oval 1140"/>
              <p:cNvSpPr>
                <a:spLocks noChangeArrowheads="1"/>
              </p:cNvSpPr>
              <p:nvPr/>
            </p:nvSpPr>
            <p:spPr bwMode="auto">
              <a:xfrm>
                <a:off x="544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213" name="Rectangle 1141"/>
              <p:cNvSpPr>
                <a:spLocks noChangeArrowheads="1"/>
              </p:cNvSpPr>
              <p:nvPr/>
            </p:nvSpPr>
            <p:spPr bwMode="auto">
              <a:xfrm>
                <a:off x="53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14" name="Rectangle 1142"/>
              <p:cNvSpPr>
                <a:spLocks noChangeArrowheads="1"/>
              </p:cNvSpPr>
              <p:nvPr/>
            </p:nvSpPr>
            <p:spPr bwMode="auto">
              <a:xfrm>
                <a:off x="54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15" name="Rectangle 1143"/>
              <p:cNvSpPr>
                <a:spLocks noChangeArrowheads="1"/>
              </p:cNvSpPr>
              <p:nvPr/>
            </p:nvSpPr>
            <p:spPr bwMode="auto">
              <a:xfrm>
                <a:off x="55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497" name="Text Box 1425"/>
              <p:cNvSpPr txBox="1">
                <a:spLocks noChangeArrowheads="1"/>
              </p:cNvSpPr>
              <p:nvPr/>
            </p:nvSpPr>
            <p:spPr bwMode="auto">
              <a:xfrm>
                <a:off x="5472" y="1344"/>
                <a:ext cx="165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700"/>
                  <a:t> </a:t>
                </a:r>
                <a:r>
                  <a:rPr lang="en-US" altLang="en-US" sz="1000"/>
                  <a:t>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35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2316722" y="6079381"/>
            <a:ext cx="6662851" cy="483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800">
                <a:solidFill>
                  <a:srgbClr val="00882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72"/>
              <a:t>Goal: Synthesize better code for this translation</a:t>
            </a:r>
          </a:p>
        </p:txBody>
      </p:sp>
      <p:sp>
        <p:nvSpPr>
          <p:cNvPr id="78" name="Shape 78"/>
          <p:cNvSpPr/>
          <p:nvPr/>
        </p:nvSpPr>
        <p:spPr>
          <a:xfrm>
            <a:off x="7242257" y="5407674"/>
            <a:ext cx="378310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/>
              <a:t>….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7353386" y="2560914"/>
            <a:ext cx="2021489" cy="1250157"/>
            <a:chOff x="0" y="0"/>
            <a:chExt cx="2875005" cy="1778000"/>
          </a:xfrm>
        </p:grpSpPr>
        <p:pic>
          <p:nvPicPr>
            <p:cNvPr id="81" name="pasted-image.pdf"/>
            <p:cNvPicPr/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889000" cy="177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43105" y="0"/>
              <a:ext cx="1231901" cy="177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4" name="Shape 84"/>
          <p:cNvSpPr/>
          <p:nvPr/>
        </p:nvSpPr>
        <p:spPr>
          <a:xfrm>
            <a:off x="2178237" y="1827379"/>
            <a:ext cx="1950920" cy="6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1758"/>
              <a:t>SMT solver</a:t>
            </a:r>
          </a:p>
          <a:p>
            <a:pPr lvl="0">
              <a:defRPr sz="1800"/>
            </a:pPr>
            <a:r>
              <a:rPr sz="1758"/>
              <a:t>High-level constraint</a:t>
            </a:r>
          </a:p>
        </p:txBody>
      </p:sp>
      <p:sp>
        <p:nvSpPr>
          <p:cNvPr id="85" name="Shape 85"/>
          <p:cNvSpPr/>
          <p:nvPr/>
        </p:nvSpPr>
        <p:spPr>
          <a:xfrm>
            <a:off x="7446011" y="1827221"/>
            <a:ext cx="1154163" cy="6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1758"/>
              <a:t>SAT solver</a:t>
            </a:r>
          </a:p>
          <a:p>
            <a:pPr lvl="0">
              <a:defRPr sz="1800"/>
            </a:pPr>
            <a:r>
              <a:rPr sz="1758"/>
              <a:t>CNF clauses</a:t>
            </a:r>
          </a:p>
        </p:txBody>
      </p:sp>
      <p:sp>
        <p:nvSpPr>
          <p:cNvPr id="86" name="Shape 86"/>
          <p:cNvSpPr/>
          <p:nvPr/>
        </p:nvSpPr>
        <p:spPr>
          <a:xfrm>
            <a:off x="3557300" y="4593454"/>
            <a:ext cx="1" cy="452575"/>
          </a:xfrm>
          <a:prstGeom prst="line">
            <a:avLst/>
          </a:prstGeom>
          <a:ln w="6350">
            <a:solidFill>
              <a:srgbClr val="175B73"/>
            </a:solidFill>
            <a:miter/>
          </a:ln>
        </p:spPr>
        <p:txBody>
          <a:bodyPr lIns="32146" rIns="32146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87" name="Shape 87"/>
          <p:cNvSpPr/>
          <p:nvPr/>
        </p:nvSpPr>
        <p:spPr>
          <a:xfrm>
            <a:off x="2972760" y="3177668"/>
            <a:ext cx="135452" cy="28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2146" rIns="32146">
            <a:spAutoFit/>
          </a:bodyPr>
          <a:lstStyle>
            <a:lvl1pPr algn="l" defTabSz="914400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sz="1266"/>
              <a:t>x</a:t>
            </a:r>
          </a:p>
        </p:txBody>
      </p:sp>
      <p:sp>
        <p:nvSpPr>
          <p:cNvPr id="88" name="Shape 88"/>
          <p:cNvSpPr/>
          <p:nvPr/>
        </p:nvSpPr>
        <p:spPr>
          <a:xfrm>
            <a:off x="3757111" y="3163953"/>
            <a:ext cx="138658" cy="287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2146" rIns="32146">
            <a:spAutoFit/>
          </a:bodyPr>
          <a:lstStyle>
            <a:lvl1pPr algn="l" defTabSz="914400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sz="1266"/>
              <a:t>y</a:t>
            </a:r>
          </a:p>
        </p:txBody>
      </p:sp>
      <p:sp>
        <p:nvSpPr>
          <p:cNvPr id="112" name="Shape 112"/>
          <p:cNvSpPr/>
          <p:nvPr/>
        </p:nvSpPr>
        <p:spPr>
          <a:xfrm>
            <a:off x="3057227" y="3429374"/>
            <a:ext cx="29203" cy="483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6350">
            <a:solidFill>
              <a:srgbClr val="175B73"/>
            </a:solidFill>
            <a:miter/>
          </a:ln>
        </p:spPr>
        <p:txBody>
          <a:bodyPr/>
          <a:lstStyle/>
          <a:p>
            <a:pPr lvl="0"/>
            <a:endParaRPr sz="1266"/>
          </a:p>
        </p:txBody>
      </p:sp>
      <p:sp>
        <p:nvSpPr>
          <p:cNvPr id="113" name="Shape 113"/>
          <p:cNvSpPr/>
          <p:nvPr/>
        </p:nvSpPr>
        <p:spPr>
          <a:xfrm>
            <a:off x="3086429" y="3353487"/>
            <a:ext cx="670682" cy="559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6350">
            <a:solidFill>
              <a:srgbClr val="175B73"/>
            </a:solidFill>
            <a:miter/>
          </a:ln>
        </p:spPr>
        <p:txBody>
          <a:bodyPr/>
          <a:lstStyle/>
          <a:p>
            <a:pPr lvl="0"/>
            <a:endParaRPr sz="1266"/>
          </a:p>
        </p:txBody>
      </p:sp>
      <p:sp>
        <p:nvSpPr>
          <p:cNvPr id="91" name="Shape 91"/>
          <p:cNvSpPr/>
          <p:nvPr/>
        </p:nvSpPr>
        <p:spPr>
          <a:xfrm>
            <a:off x="3086429" y="4081190"/>
            <a:ext cx="221982" cy="170987"/>
          </a:xfrm>
          <a:prstGeom prst="line">
            <a:avLst/>
          </a:prstGeom>
          <a:ln w="6350">
            <a:solidFill>
              <a:srgbClr val="175B73"/>
            </a:solidFill>
            <a:miter/>
          </a:ln>
        </p:spPr>
        <p:txBody>
          <a:bodyPr lIns="32146" rIns="32146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14" name="Shape 114"/>
          <p:cNvSpPr/>
          <p:nvPr/>
        </p:nvSpPr>
        <p:spPr>
          <a:xfrm>
            <a:off x="3109161" y="3429374"/>
            <a:ext cx="445577" cy="941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6350">
            <a:solidFill>
              <a:srgbClr val="175B73"/>
            </a:solidFill>
            <a:miter/>
          </a:ln>
        </p:spPr>
        <p:txBody>
          <a:bodyPr/>
          <a:lstStyle/>
          <a:p>
            <a:pPr lvl="0"/>
            <a:endParaRPr sz="1266"/>
          </a:p>
        </p:txBody>
      </p:sp>
      <p:sp>
        <p:nvSpPr>
          <p:cNvPr id="93" name="Shape 93"/>
          <p:cNvSpPr/>
          <p:nvPr/>
        </p:nvSpPr>
        <p:spPr>
          <a:xfrm flipH="1">
            <a:off x="3698554" y="3423640"/>
            <a:ext cx="160110" cy="779318"/>
          </a:xfrm>
          <a:prstGeom prst="line">
            <a:avLst/>
          </a:prstGeom>
          <a:ln w="6350">
            <a:solidFill>
              <a:srgbClr val="175B73"/>
            </a:solidFill>
            <a:miter/>
          </a:ln>
        </p:spPr>
        <p:txBody>
          <a:bodyPr lIns="32146" rIns="32146"/>
          <a:lstStyle/>
          <a:p>
            <a:pPr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94" name="Shape 94"/>
          <p:cNvSpPr/>
          <p:nvPr/>
        </p:nvSpPr>
        <p:spPr>
          <a:xfrm>
            <a:off x="2816673" y="2987260"/>
            <a:ext cx="197265" cy="189960"/>
          </a:xfrm>
          <a:prstGeom prst="rect">
            <a:avLst/>
          </a:prstGeom>
          <a:solidFill>
            <a:srgbClr val="FFFFFF"/>
          </a:solidFill>
          <a:ln w="12700">
            <a:solidFill>
              <a:srgbClr val="114254"/>
            </a:solidFill>
            <a:miter/>
          </a:ln>
        </p:spPr>
        <p:txBody>
          <a:bodyPr lIns="32146" rIns="32146" anchor="ctr"/>
          <a:lstStyle/>
          <a:p>
            <a:pPr defTabSz="64291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5" name="Shape 95"/>
          <p:cNvSpPr/>
          <p:nvPr/>
        </p:nvSpPr>
        <p:spPr>
          <a:xfrm>
            <a:off x="3004195" y="2987260"/>
            <a:ext cx="197265" cy="189960"/>
          </a:xfrm>
          <a:prstGeom prst="rect">
            <a:avLst/>
          </a:prstGeom>
          <a:solidFill>
            <a:srgbClr val="FFFFFF"/>
          </a:solidFill>
          <a:ln w="12700">
            <a:solidFill>
              <a:srgbClr val="114254"/>
            </a:solidFill>
            <a:miter/>
          </a:ln>
        </p:spPr>
        <p:txBody>
          <a:bodyPr lIns="32146" rIns="32146" anchor="ctr"/>
          <a:lstStyle/>
          <a:p>
            <a:pPr defTabSz="64291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6" name="Shape 96"/>
          <p:cNvSpPr/>
          <p:nvPr/>
        </p:nvSpPr>
        <p:spPr>
          <a:xfrm>
            <a:off x="3651802" y="2987260"/>
            <a:ext cx="197265" cy="189960"/>
          </a:xfrm>
          <a:prstGeom prst="rect">
            <a:avLst/>
          </a:prstGeom>
          <a:solidFill>
            <a:srgbClr val="FFFFFF"/>
          </a:solidFill>
          <a:ln w="12700">
            <a:solidFill>
              <a:srgbClr val="114254"/>
            </a:solidFill>
            <a:miter/>
          </a:ln>
        </p:spPr>
        <p:txBody>
          <a:bodyPr lIns="32146" rIns="32146" anchor="ctr"/>
          <a:lstStyle/>
          <a:p>
            <a:pPr defTabSz="64291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sp>
        <p:nvSpPr>
          <p:cNvPr id="97" name="Shape 97"/>
          <p:cNvSpPr/>
          <p:nvPr/>
        </p:nvSpPr>
        <p:spPr>
          <a:xfrm>
            <a:off x="3839324" y="2987260"/>
            <a:ext cx="197265" cy="189960"/>
          </a:xfrm>
          <a:prstGeom prst="rect">
            <a:avLst/>
          </a:prstGeom>
          <a:solidFill>
            <a:srgbClr val="FFFFFF"/>
          </a:solidFill>
          <a:ln w="12700">
            <a:solidFill>
              <a:srgbClr val="114254"/>
            </a:solidFill>
            <a:miter/>
          </a:ln>
        </p:spPr>
        <p:txBody>
          <a:bodyPr lIns="32146" rIns="32146" anchor="ctr"/>
          <a:lstStyle/>
          <a:p>
            <a:pPr defTabSz="642915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266"/>
          </a:p>
        </p:txBody>
      </p:sp>
      <p:grpSp>
        <p:nvGrpSpPr>
          <p:cNvPr id="103" name="Group 103"/>
          <p:cNvGrpSpPr/>
          <p:nvPr/>
        </p:nvGrpSpPr>
        <p:grpSpPr>
          <a:xfrm>
            <a:off x="2661094" y="4042993"/>
            <a:ext cx="1250986" cy="809664"/>
            <a:chOff x="0" y="0"/>
            <a:chExt cx="1779179" cy="1151521"/>
          </a:xfrm>
        </p:grpSpPr>
        <p:sp>
          <p:nvSpPr>
            <p:cNvPr id="98" name="Shape 98"/>
            <p:cNvSpPr/>
            <p:nvPr/>
          </p:nvSpPr>
          <p:spPr>
            <a:xfrm>
              <a:off x="310283" y="0"/>
              <a:ext cx="329432" cy="3693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2146" tIns="32146" rIns="32146" bIns="32146" numCol="1" anchor="t">
              <a:spAutoFit/>
            </a:bodyPr>
            <a:lstStyle/>
            <a:p>
              <a:pPr defTabSz="642915">
                <a:defRPr sz="1800"/>
              </a:pPr>
              <a:r>
                <a:rPr sz="1266">
                  <a:latin typeface="Calibri"/>
                  <a:ea typeface="Calibri"/>
                  <a:cs typeface="Calibri"/>
                  <a:sym typeface="Calibri"/>
                </a:rPr>
                <a:t>o1</a:t>
              </a:r>
            </a:p>
          </p:txBody>
        </p:sp>
        <p:sp>
          <p:nvSpPr>
            <p:cNvPr id="99" name="Shape 99"/>
            <p:cNvSpPr/>
            <p:nvPr/>
          </p:nvSpPr>
          <p:spPr>
            <a:xfrm>
              <a:off x="1449747" y="727850"/>
              <a:ext cx="329432" cy="3693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2146" tIns="32146" rIns="32146" bIns="32146" numCol="1" anchor="t">
              <a:spAutoFit/>
            </a:bodyPr>
            <a:lstStyle/>
            <a:p>
              <a:pPr defTabSz="642915">
                <a:defRPr sz="1800"/>
              </a:pPr>
              <a:r>
                <a:rPr sz="1266">
                  <a:latin typeface="Calibri"/>
                  <a:ea typeface="Calibri"/>
                  <a:cs typeface="Calibri"/>
                  <a:sym typeface="Calibri"/>
                </a:rPr>
                <a:t>o2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815685" y="881356"/>
              <a:ext cx="280555" cy="2701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114254"/>
              </a:solidFill>
              <a:prstDash val="solid"/>
              <a:miter lim="800000"/>
            </a:ln>
            <a:effectLst/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15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sp>
          <p:nvSpPr>
            <p:cNvPr id="101" name="Shape 101"/>
            <p:cNvSpPr/>
            <p:nvPr/>
          </p:nvSpPr>
          <p:spPr>
            <a:xfrm>
              <a:off x="1095085" y="881356"/>
              <a:ext cx="280555" cy="2701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114254"/>
              </a:solidFill>
              <a:prstDash val="solid"/>
              <a:miter lim="800000"/>
            </a:ln>
            <a:effectLst/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15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  <p:sp>
          <p:nvSpPr>
            <p:cNvPr id="102" name="Shape 102"/>
            <p:cNvSpPr/>
            <p:nvPr/>
          </p:nvSpPr>
          <p:spPr>
            <a:xfrm>
              <a:off x="0" y="253026"/>
              <a:ext cx="280554" cy="2701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114254"/>
              </a:solidFill>
              <a:prstDash val="solid"/>
              <a:miter lim="800000"/>
            </a:ln>
            <a:effectLst/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15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266"/>
            </a:p>
          </p:txBody>
        </p:sp>
      </p:grpSp>
      <p:sp>
        <p:nvSpPr>
          <p:cNvPr id="104" name="Shape 104"/>
          <p:cNvSpPr/>
          <p:nvPr/>
        </p:nvSpPr>
        <p:spPr>
          <a:xfrm>
            <a:off x="3091617" y="2785171"/>
            <a:ext cx="282684" cy="200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6" rIns="32146">
            <a:spAutoFit/>
          </a:bodyPr>
          <a:lstStyle>
            <a:lvl1pPr algn="l" defTabSz="914400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703"/>
              <a:t>lsb</a:t>
            </a:r>
          </a:p>
        </p:txBody>
      </p:sp>
      <p:sp>
        <p:nvSpPr>
          <p:cNvPr id="105" name="Shape 105"/>
          <p:cNvSpPr/>
          <p:nvPr/>
        </p:nvSpPr>
        <p:spPr>
          <a:xfrm>
            <a:off x="2776497" y="2780553"/>
            <a:ext cx="282684" cy="200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2146" rIns="32146">
            <a:spAutoFit/>
          </a:bodyPr>
          <a:lstStyle>
            <a:lvl1pPr algn="l" defTabSz="914400"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703"/>
              <a:t>msb</a:t>
            </a:r>
          </a:p>
        </p:txBody>
      </p:sp>
      <p:sp>
        <p:nvSpPr>
          <p:cNvPr id="106" name="Shape 106"/>
          <p:cNvSpPr/>
          <p:nvPr/>
        </p:nvSpPr>
        <p:spPr>
          <a:xfrm>
            <a:off x="3219837" y="4174278"/>
            <a:ext cx="593231" cy="394892"/>
          </a:xfrm>
          <a:prstGeom prst="roundRect">
            <a:avLst>
              <a:gd name="adj" fmla="val 23991"/>
            </a:avLst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9728" tIns="35719" rIns="35719" bIns="35719" anchor="ctr"/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58" dirty="0" err="1"/>
              <a:t>ite</a:t>
            </a:r>
            <a:endParaRPr sz="1758" dirty="0"/>
          </a:p>
        </p:txBody>
      </p:sp>
      <p:sp>
        <p:nvSpPr>
          <p:cNvPr id="107" name="Shape 107"/>
          <p:cNvSpPr/>
          <p:nvPr/>
        </p:nvSpPr>
        <p:spPr>
          <a:xfrm>
            <a:off x="2931215" y="3659462"/>
            <a:ext cx="343226" cy="394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9728" tIns="35719" rIns="35719" bIns="35719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&gt;</a:t>
            </a:r>
          </a:p>
        </p:txBody>
      </p:sp>
      <p:sp>
        <p:nvSpPr>
          <p:cNvPr id="108" name="Shape 108"/>
          <p:cNvSpPr/>
          <p:nvPr/>
        </p:nvSpPr>
        <p:spPr>
          <a:xfrm>
            <a:off x="3260084" y="5070313"/>
            <a:ext cx="593231" cy="394892"/>
          </a:xfrm>
          <a:prstGeom prst="roundRect">
            <a:avLst>
              <a:gd name="adj" fmla="val 23991"/>
            </a:avLst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9728" tIns="35719" rIns="35719" bIns="35719" anchor="ctr"/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9"/>
              <a:t>….</a:t>
            </a:r>
          </a:p>
        </p:txBody>
      </p:sp>
      <p:grpSp>
        <p:nvGrpSpPr>
          <p:cNvPr id="111" name="Group 111"/>
          <p:cNvGrpSpPr/>
          <p:nvPr/>
        </p:nvGrpSpPr>
        <p:grpSpPr>
          <a:xfrm>
            <a:off x="7288718" y="4282709"/>
            <a:ext cx="2150825" cy="1053704"/>
            <a:chOff x="0" y="0"/>
            <a:chExt cx="3058949" cy="1498600"/>
          </a:xfrm>
        </p:grpSpPr>
        <p:pic>
          <p:nvPicPr>
            <p:cNvPr id="109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68349" y="0"/>
              <a:ext cx="990601" cy="1498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pasted-image.pdf"/>
            <p:cNvPicPr/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0" y="3457"/>
              <a:ext cx="990600" cy="148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Bitvector</a:t>
            </a:r>
            <a:r>
              <a:rPr lang="en-US" dirty="0" smtClean="0"/>
              <a:t> encodings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226814" y="729498"/>
            <a:ext cx="396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Jeevana </a:t>
            </a:r>
            <a:r>
              <a:rPr lang="en-US" dirty="0"/>
              <a:t>Inala, Rohit </a:t>
            </a:r>
            <a:r>
              <a:rPr lang="en-US" dirty="0" smtClean="0"/>
              <a:t>Singh, Solar-Lezama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roup 377"/>
          <p:cNvGrpSpPr/>
          <p:nvPr/>
        </p:nvGrpSpPr>
        <p:grpSpPr>
          <a:xfrm>
            <a:off x="5802075" y="2367214"/>
            <a:ext cx="3403207" cy="4199931"/>
            <a:chOff x="0" y="0"/>
            <a:chExt cx="4840115" cy="5973233"/>
          </a:xfrm>
        </p:grpSpPr>
        <p:sp>
          <p:nvSpPr>
            <p:cNvPr id="375" name="Shape 375"/>
            <p:cNvSpPr/>
            <p:nvPr/>
          </p:nvSpPr>
          <p:spPr>
            <a:xfrm>
              <a:off x="0" y="952468"/>
              <a:ext cx="1270000" cy="1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  <p:pic>
          <p:nvPicPr>
            <p:cNvPr id="376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0780" y="0"/>
              <a:ext cx="2639336" cy="59732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1" name="Group 381"/>
          <p:cNvGrpSpPr/>
          <p:nvPr/>
        </p:nvGrpSpPr>
        <p:grpSpPr>
          <a:xfrm>
            <a:off x="2819601" y="1699334"/>
            <a:ext cx="5662924" cy="342659"/>
            <a:chOff x="-1" y="-2368"/>
            <a:chExt cx="8053935" cy="487337"/>
          </a:xfrm>
        </p:grpSpPr>
        <p:sp>
          <p:nvSpPr>
            <p:cNvPr id="378" name="Shape 378"/>
            <p:cNvSpPr/>
            <p:nvPr/>
          </p:nvSpPr>
          <p:spPr>
            <a:xfrm>
              <a:off x="-1" y="-2368"/>
              <a:ext cx="2704240" cy="487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1758"/>
                <a:t>Boolean predicate P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6168517" y="-2368"/>
              <a:ext cx="1885417" cy="487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500"/>
              </a:lvl1pPr>
            </a:lstStyle>
            <a:p>
              <a:pPr lvl="0">
                <a:defRPr sz="1800"/>
              </a:pPr>
              <a:r>
                <a:rPr sz="1758"/>
                <a:t>CNF clauses C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3950557" y="241300"/>
              <a:ext cx="1270001" cy="0"/>
            </a:xfrm>
            <a:prstGeom prst="line">
              <a:avLst/>
            </a:prstGeom>
            <a:noFill/>
            <a:ln w="50800" cap="flat">
              <a:solidFill>
                <a:srgbClr val="C82506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 sz="1687"/>
            </a:p>
          </p:txBody>
        </p:sp>
      </p:grpSp>
      <p:grpSp>
        <p:nvGrpSpPr>
          <p:cNvPr id="402" name="Group 402"/>
          <p:cNvGrpSpPr/>
          <p:nvPr/>
        </p:nvGrpSpPr>
        <p:grpSpPr>
          <a:xfrm>
            <a:off x="2352608" y="2919716"/>
            <a:ext cx="2687837" cy="2763746"/>
            <a:chOff x="0" y="0"/>
            <a:chExt cx="3822700" cy="3930659"/>
          </a:xfrm>
        </p:grpSpPr>
        <p:pic>
          <p:nvPicPr>
            <p:cNvPr id="382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22700" cy="333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01" name="Group 401"/>
            <p:cNvGrpSpPr/>
            <p:nvPr/>
          </p:nvGrpSpPr>
          <p:grpSpPr>
            <a:xfrm>
              <a:off x="1015285" y="893402"/>
              <a:ext cx="1792131" cy="3037257"/>
              <a:chOff x="0" y="0"/>
              <a:chExt cx="1792130" cy="3037256"/>
            </a:xfrm>
          </p:grpSpPr>
          <p:sp>
            <p:nvSpPr>
              <p:cNvPr id="383" name="Shape 383"/>
              <p:cNvSpPr/>
              <p:nvPr/>
            </p:nvSpPr>
            <p:spPr>
              <a:xfrm>
                <a:off x="648427" y="2765097"/>
                <a:ext cx="280555" cy="27016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384" name="Shape 384"/>
              <p:cNvSpPr/>
              <p:nvPr/>
            </p:nvSpPr>
            <p:spPr>
              <a:xfrm>
                <a:off x="279129" y="564785"/>
                <a:ext cx="192643" cy="36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2146" tIns="32146" rIns="32146" bIns="32146" numCol="1" anchor="t">
                <a:spAutoFit/>
              </a:bodyPr>
              <a:lstStyle>
                <a:lvl1pPr algn="l" defTabSz="9144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/>
                <a:r>
                  <a:rPr sz="1266"/>
                  <a:t>x</a:t>
                </a:r>
              </a:p>
            </p:txBody>
          </p:sp>
          <p:sp>
            <p:nvSpPr>
              <p:cNvPr id="385" name="Shape 385"/>
              <p:cNvSpPr/>
              <p:nvPr/>
            </p:nvSpPr>
            <p:spPr>
              <a:xfrm>
                <a:off x="1394651" y="545281"/>
                <a:ext cx="197202" cy="36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2146" tIns="32146" rIns="32146" bIns="32146" numCol="1" anchor="t">
                <a:spAutoFit/>
              </a:bodyPr>
              <a:lstStyle>
                <a:lvl1pPr algn="l" defTabSz="9144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/>
                <a:r>
                  <a:rPr sz="1266"/>
                  <a:t>y</a:t>
                </a:r>
              </a:p>
            </p:txBody>
          </p:sp>
          <p:sp>
            <p:nvSpPr>
              <p:cNvPr id="407" name="Shape 407"/>
              <p:cNvSpPr/>
              <p:nvPr/>
            </p:nvSpPr>
            <p:spPr>
              <a:xfrm>
                <a:off x="399260" y="922768"/>
                <a:ext cx="41532" cy="6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7200"/>
                      <a:pt x="14400" y="144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lvl="0"/>
                <a:endParaRPr sz="1266"/>
              </a:p>
            </p:txBody>
          </p:sp>
          <p:sp>
            <p:nvSpPr>
              <p:cNvPr id="408" name="Shape 408"/>
              <p:cNvSpPr/>
              <p:nvPr/>
            </p:nvSpPr>
            <p:spPr>
              <a:xfrm>
                <a:off x="440792" y="814840"/>
                <a:ext cx="953859" cy="795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400" y="7200"/>
                      <a:pt x="7200" y="14400"/>
                      <a:pt x="0" y="21600"/>
                    </a:cubicBezTo>
                  </a:path>
                </a:pathLst>
              </a:cu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lvl="0"/>
                <a:endParaRPr sz="1266"/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440792" y="1849795"/>
                <a:ext cx="315708" cy="243181"/>
              </a:xfrm>
              <a:prstGeom prst="line">
                <a:avLst/>
              </a:pr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473121" y="922768"/>
                <a:ext cx="633711" cy="1339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7200"/>
                      <a:pt x="14400" y="144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lvl="0"/>
                <a:endParaRPr sz="1266"/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1285618" y="2523321"/>
                <a:ext cx="213162" cy="36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2146" tIns="32146" rIns="32146" bIns="32146" numCol="1" anchor="t">
                <a:spAutoFit/>
              </a:bodyPr>
              <a:lstStyle>
                <a:lvl1pPr algn="l" defTabSz="9144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/>
                <a:r>
                  <a:rPr sz="1266"/>
                  <a:t>o</a:t>
                </a:r>
              </a:p>
            </p:txBody>
          </p:sp>
          <p:sp>
            <p:nvSpPr>
              <p:cNvPr id="391" name="Shape 391"/>
              <p:cNvSpPr/>
              <p:nvPr/>
            </p:nvSpPr>
            <p:spPr>
              <a:xfrm flipH="1">
                <a:off x="1311370" y="914613"/>
                <a:ext cx="227712" cy="1108363"/>
              </a:xfrm>
              <a:prstGeom prst="line">
                <a:avLst/>
              </a:pr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392" name="Shape 392"/>
              <p:cNvSpPr/>
              <p:nvPr/>
            </p:nvSpPr>
            <p:spPr>
              <a:xfrm>
                <a:off x="57137" y="293983"/>
                <a:ext cx="280555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270398" y="293983"/>
                <a:ext cx="333994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1244877" y="293983"/>
                <a:ext cx="280555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1511575" y="293983"/>
                <a:ext cx="280555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448170" y="6569"/>
                <a:ext cx="402040" cy="2461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2146" tIns="32146" rIns="32146" bIns="32146" numCol="1" anchor="t">
                <a:spAutoFit/>
              </a:bodyPr>
              <a:lstStyle>
                <a:lvl1pPr algn="l" defTabSz="914400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703"/>
                  <a:t>lsb</a:t>
                </a:r>
              </a:p>
            </p:txBody>
          </p:sp>
          <p:sp>
            <p:nvSpPr>
              <p:cNvPr id="397" name="Shape 397"/>
              <p:cNvSpPr/>
              <p:nvPr/>
            </p:nvSpPr>
            <p:spPr>
              <a:xfrm>
                <a:off x="0" y="0"/>
                <a:ext cx="402040" cy="2461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2146" tIns="32146" rIns="32146" bIns="32146" numCol="1" anchor="t">
                <a:spAutoFit/>
              </a:bodyPr>
              <a:lstStyle>
                <a:lvl1pPr algn="l" defTabSz="914400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703"/>
                  <a:t>msb</a:t>
                </a:r>
              </a:p>
            </p:txBody>
          </p:sp>
          <p:sp>
            <p:nvSpPr>
              <p:cNvPr id="398" name="Shape 398"/>
              <p:cNvSpPr/>
              <p:nvPr/>
            </p:nvSpPr>
            <p:spPr>
              <a:xfrm>
                <a:off x="630527" y="1982187"/>
                <a:ext cx="843707" cy="561623"/>
              </a:xfrm>
              <a:prstGeom prst="roundRect">
                <a:avLst>
                  <a:gd name="adj" fmla="val 23991"/>
                </a:avLst>
              </a:pr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758"/>
                  <a:t>ite</a:t>
                </a:r>
              </a:p>
            </p:txBody>
          </p:sp>
          <p:sp>
            <p:nvSpPr>
              <p:cNvPr id="399" name="Shape 399"/>
              <p:cNvSpPr/>
              <p:nvPr/>
            </p:nvSpPr>
            <p:spPr>
              <a:xfrm>
                <a:off x="220042" y="1250004"/>
                <a:ext cx="488144" cy="561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rotWithShape="1">
                <a:blip r:embed="rId4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87"/>
                  <a:t>&gt;</a:t>
                </a:r>
              </a:p>
            </p:txBody>
          </p:sp>
          <p:sp>
            <p:nvSpPr>
              <p:cNvPr id="400" name="Shape 400"/>
              <p:cNvSpPr/>
              <p:nvPr/>
            </p:nvSpPr>
            <p:spPr>
              <a:xfrm>
                <a:off x="937503" y="2767091"/>
                <a:ext cx="280555" cy="27016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</p:grpSp>
      </p:grpSp>
      <p:grpSp>
        <p:nvGrpSpPr>
          <p:cNvPr id="406" name="Group 406"/>
          <p:cNvGrpSpPr/>
          <p:nvPr/>
        </p:nvGrpSpPr>
        <p:grpSpPr>
          <a:xfrm>
            <a:off x="3143086" y="2678568"/>
            <a:ext cx="5324780" cy="556112"/>
            <a:chOff x="0" y="-490586"/>
            <a:chExt cx="7573018" cy="790914"/>
          </a:xfrm>
        </p:grpSpPr>
        <p:sp>
          <p:nvSpPr>
            <p:cNvPr id="403" name="Shape 403"/>
            <p:cNvSpPr/>
            <p:nvPr/>
          </p:nvSpPr>
          <p:spPr>
            <a:xfrm>
              <a:off x="0" y="-88900"/>
              <a:ext cx="369149" cy="389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sp>
          <p:nvSpPr>
            <p:cNvPr id="404" name="Shape 404"/>
            <p:cNvSpPr/>
            <p:nvPr/>
          </p:nvSpPr>
          <p:spPr>
            <a:xfrm>
              <a:off x="927656" y="-101600"/>
              <a:ext cx="343793" cy="382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sp>
          <p:nvSpPr>
            <p:cNvPr id="405" name="Shape 405"/>
            <p:cNvSpPr/>
            <p:nvPr/>
          </p:nvSpPr>
          <p:spPr>
            <a:xfrm>
              <a:off x="7160473" y="-490587"/>
              <a:ext cx="412546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C8250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</a:t>
            </a:r>
            <a:br>
              <a:rPr lang="en-US" dirty="0" smtClean="0"/>
            </a:br>
            <a:r>
              <a:rPr lang="en-US" dirty="0" smtClean="0"/>
              <a:t>synthesis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1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0" animBg="1" advAuto="0"/>
      <p:bldP spid="402" grpId="0" animBg="1" advAuto="0"/>
      <p:bldP spid="406" grpId="0" animBg="1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</a:t>
            </a:r>
            <a:br>
              <a:rPr lang="en-US" dirty="0"/>
            </a:br>
            <a:r>
              <a:rPr lang="en-US" dirty="0"/>
              <a:t>synthesis problem</a:t>
            </a:r>
          </a:p>
        </p:txBody>
      </p:sp>
      <p:sp>
        <p:nvSpPr>
          <p:cNvPr id="35" name="Cloud 34"/>
          <p:cNvSpPr/>
          <p:nvPr/>
        </p:nvSpPr>
        <p:spPr>
          <a:xfrm>
            <a:off x="3758196" y="1854939"/>
            <a:ext cx="4041209" cy="2926902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Cloud 35"/>
          <p:cNvSpPr/>
          <p:nvPr/>
        </p:nvSpPr>
        <p:spPr>
          <a:xfrm>
            <a:off x="4200939" y="2240311"/>
            <a:ext cx="3325686" cy="2123337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Cloud 36"/>
          <p:cNvSpPr/>
          <p:nvPr/>
        </p:nvSpPr>
        <p:spPr>
          <a:xfrm>
            <a:off x="5264114" y="2769192"/>
            <a:ext cx="1911650" cy="1388282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Cross 38"/>
          <p:cNvSpPr/>
          <p:nvPr/>
        </p:nvSpPr>
        <p:spPr>
          <a:xfrm rot="2631294">
            <a:off x="6290184" y="3393416"/>
            <a:ext cx="151866" cy="136407"/>
          </a:xfrm>
          <a:prstGeom prst="plus">
            <a:avLst>
              <a:gd name="adj" fmla="val 45105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2656261" y="1606539"/>
            <a:ext cx="352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Space of </a:t>
            </a:r>
            <a:r>
              <a:rPr lang="en-US" dirty="0" err="1" smtClean="0"/>
              <a:t>bitvector</a:t>
            </a:r>
            <a:r>
              <a:rPr lang="en-US" dirty="0" smtClean="0"/>
              <a:t> encoders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709950" y="4769755"/>
                <a:ext cx="15588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950" y="4769755"/>
                <a:ext cx="155882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025956" y="4786092"/>
                <a:ext cx="3306494" cy="461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r>
                  <a:rPr lang="en-US" sz="2400" i="1" dirty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956" y="4786092"/>
                <a:ext cx="3306494" cy="461729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6003642" y="4785389"/>
            <a:ext cx="1162276" cy="48927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dirty="0"/>
          </a:p>
        </p:txBody>
      </p:sp>
      <p:sp>
        <p:nvSpPr>
          <p:cNvPr id="46" name="TextBox 45"/>
          <p:cNvSpPr txBox="1"/>
          <p:nvPr/>
        </p:nvSpPr>
        <p:spPr>
          <a:xfrm>
            <a:off x="2609167" y="5568486"/>
            <a:ext cx="332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 a given sub-formula</a:t>
            </a:r>
            <a:endParaRPr lang="en-US" dirty="0"/>
          </a:p>
        </p:txBody>
      </p:sp>
      <p:sp>
        <p:nvSpPr>
          <p:cNvPr id="47" name="Up Arrow 46"/>
          <p:cNvSpPr/>
          <p:nvPr/>
        </p:nvSpPr>
        <p:spPr>
          <a:xfrm>
            <a:off x="5493434" y="5297468"/>
            <a:ext cx="142773" cy="2710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972450" y="6024170"/>
            <a:ext cx="492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 relative to unit propagation up to a bound</a:t>
            </a:r>
            <a:endParaRPr lang="en-US" dirty="0"/>
          </a:p>
        </p:txBody>
      </p:sp>
      <p:sp>
        <p:nvSpPr>
          <p:cNvPr id="49" name="Up Arrow 48"/>
          <p:cNvSpPr/>
          <p:nvPr/>
        </p:nvSpPr>
        <p:spPr>
          <a:xfrm>
            <a:off x="6294731" y="5297468"/>
            <a:ext cx="142773" cy="7132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02"/>
          <p:cNvGrpSpPr/>
          <p:nvPr/>
        </p:nvGrpSpPr>
        <p:grpSpPr>
          <a:xfrm>
            <a:off x="8739642" y="1791205"/>
            <a:ext cx="2687837" cy="2763746"/>
            <a:chOff x="0" y="0"/>
            <a:chExt cx="3822700" cy="3930659"/>
          </a:xfrm>
        </p:grpSpPr>
        <p:pic>
          <p:nvPicPr>
            <p:cNvPr id="51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22700" cy="333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2" name="Group 401"/>
            <p:cNvGrpSpPr/>
            <p:nvPr/>
          </p:nvGrpSpPr>
          <p:grpSpPr>
            <a:xfrm>
              <a:off x="1015285" y="893402"/>
              <a:ext cx="1792131" cy="3037257"/>
              <a:chOff x="0" y="0"/>
              <a:chExt cx="1792130" cy="3037256"/>
            </a:xfrm>
          </p:grpSpPr>
          <p:sp>
            <p:nvSpPr>
              <p:cNvPr id="53" name="Shape 383"/>
              <p:cNvSpPr/>
              <p:nvPr/>
            </p:nvSpPr>
            <p:spPr>
              <a:xfrm>
                <a:off x="648427" y="2765097"/>
                <a:ext cx="280555" cy="27016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54" name="Shape 384"/>
              <p:cNvSpPr/>
              <p:nvPr/>
            </p:nvSpPr>
            <p:spPr>
              <a:xfrm>
                <a:off x="279129" y="564785"/>
                <a:ext cx="192643" cy="36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2146" tIns="32146" rIns="32146" bIns="32146" numCol="1" anchor="t">
                <a:spAutoFit/>
              </a:bodyPr>
              <a:lstStyle>
                <a:lvl1pPr algn="l" defTabSz="9144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/>
                <a:r>
                  <a:rPr sz="1266"/>
                  <a:t>x</a:t>
                </a:r>
              </a:p>
            </p:txBody>
          </p:sp>
          <p:sp>
            <p:nvSpPr>
              <p:cNvPr id="55" name="Shape 385"/>
              <p:cNvSpPr/>
              <p:nvPr/>
            </p:nvSpPr>
            <p:spPr>
              <a:xfrm>
                <a:off x="1394651" y="545281"/>
                <a:ext cx="197202" cy="36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2146" tIns="32146" rIns="32146" bIns="32146" numCol="1" anchor="t">
                <a:spAutoFit/>
              </a:bodyPr>
              <a:lstStyle>
                <a:lvl1pPr algn="l" defTabSz="9144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/>
                <a:r>
                  <a:rPr sz="1266"/>
                  <a:t>y</a:t>
                </a:r>
              </a:p>
            </p:txBody>
          </p:sp>
          <p:sp>
            <p:nvSpPr>
              <p:cNvPr id="56" name="Shape 407"/>
              <p:cNvSpPr/>
              <p:nvPr/>
            </p:nvSpPr>
            <p:spPr>
              <a:xfrm>
                <a:off x="399260" y="922768"/>
                <a:ext cx="41532" cy="688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7200"/>
                      <a:pt x="14400" y="144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lvl="0"/>
                <a:endParaRPr sz="1266"/>
              </a:p>
            </p:txBody>
          </p:sp>
          <p:sp>
            <p:nvSpPr>
              <p:cNvPr id="57" name="Shape 408"/>
              <p:cNvSpPr/>
              <p:nvPr/>
            </p:nvSpPr>
            <p:spPr>
              <a:xfrm>
                <a:off x="440792" y="814840"/>
                <a:ext cx="953859" cy="795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400" y="7200"/>
                      <a:pt x="7200" y="14400"/>
                      <a:pt x="0" y="21600"/>
                    </a:cubicBezTo>
                  </a:path>
                </a:pathLst>
              </a:cu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lvl="0"/>
                <a:endParaRPr sz="1266"/>
              </a:p>
            </p:txBody>
          </p:sp>
          <p:sp>
            <p:nvSpPr>
              <p:cNvPr id="58" name="Shape 388"/>
              <p:cNvSpPr/>
              <p:nvPr/>
            </p:nvSpPr>
            <p:spPr>
              <a:xfrm>
                <a:off x="440792" y="1849795"/>
                <a:ext cx="315708" cy="243181"/>
              </a:xfrm>
              <a:prstGeom prst="line">
                <a:avLst/>
              </a:pr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59" name="Shape 409"/>
              <p:cNvSpPr/>
              <p:nvPr/>
            </p:nvSpPr>
            <p:spPr>
              <a:xfrm>
                <a:off x="473121" y="922768"/>
                <a:ext cx="633711" cy="1339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7200" y="7200"/>
                      <a:pt x="14400" y="14400"/>
                      <a:pt x="21600" y="21600"/>
                    </a:cubicBezTo>
                  </a:path>
                </a:pathLst>
              </a:cu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lvl="0"/>
                <a:endParaRPr sz="1266"/>
              </a:p>
            </p:txBody>
          </p:sp>
          <p:sp>
            <p:nvSpPr>
              <p:cNvPr id="60" name="Shape 390"/>
              <p:cNvSpPr/>
              <p:nvPr/>
            </p:nvSpPr>
            <p:spPr>
              <a:xfrm>
                <a:off x="1285618" y="2523321"/>
                <a:ext cx="213162" cy="3693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32146" tIns="32146" rIns="32146" bIns="32146" numCol="1" anchor="t">
                <a:spAutoFit/>
              </a:bodyPr>
              <a:lstStyle>
                <a:lvl1pPr algn="l" defTabSz="914400">
                  <a:defRPr sz="18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/>
                <a:r>
                  <a:rPr sz="1266"/>
                  <a:t>o</a:t>
                </a:r>
              </a:p>
            </p:txBody>
          </p:sp>
          <p:sp>
            <p:nvSpPr>
              <p:cNvPr id="61" name="Shape 391"/>
              <p:cNvSpPr/>
              <p:nvPr/>
            </p:nvSpPr>
            <p:spPr>
              <a:xfrm flipH="1">
                <a:off x="1311370" y="914613"/>
                <a:ext cx="227712" cy="1108363"/>
              </a:xfrm>
              <a:prstGeom prst="line">
                <a:avLst/>
              </a:prstGeom>
              <a:noFill/>
              <a:ln w="6350" cap="flat">
                <a:solidFill>
                  <a:srgbClr val="175B73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  <p:sp>
            <p:nvSpPr>
              <p:cNvPr id="62" name="Shape 392"/>
              <p:cNvSpPr/>
              <p:nvPr/>
            </p:nvSpPr>
            <p:spPr>
              <a:xfrm>
                <a:off x="57137" y="293983"/>
                <a:ext cx="280555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63" name="Shape 393"/>
              <p:cNvSpPr/>
              <p:nvPr/>
            </p:nvSpPr>
            <p:spPr>
              <a:xfrm>
                <a:off x="270398" y="293983"/>
                <a:ext cx="333994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64" name="Shape 394"/>
              <p:cNvSpPr/>
              <p:nvPr/>
            </p:nvSpPr>
            <p:spPr>
              <a:xfrm>
                <a:off x="1244877" y="293983"/>
                <a:ext cx="280555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65" name="Shape 395"/>
              <p:cNvSpPr/>
              <p:nvPr/>
            </p:nvSpPr>
            <p:spPr>
              <a:xfrm>
                <a:off x="1511575" y="293983"/>
                <a:ext cx="280555" cy="27016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  <p:sp>
            <p:nvSpPr>
              <p:cNvPr id="66" name="Shape 396"/>
              <p:cNvSpPr/>
              <p:nvPr/>
            </p:nvSpPr>
            <p:spPr>
              <a:xfrm>
                <a:off x="448170" y="6569"/>
                <a:ext cx="402040" cy="2461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2146" tIns="32146" rIns="32146" bIns="32146" numCol="1" anchor="t">
                <a:spAutoFit/>
              </a:bodyPr>
              <a:lstStyle>
                <a:lvl1pPr algn="l" defTabSz="914400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703"/>
                  <a:t>lsb</a:t>
                </a:r>
              </a:p>
            </p:txBody>
          </p:sp>
          <p:sp>
            <p:nvSpPr>
              <p:cNvPr id="67" name="Shape 397"/>
              <p:cNvSpPr/>
              <p:nvPr/>
            </p:nvSpPr>
            <p:spPr>
              <a:xfrm>
                <a:off x="0" y="0"/>
                <a:ext cx="402040" cy="2461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2146" tIns="32146" rIns="32146" bIns="32146" numCol="1" anchor="t">
                <a:spAutoFit/>
              </a:bodyPr>
              <a:lstStyle>
                <a:lvl1pPr algn="l" defTabSz="914400">
                  <a:defRPr sz="1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703"/>
                  <a:t>msb</a:t>
                </a:r>
              </a:p>
            </p:txBody>
          </p:sp>
          <p:sp>
            <p:nvSpPr>
              <p:cNvPr id="68" name="Shape 398"/>
              <p:cNvSpPr/>
              <p:nvPr/>
            </p:nvSpPr>
            <p:spPr>
              <a:xfrm>
                <a:off x="630527" y="1982187"/>
                <a:ext cx="843707" cy="561623"/>
              </a:xfrm>
              <a:prstGeom prst="roundRect">
                <a:avLst>
                  <a:gd name="adj" fmla="val 23991"/>
                </a:avLst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5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758"/>
                  <a:t>ite</a:t>
                </a:r>
              </a:p>
            </p:txBody>
          </p:sp>
          <p:sp>
            <p:nvSpPr>
              <p:cNvPr id="69" name="Shape 399"/>
              <p:cNvSpPr/>
              <p:nvPr/>
            </p:nvSpPr>
            <p:spPr>
              <a:xfrm>
                <a:off x="220042" y="1250004"/>
                <a:ext cx="488144" cy="561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87"/>
                  <a:t>&gt;</a:t>
                </a:r>
              </a:p>
            </p:txBody>
          </p:sp>
          <p:sp>
            <p:nvSpPr>
              <p:cNvPr id="70" name="Shape 400"/>
              <p:cNvSpPr/>
              <p:nvPr/>
            </p:nvSpPr>
            <p:spPr>
              <a:xfrm>
                <a:off x="937503" y="2767091"/>
                <a:ext cx="280555" cy="27016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114254"/>
                </a:solidFill>
                <a:prstDash val="solid"/>
                <a:miter lim="800000"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15">
                  <a:def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26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880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9" grpId="0" animBg="1"/>
      <p:bldP spid="40" grpId="0"/>
      <p:bldP spid="41" grpId="0"/>
      <p:bldP spid="42" grpId="0"/>
      <p:bldP spid="44" grpId="0" animBg="1"/>
      <p:bldP spid="46" grpId="0"/>
      <p:bldP spid="47" grpId="0" animBg="1"/>
      <p:bldP spid="48" grpId="0"/>
      <p:bldP spid="49" grpId="0" animBg="1"/>
      <p:bldP spid="50" grpId="0" animBg="1" advAuto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5138584" y="3303802"/>
            <a:ext cx="3054145" cy="17764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system</a:t>
            </a:r>
            <a:endParaRPr lang="en-US" dirty="0"/>
          </a:p>
        </p:txBody>
      </p:sp>
      <p:grpSp>
        <p:nvGrpSpPr>
          <p:cNvPr id="187" name="Group 186"/>
          <p:cNvGrpSpPr/>
          <p:nvPr/>
        </p:nvGrpSpPr>
        <p:grpSpPr>
          <a:xfrm>
            <a:off x="1069257" y="2407264"/>
            <a:ext cx="2654710" cy="2964423"/>
            <a:chOff x="848032" y="2883307"/>
            <a:chExt cx="3340510" cy="3797710"/>
          </a:xfrm>
        </p:grpSpPr>
        <p:grpSp>
          <p:nvGrpSpPr>
            <p:cNvPr id="20" name="Group 19"/>
            <p:cNvGrpSpPr/>
            <p:nvPr/>
          </p:nvGrpSpPr>
          <p:grpSpPr>
            <a:xfrm>
              <a:off x="848032" y="2883307"/>
              <a:ext cx="3340510" cy="3797710"/>
              <a:chOff x="1172818" y="1906673"/>
              <a:chExt cx="3399182" cy="4162823"/>
            </a:xfrm>
          </p:grpSpPr>
          <p:sp>
            <p:nvSpPr>
              <p:cNvPr id="4" name="Isosceles Triangle 3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>
                <a:endCxn id="5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Hexagon 20"/>
            <p:cNvSpPr/>
            <p:nvPr/>
          </p:nvSpPr>
          <p:spPr>
            <a:xfrm>
              <a:off x="1387375" y="3622259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>
              <a:off x="2577077" y="4363458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>
              <a:off x="2040724" y="5143801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>
              <a:off x="2980810" y="3749492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/>
            <p:cNvSpPr/>
            <p:nvPr/>
          </p:nvSpPr>
          <p:spPr>
            <a:xfrm>
              <a:off x="2227437" y="3362088"/>
              <a:ext cx="444475" cy="441992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/>
            <p:cNvSpPr/>
            <p:nvPr/>
          </p:nvSpPr>
          <p:spPr>
            <a:xfrm>
              <a:off x="2610897" y="5134008"/>
              <a:ext cx="444475" cy="441992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/>
            <p:cNvSpPr/>
            <p:nvPr/>
          </p:nvSpPr>
          <p:spPr>
            <a:xfrm>
              <a:off x="1846437" y="4259454"/>
              <a:ext cx="444475" cy="441992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ctagon 27"/>
            <p:cNvSpPr/>
            <p:nvPr/>
          </p:nvSpPr>
          <p:spPr>
            <a:xfrm>
              <a:off x="2232427" y="3910836"/>
              <a:ext cx="326110" cy="344067"/>
            </a:xfrm>
            <a:prstGeom prst="oct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ctagon 28"/>
            <p:cNvSpPr/>
            <p:nvPr/>
          </p:nvSpPr>
          <p:spPr>
            <a:xfrm>
              <a:off x="2772278" y="3414152"/>
              <a:ext cx="326110" cy="344067"/>
            </a:xfrm>
            <a:prstGeom prst="oct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ctagon 29"/>
            <p:cNvSpPr/>
            <p:nvPr/>
          </p:nvSpPr>
          <p:spPr>
            <a:xfrm>
              <a:off x="2281399" y="5759069"/>
              <a:ext cx="326110" cy="344067"/>
            </a:xfrm>
            <a:prstGeom prst="oct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99576" y="1722662"/>
            <a:ext cx="284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 Formula</a:t>
            </a:r>
            <a:endParaRPr lang="en-US" sz="2400" dirty="0"/>
          </a:p>
        </p:txBody>
      </p:sp>
      <p:sp>
        <p:nvSpPr>
          <p:cNvPr id="32" name="Right Arrow 31"/>
          <p:cNvSpPr/>
          <p:nvPr/>
        </p:nvSpPr>
        <p:spPr>
          <a:xfrm>
            <a:off x="3947792" y="4149178"/>
            <a:ext cx="637728" cy="46303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ctagon 32"/>
          <p:cNvSpPr/>
          <p:nvPr/>
        </p:nvSpPr>
        <p:spPr>
          <a:xfrm>
            <a:off x="5327535" y="3550180"/>
            <a:ext cx="331838" cy="361646"/>
          </a:xfrm>
          <a:prstGeom prst="oct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>
            <a:off x="5288821" y="4009903"/>
            <a:ext cx="409267" cy="364222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5267313" y="4472202"/>
            <a:ext cx="452282" cy="464574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94119" y="3730349"/>
            <a:ext cx="219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Optimized pattern matching based transformation code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8434848" y="3841801"/>
            <a:ext cx="648929" cy="48669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9320980" y="3485536"/>
            <a:ext cx="1637071" cy="138450"/>
            <a:chOff x="9320980" y="3217120"/>
            <a:chExt cx="1637071" cy="13845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320980" y="3751026"/>
            <a:ext cx="1637071" cy="138450"/>
            <a:chOff x="9320980" y="3217120"/>
            <a:chExt cx="1637071" cy="13845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320980" y="4016516"/>
            <a:ext cx="1637071" cy="138450"/>
            <a:chOff x="9320980" y="3217120"/>
            <a:chExt cx="1637071" cy="13845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20980" y="4282006"/>
            <a:ext cx="1637071" cy="138450"/>
            <a:chOff x="9320980" y="3217120"/>
            <a:chExt cx="1637071" cy="13845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320980" y="4547496"/>
            <a:ext cx="1637071" cy="138450"/>
            <a:chOff x="9320980" y="3217120"/>
            <a:chExt cx="1637071" cy="13845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320980" y="4812987"/>
            <a:ext cx="1637071" cy="138450"/>
            <a:chOff x="9320980" y="3217120"/>
            <a:chExt cx="1637071" cy="13845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9320980" y="2827606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CNF Clauses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7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/>
          <p:cNvSpPr/>
          <p:nvPr/>
        </p:nvSpPr>
        <p:spPr>
          <a:xfrm>
            <a:off x="4585520" y="2477727"/>
            <a:ext cx="2531341" cy="5402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138584" y="4583964"/>
            <a:ext cx="3054145" cy="17764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system</a:t>
            </a:r>
            <a:endParaRPr lang="en-US" dirty="0"/>
          </a:p>
        </p:txBody>
      </p:sp>
      <p:grpSp>
        <p:nvGrpSpPr>
          <p:cNvPr id="187" name="Group 186"/>
          <p:cNvGrpSpPr/>
          <p:nvPr/>
        </p:nvGrpSpPr>
        <p:grpSpPr>
          <a:xfrm>
            <a:off x="1069257" y="3687426"/>
            <a:ext cx="2654710" cy="2964423"/>
            <a:chOff x="848032" y="2883307"/>
            <a:chExt cx="3340510" cy="3797710"/>
          </a:xfrm>
        </p:grpSpPr>
        <p:grpSp>
          <p:nvGrpSpPr>
            <p:cNvPr id="20" name="Group 19"/>
            <p:cNvGrpSpPr/>
            <p:nvPr/>
          </p:nvGrpSpPr>
          <p:grpSpPr>
            <a:xfrm>
              <a:off x="848032" y="2883307"/>
              <a:ext cx="3340510" cy="3797710"/>
              <a:chOff x="1172818" y="1906673"/>
              <a:chExt cx="3399182" cy="4162823"/>
            </a:xfrm>
          </p:grpSpPr>
          <p:sp>
            <p:nvSpPr>
              <p:cNvPr id="4" name="Isosceles Triangle 3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>
                <a:endCxn id="5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Hexagon 20"/>
            <p:cNvSpPr/>
            <p:nvPr/>
          </p:nvSpPr>
          <p:spPr>
            <a:xfrm>
              <a:off x="1387375" y="3622259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>
              <a:off x="2577077" y="4363458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>
              <a:off x="2040724" y="5143801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>
              <a:off x="2980810" y="3749492"/>
              <a:ext cx="478296" cy="463039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/>
            <p:cNvSpPr/>
            <p:nvPr/>
          </p:nvSpPr>
          <p:spPr>
            <a:xfrm>
              <a:off x="2227437" y="3362088"/>
              <a:ext cx="444475" cy="441992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/>
            <p:cNvSpPr/>
            <p:nvPr/>
          </p:nvSpPr>
          <p:spPr>
            <a:xfrm>
              <a:off x="2610897" y="5134008"/>
              <a:ext cx="444475" cy="441992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/>
            <p:cNvSpPr/>
            <p:nvPr/>
          </p:nvSpPr>
          <p:spPr>
            <a:xfrm>
              <a:off x="1846437" y="4259454"/>
              <a:ext cx="444475" cy="441992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ctagon 27"/>
            <p:cNvSpPr/>
            <p:nvPr/>
          </p:nvSpPr>
          <p:spPr>
            <a:xfrm>
              <a:off x="2232427" y="3910836"/>
              <a:ext cx="326110" cy="344067"/>
            </a:xfrm>
            <a:prstGeom prst="oct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ctagon 28"/>
            <p:cNvSpPr/>
            <p:nvPr/>
          </p:nvSpPr>
          <p:spPr>
            <a:xfrm>
              <a:off x="2772278" y="3414152"/>
              <a:ext cx="326110" cy="344067"/>
            </a:xfrm>
            <a:prstGeom prst="oct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ctagon 29"/>
            <p:cNvSpPr/>
            <p:nvPr/>
          </p:nvSpPr>
          <p:spPr>
            <a:xfrm>
              <a:off x="2281399" y="5759069"/>
              <a:ext cx="326110" cy="344067"/>
            </a:xfrm>
            <a:prstGeom prst="oct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99576" y="3002824"/>
            <a:ext cx="2847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Initial Formula</a:t>
            </a:r>
            <a:endParaRPr lang="en-US" sz="2400" dirty="0"/>
          </a:p>
        </p:txBody>
      </p:sp>
      <p:sp>
        <p:nvSpPr>
          <p:cNvPr id="32" name="Right Arrow 31"/>
          <p:cNvSpPr/>
          <p:nvPr/>
        </p:nvSpPr>
        <p:spPr>
          <a:xfrm>
            <a:off x="3947792" y="5429340"/>
            <a:ext cx="637728" cy="46303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ctagon 32"/>
          <p:cNvSpPr/>
          <p:nvPr/>
        </p:nvSpPr>
        <p:spPr>
          <a:xfrm>
            <a:off x="5327535" y="4830342"/>
            <a:ext cx="331838" cy="361646"/>
          </a:xfrm>
          <a:prstGeom prst="oct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>
            <a:off x="5288821" y="5290065"/>
            <a:ext cx="409267" cy="364222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5267313" y="5752364"/>
            <a:ext cx="452282" cy="464574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94119" y="5010511"/>
            <a:ext cx="2190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Optimized pattern matching based transformation code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8434848" y="5121963"/>
            <a:ext cx="648929" cy="48669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9320980" y="4765698"/>
            <a:ext cx="1637071" cy="138450"/>
            <a:chOff x="9320980" y="3217120"/>
            <a:chExt cx="1637071" cy="13845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320980" y="5031188"/>
            <a:ext cx="1637071" cy="138450"/>
            <a:chOff x="9320980" y="3217120"/>
            <a:chExt cx="1637071" cy="13845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320980" y="5296678"/>
            <a:ext cx="1637071" cy="138450"/>
            <a:chOff x="9320980" y="3217120"/>
            <a:chExt cx="1637071" cy="13845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20980" y="5562168"/>
            <a:ext cx="1637071" cy="138450"/>
            <a:chOff x="9320980" y="3217120"/>
            <a:chExt cx="1637071" cy="13845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320980" y="5827658"/>
            <a:ext cx="1637071" cy="138450"/>
            <a:chOff x="9320980" y="3217120"/>
            <a:chExt cx="1637071" cy="13845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320980" y="6093149"/>
            <a:ext cx="1637071" cy="138450"/>
            <a:chOff x="9320980" y="3217120"/>
            <a:chExt cx="1637071" cy="13845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9320980" y="3286345"/>
              <a:ext cx="163707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9350477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692763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003504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0377335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0719619" y="3217120"/>
              <a:ext cx="125361" cy="138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9320980" y="4107768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CNF Clauses</a:t>
            </a:r>
            <a:endParaRPr lang="en-US" sz="2400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8543563" y="200767"/>
            <a:ext cx="3516050" cy="1034375"/>
            <a:chOff x="8543563" y="200767"/>
            <a:chExt cx="3516050" cy="1034375"/>
          </a:xfrm>
        </p:grpSpPr>
        <p:grpSp>
          <p:nvGrpSpPr>
            <p:cNvPr id="83" name="Group 82"/>
            <p:cNvGrpSpPr/>
            <p:nvPr/>
          </p:nvGrpSpPr>
          <p:grpSpPr>
            <a:xfrm>
              <a:off x="8543563" y="200767"/>
              <a:ext cx="674175" cy="558774"/>
              <a:chOff x="1172818" y="1906673"/>
              <a:chExt cx="3399182" cy="4162823"/>
            </a:xfrm>
          </p:grpSpPr>
          <p:sp>
            <p:nvSpPr>
              <p:cNvPr id="84" name="Isosceles Triangle 83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Arrow Connector 91"/>
              <p:cNvCxnSpPr>
                <a:endCxn id="85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8695963" y="353167"/>
              <a:ext cx="674175" cy="558774"/>
              <a:chOff x="1172818" y="1906673"/>
              <a:chExt cx="3399182" cy="4162823"/>
            </a:xfrm>
          </p:grpSpPr>
          <p:sp>
            <p:nvSpPr>
              <p:cNvPr id="100" name="Isosceles Triangle 99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Arrow Connector 107"/>
              <p:cNvCxnSpPr>
                <a:endCxn id="101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9151126" y="538934"/>
              <a:ext cx="674175" cy="558774"/>
              <a:chOff x="1172818" y="1906673"/>
              <a:chExt cx="3399182" cy="4162823"/>
            </a:xfrm>
          </p:grpSpPr>
          <p:sp>
            <p:nvSpPr>
              <p:cNvPr id="116" name="Isosceles Triangle 115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Arrow Connector 123"/>
              <p:cNvCxnSpPr>
                <a:endCxn id="117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9295655" y="304520"/>
              <a:ext cx="674175" cy="558774"/>
              <a:chOff x="1172818" y="1906673"/>
              <a:chExt cx="3399182" cy="4162823"/>
            </a:xfrm>
          </p:grpSpPr>
          <p:sp>
            <p:nvSpPr>
              <p:cNvPr id="132" name="Isosceles Triangle 131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0" name="Straight Arrow Connector 139"/>
              <p:cNvCxnSpPr>
                <a:endCxn id="133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8921680" y="412229"/>
              <a:ext cx="674175" cy="558774"/>
              <a:chOff x="1172818" y="1906673"/>
              <a:chExt cx="3399182" cy="4162823"/>
            </a:xfrm>
          </p:grpSpPr>
          <p:sp>
            <p:nvSpPr>
              <p:cNvPr id="148" name="Isosceles Triangle 147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Straight Arrow Connector 155"/>
              <p:cNvCxnSpPr>
                <a:endCxn id="149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/>
            <p:cNvGrpSpPr/>
            <p:nvPr/>
          </p:nvGrpSpPr>
          <p:grpSpPr>
            <a:xfrm>
              <a:off x="8879549" y="676368"/>
              <a:ext cx="674175" cy="558774"/>
              <a:chOff x="1172818" y="1906673"/>
              <a:chExt cx="3399182" cy="4162823"/>
            </a:xfrm>
          </p:grpSpPr>
          <p:sp>
            <p:nvSpPr>
              <p:cNvPr id="164" name="Isosceles Triangle 163"/>
              <p:cNvSpPr/>
              <p:nvPr/>
            </p:nvSpPr>
            <p:spPr>
              <a:xfrm rot="10800000">
                <a:off x="1172818" y="2239618"/>
                <a:ext cx="3399182" cy="3829878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36497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836888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2308802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780716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25263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724544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4196460" y="2160479"/>
                <a:ext cx="86139" cy="812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Arrow Connector 171"/>
              <p:cNvCxnSpPr>
                <a:endCxn id="165" idx="0"/>
              </p:cNvCxnSpPr>
              <p:nvPr/>
            </p:nvCxnSpPr>
            <p:spPr>
              <a:xfrm>
                <a:off x="1408043" y="1909800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>
                <a:off x="1879956" y="1909799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>
                <a:off x="2358870" y="1906677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>
              <a:xfrm>
                <a:off x="2823784" y="1906676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/>
              <p:nvPr/>
            </p:nvCxnSpPr>
            <p:spPr>
              <a:xfrm>
                <a:off x="3295927" y="1906675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>
                <a:off x="3767612" y="1906674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/>
              <p:nvPr/>
            </p:nvCxnSpPr>
            <p:spPr>
              <a:xfrm>
                <a:off x="4238556" y="1906673"/>
                <a:ext cx="1" cy="2506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TextBox 178"/>
            <p:cNvSpPr txBox="1"/>
            <p:nvPr/>
          </p:nvSpPr>
          <p:spPr>
            <a:xfrm>
              <a:off x="10053871" y="444561"/>
              <a:ext cx="2005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Corpus of Formulas</a:t>
              </a:r>
              <a:endParaRPr lang="en-US" dirty="0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7691283" y="1614594"/>
            <a:ext cx="2879958" cy="369332"/>
            <a:chOff x="7691283" y="1614594"/>
            <a:chExt cx="2879958" cy="369332"/>
          </a:xfrm>
        </p:grpSpPr>
        <p:sp>
          <p:nvSpPr>
            <p:cNvPr id="180" name="Octagon 179"/>
            <p:cNvSpPr/>
            <p:nvPr/>
          </p:nvSpPr>
          <p:spPr>
            <a:xfrm>
              <a:off x="7691283" y="1688689"/>
              <a:ext cx="217882" cy="257804"/>
            </a:xfrm>
            <a:prstGeom prst="oct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Hexagon 180"/>
            <p:cNvSpPr/>
            <p:nvPr/>
          </p:nvSpPr>
          <p:spPr>
            <a:xfrm>
              <a:off x="8012238" y="1686853"/>
              <a:ext cx="268721" cy="259640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Diamond 181"/>
            <p:cNvSpPr/>
            <p:nvPr/>
          </p:nvSpPr>
          <p:spPr>
            <a:xfrm>
              <a:off x="8367712" y="1651084"/>
              <a:ext cx="296965" cy="331178"/>
            </a:xfrm>
            <a:prstGeom prst="diamond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8690470" y="1614594"/>
              <a:ext cx="1880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Common patterns</a:t>
              </a:r>
              <a:endParaRPr lang="en-US" dirty="0"/>
            </a:p>
          </p:txBody>
        </p:sp>
      </p:grpSp>
      <p:sp>
        <p:nvSpPr>
          <p:cNvPr id="184" name="Down Arrow 183"/>
          <p:cNvSpPr/>
          <p:nvPr/>
        </p:nvSpPr>
        <p:spPr>
          <a:xfrm>
            <a:off x="9106015" y="1283374"/>
            <a:ext cx="353070" cy="37783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ounded Rectangle 184"/>
          <p:cNvSpPr/>
          <p:nvPr/>
        </p:nvSpPr>
        <p:spPr>
          <a:xfrm>
            <a:off x="4931558" y="3498316"/>
            <a:ext cx="2027220" cy="464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Rule Compiler</a:t>
            </a:r>
            <a:endParaRPr lang="en-US" dirty="0"/>
          </a:p>
        </p:txBody>
      </p:sp>
      <p:sp>
        <p:nvSpPr>
          <p:cNvPr id="186" name="Down Arrow 185"/>
          <p:cNvSpPr/>
          <p:nvPr/>
        </p:nvSpPr>
        <p:spPr>
          <a:xfrm>
            <a:off x="9113739" y="1956371"/>
            <a:ext cx="353070" cy="37783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>
            <a:off x="4569883" y="2586448"/>
            <a:ext cx="254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High-level encoding rules</a:t>
            </a:r>
            <a:endParaRPr lang="en-US" dirty="0"/>
          </a:p>
        </p:txBody>
      </p:sp>
      <p:sp>
        <p:nvSpPr>
          <p:cNvPr id="190" name="Down Arrow 189"/>
          <p:cNvSpPr/>
          <p:nvPr/>
        </p:nvSpPr>
        <p:spPr>
          <a:xfrm>
            <a:off x="5719595" y="3071769"/>
            <a:ext cx="353070" cy="37783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ounded Rectangle 190"/>
          <p:cNvSpPr/>
          <p:nvPr/>
        </p:nvSpPr>
        <p:spPr>
          <a:xfrm>
            <a:off x="7827094" y="2396613"/>
            <a:ext cx="2691313" cy="7227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Combinatorial Synthesizer</a:t>
            </a:r>
            <a:endParaRPr lang="en-US" dirty="0"/>
          </a:p>
        </p:txBody>
      </p:sp>
      <p:sp>
        <p:nvSpPr>
          <p:cNvPr id="192" name="Down Arrow 191"/>
          <p:cNvSpPr/>
          <p:nvPr/>
        </p:nvSpPr>
        <p:spPr>
          <a:xfrm rot="5400000">
            <a:off x="7295442" y="2543048"/>
            <a:ext cx="353070" cy="37783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Down Arrow 192"/>
          <p:cNvSpPr/>
          <p:nvPr/>
        </p:nvSpPr>
        <p:spPr>
          <a:xfrm>
            <a:off x="5717584" y="4075323"/>
            <a:ext cx="353070" cy="37783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2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84" grpId="0" animBg="1"/>
      <p:bldP spid="185" grpId="0" animBg="1"/>
      <p:bldP spid="186" grpId="0" animBg="1"/>
      <p:bldP spid="188" grpId="0"/>
      <p:bldP spid="190" grpId="0" animBg="1"/>
      <p:bldP spid="191" grpId="0" animBg="1"/>
      <p:bldP spid="192" grpId="0" animBg="1"/>
      <p:bldP spid="19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08110B"/>
                </a:solidFill>
              </a:rPr>
              <a:t>Solve more problems</a:t>
            </a:r>
          </a:p>
        </p:txBody>
      </p:sp>
      <p:sp>
        <p:nvSpPr>
          <p:cNvPr id="748" name="Shape 748"/>
          <p:cNvSpPr/>
          <p:nvPr/>
        </p:nvSpPr>
        <p:spPr>
          <a:xfrm>
            <a:off x="6763773" y="5070179"/>
            <a:ext cx="2668724" cy="1189779"/>
          </a:xfrm>
          <a:prstGeom prst="wedgeEllipseCallout">
            <a:avLst>
              <a:gd name="adj1" fmla="val -8553"/>
              <a:gd name="adj2" fmla="val -75414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749" name="Shape 749"/>
          <p:cNvSpPr/>
          <p:nvPr/>
        </p:nvSpPr>
        <p:spPr>
          <a:xfrm>
            <a:off x="7160440" y="5300598"/>
            <a:ext cx="1939739" cy="613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500" b="1">
                <a:solidFill>
                  <a:srgbClr val="00882B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758"/>
              <a:t>83 more problems in total</a:t>
            </a:r>
          </a:p>
        </p:txBody>
      </p:sp>
      <p:graphicFrame>
        <p:nvGraphicFramePr>
          <p:cNvPr id="750" name="Table 750"/>
          <p:cNvGraphicFramePr/>
          <p:nvPr/>
        </p:nvGraphicFramePr>
        <p:xfrm>
          <a:off x="3048000" y="2076449"/>
          <a:ext cx="6096000" cy="2705094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566"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Benchmark Family</a:t>
                      </a:r>
                    </a:p>
                  </a:txBody>
                  <a:tcPr marL="32147" marR="32147" marT="32147" marB="32147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Solved by CVC4  </a:t>
                      </a:r>
                      <a:r>
                        <a:rPr sz="1300">
                          <a:solidFill>
                            <a:srgbClr val="FFFFFF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 </a:t>
                      </a: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Our Solver</a:t>
                      </a:r>
                    </a:p>
                  </a:txBody>
                  <a:tcPr marL="32147" marR="32147" marT="32147" marB="32147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Log-slicing (79)</a:t>
                      </a:r>
                    </a:p>
                  </a:txBody>
                  <a:tcPr marL="32147" marR="32147" marT="32147" marB="32147" horzOverflow="overflow"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33 </a:t>
                      </a:r>
                      <a:r>
                        <a:rPr sz="13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62</a:t>
                      </a:r>
                    </a:p>
                  </a:txBody>
                  <a:tcPr marL="32147" marR="32147" marT="32147" marB="32147" horzOverflow="overflow"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ASP (365)</a:t>
                      </a:r>
                    </a:p>
                  </a:txBody>
                  <a:tcPr marL="32147" marR="32147" marT="32147" marB="32147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240   </a:t>
                      </a:r>
                      <a:r>
                        <a:rPr sz="13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288</a:t>
                      </a:r>
                    </a:p>
                  </a:txBody>
                  <a:tcPr marL="32147" marR="32147" marT="32147" marB="32147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Mcm (61)</a:t>
                      </a:r>
                    </a:p>
                  </a:txBody>
                  <a:tcPr marL="32147" marR="32147" marT="32147" marB="32147" horzOverflow="overflow"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40 </a:t>
                      </a:r>
                      <a:r>
                        <a:rPr sz="13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43</a:t>
                      </a:r>
                    </a:p>
                  </a:txBody>
                  <a:tcPr marL="32147" marR="32147" marT="32147" marB="32147" horzOverflow="overflow"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Brummayerbiere2 (33)</a:t>
                      </a:r>
                    </a:p>
                  </a:txBody>
                  <a:tcPr marL="32147" marR="32147" marT="32147" marB="32147" horzOverflow="overflow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28   </a:t>
                      </a:r>
                      <a:r>
                        <a:rPr sz="13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 </a:t>
                      </a: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29</a:t>
                      </a:r>
                    </a:p>
                  </a:txBody>
                  <a:tcPr marL="32147" marR="32147" marT="32147" marB="32147" horzOverflow="overflow"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Float (62)</a:t>
                      </a:r>
                    </a:p>
                  </a:txBody>
                  <a:tcPr marL="32147" marR="32147" marT="32147" marB="32147" horzOverflow="overflow"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59 </a:t>
                      </a:r>
                      <a:r>
                        <a:rPr sz="13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60</a:t>
                      </a:r>
                    </a:p>
                  </a:txBody>
                  <a:tcPr marL="32147" marR="32147" marT="32147" marB="32147" horzOverflow="overflow"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Brummayerbiere3 (40)</a:t>
                      </a:r>
                    </a:p>
                  </a:txBody>
                  <a:tcPr marL="32147" marR="32147" marT="32147" marB="32147" horzOverflow="overflow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23 </a:t>
                      </a:r>
                      <a:r>
                        <a:rPr sz="13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24</a:t>
                      </a:r>
                    </a:p>
                  </a:txBody>
                  <a:tcPr marL="32147" marR="32147" marT="32147" marB="32147" horzOverflow="overflow"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Bruttomesso (676)</a:t>
                      </a:r>
                    </a:p>
                  </a:txBody>
                  <a:tcPr marL="32147" marR="32147" marT="32147" marB="32147" horzOverflow="overflow"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623 </a:t>
                      </a:r>
                      <a:r>
                        <a:rPr sz="130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623</a:t>
                      </a:r>
                    </a:p>
                  </a:txBody>
                  <a:tcPr marL="32147" marR="32147" marT="32147" marB="32147" horzOverflow="overflow"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566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TOTAL</a:t>
                      </a:r>
                    </a:p>
                  </a:txBody>
                  <a:tcPr marL="32147" marR="32147" marT="32147" marB="32147" horzOverflow="overflow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/>
                      </a:pPr>
                      <a:r>
                        <a:rPr sz="1300" b="1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1046 </a:t>
                      </a:r>
                      <a:r>
                        <a:rPr sz="1300" b="1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 </a:t>
                      </a:r>
                      <a:r>
                        <a:rPr sz="1300" b="1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1129</a:t>
                      </a:r>
                    </a:p>
                  </a:txBody>
                  <a:tcPr marL="32147" marR="32147" marT="32147" marB="32147" horzOverflow="overflow"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8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08110B"/>
                </a:solidFill>
              </a:rPr>
              <a:t>Cross domain performance</a:t>
            </a:r>
          </a:p>
        </p:txBody>
      </p:sp>
      <p:graphicFrame>
        <p:nvGraphicFramePr>
          <p:cNvPr id="756" name="Table 756"/>
          <p:cNvGraphicFramePr/>
          <p:nvPr/>
        </p:nvGraphicFramePr>
        <p:xfrm>
          <a:off x="2697483" y="1854822"/>
          <a:ext cx="6797029" cy="2933833"/>
        </p:xfrm>
        <a:graphic>
          <a:graphicData uri="http://schemas.openxmlformats.org/drawingml/2006/table">
            <a:tbl>
              <a:tblPr firstRow="1" bandRow="1"/>
              <a:tblGrid>
                <a:gridCol w="139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11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7860"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Solver </a:t>
                      </a:r>
                    </a:p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Domain 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log-slicing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asp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mcm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brumma2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float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brumma3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solidFill>
                            <a:srgbClr val="FFFFFF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brutto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175B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log-slicing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00882B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62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58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E6A10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36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59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32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E6A10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35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E6A10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35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asp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227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00882B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288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CBD23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255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227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236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CBD23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253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240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mcm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38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00882B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43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CBD23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40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39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CBD23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41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brumma2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E6A10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28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28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00882B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float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57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57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CBD23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59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57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00882B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60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60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CBD23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59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brumma3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22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22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00882B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25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22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24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DE6A10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23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i="1">
                          <a:latin typeface="Avenir Book"/>
                          <a:ea typeface="Avenir Book"/>
                          <a:cs typeface="Avenir Book"/>
                          <a:sym typeface="Avenir Book"/>
                        </a:rPr>
                        <a:t>brutto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607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606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00882B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623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CD0909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609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623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623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sz="1300" b="1">
                          <a:solidFill>
                            <a:srgbClr val="70BF41"/>
                          </a:solidFill>
                          <a:latin typeface="Avenir Roman"/>
                          <a:ea typeface="Avenir Roman"/>
                          <a:cs typeface="Avenir Roman"/>
                          <a:sym typeface="Avenir Roman"/>
                        </a:rPr>
                        <a:t>623</a:t>
                      </a:r>
                    </a:p>
                  </a:txBody>
                  <a:tcPr marL="32147" marR="32147" marT="32147" marB="32147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A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57" name="Shape 757"/>
          <p:cNvSpPr/>
          <p:nvPr/>
        </p:nvSpPr>
        <p:spPr>
          <a:xfrm>
            <a:off x="3661428" y="2009202"/>
            <a:ext cx="30748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34289" tIns="34289" rIns="34289" bIns="34289"/>
          <a:lstStyle/>
          <a:p>
            <a:pPr defTabSz="321457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58" name="Shape 758"/>
          <p:cNvSpPr/>
          <p:nvPr/>
        </p:nvSpPr>
        <p:spPr>
          <a:xfrm>
            <a:off x="3815167" y="2124629"/>
            <a:ext cx="1" cy="230967"/>
          </a:xfrm>
          <a:prstGeom prst="line">
            <a:avLst/>
          </a:prstGeom>
          <a:ln w="25400">
            <a:solidFill>
              <a:srgbClr val="FFFFFF"/>
            </a:solidFill>
            <a:tailEnd type="triangle"/>
          </a:ln>
        </p:spPr>
        <p:txBody>
          <a:bodyPr lIns="34289" tIns="34289" rIns="34289" bIns="34289"/>
          <a:lstStyle/>
          <a:p>
            <a:pPr defTabSz="321457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 sz="1125"/>
          </a:p>
        </p:txBody>
      </p:sp>
      <p:sp>
        <p:nvSpPr>
          <p:cNvPr id="759" name="Shape 759"/>
          <p:cNvSpPr/>
          <p:nvPr/>
        </p:nvSpPr>
        <p:spPr>
          <a:xfrm>
            <a:off x="4539263" y="5155905"/>
            <a:ext cx="227526" cy="231214"/>
          </a:xfrm>
          <a:prstGeom prst="rect">
            <a:avLst/>
          </a:prstGeom>
          <a:solidFill>
            <a:srgbClr val="00882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760" name="Shape 760"/>
          <p:cNvSpPr/>
          <p:nvPr/>
        </p:nvSpPr>
        <p:spPr>
          <a:xfrm>
            <a:off x="7377258" y="5155905"/>
            <a:ext cx="227527" cy="231214"/>
          </a:xfrm>
          <a:prstGeom prst="rect">
            <a:avLst/>
          </a:prstGeom>
          <a:solidFill>
            <a:srgbClr val="C8250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761" name="Shape 761"/>
          <p:cNvSpPr/>
          <p:nvPr/>
        </p:nvSpPr>
        <p:spPr>
          <a:xfrm>
            <a:off x="4434159" y="5508895"/>
            <a:ext cx="389082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1406"/>
              <a:t>Best</a:t>
            </a:r>
          </a:p>
        </p:txBody>
      </p:sp>
      <p:sp>
        <p:nvSpPr>
          <p:cNvPr id="762" name="Shape 762"/>
          <p:cNvSpPr/>
          <p:nvPr/>
        </p:nvSpPr>
        <p:spPr>
          <a:xfrm>
            <a:off x="7224203" y="5508895"/>
            <a:ext cx="508281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1406"/>
              <a:t>Worst</a:t>
            </a:r>
          </a:p>
        </p:txBody>
      </p:sp>
      <p:sp>
        <p:nvSpPr>
          <p:cNvPr id="763" name="Shape 763"/>
          <p:cNvSpPr/>
          <p:nvPr/>
        </p:nvSpPr>
        <p:spPr>
          <a:xfrm>
            <a:off x="4908439" y="5289738"/>
            <a:ext cx="2327170" cy="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764" name="Shape 764"/>
          <p:cNvSpPr/>
          <p:nvPr/>
        </p:nvSpPr>
        <p:spPr>
          <a:xfrm rot="1380000">
            <a:off x="3663324" y="3358869"/>
            <a:ext cx="5907793" cy="483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32863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/>
          </a:bodyPr>
          <a:lstStyle/>
          <a:p>
            <a:r>
              <a:rPr lang="en-US" altLang="en-US" dirty="0"/>
              <a:t>Many transformations required before you can code in C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32520" name="Group 1448"/>
          <p:cNvGrpSpPr>
            <a:grpSpLocks/>
          </p:cNvGrpSpPr>
          <p:nvPr/>
        </p:nvGrpSpPr>
        <p:grpSpPr bwMode="auto">
          <a:xfrm>
            <a:off x="1987345" y="4574100"/>
            <a:ext cx="7315200" cy="1295400"/>
            <a:chOff x="288" y="144"/>
            <a:chExt cx="4608" cy="816"/>
          </a:xfrm>
        </p:grpSpPr>
        <p:grpSp>
          <p:nvGrpSpPr>
            <p:cNvPr id="110130" name="Group 562"/>
            <p:cNvGrpSpPr>
              <a:grpSpLocks/>
            </p:cNvGrpSpPr>
            <p:nvPr/>
          </p:nvGrpSpPr>
          <p:grpSpPr bwMode="auto">
            <a:xfrm>
              <a:off x="288" y="192"/>
              <a:ext cx="4608" cy="720"/>
              <a:chOff x="480" y="1392"/>
              <a:chExt cx="4608" cy="720"/>
            </a:xfrm>
          </p:grpSpPr>
          <p:sp>
            <p:nvSpPr>
              <p:cNvPr id="110131" name="Oval 563"/>
              <p:cNvSpPr>
                <a:spLocks noChangeArrowheads="1"/>
              </p:cNvSpPr>
              <p:nvPr/>
            </p:nvSpPr>
            <p:spPr bwMode="auto">
              <a:xfrm>
                <a:off x="50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2" name="Oval 564"/>
              <p:cNvSpPr>
                <a:spLocks noChangeArrowheads="1"/>
              </p:cNvSpPr>
              <p:nvPr/>
            </p:nvSpPr>
            <p:spPr bwMode="auto">
              <a:xfrm>
                <a:off x="60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3" name="Oval 565"/>
              <p:cNvSpPr>
                <a:spLocks noChangeArrowheads="1"/>
              </p:cNvSpPr>
              <p:nvPr/>
            </p:nvSpPr>
            <p:spPr bwMode="auto">
              <a:xfrm>
                <a:off x="79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4" name="Oval 566"/>
              <p:cNvSpPr>
                <a:spLocks noChangeArrowheads="1"/>
              </p:cNvSpPr>
              <p:nvPr/>
            </p:nvSpPr>
            <p:spPr bwMode="auto">
              <a:xfrm>
                <a:off x="88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5" name="Oval 567"/>
              <p:cNvSpPr>
                <a:spLocks noChangeArrowheads="1"/>
              </p:cNvSpPr>
              <p:nvPr/>
            </p:nvSpPr>
            <p:spPr bwMode="auto">
              <a:xfrm>
                <a:off x="108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6" name="Oval 568"/>
              <p:cNvSpPr>
                <a:spLocks noChangeArrowheads="1"/>
              </p:cNvSpPr>
              <p:nvPr/>
            </p:nvSpPr>
            <p:spPr bwMode="auto">
              <a:xfrm>
                <a:off x="117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7" name="Oval 569"/>
              <p:cNvSpPr>
                <a:spLocks noChangeArrowheads="1"/>
              </p:cNvSpPr>
              <p:nvPr/>
            </p:nvSpPr>
            <p:spPr bwMode="auto">
              <a:xfrm>
                <a:off x="136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8" name="Oval 570"/>
              <p:cNvSpPr>
                <a:spLocks noChangeArrowheads="1"/>
              </p:cNvSpPr>
              <p:nvPr/>
            </p:nvSpPr>
            <p:spPr bwMode="auto">
              <a:xfrm>
                <a:off x="146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39" name="Oval 571"/>
              <p:cNvSpPr>
                <a:spLocks noChangeArrowheads="1"/>
              </p:cNvSpPr>
              <p:nvPr/>
            </p:nvSpPr>
            <p:spPr bwMode="auto">
              <a:xfrm>
                <a:off x="165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40" name="Oval 572"/>
              <p:cNvSpPr>
                <a:spLocks noChangeArrowheads="1"/>
              </p:cNvSpPr>
              <p:nvPr/>
            </p:nvSpPr>
            <p:spPr bwMode="auto">
              <a:xfrm>
                <a:off x="175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41" name="Oval 573"/>
              <p:cNvSpPr>
                <a:spLocks noChangeArrowheads="1"/>
              </p:cNvSpPr>
              <p:nvPr/>
            </p:nvSpPr>
            <p:spPr bwMode="auto">
              <a:xfrm>
                <a:off x="194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42" name="Rectangle 574"/>
              <p:cNvSpPr>
                <a:spLocks noChangeArrowheads="1"/>
              </p:cNvSpPr>
              <p:nvPr/>
            </p:nvSpPr>
            <p:spPr bwMode="auto">
              <a:xfrm>
                <a:off x="48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3" name="Rectangle 575"/>
              <p:cNvSpPr>
                <a:spLocks noChangeArrowheads="1"/>
              </p:cNvSpPr>
              <p:nvPr/>
            </p:nvSpPr>
            <p:spPr bwMode="auto">
              <a:xfrm>
                <a:off x="57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4" name="Rectangle 576"/>
              <p:cNvSpPr>
                <a:spLocks noChangeArrowheads="1"/>
              </p:cNvSpPr>
              <p:nvPr/>
            </p:nvSpPr>
            <p:spPr bwMode="auto">
              <a:xfrm>
                <a:off x="67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5" name="Rectangle 577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6" name="Rectangle 578"/>
              <p:cNvSpPr>
                <a:spLocks noChangeArrowheads="1"/>
              </p:cNvSpPr>
              <p:nvPr/>
            </p:nvSpPr>
            <p:spPr bwMode="auto">
              <a:xfrm>
                <a:off x="86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7" name="Rectangle 579"/>
              <p:cNvSpPr>
                <a:spLocks noChangeArrowheads="1"/>
              </p:cNvSpPr>
              <p:nvPr/>
            </p:nvSpPr>
            <p:spPr bwMode="auto">
              <a:xfrm>
                <a:off x="96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8" name="Rectangle 580"/>
              <p:cNvSpPr>
                <a:spLocks noChangeArrowheads="1"/>
              </p:cNvSpPr>
              <p:nvPr/>
            </p:nvSpPr>
            <p:spPr bwMode="auto">
              <a:xfrm>
                <a:off x="105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49" name="Rectangle 581"/>
              <p:cNvSpPr>
                <a:spLocks noChangeArrowheads="1"/>
              </p:cNvSpPr>
              <p:nvPr/>
            </p:nvSpPr>
            <p:spPr bwMode="auto">
              <a:xfrm>
                <a:off x="115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0" name="Rectangle 58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1" name="Rectangle 583"/>
              <p:cNvSpPr>
                <a:spLocks noChangeArrowheads="1"/>
              </p:cNvSpPr>
              <p:nvPr/>
            </p:nvSpPr>
            <p:spPr bwMode="auto">
              <a:xfrm>
                <a:off x="134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2" name="Rectangle 584"/>
              <p:cNvSpPr>
                <a:spLocks noChangeArrowheads="1"/>
              </p:cNvSpPr>
              <p:nvPr/>
            </p:nvSpPr>
            <p:spPr bwMode="auto">
              <a:xfrm>
                <a:off x="144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3" name="Rectangle 585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4" name="Rectangle 586"/>
              <p:cNvSpPr>
                <a:spLocks noChangeArrowheads="1"/>
              </p:cNvSpPr>
              <p:nvPr/>
            </p:nvSpPr>
            <p:spPr bwMode="auto">
              <a:xfrm>
                <a:off x="163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5" name="Rectangle 587"/>
              <p:cNvSpPr>
                <a:spLocks noChangeArrowheads="1"/>
              </p:cNvSpPr>
              <p:nvPr/>
            </p:nvSpPr>
            <p:spPr bwMode="auto">
              <a:xfrm>
                <a:off x="17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6" name="Rectangle 58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57" name="Rectangle 589"/>
              <p:cNvSpPr>
                <a:spLocks noChangeArrowheads="1"/>
              </p:cNvSpPr>
              <p:nvPr/>
            </p:nvSpPr>
            <p:spPr bwMode="auto">
              <a:xfrm>
                <a:off x="19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10158" name="AutoShape 590"/>
              <p:cNvCxnSpPr>
                <a:cxnSpLocks noChangeShapeType="1"/>
                <a:stCxn id="110145" idx="2"/>
                <a:endCxn id="110176" idx="0"/>
              </p:cNvCxnSpPr>
              <p:nvPr/>
            </p:nvCxnSpPr>
            <p:spPr bwMode="auto">
              <a:xfrm flipH="1">
                <a:off x="720" y="1488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59" name="AutoShape 591"/>
              <p:cNvCxnSpPr>
                <a:cxnSpLocks noChangeShapeType="1"/>
                <a:stCxn id="110146" idx="2"/>
                <a:endCxn id="110177" idx="0"/>
              </p:cNvCxnSpPr>
              <p:nvPr/>
            </p:nvCxnSpPr>
            <p:spPr bwMode="auto">
              <a:xfrm flipH="1">
                <a:off x="816" y="1488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60" name="AutoShape 592"/>
              <p:cNvCxnSpPr>
                <a:cxnSpLocks noChangeShapeType="1"/>
                <a:stCxn id="110151" idx="2"/>
                <a:endCxn id="110180" idx="0"/>
              </p:cNvCxnSpPr>
              <p:nvPr/>
            </p:nvCxnSpPr>
            <p:spPr bwMode="auto">
              <a:xfrm flipH="1">
                <a:off x="1104" y="1488"/>
                <a:ext cx="28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61" name="AutoShape 593"/>
              <p:cNvCxnSpPr>
                <a:cxnSpLocks noChangeShapeType="1"/>
                <a:stCxn id="110152" idx="2"/>
                <a:endCxn id="110181" idx="0"/>
              </p:cNvCxnSpPr>
              <p:nvPr/>
            </p:nvCxnSpPr>
            <p:spPr bwMode="auto">
              <a:xfrm flipH="1">
                <a:off x="1200" y="1488"/>
                <a:ext cx="28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62" name="AutoShape 594"/>
              <p:cNvCxnSpPr>
                <a:cxnSpLocks noChangeShapeType="1"/>
                <a:stCxn id="110157" idx="2"/>
                <a:endCxn id="110184" idx="0"/>
              </p:cNvCxnSpPr>
              <p:nvPr/>
            </p:nvCxnSpPr>
            <p:spPr bwMode="auto">
              <a:xfrm flipH="1">
                <a:off x="1488" y="1488"/>
                <a:ext cx="480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163" name="Oval 595"/>
              <p:cNvSpPr>
                <a:spLocks noChangeArrowheads="1"/>
              </p:cNvSpPr>
              <p:nvPr/>
            </p:nvSpPr>
            <p:spPr bwMode="auto">
              <a:xfrm>
                <a:off x="50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4" name="Oval 596"/>
              <p:cNvSpPr>
                <a:spLocks noChangeArrowheads="1"/>
              </p:cNvSpPr>
              <p:nvPr/>
            </p:nvSpPr>
            <p:spPr bwMode="auto">
              <a:xfrm>
                <a:off x="60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5" name="Oval 597"/>
              <p:cNvSpPr>
                <a:spLocks noChangeArrowheads="1"/>
              </p:cNvSpPr>
              <p:nvPr/>
            </p:nvSpPr>
            <p:spPr bwMode="auto">
              <a:xfrm>
                <a:off x="69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6" name="Oval 598"/>
              <p:cNvSpPr>
                <a:spLocks noChangeArrowheads="1"/>
              </p:cNvSpPr>
              <p:nvPr/>
            </p:nvSpPr>
            <p:spPr bwMode="auto">
              <a:xfrm>
                <a:off x="79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7" name="Oval 599"/>
              <p:cNvSpPr>
                <a:spLocks noChangeArrowheads="1"/>
              </p:cNvSpPr>
              <p:nvPr/>
            </p:nvSpPr>
            <p:spPr bwMode="auto">
              <a:xfrm>
                <a:off x="88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8" name="Oval 600"/>
              <p:cNvSpPr>
                <a:spLocks noChangeArrowheads="1"/>
              </p:cNvSpPr>
              <p:nvPr/>
            </p:nvSpPr>
            <p:spPr bwMode="auto">
              <a:xfrm>
                <a:off x="98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69" name="Oval 601"/>
              <p:cNvSpPr>
                <a:spLocks noChangeArrowheads="1"/>
              </p:cNvSpPr>
              <p:nvPr/>
            </p:nvSpPr>
            <p:spPr bwMode="auto">
              <a:xfrm>
                <a:off x="108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0" name="Oval 602"/>
              <p:cNvSpPr>
                <a:spLocks noChangeArrowheads="1"/>
              </p:cNvSpPr>
              <p:nvPr/>
            </p:nvSpPr>
            <p:spPr bwMode="auto">
              <a:xfrm>
                <a:off x="117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1" name="Oval 603"/>
              <p:cNvSpPr>
                <a:spLocks noChangeArrowheads="1"/>
              </p:cNvSpPr>
              <p:nvPr/>
            </p:nvSpPr>
            <p:spPr bwMode="auto">
              <a:xfrm>
                <a:off x="127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2" name="Oval 604"/>
              <p:cNvSpPr>
                <a:spLocks noChangeArrowheads="1"/>
              </p:cNvSpPr>
              <p:nvPr/>
            </p:nvSpPr>
            <p:spPr bwMode="auto">
              <a:xfrm>
                <a:off x="136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3" name="Oval 605"/>
              <p:cNvSpPr>
                <a:spLocks noChangeArrowheads="1"/>
              </p:cNvSpPr>
              <p:nvPr/>
            </p:nvSpPr>
            <p:spPr bwMode="auto">
              <a:xfrm>
                <a:off x="146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74" name="Rectangle 606"/>
              <p:cNvSpPr>
                <a:spLocks noChangeArrowheads="1"/>
              </p:cNvSpPr>
              <p:nvPr/>
            </p:nvSpPr>
            <p:spPr bwMode="auto">
              <a:xfrm>
                <a:off x="48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5" name="Rectangle 607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6" name="Rectangle 608"/>
              <p:cNvSpPr>
                <a:spLocks noChangeArrowheads="1"/>
              </p:cNvSpPr>
              <p:nvPr/>
            </p:nvSpPr>
            <p:spPr bwMode="auto">
              <a:xfrm>
                <a:off x="67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7" name="Rectangle 609"/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8" name="Rectangle 610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79" name="Rectangle 611"/>
              <p:cNvSpPr>
                <a:spLocks noChangeArrowheads="1"/>
              </p:cNvSpPr>
              <p:nvPr/>
            </p:nvSpPr>
            <p:spPr bwMode="auto">
              <a:xfrm>
                <a:off x="96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0" name="Rectangle 612"/>
              <p:cNvSpPr>
                <a:spLocks noChangeArrowheads="1"/>
              </p:cNvSpPr>
              <p:nvPr/>
            </p:nvSpPr>
            <p:spPr bwMode="auto">
              <a:xfrm>
                <a:off x="105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1" name="Rectangle 613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2" name="Rectangle 614"/>
              <p:cNvSpPr>
                <a:spLocks noChangeArrowheads="1"/>
              </p:cNvSpPr>
              <p:nvPr/>
            </p:nvSpPr>
            <p:spPr bwMode="auto">
              <a:xfrm>
                <a:off x="124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3" name="Rectangle 615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184" name="Rectangle 616"/>
              <p:cNvSpPr>
                <a:spLocks noChangeArrowheads="1"/>
              </p:cNvSpPr>
              <p:nvPr/>
            </p:nvSpPr>
            <p:spPr bwMode="auto">
              <a:xfrm>
                <a:off x="144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10185" name="AutoShape 617"/>
              <p:cNvCxnSpPr>
                <a:cxnSpLocks noChangeShapeType="1"/>
                <a:stCxn id="110149" idx="2"/>
                <a:endCxn id="110179" idx="0"/>
              </p:cNvCxnSpPr>
              <p:nvPr/>
            </p:nvCxnSpPr>
            <p:spPr bwMode="auto">
              <a:xfrm flipH="1">
                <a:off x="1008" y="1488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6" name="AutoShape 618"/>
              <p:cNvCxnSpPr>
                <a:cxnSpLocks noChangeShapeType="1"/>
                <a:stCxn id="110148" idx="2"/>
                <a:endCxn id="110178" idx="0"/>
              </p:cNvCxnSpPr>
              <p:nvPr/>
            </p:nvCxnSpPr>
            <p:spPr bwMode="auto">
              <a:xfrm flipH="1">
                <a:off x="912" y="1488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7" name="AutoShape 619"/>
              <p:cNvCxnSpPr>
                <a:cxnSpLocks noChangeShapeType="1"/>
                <a:stCxn id="110142" idx="2"/>
                <a:endCxn id="110174" idx="0"/>
              </p:cNvCxnSpPr>
              <p:nvPr/>
            </p:nvCxnSpPr>
            <p:spPr bwMode="auto">
              <a:xfrm>
                <a:off x="528" y="1488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8" name="AutoShape 620"/>
              <p:cNvCxnSpPr>
                <a:cxnSpLocks noChangeShapeType="1"/>
                <a:stCxn id="110143" idx="2"/>
                <a:endCxn id="110175" idx="0"/>
              </p:cNvCxnSpPr>
              <p:nvPr/>
            </p:nvCxnSpPr>
            <p:spPr bwMode="auto">
              <a:xfrm>
                <a:off x="624" y="1488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89" name="AutoShape 621"/>
              <p:cNvCxnSpPr>
                <a:cxnSpLocks noChangeShapeType="1"/>
                <a:stCxn id="110154" idx="2"/>
                <a:endCxn id="110182" idx="0"/>
              </p:cNvCxnSpPr>
              <p:nvPr/>
            </p:nvCxnSpPr>
            <p:spPr bwMode="auto">
              <a:xfrm flipH="1">
                <a:off x="1296" y="1488"/>
                <a:ext cx="38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190" name="AutoShape 622"/>
              <p:cNvCxnSpPr>
                <a:cxnSpLocks noChangeShapeType="1"/>
                <a:stCxn id="110155" idx="2"/>
                <a:endCxn id="110183" idx="0"/>
              </p:cNvCxnSpPr>
              <p:nvPr/>
            </p:nvCxnSpPr>
            <p:spPr bwMode="auto">
              <a:xfrm flipH="1">
                <a:off x="1392" y="1488"/>
                <a:ext cx="38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191" name="Oval 623"/>
              <p:cNvSpPr>
                <a:spLocks noChangeArrowheads="1"/>
              </p:cNvSpPr>
              <p:nvPr/>
            </p:nvSpPr>
            <p:spPr bwMode="auto">
              <a:xfrm>
                <a:off x="348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2" name="Oval 624"/>
              <p:cNvSpPr>
                <a:spLocks noChangeArrowheads="1"/>
              </p:cNvSpPr>
              <p:nvPr/>
            </p:nvSpPr>
            <p:spPr bwMode="auto">
              <a:xfrm>
                <a:off x="204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3" name="Oval 625"/>
              <p:cNvSpPr>
                <a:spLocks noChangeArrowheads="1"/>
              </p:cNvSpPr>
              <p:nvPr/>
            </p:nvSpPr>
            <p:spPr bwMode="auto">
              <a:xfrm>
                <a:off x="223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4" name="Oval 626"/>
              <p:cNvSpPr>
                <a:spLocks noChangeArrowheads="1"/>
              </p:cNvSpPr>
              <p:nvPr/>
            </p:nvSpPr>
            <p:spPr bwMode="auto">
              <a:xfrm>
                <a:off x="232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5" name="Oval 627"/>
              <p:cNvSpPr>
                <a:spLocks noChangeArrowheads="1"/>
              </p:cNvSpPr>
              <p:nvPr/>
            </p:nvSpPr>
            <p:spPr bwMode="auto">
              <a:xfrm>
                <a:off x="252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6" name="Oval 628"/>
              <p:cNvSpPr>
                <a:spLocks noChangeArrowheads="1"/>
              </p:cNvSpPr>
              <p:nvPr/>
            </p:nvSpPr>
            <p:spPr bwMode="auto">
              <a:xfrm>
                <a:off x="261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7" name="Oval 629"/>
              <p:cNvSpPr>
                <a:spLocks noChangeArrowheads="1"/>
              </p:cNvSpPr>
              <p:nvPr/>
            </p:nvSpPr>
            <p:spPr bwMode="auto">
              <a:xfrm>
                <a:off x="280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8" name="Oval 630"/>
              <p:cNvSpPr>
                <a:spLocks noChangeArrowheads="1"/>
              </p:cNvSpPr>
              <p:nvPr/>
            </p:nvSpPr>
            <p:spPr bwMode="auto">
              <a:xfrm>
                <a:off x="290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99" name="Oval 631"/>
              <p:cNvSpPr>
                <a:spLocks noChangeArrowheads="1"/>
              </p:cNvSpPr>
              <p:nvPr/>
            </p:nvSpPr>
            <p:spPr bwMode="auto">
              <a:xfrm>
                <a:off x="309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00" name="Oval 632"/>
              <p:cNvSpPr>
                <a:spLocks noChangeArrowheads="1"/>
              </p:cNvSpPr>
              <p:nvPr/>
            </p:nvSpPr>
            <p:spPr bwMode="auto">
              <a:xfrm>
                <a:off x="319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01" name="Oval 633"/>
              <p:cNvSpPr>
                <a:spLocks noChangeArrowheads="1"/>
              </p:cNvSpPr>
              <p:nvPr/>
            </p:nvSpPr>
            <p:spPr bwMode="auto">
              <a:xfrm>
                <a:off x="338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02" name="Rectangle 634"/>
              <p:cNvSpPr>
                <a:spLocks noChangeArrowheads="1"/>
              </p:cNvSpPr>
              <p:nvPr/>
            </p:nvSpPr>
            <p:spPr bwMode="auto">
              <a:xfrm>
                <a:off x="345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3" name="Rectangle 635"/>
              <p:cNvSpPr>
                <a:spLocks noChangeArrowheads="1"/>
              </p:cNvSpPr>
              <p:nvPr/>
            </p:nvSpPr>
            <p:spPr bwMode="auto">
              <a:xfrm>
                <a:off x="201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4" name="Rectangle 636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5" name="Rectangle 637"/>
              <p:cNvSpPr>
                <a:spLocks noChangeArrowheads="1"/>
              </p:cNvSpPr>
              <p:nvPr/>
            </p:nvSpPr>
            <p:spPr bwMode="auto">
              <a:xfrm>
                <a:off x="220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6" name="Rectangle 638"/>
              <p:cNvSpPr>
                <a:spLocks noChangeArrowheads="1"/>
              </p:cNvSpPr>
              <p:nvPr/>
            </p:nvSpPr>
            <p:spPr bwMode="auto">
              <a:xfrm>
                <a:off x="230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7" name="Rectangle 639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8" name="Rectangle 640"/>
              <p:cNvSpPr>
                <a:spLocks noChangeArrowheads="1"/>
              </p:cNvSpPr>
              <p:nvPr/>
            </p:nvSpPr>
            <p:spPr bwMode="auto">
              <a:xfrm>
                <a:off x="249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09" name="Rectangle 641"/>
              <p:cNvSpPr>
                <a:spLocks noChangeArrowheads="1"/>
              </p:cNvSpPr>
              <p:nvPr/>
            </p:nvSpPr>
            <p:spPr bwMode="auto">
              <a:xfrm>
                <a:off x="259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0" name="Rectangle 64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1" name="Rectangle 643"/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2" name="Rectangle 644"/>
              <p:cNvSpPr>
                <a:spLocks noChangeArrowheads="1"/>
              </p:cNvSpPr>
              <p:nvPr/>
            </p:nvSpPr>
            <p:spPr bwMode="auto">
              <a:xfrm>
                <a:off x="288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3" name="Rectangle 645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4" name="Rectangle 646"/>
              <p:cNvSpPr>
                <a:spLocks noChangeArrowheads="1"/>
              </p:cNvSpPr>
              <p:nvPr/>
            </p:nvSpPr>
            <p:spPr bwMode="auto">
              <a:xfrm>
                <a:off x="307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5" name="Rectangle 647"/>
              <p:cNvSpPr>
                <a:spLocks noChangeArrowheads="1"/>
              </p:cNvSpPr>
              <p:nvPr/>
            </p:nvSpPr>
            <p:spPr bwMode="auto">
              <a:xfrm>
                <a:off x="316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6" name="Rectangle 64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7" name="Rectangle 649"/>
              <p:cNvSpPr>
                <a:spLocks noChangeArrowheads="1"/>
              </p:cNvSpPr>
              <p:nvPr/>
            </p:nvSpPr>
            <p:spPr bwMode="auto">
              <a:xfrm>
                <a:off x="336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18" name="Oval 650"/>
              <p:cNvSpPr>
                <a:spLocks noChangeArrowheads="1"/>
              </p:cNvSpPr>
              <p:nvPr/>
            </p:nvSpPr>
            <p:spPr bwMode="auto">
              <a:xfrm>
                <a:off x="492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19" name="Oval 651"/>
              <p:cNvSpPr>
                <a:spLocks noChangeArrowheads="1"/>
              </p:cNvSpPr>
              <p:nvPr/>
            </p:nvSpPr>
            <p:spPr bwMode="auto">
              <a:xfrm>
                <a:off x="367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0" name="Oval 652"/>
              <p:cNvSpPr>
                <a:spLocks noChangeArrowheads="1"/>
              </p:cNvSpPr>
              <p:nvPr/>
            </p:nvSpPr>
            <p:spPr bwMode="auto">
              <a:xfrm>
                <a:off x="376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1" name="Oval 653"/>
              <p:cNvSpPr>
                <a:spLocks noChangeArrowheads="1"/>
              </p:cNvSpPr>
              <p:nvPr/>
            </p:nvSpPr>
            <p:spPr bwMode="auto">
              <a:xfrm>
                <a:off x="3960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2" name="Oval 654"/>
              <p:cNvSpPr>
                <a:spLocks noChangeArrowheads="1"/>
              </p:cNvSpPr>
              <p:nvPr/>
            </p:nvSpPr>
            <p:spPr bwMode="auto">
              <a:xfrm>
                <a:off x="405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3" name="Oval 655"/>
              <p:cNvSpPr>
                <a:spLocks noChangeArrowheads="1"/>
              </p:cNvSpPr>
              <p:nvPr/>
            </p:nvSpPr>
            <p:spPr bwMode="auto">
              <a:xfrm>
                <a:off x="4248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4" name="Oval 656"/>
              <p:cNvSpPr>
                <a:spLocks noChangeArrowheads="1"/>
              </p:cNvSpPr>
              <p:nvPr/>
            </p:nvSpPr>
            <p:spPr bwMode="auto">
              <a:xfrm>
                <a:off x="434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5" name="Oval 657"/>
              <p:cNvSpPr>
                <a:spLocks noChangeArrowheads="1"/>
              </p:cNvSpPr>
              <p:nvPr/>
            </p:nvSpPr>
            <p:spPr bwMode="auto">
              <a:xfrm>
                <a:off x="4536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6" name="Oval 658"/>
              <p:cNvSpPr>
                <a:spLocks noChangeArrowheads="1"/>
              </p:cNvSpPr>
              <p:nvPr/>
            </p:nvSpPr>
            <p:spPr bwMode="auto">
              <a:xfrm>
                <a:off x="4632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7" name="Oval 659"/>
              <p:cNvSpPr>
                <a:spLocks noChangeArrowheads="1"/>
              </p:cNvSpPr>
              <p:nvPr/>
            </p:nvSpPr>
            <p:spPr bwMode="auto">
              <a:xfrm>
                <a:off x="4824" y="141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28" name="Rectangle 660"/>
              <p:cNvSpPr>
                <a:spLocks noChangeArrowheads="1"/>
              </p:cNvSpPr>
              <p:nvPr/>
            </p:nvSpPr>
            <p:spPr bwMode="auto">
              <a:xfrm>
                <a:off x="489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29" name="Rectangle 661"/>
              <p:cNvSpPr>
                <a:spLocks noChangeArrowheads="1"/>
              </p:cNvSpPr>
              <p:nvPr/>
            </p:nvSpPr>
            <p:spPr bwMode="auto">
              <a:xfrm>
                <a:off x="499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0" name="Rectangle 66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1" name="Rectangle 663"/>
              <p:cNvSpPr>
                <a:spLocks noChangeArrowheads="1"/>
              </p:cNvSpPr>
              <p:nvPr/>
            </p:nvSpPr>
            <p:spPr bwMode="auto">
              <a:xfrm>
                <a:off x="364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2" name="Rectangle 664"/>
              <p:cNvSpPr>
                <a:spLocks noChangeArrowheads="1"/>
              </p:cNvSpPr>
              <p:nvPr/>
            </p:nvSpPr>
            <p:spPr bwMode="auto">
              <a:xfrm>
                <a:off x="374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3" name="Rectangle 665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4" name="Rectangle 666"/>
              <p:cNvSpPr>
                <a:spLocks noChangeArrowheads="1"/>
              </p:cNvSpPr>
              <p:nvPr/>
            </p:nvSpPr>
            <p:spPr bwMode="auto">
              <a:xfrm>
                <a:off x="393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5" name="Rectangle 667"/>
              <p:cNvSpPr>
                <a:spLocks noChangeArrowheads="1"/>
              </p:cNvSpPr>
              <p:nvPr/>
            </p:nvSpPr>
            <p:spPr bwMode="auto">
              <a:xfrm>
                <a:off x="403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6" name="Rectangle 668"/>
              <p:cNvSpPr>
                <a:spLocks noChangeArrowheads="1"/>
              </p:cNvSpPr>
              <p:nvPr/>
            </p:nvSpPr>
            <p:spPr bwMode="auto">
              <a:xfrm>
                <a:off x="412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7" name="Rectangle 669"/>
              <p:cNvSpPr>
                <a:spLocks noChangeArrowheads="1"/>
              </p:cNvSpPr>
              <p:nvPr/>
            </p:nvSpPr>
            <p:spPr bwMode="auto">
              <a:xfrm>
                <a:off x="422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8" name="Rectangle 670"/>
              <p:cNvSpPr>
                <a:spLocks noChangeArrowheads="1"/>
              </p:cNvSpPr>
              <p:nvPr/>
            </p:nvSpPr>
            <p:spPr bwMode="auto">
              <a:xfrm>
                <a:off x="432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39" name="Rectangle 67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0" name="Rectangle 672"/>
              <p:cNvSpPr>
                <a:spLocks noChangeArrowheads="1"/>
              </p:cNvSpPr>
              <p:nvPr/>
            </p:nvSpPr>
            <p:spPr bwMode="auto">
              <a:xfrm>
                <a:off x="4512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1" name="Rectangle 673"/>
              <p:cNvSpPr>
                <a:spLocks noChangeArrowheads="1"/>
              </p:cNvSpPr>
              <p:nvPr/>
            </p:nvSpPr>
            <p:spPr bwMode="auto">
              <a:xfrm>
                <a:off x="4608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2" name="Rectangle 674"/>
              <p:cNvSpPr>
                <a:spLocks noChangeArrowheads="1"/>
              </p:cNvSpPr>
              <p:nvPr/>
            </p:nvSpPr>
            <p:spPr bwMode="auto">
              <a:xfrm>
                <a:off x="4704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3" name="Rectangle 675"/>
              <p:cNvSpPr>
                <a:spLocks noChangeArrowheads="1"/>
              </p:cNvSpPr>
              <p:nvPr/>
            </p:nvSpPr>
            <p:spPr bwMode="auto">
              <a:xfrm>
                <a:off x="4800" y="1392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44" name="Oval 676"/>
              <p:cNvSpPr>
                <a:spLocks noChangeArrowheads="1"/>
              </p:cNvSpPr>
              <p:nvPr/>
            </p:nvSpPr>
            <p:spPr bwMode="auto">
              <a:xfrm>
                <a:off x="156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5" name="Oval 677"/>
              <p:cNvSpPr>
                <a:spLocks noChangeArrowheads="1"/>
              </p:cNvSpPr>
              <p:nvPr/>
            </p:nvSpPr>
            <p:spPr bwMode="auto">
              <a:xfrm>
                <a:off x="165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6" name="Oval 678"/>
              <p:cNvSpPr>
                <a:spLocks noChangeArrowheads="1"/>
              </p:cNvSpPr>
              <p:nvPr/>
            </p:nvSpPr>
            <p:spPr bwMode="auto">
              <a:xfrm>
                <a:off x="175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7" name="Oval 679"/>
              <p:cNvSpPr>
                <a:spLocks noChangeArrowheads="1"/>
              </p:cNvSpPr>
              <p:nvPr/>
            </p:nvSpPr>
            <p:spPr bwMode="auto">
              <a:xfrm>
                <a:off x="184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8" name="Oval 680"/>
              <p:cNvSpPr>
                <a:spLocks noChangeArrowheads="1"/>
              </p:cNvSpPr>
              <p:nvPr/>
            </p:nvSpPr>
            <p:spPr bwMode="auto">
              <a:xfrm>
                <a:off x="194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49" name="Rectangle 681"/>
              <p:cNvSpPr>
                <a:spLocks noChangeArrowheads="1"/>
              </p:cNvSpPr>
              <p:nvPr/>
            </p:nvSpPr>
            <p:spPr bwMode="auto">
              <a:xfrm>
                <a:off x="153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0" name="Rectangle 682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1" name="Rectangle 683"/>
              <p:cNvSpPr>
                <a:spLocks noChangeArrowheads="1"/>
              </p:cNvSpPr>
              <p:nvPr/>
            </p:nvSpPr>
            <p:spPr bwMode="auto">
              <a:xfrm>
                <a:off x="172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2" name="Rectangle 684"/>
              <p:cNvSpPr>
                <a:spLocks noChangeArrowheads="1"/>
              </p:cNvSpPr>
              <p:nvPr/>
            </p:nvSpPr>
            <p:spPr bwMode="auto">
              <a:xfrm>
                <a:off x="182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3" name="Rectangle 685"/>
              <p:cNvSpPr>
                <a:spLocks noChangeArrowheads="1"/>
              </p:cNvSpPr>
              <p:nvPr/>
            </p:nvSpPr>
            <p:spPr bwMode="auto">
              <a:xfrm>
                <a:off x="192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54" name="Oval 686"/>
              <p:cNvSpPr>
                <a:spLocks noChangeArrowheads="1"/>
              </p:cNvSpPr>
              <p:nvPr/>
            </p:nvSpPr>
            <p:spPr bwMode="auto">
              <a:xfrm>
                <a:off x="204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5" name="Oval 687"/>
              <p:cNvSpPr>
                <a:spLocks noChangeArrowheads="1"/>
              </p:cNvSpPr>
              <p:nvPr/>
            </p:nvSpPr>
            <p:spPr bwMode="auto">
              <a:xfrm>
                <a:off x="213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6" name="Oval 688"/>
              <p:cNvSpPr>
                <a:spLocks noChangeArrowheads="1"/>
              </p:cNvSpPr>
              <p:nvPr/>
            </p:nvSpPr>
            <p:spPr bwMode="auto">
              <a:xfrm>
                <a:off x="223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7" name="Oval 689"/>
              <p:cNvSpPr>
                <a:spLocks noChangeArrowheads="1"/>
              </p:cNvSpPr>
              <p:nvPr/>
            </p:nvSpPr>
            <p:spPr bwMode="auto">
              <a:xfrm>
                <a:off x="232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8" name="Oval 690"/>
              <p:cNvSpPr>
                <a:spLocks noChangeArrowheads="1"/>
              </p:cNvSpPr>
              <p:nvPr/>
            </p:nvSpPr>
            <p:spPr bwMode="auto">
              <a:xfrm>
                <a:off x="242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59" name="Oval 691"/>
              <p:cNvSpPr>
                <a:spLocks noChangeArrowheads="1"/>
              </p:cNvSpPr>
              <p:nvPr/>
            </p:nvSpPr>
            <p:spPr bwMode="auto">
              <a:xfrm>
                <a:off x="252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0" name="Oval 692"/>
              <p:cNvSpPr>
                <a:spLocks noChangeArrowheads="1"/>
              </p:cNvSpPr>
              <p:nvPr/>
            </p:nvSpPr>
            <p:spPr bwMode="auto">
              <a:xfrm>
                <a:off x="261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1" name="Oval 693"/>
              <p:cNvSpPr>
                <a:spLocks noChangeArrowheads="1"/>
              </p:cNvSpPr>
              <p:nvPr/>
            </p:nvSpPr>
            <p:spPr bwMode="auto">
              <a:xfrm>
                <a:off x="271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2" name="Oval 694"/>
              <p:cNvSpPr>
                <a:spLocks noChangeArrowheads="1"/>
              </p:cNvSpPr>
              <p:nvPr/>
            </p:nvSpPr>
            <p:spPr bwMode="auto">
              <a:xfrm>
                <a:off x="280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3" name="Oval 695"/>
              <p:cNvSpPr>
                <a:spLocks noChangeArrowheads="1"/>
              </p:cNvSpPr>
              <p:nvPr/>
            </p:nvSpPr>
            <p:spPr bwMode="auto">
              <a:xfrm>
                <a:off x="290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4" name="Oval 696"/>
              <p:cNvSpPr>
                <a:spLocks noChangeArrowheads="1"/>
              </p:cNvSpPr>
              <p:nvPr/>
            </p:nvSpPr>
            <p:spPr bwMode="auto">
              <a:xfrm>
                <a:off x="300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65" name="Rectangle 697"/>
              <p:cNvSpPr>
                <a:spLocks noChangeArrowheads="1"/>
              </p:cNvSpPr>
              <p:nvPr/>
            </p:nvSpPr>
            <p:spPr bwMode="auto">
              <a:xfrm>
                <a:off x="201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6" name="Rectangle 698"/>
              <p:cNvSpPr>
                <a:spLocks noChangeArrowheads="1"/>
              </p:cNvSpPr>
              <p:nvPr/>
            </p:nvSpPr>
            <p:spPr bwMode="auto">
              <a:xfrm>
                <a:off x="211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7" name="Rectangle 699"/>
              <p:cNvSpPr>
                <a:spLocks noChangeArrowheads="1"/>
              </p:cNvSpPr>
              <p:nvPr/>
            </p:nvSpPr>
            <p:spPr bwMode="auto">
              <a:xfrm>
                <a:off x="220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8" name="Rectangle 700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69" name="Rectangle 701"/>
              <p:cNvSpPr>
                <a:spLocks noChangeArrowheads="1"/>
              </p:cNvSpPr>
              <p:nvPr/>
            </p:nvSpPr>
            <p:spPr bwMode="auto">
              <a:xfrm>
                <a:off x="240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0" name="Rectangle 702"/>
              <p:cNvSpPr>
                <a:spLocks noChangeArrowheads="1"/>
              </p:cNvSpPr>
              <p:nvPr/>
            </p:nvSpPr>
            <p:spPr bwMode="auto">
              <a:xfrm>
                <a:off x="249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1" name="Rectangle 703"/>
              <p:cNvSpPr>
                <a:spLocks noChangeArrowheads="1"/>
              </p:cNvSpPr>
              <p:nvPr/>
            </p:nvSpPr>
            <p:spPr bwMode="auto">
              <a:xfrm>
                <a:off x="259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2" name="Rectangle 704"/>
              <p:cNvSpPr>
                <a:spLocks noChangeArrowheads="1"/>
              </p:cNvSpPr>
              <p:nvPr/>
            </p:nvSpPr>
            <p:spPr bwMode="auto">
              <a:xfrm>
                <a:off x="268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3" name="Rectangle 705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4" name="Rectangle 706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5" name="Rectangle 707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76" name="Oval 708"/>
              <p:cNvSpPr>
                <a:spLocks noChangeArrowheads="1"/>
              </p:cNvSpPr>
              <p:nvPr/>
            </p:nvSpPr>
            <p:spPr bwMode="auto">
              <a:xfrm>
                <a:off x="3096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77" name="Oval 709"/>
              <p:cNvSpPr>
                <a:spLocks noChangeArrowheads="1"/>
              </p:cNvSpPr>
              <p:nvPr/>
            </p:nvSpPr>
            <p:spPr bwMode="auto">
              <a:xfrm>
                <a:off x="3192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78" name="Oval 710"/>
              <p:cNvSpPr>
                <a:spLocks noChangeArrowheads="1"/>
              </p:cNvSpPr>
              <p:nvPr/>
            </p:nvSpPr>
            <p:spPr bwMode="auto">
              <a:xfrm>
                <a:off x="3288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79" name="Oval 711"/>
              <p:cNvSpPr>
                <a:spLocks noChangeArrowheads="1"/>
              </p:cNvSpPr>
              <p:nvPr/>
            </p:nvSpPr>
            <p:spPr bwMode="auto">
              <a:xfrm>
                <a:off x="3384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80" name="Oval 712"/>
              <p:cNvSpPr>
                <a:spLocks noChangeArrowheads="1"/>
              </p:cNvSpPr>
              <p:nvPr/>
            </p:nvSpPr>
            <p:spPr bwMode="auto">
              <a:xfrm>
                <a:off x="3480" y="20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81" name="Rectangle 713"/>
              <p:cNvSpPr>
                <a:spLocks noChangeArrowheads="1"/>
              </p:cNvSpPr>
              <p:nvPr/>
            </p:nvSpPr>
            <p:spPr bwMode="auto">
              <a:xfrm>
                <a:off x="3072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2" name="Rectangle 714"/>
              <p:cNvSpPr>
                <a:spLocks noChangeArrowheads="1"/>
              </p:cNvSpPr>
              <p:nvPr/>
            </p:nvSpPr>
            <p:spPr bwMode="auto">
              <a:xfrm>
                <a:off x="3168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3" name="Rectangle 715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4" name="Rectangle 716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285" name="Rectangle 717"/>
              <p:cNvSpPr>
                <a:spLocks noChangeArrowheads="1"/>
              </p:cNvSpPr>
              <p:nvPr/>
            </p:nvSpPr>
            <p:spPr bwMode="auto">
              <a:xfrm>
                <a:off x="3456" y="2016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cxnSp>
            <p:nvCxnSpPr>
              <p:cNvPr id="110286" name="AutoShape 718"/>
              <p:cNvCxnSpPr>
                <a:cxnSpLocks noChangeShapeType="1"/>
                <a:stCxn id="110206" idx="2"/>
                <a:endCxn id="110251" idx="0"/>
              </p:cNvCxnSpPr>
              <p:nvPr/>
            </p:nvCxnSpPr>
            <p:spPr bwMode="auto">
              <a:xfrm flipH="1">
                <a:off x="1776" y="1488"/>
                <a:ext cx="57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87" name="AutoShape 719"/>
              <p:cNvCxnSpPr>
                <a:cxnSpLocks noChangeShapeType="1"/>
                <a:stCxn id="110208" idx="2"/>
                <a:endCxn id="110252" idx="0"/>
              </p:cNvCxnSpPr>
              <p:nvPr/>
            </p:nvCxnSpPr>
            <p:spPr bwMode="auto">
              <a:xfrm flipH="1">
                <a:off x="1872" y="1488"/>
                <a:ext cx="67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88" name="AutoShape 720"/>
              <p:cNvCxnSpPr>
                <a:cxnSpLocks noChangeShapeType="1"/>
                <a:stCxn id="110212" idx="2"/>
                <a:endCxn id="110266" idx="0"/>
              </p:cNvCxnSpPr>
              <p:nvPr/>
            </p:nvCxnSpPr>
            <p:spPr bwMode="auto">
              <a:xfrm flipH="1">
                <a:off x="2160" y="1488"/>
                <a:ext cx="76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89" name="AutoShape 721"/>
              <p:cNvCxnSpPr>
                <a:cxnSpLocks noChangeShapeType="1"/>
                <a:stCxn id="110214" idx="2"/>
                <a:endCxn id="110267" idx="0"/>
              </p:cNvCxnSpPr>
              <p:nvPr/>
            </p:nvCxnSpPr>
            <p:spPr bwMode="auto">
              <a:xfrm flipH="1">
                <a:off x="2256" y="1488"/>
                <a:ext cx="86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0" name="AutoShape 722"/>
              <p:cNvCxnSpPr>
                <a:cxnSpLocks noChangeShapeType="1"/>
                <a:stCxn id="110202" idx="2"/>
                <a:endCxn id="110270" idx="0"/>
              </p:cNvCxnSpPr>
              <p:nvPr/>
            </p:nvCxnSpPr>
            <p:spPr bwMode="auto">
              <a:xfrm flipH="1">
                <a:off x="2544" y="1488"/>
                <a:ext cx="960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1" name="AutoShape 723"/>
              <p:cNvCxnSpPr>
                <a:cxnSpLocks noChangeShapeType="1"/>
                <a:stCxn id="110211" idx="2"/>
                <a:endCxn id="110265" idx="0"/>
              </p:cNvCxnSpPr>
              <p:nvPr/>
            </p:nvCxnSpPr>
            <p:spPr bwMode="auto">
              <a:xfrm flipH="1">
                <a:off x="2064" y="1488"/>
                <a:ext cx="76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2" name="AutoShape 724"/>
              <p:cNvCxnSpPr>
                <a:cxnSpLocks noChangeShapeType="1"/>
                <a:stCxn id="110209" idx="2"/>
                <a:endCxn id="110253" idx="0"/>
              </p:cNvCxnSpPr>
              <p:nvPr/>
            </p:nvCxnSpPr>
            <p:spPr bwMode="auto">
              <a:xfrm flipH="1">
                <a:off x="1968" y="1488"/>
                <a:ext cx="6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3" name="AutoShape 725"/>
              <p:cNvCxnSpPr>
                <a:cxnSpLocks noChangeShapeType="1"/>
                <a:stCxn id="110203" idx="2"/>
                <a:endCxn id="110249" idx="0"/>
              </p:cNvCxnSpPr>
              <p:nvPr/>
            </p:nvCxnSpPr>
            <p:spPr bwMode="auto">
              <a:xfrm flipH="1">
                <a:off x="1584" y="1488"/>
                <a:ext cx="48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4" name="AutoShape 726"/>
              <p:cNvCxnSpPr>
                <a:cxnSpLocks noChangeShapeType="1"/>
                <a:stCxn id="110205" idx="2"/>
                <a:endCxn id="110250" idx="0"/>
              </p:cNvCxnSpPr>
              <p:nvPr/>
            </p:nvCxnSpPr>
            <p:spPr bwMode="auto">
              <a:xfrm flipH="1">
                <a:off x="1680" y="1488"/>
                <a:ext cx="57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5" name="AutoShape 727"/>
              <p:cNvCxnSpPr>
                <a:cxnSpLocks noChangeShapeType="1"/>
                <a:stCxn id="110215" idx="2"/>
                <a:endCxn id="110268" idx="0"/>
              </p:cNvCxnSpPr>
              <p:nvPr/>
            </p:nvCxnSpPr>
            <p:spPr bwMode="auto">
              <a:xfrm flipH="1">
                <a:off x="2352" y="1488"/>
                <a:ext cx="86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6" name="AutoShape 728"/>
              <p:cNvCxnSpPr>
                <a:cxnSpLocks noChangeShapeType="1"/>
                <a:stCxn id="110217" idx="2"/>
                <a:endCxn id="110269" idx="0"/>
              </p:cNvCxnSpPr>
              <p:nvPr/>
            </p:nvCxnSpPr>
            <p:spPr bwMode="auto">
              <a:xfrm flipH="1">
                <a:off x="2448" y="1488"/>
                <a:ext cx="96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7" name="AutoShape 729"/>
              <p:cNvCxnSpPr>
                <a:cxnSpLocks noChangeShapeType="1"/>
                <a:stCxn id="110234" idx="2"/>
                <a:endCxn id="110273" idx="0"/>
              </p:cNvCxnSpPr>
              <p:nvPr/>
            </p:nvCxnSpPr>
            <p:spPr bwMode="auto">
              <a:xfrm flipH="1">
                <a:off x="2832" y="1488"/>
                <a:ext cx="115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8" name="AutoShape 730"/>
              <p:cNvCxnSpPr>
                <a:cxnSpLocks noChangeShapeType="1"/>
                <a:stCxn id="110235" idx="2"/>
                <a:endCxn id="110274" idx="0"/>
              </p:cNvCxnSpPr>
              <p:nvPr/>
            </p:nvCxnSpPr>
            <p:spPr bwMode="auto">
              <a:xfrm flipH="1">
                <a:off x="2928" y="1488"/>
                <a:ext cx="115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299" name="AutoShape 731"/>
              <p:cNvCxnSpPr>
                <a:cxnSpLocks noChangeShapeType="1"/>
                <a:stCxn id="110240" idx="2"/>
                <a:endCxn id="110282" idx="0"/>
              </p:cNvCxnSpPr>
              <p:nvPr/>
            </p:nvCxnSpPr>
            <p:spPr bwMode="auto">
              <a:xfrm flipH="1">
                <a:off x="3216" y="1488"/>
                <a:ext cx="134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0" name="AutoShape 732"/>
              <p:cNvCxnSpPr>
                <a:cxnSpLocks noChangeShapeType="1"/>
                <a:stCxn id="110241" idx="2"/>
                <a:endCxn id="110283" idx="0"/>
              </p:cNvCxnSpPr>
              <p:nvPr/>
            </p:nvCxnSpPr>
            <p:spPr bwMode="auto">
              <a:xfrm flipH="1">
                <a:off x="3312" y="1488"/>
                <a:ext cx="134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1" name="AutoShape 733"/>
              <p:cNvCxnSpPr>
                <a:cxnSpLocks noChangeShapeType="1"/>
                <a:stCxn id="110238" idx="2"/>
                <a:endCxn id="110281" idx="0"/>
              </p:cNvCxnSpPr>
              <p:nvPr/>
            </p:nvCxnSpPr>
            <p:spPr bwMode="auto">
              <a:xfrm flipH="1">
                <a:off x="3120" y="1488"/>
                <a:ext cx="124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2" name="AutoShape 734"/>
              <p:cNvCxnSpPr>
                <a:cxnSpLocks noChangeShapeType="1"/>
                <a:stCxn id="110237" idx="2"/>
                <a:endCxn id="110275" idx="0"/>
              </p:cNvCxnSpPr>
              <p:nvPr/>
            </p:nvCxnSpPr>
            <p:spPr bwMode="auto">
              <a:xfrm flipH="1">
                <a:off x="3024" y="1488"/>
                <a:ext cx="124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3" name="AutoShape 735"/>
              <p:cNvCxnSpPr>
                <a:cxnSpLocks noChangeShapeType="1"/>
                <a:stCxn id="110231" idx="2"/>
                <a:endCxn id="110271" idx="0"/>
              </p:cNvCxnSpPr>
              <p:nvPr/>
            </p:nvCxnSpPr>
            <p:spPr bwMode="auto">
              <a:xfrm flipH="1">
                <a:off x="2640" y="1488"/>
                <a:ext cx="105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4" name="AutoShape 736"/>
              <p:cNvCxnSpPr>
                <a:cxnSpLocks noChangeShapeType="1"/>
                <a:stCxn id="110232" idx="2"/>
                <a:endCxn id="110272" idx="0"/>
              </p:cNvCxnSpPr>
              <p:nvPr/>
            </p:nvCxnSpPr>
            <p:spPr bwMode="auto">
              <a:xfrm flipH="1">
                <a:off x="2736" y="1488"/>
                <a:ext cx="105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5" name="AutoShape 737"/>
              <p:cNvCxnSpPr>
                <a:cxnSpLocks noChangeShapeType="1"/>
                <a:stCxn id="110243" idx="2"/>
                <a:endCxn id="110284" idx="0"/>
              </p:cNvCxnSpPr>
              <p:nvPr/>
            </p:nvCxnSpPr>
            <p:spPr bwMode="auto">
              <a:xfrm flipH="1">
                <a:off x="3408" y="1488"/>
                <a:ext cx="144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06" name="AutoShape 738"/>
              <p:cNvCxnSpPr>
                <a:cxnSpLocks noChangeShapeType="1"/>
                <a:stCxn id="110228" idx="2"/>
                <a:endCxn id="110285" idx="0"/>
              </p:cNvCxnSpPr>
              <p:nvPr/>
            </p:nvCxnSpPr>
            <p:spPr bwMode="auto">
              <a:xfrm flipH="1">
                <a:off x="3504" y="1488"/>
                <a:ext cx="144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2517" name="Line 1445"/>
            <p:cNvSpPr>
              <a:spLocks noChangeShapeType="1"/>
            </p:cNvSpPr>
            <p:nvPr/>
          </p:nvSpPr>
          <p:spPr bwMode="auto">
            <a:xfrm>
              <a:off x="1824" y="144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518" name="Line 1446"/>
            <p:cNvSpPr>
              <a:spLocks noChangeShapeType="1"/>
            </p:cNvSpPr>
            <p:nvPr/>
          </p:nvSpPr>
          <p:spPr bwMode="auto">
            <a:xfrm>
              <a:off x="3360" y="144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519" name="Line 1447"/>
            <p:cNvSpPr>
              <a:spLocks noChangeShapeType="1"/>
            </p:cNvSpPr>
            <p:nvPr/>
          </p:nvSpPr>
          <p:spPr bwMode="auto">
            <a:xfrm>
              <a:off x="1824" y="768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38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/>
          </a:bodyPr>
          <a:lstStyle/>
          <a:p>
            <a:r>
              <a:rPr lang="en-US" altLang="en-US" dirty="0"/>
              <a:t>Many transformations required before you can code in C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32522" name="Group 1450"/>
          <p:cNvGrpSpPr>
            <a:grpSpLocks/>
          </p:cNvGrpSpPr>
          <p:nvPr/>
        </p:nvGrpSpPr>
        <p:grpSpPr bwMode="auto">
          <a:xfrm>
            <a:off x="1987345" y="4650300"/>
            <a:ext cx="8305800" cy="1219200"/>
            <a:chOff x="288" y="1968"/>
            <a:chExt cx="5232" cy="768"/>
          </a:xfrm>
        </p:grpSpPr>
        <p:grpSp>
          <p:nvGrpSpPr>
            <p:cNvPr id="110307" name="Group 739"/>
            <p:cNvGrpSpPr>
              <a:grpSpLocks/>
            </p:cNvGrpSpPr>
            <p:nvPr/>
          </p:nvGrpSpPr>
          <p:grpSpPr bwMode="auto">
            <a:xfrm>
              <a:off x="288" y="1968"/>
              <a:ext cx="5232" cy="720"/>
              <a:chOff x="288" y="1920"/>
              <a:chExt cx="5232" cy="720"/>
            </a:xfrm>
          </p:grpSpPr>
          <p:grpSp>
            <p:nvGrpSpPr>
              <p:cNvPr id="110308" name="Group 740"/>
              <p:cNvGrpSpPr>
                <a:grpSpLocks/>
              </p:cNvGrpSpPr>
              <p:nvPr/>
            </p:nvGrpSpPr>
            <p:grpSpPr bwMode="auto">
              <a:xfrm>
                <a:off x="288" y="1920"/>
                <a:ext cx="1536" cy="96"/>
                <a:chOff x="288" y="2640"/>
                <a:chExt cx="1536" cy="96"/>
              </a:xfrm>
            </p:grpSpPr>
            <p:sp>
              <p:nvSpPr>
                <p:cNvPr id="110309" name="Oval 741"/>
                <p:cNvSpPr>
                  <a:spLocks noChangeArrowheads="1"/>
                </p:cNvSpPr>
                <p:nvPr/>
              </p:nvSpPr>
              <p:spPr bwMode="auto">
                <a:xfrm>
                  <a:off x="31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0" name="Oval 742"/>
                <p:cNvSpPr>
                  <a:spLocks noChangeArrowheads="1"/>
                </p:cNvSpPr>
                <p:nvPr/>
              </p:nvSpPr>
              <p:spPr bwMode="auto">
                <a:xfrm>
                  <a:off x="40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1" name="Oval 743"/>
                <p:cNvSpPr>
                  <a:spLocks noChangeArrowheads="1"/>
                </p:cNvSpPr>
                <p:nvPr/>
              </p:nvSpPr>
              <p:spPr bwMode="auto">
                <a:xfrm>
                  <a:off x="60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2" name="Oval 744"/>
                <p:cNvSpPr>
                  <a:spLocks noChangeArrowheads="1"/>
                </p:cNvSpPr>
                <p:nvPr/>
              </p:nvSpPr>
              <p:spPr bwMode="auto">
                <a:xfrm>
                  <a:off x="69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3" name="Oval 745"/>
                <p:cNvSpPr>
                  <a:spLocks noChangeArrowheads="1"/>
                </p:cNvSpPr>
                <p:nvPr/>
              </p:nvSpPr>
              <p:spPr bwMode="auto">
                <a:xfrm>
                  <a:off x="88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4" name="Oval 746"/>
                <p:cNvSpPr>
                  <a:spLocks noChangeArrowheads="1"/>
                </p:cNvSpPr>
                <p:nvPr/>
              </p:nvSpPr>
              <p:spPr bwMode="auto">
                <a:xfrm>
                  <a:off x="98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5" name="Oval 747"/>
                <p:cNvSpPr>
                  <a:spLocks noChangeArrowheads="1"/>
                </p:cNvSpPr>
                <p:nvPr/>
              </p:nvSpPr>
              <p:spPr bwMode="auto">
                <a:xfrm>
                  <a:off x="117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6" name="Oval 748"/>
                <p:cNvSpPr>
                  <a:spLocks noChangeArrowheads="1"/>
                </p:cNvSpPr>
                <p:nvPr/>
              </p:nvSpPr>
              <p:spPr bwMode="auto">
                <a:xfrm>
                  <a:off x="127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7" name="Oval 749"/>
                <p:cNvSpPr>
                  <a:spLocks noChangeArrowheads="1"/>
                </p:cNvSpPr>
                <p:nvPr/>
              </p:nvSpPr>
              <p:spPr bwMode="auto">
                <a:xfrm>
                  <a:off x="146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8" name="Oval 750"/>
                <p:cNvSpPr>
                  <a:spLocks noChangeArrowheads="1"/>
                </p:cNvSpPr>
                <p:nvPr/>
              </p:nvSpPr>
              <p:spPr bwMode="auto">
                <a:xfrm>
                  <a:off x="156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19" name="Oval 751"/>
                <p:cNvSpPr>
                  <a:spLocks noChangeArrowheads="1"/>
                </p:cNvSpPr>
                <p:nvPr/>
              </p:nvSpPr>
              <p:spPr bwMode="auto">
                <a:xfrm>
                  <a:off x="175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20" name="Rectangle 752"/>
                <p:cNvSpPr>
                  <a:spLocks noChangeArrowheads="1"/>
                </p:cNvSpPr>
                <p:nvPr/>
              </p:nvSpPr>
              <p:spPr bwMode="auto">
                <a:xfrm>
                  <a:off x="28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1" name="Rectangle 753"/>
                <p:cNvSpPr>
                  <a:spLocks noChangeArrowheads="1"/>
                </p:cNvSpPr>
                <p:nvPr/>
              </p:nvSpPr>
              <p:spPr bwMode="auto">
                <a:xfrm>
                  <a:off x="38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2" name="Rectangle 754"/>
                <p:cNvSpPr>
                  <a:spLocks noChangeArrowheads="1"/>
                </p:cNvSpPr>
                <p:nvPr/>
              </p:nvSpPr>
              <p:spPr bwMode="auto">
                <a:xfrm>
                  <a:off x="48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3" name="Rectangle 755"/>
                <p:cNvSpPr>
                  <a:spLocks noChangeArrowheads="1"/>
                </p:cNvSpPr>
                <p:nvPr/>
              </p:nvSpPr>
              <p:spPr bwMode="auto">
                <a:xfrm>
                  <a:off x="57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4" name="Rectangle 756"/>
                <p:cNvSpPr>
                  <a:spLocks noChangeArrowheads="1"/>
                </p:cNvSpPr>
                <p:nvPr/>
              </p:nvSpPr>
              <p:spPr bwMode="auto">
                <a:xfrm>
                  <a:off x="67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5" name="Rectangle 757"/>
                <p:cNvSpPr>
                  <a:spLocks noChangeArrowheads="1"/>
                </p:cNvSpPr>
                <p:nvPr/>
              </p:nvSpPr>
              <p:spPr bwMode="auto">
                <a:xfrm>
                  <a:off x="76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6" name="Rectangle 758"/>
                <p:cNvSpPr>
                  <a:spLocks noChangeArrowheads="1"/>
                </p:cNvSpPr>
                <p:nvPr/>
              </p:nvSpPr>
              <p:spPr bwMode="auto">
                <a:xfrm>
                  <a:off x="86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7" name="Rectangle 759"/>
                <p:cNvSpPr>
                  <a:spLocks noChangeArrowheads="1"/>
                </p:cNvSpPr>
                <p:nvPr/>
              </p:nvSpPr>
              <p:spPr bwMode="auto">
                <a:xfrm>
                  <a:off x="96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8" name="Rectangle 760"/>
                <p:cNvSpPr>
                  <a:spLocks noChangeArrowheads="1"/>
                </p:cNvSpPr>
                <p:nvPr/>
              </p:nvSpPr>
              <p:spPr bwMode="auto">
                <a:xfrm>
                  <a:off x="105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29" name="Rectangle 761"/>
                <p:cNvSpPr>
                  <a:spLocks noChangeArrowheads="1"/>
                </p:cNvSpPr>
                <p:nvPr/>
              </p:nvSpPr>
              <p:spPr bwMode="auto">
                <a:xfrm>
                  <a:off x="115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0" name="Rectangle 762"/>
                <p:cNvSpPr>
                  <a:spLocks noChangeArrowheads="1"/>
                </p:cNvSpPr>
                <p:nvPr/>
              </p:nvSpPr>
              <p:spPr bwMode="auto">
                <a:xfrm>
                  <a:off x="124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1" name="Rectangle 763"/>
                <p:cNvSpPr>
                  <a:spLocks noChangeArrowheads="1"/>
                </p:cNvSpPr>
                <p:nvPr/>
              </p:nvSpPr>
              <p:spPr bwMode="auto">
                <a:xfrm>
                  <a:off x="134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2" name="Rectangle 764"/>
                <p:cNvSpPr>
                  <a:spLocks noChangeArrowheads="1"/>
                </p:cNvSpPr>
                <p:nvPr/>
              </p:nvSpPr>
              <p:spPr bwMode="auto">
                <a:xfrm>
                  <a:off x="144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3" name="Rectangle 765"/>
                <p:cNvSpPr>
                  <a:spLocks noChangeArrowheads="1"/>
                </p:cNvSpPr>
                <p:nvPr/>
              </p:nvSpPr>
              <p:spPr bwMode="auto">
                <a:xfrm>
                  <a:off x="153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4" name="Rectangle 766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35" name="Rectangle 767"/>
                <p:cNvSpPr>
                  <a:spLocks noChangeArrowheads="1"/>
                </p:cNvSpPr>
                <p:nvPr/>
              </p:nvSpPr>
              <p:spPr bwMode="auto">
                <a:xfrm>
                  <a:off x="172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cxnSp>
            <p:nvCxnSpPr>
              <p:cNvPr id="110336" name="AutoShape 768"/>
              <p:cNvCxnSpPr>
                <a:cxnSpLocks noChangeShapeType="1"/>
                <a:stCxn id="110323" idx="2"/>
                <a:endCxn id="110416" idx="0"/>
              </p:cNvCxnSpPr>
              <p:nvPr/>
            </p:nvCxnSpPr>
            <p:spPr bwMode="auto">
              <a:xfrm>
                <a:off x="624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37" name="AutoShape 769"/>
              <p:cNvCxnSpPr>
                <a:cxnSpLocks noChangeShapeType="1"/>
                <a:stCxn id="110324" idx="2"/>
                <a:endCxn id="110417" idx="0"/>
              </p:cNvCxnSpPr>
              <p:nvPr/>
            </p:nvCxnSpPr>
            <p:spPr bwMode="auto">
              <a:xfrm>
                <a:off x="720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38" name="AutoShape 770"/>
              <p:cNvCxnSpPr>
                <a:cxnSpLocks noChangeShapeType="1"/>
                <a:stCxn id="110329" idx="2"/>
                <a:endCxn id="110420" idx="0"/>
              </p:cNvCxnSpPr>
              <p:nvPr/>
            </p:nvCxnSpPr>
            <p:spPr bwMode="auto">
              <a:xfrm flipH="1">
                <a:off x="1104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39" name="AutoShape 771"/>
              <p:cNvCxnSpPr>
                <a:cxnSpLocks noChangeShapeType="1"/>
                <a:stCxn id="110330" idx="2"/>
                <a:endCxn id="110421" idx="0"/>
              </p:cNvCxnSpPr>
              <p:nvPr/>
            </p:nvCxnSpPr>
            <p:spPr bwMode="auto">
              <a:xfrm flipH="1">
                <a:off x="1200" y="2016"/>
                <a:ext cx="9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0" name="AutoShape 772"/>
              <p:cNvCxnSpPr>
                <a:cxnSpLocks noChangeShapeType="1"/>
                <a:stCxn id="110335" idx="2"/>
                <a:endCxn id="110424" idx="0"/>
              </p:cNvCxnSpPr>
              <p:nvPr/>
            </p:nvCxnSpPr>
            <p:spPr bwMode="auto">
              <a:xfrm flipH="1">
                <a:off x="1488" y="2016"/>
                <a:ext cx="28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1" name="AutoShape 773"/>
              <p:cNvCxnSpPr>
                <a:cxnSpLocks noChangeShapeType="1"/>
                <a:stCxn id="110327" idx="2"/>
                <a:endCxn id="110419" idx="0"/>
              </p:cNvCxnSpPr>
              <p:nvPr/>
            </p:nvCxnSpPr>
            <p:spPr bwMode="auto">
              <a:xfrm>
                <a:off x="1008" y="2016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2" name="AutoShape 774"/>
              <p:cNvCxnSpPr>
                <a:cxnSpLocks noChangeShapeType="1"/>
                <a:stCxn id="110326" idx="2"/>
                <a:endCxn id="110418" idx="0"/>
              </p:cNvCxnSpPr>
              <p:nvPr/>
            </p:nvCxnSpPr>
            <p:spPr bwMode="auto">
              <a:xfrm>
                <a:off x="912" y="2016"/>
                <a:ext cx="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3" name="AutoShape 775"/>
              <p:cNvCxnSpPr>
                <a:cxnSpLocks noChangeShapeType="1"/>
                <a:stCxn id="110320" idx="2"/>
                <a:endCxn id="110414" idx="0"/>
              </p:cNvCxnSpPr>
              <p:nvPr/>
            </p:nvCxnSpPr>
            <p:spPr bwMode="auto">
              <a:xfrm>
                <a:off x="336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4" name="AutoShape 776"/>
              <p:cNvCxnSpPr>
                <a:cxnSpLocks noChangeShapeType="1"/>
                <a:stCxn id="110321" idx="2"/>
                <a:endCxn id="110415" idx="0"/>
              </p:cNvCxnSpPr>
              <p:nvPr/>
            </p:nvCxnSpPr>
            <p:spPr bwMode="auto">
              <a:xfrm>
                <a:off x="432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5" name="AutoShape 777"/>
              <p:cNvCxnSpPr>
                <a:cxnSpLocks noChangeShapeType="1"/>
                <a:stCxn id="110332" idx="2"/>
                <a:endCxn id="110422" idx="0"/>
              </p:cNvCxnSpPr>
              <p:nvPr/>
            </p:nvCxnSpPr>
            <p:spPr bwMode="auto">
              <a:xfrm flipH="1">
                <a:off x="1296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346" name="AutoShape 778"/>
              <p:cNvCxnSpPr>
                <a:cxnSpLocks noChangeShapeType="1"/>
                <a:stCxn id="110333" idx="2"/>
                <a:endCxn id="110423" idx="0"/>
              </p:cNvCxnSpPr>
              <p:nvPr/>
            </p:nvCxnSpPr>
            <p:spPr bwMode="auto">
              <a:xfrm flipH="1">
                <a:off x="1392" y="2016"/>
                <a:ext cx="19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10347" name="Group 779"/>
              <p:cNvGrpSpPr>
                <a:grpSpLocks/>
              </p:cNvGrpSpPr>
              <p:nvPr/>
            </p:nvGrpSpPr>
            <p:grpSpPr bwMode="auto">
              <a:xfrm>
                <a:off x="2112" y="1920"/>
                <a:ext cx="1536" cy="96"/>
                <a:chOff x="1968" y="2640"/>
                <a:chExt cx="1536" cy="96"/>
              </a:xfrm>
            </p:grpSpPr>
            <p:sp>
              <p:nvSpPr>
                <p:cNvPr id="110348" name="Oval 780"/>
                <p:cNvSpPr>
                  <a:spLocks noChangeArrowheads="1"/>
                </p:cNvSpPr>
                <p:nvPr/>
              </p:nvSpPr>
              <p:spPr bwMode="auto">
                <a:xfrm>
                  <a:off x="343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49" name="Oval 781"/>
                <p:cNvSpPr>
                  <a:spLocks noChangeArrowheads="1"/>
                </p:cNvSpPr>
                <p:nvPr/>
              </p:nvSpPr>
              <p:spPr bwMode="auto">
                <a:xfrm>
                  <a:off x="199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0" name="Oval 782"/>
                <p:cNvSpPr>
                  <a:spLocks noChangeArrowheads="1"/>
                </p:cNvSpPr>
                <p:nvPr/>
              </p:nvSpPr>
              <p:spPr bwMode="auto">
                <a:xfrm>
                  <a:off x="218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1" name="Oval 783"/>
                <p:cNvSpPr>
                  <a:spLocks noChangeArrowheads="1"/>
                </p:cNvSpPr>
                <p:nvPr/>
              </p:nvSpPr>
              <p:spPr bwMode="auto">
                <a:xfrm>
                  <a:off x="228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2" name="Oval 784"/>
                <p:cNvSpPr>
                  <a:spLocks noChangeArrowheads="1"/>
                </p:cNvSpPr>
                <p:nvPr/>
              </p:nvSpPr>
              <p:spPr bwMode="auto">
                <a:xfrm>
                  <a:off x="247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3" name="Oval 785"/>
                <p:cNvSpPr>
                  <a:spLocks noChangeArrowheads="1"/>
                </p:cNvSpPr>
                <p:nvPr/>
              </p:nvSpPr>
              <p:spPr bwMode="auto">
                <a:xfrm>
                  <a:off x="256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4" name="Oval 786"/>
                <p:cNvSpPr>
                  <a:spLocks noChangeArrowheads="1"/>
                </p:cNvSpPr>
                <p:nvPr/>
              </p:nvSpPr>
              <p:spPr bwMode="auto">
                <a:xfrm>
                  <a:off x="276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5" name="Oval 787"/>
                <p:cNvSpPr>
                  <a:spLocks noChangeArrowheads="1"/>
                </p:cNvSpPr>
                <p:nvPr/>
              </p:nvSpPr>
              <p:spPr bwMode="auto">
                <a:xfrm>
                  <a:off x="285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6" name="Oval 788"/>
                <p:cNvSpPr>
                  <a:spLocks noChangeArrowheads="1"/>
                </p:cNvSpPr>
                <p:nvPr/>
              </p:nvSpPr>
              <p:spPr bwMode="auto">
                <a:xfrm>
                  <a:off x="304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7" name="Oval 789"/>
                <p:cNvSpPr>
                  <a:spLocks noChangeArrowheads="1"/>
                </p:cNvSpPr>
                <p:nvPr/>
              </p:nvSpPr>
              <p:spPr bwMode="auto">
                <a:xfrm>
                  <a:off x="314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8" name="Oval 790"/>
                <p:cNvSpPr>
                  <a:spLocks noChangeArrowheads="1"/>
                </p:cNvSpPr>
                <p:nvPr/>
              </p:nvSpPr>
              <p:spPr bwMode="auto">
                <a:xfrm>
                  <a:off x="333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59" name="Rectangle 791"/>
                <p:cNvSpPr>
                  <a:spLocks noChangeArrowheads="1"/>
                </p:cNvSpPr>
                <p:nvPr/>
              </p:nvSpPr>
              <p:spPr bwMode="auto">
                <a:xfrm>
                  <a:off x="340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0" name="Rectangle 792"/>
                <p:cNvSpPr>
                  <a:spLocks noChangeArrowheads="1"/>
                </p:cNvSpPr>
                <p:nvPr/>
              </p:nvSpPr>
              <p:spPr bwMode="auto">
                <a:xfrm>
                  <a:off x="196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1" name="Rectangle 793"/>
                <p:cNvSpPr>
                  <a:spLocks noChangeArrowheads="1"/>
                </p:cNvSpPr>
                <p:nvPr/>
              </p:nvSpPr>
              <p:spPr bwMode="auto">
                <a:xfrm>
                  <a:off x="206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2" name="Rectangle 794"/>
                <p:cNvSpPr>
                  <a:spLocks noChangeArrowheads="1"/>
                </p:cNvSpPr>
                <p:nvPr/>
              </p:nvSpPr>
              <p:spPr bwMode="auto">
                <a:xfrm>
                  <a:off x="216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3" name="Rectangle 795"/>
                <p:cNvSpPr>
                  <a:spLocks noChangeArrowheads="1"/>
                </p:cNvSpPr>
                <p:nvPr/>
              </p:nvSpPr>
              <p:spPr bwMode="auto">
                <a:xfrm>
                  <a:off x="225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4" name="Rectangle 796"/>
                <p:cNvSpPr>
                  <a:spLocks noChangeArrowheads="1"/>
                </p:cNvSpPr>
                <p:nvPr/>
              </p:nvSpPr>
              <p:spPr bwMode="auto">
                <a:xfrm>
                  <a:off x="235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5" name="Rectangle 797"/>
                <p:cNvSpPr>
                  <a:spLocks noChangeArrowheads="1"/>
                </p:cNvSpPr>
                <p:nvPr/>
              </p:nvSpPr>
              <p:spPr bwMode="auto">
                <a:xfrm>
                  <a:off x="244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6" name="Rectangle 798"/>
                <p:cNvSpPr>
                  <a:spLocks noChangeArrowheads="1"/>
                </p:cNvSpPr>
                <p:nvPr/>
              </p:nvSpPr>
              <p:spPr bwMode="auto">
                <a:xfrm>
                  <a:off x="254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7" name="Rectangle 799"/>
                <p:cNvSpPr>
                  <a:spLocks noChangeArrowheads="1"/>
                </p:cNvSpPr>
                <p:nvPr/>
              </p:nvSpPr>
              <p:spPr bwMode="auto">
                <a:xfrm>
                  <a:off x="264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8" name="Rectangle 800"/>
                <p:cNvSpPr>
                  <a:spLocks noChangeArrowheads="1"/>
                </p:cNvSpPr>
                <p:nvPr/>
              </p:nvSpPr>
              <p:spPr bwMode="auto">
                <a:xfrm>
                  <a:off x="273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69" name="Rectangle 801"/>
                <p:cNvSpPr>
                  <a:spLocks noChangeArrowheads="1"/>
                </p:cNvSpPr>
                <p:nvPr/>
              </p:nvSpPr>
              <p:spPr bwMode="auto">
                <a:xfrm>
                  <a:off x="283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0" name="Rectangle 802"/>
                <p:cNvSpPr>
                  <a:spLocks noChangeArrowheads="1"/>
                </p:cNvSpPr>
                <p:nvPr/>
              </p:nvSpPr>
              <p:spPr bwMode="auto">
                <a:xfrm>
                  <a:off x="292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1" name="Rectangle 803"/>
                <p:cNvSpPr>
                  <a:spLocks noChangeArrowheads="1"/>
                </p:cNvSpPr>
                <p:nvPr/>
              </p:nvSpPr>
              <p:spPr bwMode="auto">
                <a:xfrm>
                  <a:off x="302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2" name="Rectangle 804"/>
                <p:cNvSpPr>
                  <a:spLocks noChangeArrowheads="1"/>
                </p:cNvSpPr>
                <p:nvPr/>
              </p:nvSpPr>
              <p:spPr bwMode="auto">
                <a:xfrm>
                  <a:off x="312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3" name="Rectangle 805"/>
                <p:cNvSpPr>
                  <a:spLocks noChangeArrowheads="1"/>
                </p:cNvSpPr>
                <p:nvPr/>
              </p:nvSpPr>
              <p:spPr bwMode="auto">
                <a:xfrm>
                  <a:off x="321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74" name="Rectangle 806"/>
                <p:cNvSpPr>
                  <a:spLocks noChangeArrowheads="1"/>
                </p:cNvSpPr>
                <p:nvPr/>
              </p:nvSpPr>
              <p:spPr bwMode="auto">
                <a:xfrm>
                  <a:off x="331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grpSp>
            <p:nvGrpSpPr>
              <p:cNvPr id="110375" name="Group 807"/>
              <p:cNvGrpSpPr>
                <a:grpSpLocks/>
              </p:cNvGrpSpPr>
              <p:nvPr/>
            </p:nvGrpSpPr>
            <p:grpSpPr bwMode="auto">
              <a:xfrm>
                <a:off x="3984" y="1920"/>
                <a:ext cx="1536" cy="96"/>
                <a:chOff x="3648" y="2640"/>
                <a:chExt cx="1536" cy="96"/>
              </a:xfrm>
            </p:grpSpPr>
            <p:sp>
              <p:nvSpPr>
                <p:cNvPr id="110376" name="Oval 808"/>
                <p:cNvSpPr>
                  <a:spLocks noChangeArrowheads="1"/>
                </p:cNvSpPr>
                <p:nvPr/>
              </p:nvSpPr>
              <p:spPr bwMode="auto">
                <a:xfrm>
                  <a:off x="501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77" name="Oval 809"/>
                <p:cNvSpPr>
                  <a:spLocks noChangeArrowheads="1"/>
                </p:cNvSpPr>
                <p:nvPr/>
              </p:nvSpPr>
              <p:spPr bwMode="auto">
                <a:xfrm>
                  <a:off x="376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78" name="Oval 810"/>
                <p:cNvSpPr>
                  <a:spLocks noChangeArrowheads="1"/>
                </p:cNvSpPr>
                <p:nvPr/>
              </p:nvSpPr>
              <p:spPr bwMode="auto">
                <a:xfrm>
                  <a:off x="386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79" name="Oval 811"/>
                <p:cNvSpPr>
                  <a:spLocks noChangeArrowheads="1"/>
                </p:cNvSpPr>
                <p:nvPr/>
              </p:nvSpPr>
              <p:spPr bwMode="auto">
                <a:xfrm>
                  <a:off x="4056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0" name="Oval 812"/>
                <p:cNvSpPr>
                  <a:spLocks noChangeArrowheads="1"/>
                </p:cNvSpPr>
                <p:nvPr/>
              </p:nvSpPr>
              <p:spPr bwMode="auto">
                <a:xfrm>
                  <a:off x="415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1" name="Oval 813"/>
                <p:cNvSpPr>
                  <a:spLocks noChangeArrowheads="1"/>
                </p:cNvSpPr>
                <p:nvPr/>
              </p:nvSpPr>
              <p:spPr bwMode="auto">
                <a:xfrm>
                  <a:off x="4344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2" name="Oval 814"/>
                <p:cNvSpPr>
                  <a:spLocks noChangeArrowheads="1"/>
                </p:cNvSpPr>
                <p:nvPr/>
              </p:nvSpPr>
              <p:spPr bwMode="auto">
                <a:xfrm>
                  <a:off x="444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3" name="Oval 815"/>
                <p:cNvSpPr>
                  <a:spLocks noChangeArrowheads="1"/>
                </p:cNvSpPr>
                <p:nvPr/>
              </p:nvSpPr>
              <p:spPr bwMode="auto">
                <a:xfrm>
                  <a:off x="4632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4" name="Oval 816"/>
                <p:cNvSpPr>
                  <a:spLocks noChangeArrowheads="1"/>
                </p:cNvSpPr>
                <p:nvPr/>
              </p:nvSpPr>
              <p:spPr bwMode="auto">
                <a:xfrm>
                  <a:off x="4728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5" name="Oval 817"/>
                <p:cNvSpPr>
                  <a:spLocks noChangeArrowheads="1"/>
                </p:cNvSpPr>
                <p:nvPr/>
              </p:nvSpPr>
              <p:spPr bwMode="auto">
                <a:xfrm>
                  <a:off x="4920" y="266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86" name="Rectangle 818"/>
                <p:cNvSpPr>
                  <a:spLocks noChangeArrowheads="1"/>
                </p:cNvSpPr>
                <p:nvPr/>
              </p:nvSpPr>
              <p:spPr bwMode="auto">
                <a:xfrm>
                  <a:off x="499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87" name="Rectangle 819"/>
                <p:cNvSpPr>
                  <a:spLocks noChangeArrowheads="1"/>
                </p:cNvSpPr>
                <p:nvPr/>
              </p:nvSpPr>
              <p:spPr bwMode="auto">
                <a:xfrm>
                  <a:off x="508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88" name="Rectangle 820"/>
                <p:cNvSpPr>
                  <a:spLocks noChangeArrowheads="1"/>
                </p:cNvSpPr>
                <p:nvPr/>
              </p:nvSpPr>
              <p:spPr bwMode="auto">
                <a:xfrm>
                  <a:off x="364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89" name="Rectangle 821"/>
                <p:cNvSpPr>
                  <a:spLocks noChangeArrowheads="1"/>
                </p:cNvSpPr>
                <p:nvPr/>
              </p:nvSpPr>
              <p:spPr bwMode="auto">
                <a:xfrm>
                  <a:off x="374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0" name="Rectangle 822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1" name="Rectangle 823"/>
                <p:cNvSpPr>
                  <a:spLocks noChangeArrowheads="1"/>
                </p:cNvSpPr>
                <p:nvPr/>
              </p:nvSpPr>
              <p:spPr bwMode="auto">
                <a:xfrm>
                  <a:off x="393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2" name="Rectangle 824"/>
                <p:cNvSpPr>
                  <a:spLocks noChangeArrowheads="1"/>
                </p:cNvSpPr>
                <p:nvPr/>
              </p:nvSpPr>
              <p:spPr bwMode="auto">
                <a:xfrm>
                  <a:off x="403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3" name="Rectangle 825"/>
                <p:cNvSpPr>
                  <a:spLocks noChangeArrowheads="1"/>
                </p:cNvSpPr>
                <p:nvPr/>
              </p:nvSpPr>
              <p:spPr bwMode="auto">
                <a:xfrm>
                  <a:off x="412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4" name="Rectangle 826"/>
                <p:cNvSpPr>
                  <a:spLocks noChangeArrowheads="1"/>
                </p:cNvSpPr>
                <p:nvPr/>
              </p:nvSpPr>
              <p:spPr bwMode="auto">
                <a:xfrm>
                  <a:off x="422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5" name="Rectangle 827"/>
                <p:cNvSpPr>
                  <a:spLocks noChangeArrowheads="1"/>
                </p:cNvSpPr>
                <p:nvPr/>
              </p:nvSpPr>
              <p:spPr bwMode="auto">
                <a:xfrm>
                  <a:off x="432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6" name="Rectangle 828"/>
                <p:cNvSpPr>
                  <a:spLocks noChangeArrowheads="1"/>
                </p:cNvSpPr>
                <p:nvPr/>
              </p:nvSpPr>
              <p:spPr bwMode="auto">
                <a:xfrm>
                  <a:off x="441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7" name="Rectangle 829"/>
                <p:cNvSpPr>
                  <a:spLocks noChangeArrowheads="1"/>
                </p:cNvSpPr>
                <p:nvPr/>
              </p:nvSpPr>
              <p:spPr bwMode="auto">
                <a:xfrm>
                  <a:off x="4512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8" name="Rectangle 830"/>
                <p:cNvSpPr>
                  <a:spLocks noChangeArrowheads="1"/>
                </p:cNvSpPr>
                <p:nvPr/>
              </p:nvSpPr>
              <p:spPr bwMode="auto">
                <a:xfrm>
                  <a:off x="4608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399" name="Rectangle 831"/>
                <p:cNvSpPr>
                  <a:spLocks noChangeArrowheads="1"/>
                </p:cNvSpPr>
                <p:nvPr/>
              </p:nvSpPr>
              <p:spPr bwMode="auto">
                <a:xfrm>
                  <a:off x="4704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00" name="Rectangle 832"/>
                <p:cNvSpPr>
                  <a:spLocks noChangeArrowheads="1"/>
                </p:cNvSpPr>
                <p:nvPr/>
              </p:nvSpPr>
              <p:spPr bwMode="auto">
                <a:xfrm>
                  <a:off x="4800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01" name="Rectangle 833"/>
                <p:cNvSpPr>
                  <a:spLocks noChangeArrowheads="1"/>
                </p:cNvSpPr>
                <p:nvPr/>
              </p:nvSpPr>
              <p:spPr bwMode="auto">
                <a:xfrm>
                  <a:off x="4896" y="2640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grpSp>
            <p:nvGrpSpPr>
              <p:cNvPr id="110402" name="Group 834"/>
              <p:cNvGrpSpPr>
                <a:grpSpLocks/>
              </p:cNvGrpSpPr>
              <p:nvPr/>
            </p:nvGrpSpPr>
            <p:grpSpPr bwMode="auto">
              <a:xfrm>
                <a:off x="480" y="2544"/>
                <a:ext cx="3072" cy="96"/>
                <a:chOff x="288" y="3264"/>
                <a:chExt cx="3072" cy="96"/>
              </a:xfrm>
            </p:grpSpPr>
            <p:sp>
              <p:nvSpPr>
                <p:cNvPr id="110403" name="Oval 835"/>
                <p:cNvSpPr>
                  <a:spLocks noChangeArrowheads="1"/>
                </p:cNvSpPr>
                <p:nvPr/>
              </p:nvSpPr>
              <p:spPr bwMode="auto">
                <a:xfrm>
                  <a:off x="31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4" name="Oval 836"/>
                <p:cNvSpPr>
                  <a:spLocks noChangeArrowheads="1"/>
                </p:cNvSpPr>
                <p:nvPr/>
              </p:nvSpPr>
              <p:spPr bwMode="auto">
                <a:xfrm>
                  <a:off x="40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5" name="Oval 837"/>
                <p:cNvSpPr>
                  <a:spLocks noChangeArrowheads="1"/>
                </p:cNvSpPr>
                <p:nvPr/>
              </p:nvSpPr>
              <p:spPr bwMode="auto">
                <a:xfrm>
                  <a:off x="50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6" name="Oval 838"/>
                <p:cNvSpPr>
                  <a:spLocks noChangeArrowheads="1"/>
                </p:cNvSpPr>
                <p:nvPr/>
              </p:nvSpPr>
              <p:spPr bwMode="auto">
                <a:xfrm>
                  <a:off x="60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7" name="Oval 839"/>
                <p:cNvSpPr>
                  <a:spLocks noChangeArrowheads="1"/>
                </p:cNvSpPr>
                <p:nvPr/>
              </p:nvSpPr>
              <p:spPr bwMode="auto">
                <a:xfrm>
                  <a:off x="69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8" name="Oval 840"/>
                <p:cNvSpPr>
                  <a:spLocks noChangeArrowheads="1"/>
                </p:cNvSpPr>
                <p:nvPr/>
              </p:nvSpPr>
              <p:spPr bwMode="auto">
                <a:xfrm>
                  <a:off x="79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09" name="Oval 841"/>
                <p:cNvSpPr>
                  <a:spLocks noChangeArrowheads="1"/>
                </p:cNvSpPr>
                <p:nvPr/>
              </p:nvSpPr>
              <p:spPr bwMode="auto">
                <a:xfrm>
                  <a:off x="88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0" name="Oval 842"/>
                <p:cNvSpPr>
                  <a:spLocks noChangeArrowheads="1"/>
                </p:cNvSpPr>
                <p:nvPr/>
              </p:nvSpPr>
              <p:spPr bwMode="auto">
                <a:xfrm>
                  <a:off x="98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1" name="Oval 843"/>
                <p:cNvSpPr>
                  <a:spLocks noChangeArrowheads="1"/>
                </p:cNvSpPr>
                <p:nvPr/>
              </p:nvSpPr>
              <p:spPr bwMode="auto">
                <a:xfrm>
                  <a:off x="108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2" name="Oval 844"/>
                <p:cNvSpPr>
                  <a:spLocks noChangeArrowheads="1"/>
                </p:cNvSpPr>
                <p:nvPr/>
              </p:nvSpPr>
              <p:spPr bwMode="auto">
                <a:xfrm>
                  <a:off x="117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3" name="Oval 845"/>
                <p:cNvSpPr>
                  <a:spLocks noChangeArrowheads="1"/>
                </p:cNvSpPr>
                <p:nvPr/>
              </p:nvSpPr>
              <p:spPr bwMode="auto">
                <a:xfrm>
                  <a:off x="127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14" name="Rectangle 846"/>
                <p:cNvSpPr>
                  <a:spLocks noChangeArrowheads="1"/>
                </p:cNvSpPr>
                <p:nvPr/>
              </p:nvSpPr>
              <p:spPr bwMode="auto">
                <a:xfrm>
                  <a:off x="28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5" name="Rectangle 847"/>
                <p:cNvSpPr>
                  <a:spLocks noChangeArrowheads="1"/>
                </p:cNvSpPr>
                <p:nvPr/>
              </p:nvSpPr>
              <p:spPr bwMode="auto">
                <a:xfrm>
                  <a:off x="38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6" name="Rectangle 848"/>
                <p:cNvSpPr>
                  <a:spLocks noChangeArrowheads="1"/>
                </p:cNvSpPr>
                <p:nvPr/>
              </p:nvSpPr>
              <p:spPr bwMode="auto">
                <a:xfrm>
                  <a:off x="48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7" name="Rectangle 849"/>
                <p:cNvSpPr>
                  <a:spLocks noChangeArrowheads="1"/>
                </p:cNvSpPr>
                <p:nvPr/>
              </p:nvSpPr>
              <p:spPr bwMode="auto">
                <a:xfrm>
                  <a:off x="57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8" name="Rectangle 850"/>
                <p:cNvSpPr>
                  <a:spLocks noChangeArrowheads="1"/>
                </p:cNvSpPr>
                <p:nvPr/>
              </p:nvSpPr>
              <p:spPr bwMode="auto">
                <a:xfrm>
                  <a:off x="67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19" name="Rectangle 851"/>
                <p:cNvSpPr>
                  <a:spLocks noChangeArrowheads="1"/>
                </p:cNvSpPr>
                <p:nvPr/>
              </p:nvSpPr>
              <p:spPr bwMode="auto">
                <a:xfrm>
                  <a:off x="76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0" name="Rectangle 852"/>
                <p:cNvSpPr>
                  <a:spLocks noChangeArrowheads="1"/>
                </p:cNvSpPr>
                <p:nvPr/>
              </p:nvSpPr>
              <p:spPr bwMode="auto">
                <a:xfrm>
                  <a:off x="86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1" name="Rectangle 853"/>
                <p:cNvSpPr>
                  <a:spLocks noChangeArrowheads="1"/>
                </p:cNvSpPr>
                <p:nvPr/>
              </p:nvSpPr>
              <p:spPr bwMode="auto">
                <a:xfrm>
                  <a:off x="96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2" name="Rectangle 854"/>
                <p:cNvSpPr>
                  <a:spLocks noChangeArrowheads="1"/>
                </p:cNvSpPr>
                <p:nvPr/>
              </p:nvSpPr>
              <p:spPr bwMode="auto">
                <a:xfrm>
                  <a:off x="105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3" name="Rectangle 855"/>
                <p:cNvSpPr>
                  <a:spLocks noChangeArrowheads="1"/>
                </p:cNvSpPr>
                <p:nvPr/>
              </p:nvSpPr>
              <p:spPr bwMode="auto">
                <a:xfrm>
                  <a:off x="115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4" name="Rectangle 856"/>
                <p:cNvSpPr>
                  <a:spLocks noChangeArrowheads="1"/>
                </p:cNvSpPr>
                <p:nvPr/>
              </p:nvSpPr>
              <p:spPr bwMode="auto">
                <a:xfrm>
                  <a:off x="124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25" name="Oval 857"/>
                <p:cNvSpPr>
                  <a:spLocks noChangeArrowheads="1"/>
                </p:cNvSpPr>
                <p:nvPr/>
              </p:nvSpPr>
              <p:spPr bwMode="auto">
                <a:xfrm>
                  <a:off x="136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6" name="Oval 858"/>
                <p:cNvSpPr>
                  <a:spLocks noChangeArrowheads="1"/>
                </p:cNvSpPr>
                <p:nvPr/>
              </p:nvSpPr>
              <p:spPr bwMode="auto">
                <a:xfrm>
                  <a:off x="146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7" name="Oval 859"/>
                <p:cNvSpPr>
                  <a:spLocks noChangeArrowheads="1"/>
                </p:cNvSpPr>
                <p:nvPr/>
              </p:nvSpPr>
              <p:spPr bwMode="auto">
                <a:xfrm>
                  <a:off x="156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8" name="Oval 860"/>
                <p:cNvSpPr>
                  <a:spLocks noChangeArrowheads="1"/>
                </p:cNvSpPr>
                <p:nvPr/>
              </p:nvSpPr>
              <p:spPr bwMode="auto">
                <a:xfrm>
                  <a:off x="165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29" name="Oval 861"/>
                <p:cNvSpPr>
                  <a:spLocks noChangeArrowheads="1"/>
                </p:cNvSpPr>
                <p:nvPr/>
              </p:nvSpPr>
              <p:spPr bwMode="auto">
                <a:xfrm>
                  <a:off x="175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0" name="Rectangle 862"/>
                <p:cNvSpPr>
                  <a:spLocks noChangeArrowheads="1"/>
                </p:cNvSpPr>
                <p:nvPr/>
              </p:nvSpPr>
              <p:spPr bwMode="auto">
                <a:xfrm>
                  <a:off x="134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1" name="Rectangle 863"/>
                <p:cNvSpPr>
                  <a:spLocks noChangeArrowheads="1"/>
                </p:cNvSpPr>
                <p:nvPr/>
              </p:nvSpPr>
              <p:spPr bwMode="auto">
                <a:xfrm>
                  <a:off x="144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2" name="Rectangle 864"/>
                <p:cNvSpPr>
                  <a:spLocks noChangeArrowheads="1"/>
                </p:cNvSpPr>
                <p:nvPr/>
              </p:nvSpPr>
              <p:spPr bwMode="auto">
                <a:xfrm>
                  <a:off x="153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3" name="Rectangle 865"/>
                <p:cNvSpPr>
                  <a:spLocks noChangeArrowheads="1"/>
                </p:cNvSpPr>
                <p:nvPr/>
              </p:nvSpPr>
              <p:spPr bwMode="auto">
                <a:xfrm>
                  <a:off x="163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4" name="Rectangle 866"/>
                <p:cNvSpPr>
                  <a:spLocks noChangeArrowheads="1"/>
                </p:cNvSpPr>
                <p:nvPr/>
              </p:nvSpPr>
              <p:spPr bwMode="auto">
                <a:xfrm>
                  <a:off x="172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35" name="Oval 867"/>
                <p:cNvSpPr>
                  <a:spLocks noChangeArrowheads="1"/>
                </p:cNvSpPr>
                <p:nvPr/>
              </p:nvSpPr>
              <p:spPr bwMode="auto">
                <a:xfrm>
                  <a:off x="184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6" name="Oval 868"/>
                <p:cNvSpPr>
                  <a:spLocks noChangeArrowheads="1"/>
                </p:cNvSpPr>
                <p:nvPr/>
              </p:nvSpPr>
              <p:spPr bwMode="auto">
                <a:xfrm>
                  <a:off x="194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7" name="Oval 869"/>
                <p:cNvSpPr>
                  <a:spLocks noChangeArrowheads="1"/>
                </p:cNvSpPr>
                <p:nvPr/>
              </p:nvSpPr>
              <p:spPr bwMode="auto">
                <a:xfrm>
                  <a:off x="204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8" name="Oval 870"/>
                <p:cNvSpPr>
                  <a:spLocks noChangeArrowheads="1"/>
                </p:cNvSpPr>
                <p:nvPr/>
              </p:nvSpPr>
              <p:spPr bwMode="auto">
                <a:xfrm>
                  <a:off x="213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39" name="Oval 871"/>
                <p:cNvSpPr>
                  <a:spLocks noChangeArrowheads="1"/>
                </p:cNvSpPr>
                <p:nvPr/>
              </p:nvSpPr>
              <p:spPr bwMode="auto">
                <a:xfrm>
                  <a:off x="223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0" name="Oval 872"/>
                <p:cNvSpPr>
                  <a:spLocks noChangeArrowheads="1"/>
                </p:cNvSpPr>
                <p:nvPr/>
              </p:nvSpPr>
              <p:spPr bwMode="auto">
                <a:xfrm>
                  <a:off x="232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1" name="Oval 873"/>
                <p:cNvSpPr>
                  <a:spLocks noChangeArrowheads="1"/>
                </p:cNvSpPr>
                <p:nvPr/>
              </p:nvSpPr>
              <p:spPr bwMode="auto">
                <a:xfrm>
                  <a:off x="242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2" name="Oval 874"/>
                <p:cNvSpPr>
                  <a:spLocks noChangeArrowheads="1"/>
                </p:cNvSpPr>
                <p:nvPr/>
              </p:nvSpPr>
              <p:spPr bwMode="auto">
                <a:xfrm>
                  <a:off x="252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3" name="Oval 875"/>
                <p:cNvSpPr>
                  <a:spLocks noChangeArrowheads="1"/>
                </p:cNvSpPr>
                <p:nvPr/>
              </p:nvSpPr>
              <p:spPr bwMode="auto">
                <a:xfrm>
                  <a:off x="261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4" name="Oval 876"/>
                <p:cNvSpPr>
                  <a:spLocks noChangeArrowheads="1"/>
                </p:cNvSpPr>
                <p:nvPr/>
              </p:nvSpPr>
              <p:spPr bwMode="auto">
                <a:xfrm>
                  <a:off x="271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5" name="Oval 877"/>
                <p:cNvSpPr>
                  <a:spLocks noChangeArrowheads="1"/>
                </p:cNvSpPr>
                <p:nvPr/>
              </p:nvSpPr>
              <p:spPr bwMode="auto">
                <a:xfrm>
                  <a:off x="280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46" name="Rectangle 878"/>
                <p:cNvSpPr>
                  <a:spLocks noChangeArrowheads="1"/>
                </p:cNvSpPr>
                <p:nvPr/>
              </p:nvSpPr>
              <p:spPr bwMode="auto">
                <a:xfrm>
                  <a:off x="182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47" name="Rectangle 879"/>
                <p:cNvSpPr>
                  <a:spLocks noChangeArrowheads="1"/>
                </p:cNvSpPr>
                <p:nvPr/>
              </p:nvSpPr>
              <p:spPr bwMode="auto">
                <a:xfrm>
                  <a:off x="192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48" name="Rectangle 880"/>
                <p:cNvSpPr>
                  <a:spLocks noChangeArrowheads="1"/>
                </p:cNvSpPr>
                <p:nvPr/>
              </p:nvSpPr>
              <p:spPr bwMode="auto">
                <a:xfrm>
                  <a:off x="201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49" name="Rectangle 881"/>
                <p:cNvSpPr>
                  <a:spLocks noChangeArrowheads="1"/>
                </p:cNvSpPr>
                <p:nvPr/>
              </p:nvSpPr>
              <p:spPr bwMode="auto">
                <a:xfrm>
                  <a:off x="211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0" name="Rectangle 882"/>
                <p:cNvSpPr>
                  <a:spLocks noChangeArrowheads="1"/>
                </p:cNvSpPr>
                <p:nvPr/>
              </p:nvSpPr>
              <p:spPr bwMode="auto">
                <a:xfrm>
                  <a:off x="220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1" name="Rectangle 883"/>
                <p:cNvSpPr>
                  <a:spLocks noChangeArrowheads="1"/>
                </p:cNvSpPr>
                <p:nvPr/>
              </p:nvSpPr>
              <p:spPr bwMode="auto">
                <a:xfrm>
                  <a:off x="230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2" name="Rectangle 884"/>
                <p:cNvSpPr>
                  <a:spLocks noChangeArrowheads="1"/>
                </p:cNvSpPr>
                <p:nvPr/>
              </p:nvSpPr>
              <p:spPr bwMode="auto">
                <a:xfrm>
                  <a:off x="240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3" name="Rectangle 885"/>
                <p:cNvSpPr>
                  <a:spLocks noChangeArrowheads="1"/>
                </p:cNvSpPr>
                <p:nvPr/>
              </p:nvSpPr>
              <p:spPr bwMode="auto">
                <a:xfrm>
                  <a:off x="249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4" name="Rectangle 886"/>
                <p:cNvSpPr>
                  <a:spLocks noChangeArrowheads="1"/>
                </p:cNvSpPr>
                <p:nvPr/>
              </p:nvSpPr>
              <p:spPr bwMode="auto">
                <a:xfrm>
                  <a:off x="259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5" name="Rectangle 887"/>
                <p:cNvSpPr>
                  <a:spLocks noChangeArrowheads="1"/>
                </p:cNvSpPr>
                <p:nvPr/>
              </p:nvSpPr>
              <p:spPr bwMode="auto">
                <a:xfrm>
                  <a:off x="268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6" name="Rectangle 888"/>
                <p:cNvSpPr>
                  <a:spLocks noChangeArrowheads="1"/>
                </p:cNvSpPr>
                <p:nvPr/>
              </p:nvSpPr>
              <p:spPr bwMode="auto">
                <a:xfrm>
                  <a:off x="278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57" name="Oval 889"/>
                <p:cNvSpPr>
                  <a:spLocks noChangeArrowheads="1"/>
                </p:cNvSpPr>
                <p:nvPr/>
              </p:nvSpPr>
              <p:spPr bwMode="auto">
                <a:xfrm>
                  <a:off x="2904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58" name="Oval 890"/>
                <p:cNvSpPr>
                  <a:spLocks noChangeArrowheads="1"/>
                </p:cNvSpPr>
                <p:nvPr/>
              </p:nvSpPr>
              <p:spPr bwMode="auto">
                <a:xfrm>
                  <a:off x="3000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59" name="Oval 891"/>
                <p:cNvSpPr>
                  <a:spLocks noChangeArrowheads="1"/>
                </p:cNvSpPr>
                <p:nvPr/>
              </p:nvSpPr>
              <p:spPr bwMode="auto">
                <a:xfrm>
                  <a:off x="3096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60" name="Oval 892"/>
                <p:cNvSpPr>
                  <a:spLocks noChangeArrowheads="1"/>
                </p:cNvSpPr>
                <p:nvPr/>
              </p:nvSpPr>
              <p:spPr bwMode="auto">
                <a:xfrm>
                  <a:off x="3192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61" name="Oval 893"/>
                <p:cNvSpPr>
                  <a:spLocks noChangeArrowheads="1"/>
                </p:cNvSpPr>
                <p:nvPr/>
              </p:nvSpPr>
              <p:spPr bwMode="auto">
                <a:xfrm>
                  <a:off x="3288" y="328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462" name="Rectangle 894"/>
                <p:cNvSpPr>
                  <a:spLocks noChangeArrowheads="1"/>
                </p:cNvSpPr>
                <p:nvPr/>
              </p:nvSpPr>
              <p:spPr bwMode="auto">
                <a:xfrm>
                  <a:off x="2880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3" name="Rectangle 895"/>
                <p:cNvSpPr>
                  <a:spLocks noChangeArrowheads="1"/>
                </p:cNvSpPr>
                <p:nvPr/>
              </p:nvSpPr>
              <p:spPr bwMode="auto">
                <a:xfrm>
                  <a:off x="2976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4" name="Rectangle 896"/>
                <p:cNvSpPr>
                  <a:spLocks noChangeArrowheads="1"/>
                </p:cNvSpPr>
                <p:nvPr/>
              </p:nvSpPr>
              <p:spPr bwMode="auto">
                <a:xfrm>
                  <a:off x="3072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5" name="Rectangle 897"/>
                <p:cNvSpPr>
                  <a:spLocks noChangeArrowheads="1"/>
                </p:cNvSpPr>
                <p:nvPr/>
              </p:nvSpPr>
              <p:spPr bwMode="auto">
                <a:xfrm>
                  <a:off x="3168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  <p:sp>
              <p:nvSpPr>
                <p:cNvPr id="110466" name="Rectangle 898"/>
                <p:cNvSpPr>
                  <a:spLocks noChangeArrowheads="1"/>
                </p:cNvSpPr>
                <p:nvPr/>
              </p:nvSpPr>
              <p:spPr bwMode="auto">
                <a:xfrm>
                  <a:off x="3264" y="3264"/>
                  <a:ext cx="96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en-US">
                    <a:latin typeface="Times New Roman" panose="02020603050405020304" pitchFamily="18" charset="0"/>
                    <a:sym typeface="Math B" pitchFamily="2" charset="2"/>
                  </a:endParaRPr>
                </a:p>
              </p:txBody>
            </p:sp>
          </p:grpSp>
          <p:cxnSp>
            <p:nvCxnSpPr>
              <p:cNvPr id="110467" name="AutoShape 899"/>
              <p:cNvCxnSpPr>
                <a:cxnSpLocks noChangeShapeType="1"/>
                <a:stCxn id="110363" idx="2"/>
                <a:endCxn id="110432" idx="0"/>
              </p:cNvCxnSpPr>
              <p:nvPr/>
            </p:nvCxnSpPr>
            <p:spPr bwMode="auto">
              <a:xfrm flipH="1">
                <a:off x="1776" y="2016"/>
                <a:ext cx="672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68" name="AutoShape 900"/>
              <p:cNvCxnSpPr>
                <a:cxnSpLocks noChangeShapeType="1"/>
                <a:stCxn id="110365" idx="2"/>
                <a:endCxn id="110433" idx="0"/>
              </p:cNvCxnSpPr>
              <p:nvPr/>
            </p:nvCxnSpPr>
            <p:spPr bwMode="auto">
              <a:xfrm flipH="1">
                <a:off x="1872" y="2016"/>
                <a:ext cx="768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69" name="AutoShape 901"/>
              <p:cNvCxnSpPr>
                <a:cxnSpLocks noChangeShapeType="1"/>
                <a:stCxn id="110369" idx="2"/>
                <a:endCxn id="110447" idx="0"/>
              </p:cNvCxnSpPr>
              <p:nvPr/>
            </p:nvCxnSpPr>
            <p:spPr bwMode="auto">
              <a:xfrm flipH="1">
                <a:off x="2160" y="2016"/>
                <a:ext cx="86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0" name="AutoShape 902"/>
              <p:cNvCxnSpPr>
                <a:cxnSpLocks noChangeShapeType="1"/>
                <a:stCxn id="110371" idx="2"/>
                <a:endCxn id="110448" idx="0"/>
              </p:cNvCxnSpPr>
              <p:nvPr/>
            </p:nvCxnSpPr>
            <p:spPr bwMode="auto">
              <a:xfrm flipH="1">
                <a:off x="2256" y="2016"/>
                <a:ext cx="960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1" name="AutoShape 903"/>
              <p:cNvCxnSpPr>
                <a:cxnSpLocks noChangeShapeType="1"/>
                <a:stCxn id="110359" idx="2"/>
                <a:endCxn id="110451" idx="0"/>
              </p:cNvCxnSpPr>
              <p:nvPr/>
            </p:nvCxnSpPr>
            <p:spPr bwMode="auto">
              <a:xfrm flipH="1">
                <a:off x="2544" y="2016"/>
                <a:ext cx="105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2" name="AutoShape 904"/>
              <p:cNvCxnSpPr>
                <a:cxnSpLocks noChangeShapeType="1"/>
                <a:stCxn id="110368" idx="2"/>
                <a:endCxn id="110446" idx="0"/>
              </p:cNvCxnSpPr>
              <p:nvPr/>
            </p:nvCxnSpPr>
            <p:spPr bwMode="auto">
              <a:xfrm flipH="1">
                <a:off x="2064" y="2016"/>
                <a:ext cx="864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3" name="AutoShape 905"/>
              <p:cNvCxnSpPr>
                <a:cxnSpLocks noChangeShapeType="1"/>
                <a:stCxn id="110366" idx="2"/>
                <a:endCxn id="110434" idx="0"/>
              </p:cNvCxnSpPr>
              <p:nvPr/>
            </p:nvCxnSpPr>
            <p:spPr bwMode="auto">
              <a:xfrm flipH="1">
                <a:off x="1968" y="2016"/>
                <a:ext cx="76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4" name="AutoShape 906"/>
              <p:cNvCxnSpPr>
                <a:cxnSpLocks noChangeShapeType="1"/>
                <a:stCxn id="110360" idx="2"/>
                <a:endCxn id="110430" idx="0"/>
              </p:cNvCxnSpPr>
              <p:nvPr/>
            </p:nvCxnSpPr>
            <p:spPr bwMode="auto">
              <a:xfrm flipH="1">
                <a:off x="1584" y="2016"/>
                <a:ext cx="57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5" name="AutoShape 907"/>
              <p:cNvCxnSpPr>
                <a:cxnSpLocks noChangeShapeType="1"/>
                <a:stCxn id="110362" idx="2"/>
                <a:endCxn id="110431" idx="0"/>
              </p:cNvCxnSpPr>
              <p:nvPr/>
            </p:nvCxnSpPr>
            <p:spPr bwMode="auto">
              <a:xfrm flipH="1">
                <a:off x="1680" y="2016"/>
                <a:ext cx="6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6" name="AutoShape 908"/>
              <p:cNvCxnSpPr>
                <a:cxnSpLocks noChangeShapeType="1"/>
                <a:stCxn id="110372" idx="2"/>
                <a:endCxn id="110449" idx="0"/>
              </p:cNvCxnSpPr>
              <p:nvPr/>
            </p:nvCxnSpPr>
            <p:spPr bwMode="auto">
              <a:xfrm flipH="1">
                <a:off x="2352" y="2016"/>
                <a:ext cx="96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7" name="AutoShape 909"/>
              <p:cNvCxnSpPr>
                <a:cxnSpLocks noChangeShapeType="1"/>
                <a:stCxn id="110374" idx="2"/>
                <a:endCxn id="110450" idx="0"/>
              </p:cNvCxnSpPr>
              <p:nvPr/>
            </p:nvCxnSpPr>
            <p:spPr bwMode="auto">
              <a:xfrm flipH="1">
                <a:off x="2448" y="2016"/>
                <a:ext cx="1056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8" name="AutoShape 910"/>
              <p:cNvCxnSpPr>
                <a:cxnSpLocks noChangeShapeType="1"/>
                <a:stCxn id="110392" idx="2"/>
                <a:endCxn id="110454" idx="0"/>
              </p:cNvCxnSpPr>
              <p:nvPr/>
            </p:nvCxnSpPr>
            <p:spPr bwMode="auto">
              <a:xfrm flipH="1">
                <a:off x="2832" y="2016"/>
                <a:ext cx="158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79" name="AutoShape 911"/>
              <p:cNvCxnSpPr>
                <a:cxnSpLocks noChangeShapeType="1"/>
                <a:stCxn id="110393" idx="2"/>
                <a:endCxn id="110455" idx="0"/>
              </p:cNvCxnSpPr>
              <p:nvPr/>
            </p:nvCxnSpPr>
            <p:spPr bwMode="auto">
              <a:xfrm flipH="1">
                <a:off x="2928" y="2016"/>
                <a:ext cx="1584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0" name="AutoShape 912"/>
              <p:cNvCxnSpPr>
                <a:cxnSpLocks noChangeShapeType="1"/>
                <a:stCxn id="110398" idx="2"/>
                <a:endCxn id="110463" idx="0"/>
              </p:cNvCxnSpPr>
              <p:nvPr/>
            </p:nvCxnSpPr>
            <p:spPr bwMode="auto">
              <a:xfrm flipH="1">
                <a:off x="3216" y="2016"/>
                <a:ext cx="177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1" name="AutoShape 913"/>
              <p:cNvCxnSpPr>
                <a:cxnSpLocks noChangeShapeType="1"/>
                <a:stCxn id="110399" idx="2"/>
                <a:endCxn id="110464" idx="0"/>
              </p:cNvCxnSpPr>
              <p:nvPr/>
            </p:nvCxnSpPr>
            <p:spPr bwMode="auto">
              <a:xfrm flipH="1">
                <a:off x="3312" y="2016"/>
                <a:ext cx="1776" cy="5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2" name="AutoShape 914"/>
              <p:cNvCxnSpPr>
                <a:cxnSpLocks noChangeShapeType="1"/>
                <a:stCxn id="110396" idx="2"/>
                <a:endCxn id="110462" idx="0"/>
              </p:cNvCxnSpPr>
              <p:nvPr/>
            </p:nvCxnSpPr>
            <p:spPr bwMode="auto">
              <a:xfrm flipH="1">
                <a:off x="3120" y="2016"/>
                <a:ext cx="168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3" name="AutoShape 915"/>
              <p:cNvCxnSpPr>
                <a:cxnSpLocks noChangeShapeType="1"/>
                <a:stCxn id="110395" idx="2"/>
                <a:endCxn id="110456" idx="0"/>
              </p:cNvCxnSpPr>
              <p:nvPr/>
            </p:nvCxnSpPr>
            <p:spPr bwMode="auto">
              <a:xfrm flipH="1">
                <a:off x="3024" y="2016"/>
                <a:ext cx="1680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4" name="AutoShape 916"/>
              <p:cNvCxnSpPr>
                <a:cxnSpLocks noChangeShapeType="1"/>
                <a:stCxn id="110389" idx="2"/>
                <a:endCxn id="110452" idx="0"/>
              </p:cNvCxnSpPr>
              <p:nvPr/>
            </p:nvCxnSpPr>
            <p:spPr bwMode="auto">
              <a:xfrm flipH="1">
                <a:off x="2640" y="2016"/>
                <a:ext cx="148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5" name="AutoShape 917"/>
              <p:cNvCxnSpPr>
                <a:cxnSpLocks noChangeShapeType="1"/>
                <a:stCxn id="110390" idx="2"/>
                <a:endCxn id="110453" idx="0"/>
              </p:cNvCxnSpPr>
              <p:nvPr/>
            </p:nvCxnSpPr>
            <p:spPr bwMode="auto">
              <a:xfrm flipH="1">
                <a:off x="2736" y="2016"/>
                <a:ext cx="1488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6" name="AutoShape 918"/>
              <p:cNvCxnSpPr>
                <a:cxnSpLocks noChangeShapeType="1"/>
                <a:stCxn id="110401" idx="2"/>
                <a:endCxn id="110465" idx="0"/>
              </p:cNvCxnSpPr>
              <p:nvPr/>
            </p:nvCxnSpPr>
            <p:spPr bwMode="auto">
              <a:xfrm flipH="1">
                <a:off x="3408" y="2016"/>
                <a:ext cx="18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487" name="AutoShape 919"/>
              <p:cNvCxnSpPr>
                <a:cxnSpLocks noChangeShapeType="1"/>
                <a:stCxn id="110386" idx="2"/>
                <a:endCxn id="110466" idx="0"/>
              </p:cNvCxnSpPr>
              <p:nvPr/>
            </p:nvCxnSpPr>
            <p:spPr bwMode="auto">
              <a:xfrm flipH="1">
                <a:off x="3504" y="2016"/>
                <a:ext cx="1872" cy="52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2521" name="Line 1449"/>
            <p:cNvSpPr>
              <a:spLocks noChangeShapeType="1"/>
            </p:cNvSpPr>
            <p:nvPr/>
          </p:nvSpPr>
          <p:spPr bwMode="auto">
            <a:xfrm>
              <a:off x="2016" y="2544"/>
              <a:ext cx="0" cy="19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33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DropThird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26670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Many transformations required before you can code in C</a:t>
            </a:r>
          </a:p>
          <a:p>
            <a:r>
              <a:rPr lang="en-US" altLang="en-US" dirty="0"/>
              <a:t>Many choices have to be made along the way </a:t>
            </a:r>
          </a:p>
          <a:p>
            <a:endParaRPr lang="en-US" altLang="en-US" dirty="0"/>
          </a:p>
          <a:p>
            <a:r>
              <a:rPr lang="en-US" altLang="en-US" dirty="0"/>
              <a:t>Most optimal choices depend on </a:t>
            </a:r>
            <a:r>
              <a:rPr lang="en-US" altLang="en-US" dirty="0" err="1"/>
              <a:t>wordsize</a:t>
            </a:r>
            <a:r>
              <a:rPr lang="en-US" altLang="en-US" dirty="0"/>
              <a:t>, cache size, cache speed, etc.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pSp>
        <p:nvGrpSpPr>
          <p:cNvPr id="110488" name="Group 920"/>
          <p:cNvGrpSpPr>
            <a:grpSpLocks/>
          </p:cNvGrpSpPr>
          <p:nvPr/>
        </p:nvGrpSpPr>
        <p:grpSpPr bwMode="auto">
          <a:xfrm>
            <a:off x="1987345" y="4650300"/>
            <a:ext cx="8305800" cy="1371600"/>
            <a:chOff x="288" y="816"/>
            <a:chExt cx="5232" cy="864"/>
          </a:xfrm>
        </p:grpSpPr>
        <p:grpSp>
          <p:nvGrpSpPr>
            <p:cNvPr id="110489" name="Group 921"/>
            <p:cNvGrpSpPr>
              <a:grpSpLocks/>
            </p:cNvGrpSpPr>
            <p:nvPr/>
          </p:nvGrpSpPr>
          <p:grpSpPr bwMode="auto">
            <a:xfrm>
              <a:off x="288" y="816"/>
              <a:ext cx="1536" cy="96"/>
              <a:chOff x="48" y="3024"/>
              <a:chExt cx="1536" cy="96"/>
            </a:xfrm>
          </p:grpSpPr>
          <p:sp>
            <p:nvSpPr>
              <p:cNvPr id="110490" name="Oval 922"/>
              <p:cNvSpPr>
                <a:spLocks noChangeArrowheads="1"/>
              </p:cNvSpPr>
              <p:nvPr/>
            </p:nvSpPr>
            <p:spPr bwMode="auto">
              <a:xfrm>
                <a:off x="7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1" name="Oval 923"/>
              <p:cNvSpPr>
                <a:spLocks noChangeArrowheads="1"/>
              </p:cNvSpPr>
              <p:nvPr/>
            </p:nvSpPr>
            <p:spPr bwMode="auto">
              <a:xfrm>
                <a:off x="16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2" name="Oval 924"/>
              <p:cNvSpPr>
                <a:spLocks noChangeArrowheads="1"/>
              </p:cNvSpPr>
              <p:nvPr/>
            </p:nvSpPr>
            <p:spPr bwMode="auto">
              <a:xfrm>
                <a:off x="36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3" name="Oval 925"/>
              <p:cNvSpPr>
                <a:spLocks noChangeArrowheads="1"/>
              </p:cNvSpPr>
              <p:nvPr/>
            </p:nvSpPr>
            <p:spPr bwMode="auto">
              <a:xfrm>
                <a:off x="45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4" name="Oval 926"/>
              <p:cNvSpPr>
                <a:spLocks noChangeArrowheads="1"/>
              </p:cNvSpPr>
              <p:nvPr/>
            </p:nvSpPr>
            <p:spPr bwMode="auto">
              <a:xfrm>
                <a:off x="64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5" name="Oval 927"/>
              <p:cNvSpPr>
                <a:spLocks noChangeArrowheads="1"/>
              </p:cNvSpPr>
              <p:nvPr/>
            </p:nvSpPr>
            <p:spPr bwMode="auto">
              <a:xfrm>
                <a:off x="74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6" name="Oval 928"/>
              <p:cNvSpPr>
                <a:spLocks noChangeArrowheads="1"/>
              </p:cNvSpPr>
              <p:nvPr/>
            </p:nvSpPr>
            <p:spPr bwMode="auto">
              <a:xfrm>
                <a:off x="93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7" name="Oval 929"/>
              <p:cNvSpPr>
                <a:spLocks noChangeArrowheads="1"/>
              </p:cNvSpPr>
              <p:nvPr/>
            </p:nvSpPr>
            <p:spPr bwMode="auto">
              <a:xfrm>
                <a:off x="103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8" name="Oval 930"/>
              <p:cNvSpPr>
                <a:spLocks noChangeArrowheads="1"/>
              </p:cNvSpPr>
              <p:nvPr/>
            </p:nvSpPr>
            <p:spPr bwMode="auto">
              <a:xfrm>
                <a:off x="122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99" name="Oval 931"/>
              <p:cNvSpPr>
                <a:spLocks noChangeArrowheads="1"/>
              </p:cNvSpPr>
              <p:nvPr/>
            </p:nvSpPr>
            <p:spPr bwMode="auto">
              <a:xfrm>
                <a:off x="132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00" name="Oval 932"/>
              <p:cNvSpPr>
                <a:spLocks noChangeArrowheads="1"/>
              </p:cNvSpPr>
              <p:nvPr/>
            </p:nvSpPr>
            <p:spPr bwMode="auto">
              <a:xfrm>
                <a:off x="151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01" name="Rectangle 933"/>
              <p:cNvSpPr>
                <a:spLocks noChangeArrowheads="1"/>
              </p:cNvSpPr>
              <p:nvPr/>
            </p:nvSpPr>
            <p:spPr bwMode="auto">
              <a:xfrm>
                <a:off x="4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2" name="Rectangle 934"/>
              <p:cNvSpPr>
                <a:spLocks noChangeArrowheads="1"/>
              </p:cNvSpPr>
              <p:nvPr/>
            </p:nvSpPr>
            <p:spPr bwMode="auto">
              <a:xfrm>
                <a:off x="14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3" name="Rectangle 935"/>
              <p:cNvSpPr>
                <a:spLocks noChangeArrowheads="1"/>
              </p:cNvSpPr>
              <p:nvPr/>
            </p:nvSpPr>
            <p:spPr bwMode="auto">
              <a:xfrm>
                <a:off x="24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4" name="Rectangle 936"/>
              <p:cNvSpPr>
                <a:spLocks noChangeArrowheads="1"/>
              </p:cNvSpPr>
              <p:nvPr/>
            </p:nvSpPr>
            <p:spPr bwMode="auto">
              <a:xfrm>
                <a:off x="33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5" name="Rectangle 937"/>
              <p:cNvSpPr>
                <a:spLocks noChangeArrowheads="1"/>
              </p:cNvSpPr>
              <p:nvPr/>
            </p:nvSpPr>
            <p:spPr bwMode="auto">
              <a:xfrm>
                <a:off x="43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6" name="Rectangle 938"/>
              <p:cNvSpPr>
                <a:spLocks noChangeArrowheads="1"/>
              </p:cNvSpPr>
              <p:nvPr/>
            </p:nvSpPr>
            <p:spPr bwMode="auto">
              <a:xfrm>
                <a:off x="52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7" name="Rectangle 939"/>
              <p:cNvSpPr>
                <a:spLocks noChangeArrowheads="1"/>
              </p:cNvSpPr>
              <p:nvPr/>
            </p:nvSpPr>
            <p:spPr bwMode="auto">
              <a:xfrm>
                <a:off x="6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8" name="Rectangle 940"/>
              <p:cNvSpPr>
                <a:spLocks noChangeArrowheads="1"/>
              </p:cNvSpPr>
              <p:nvPr/>
            </p:nvSpPr>
            <p:spPr bwMode="auto">
              <a:xfrm>
                <a:off x="7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09" name="Rectangle 941"/>
              <p:cNvSpPr>
                <a:spLocks noChangeArrowheads="1"/>
              </p:cNvSpPr>
              <p:nvPr/>
            </p:nvSpPr>
            <p:spPr bwMode="auto">
              <a:xfrm>
                <a:off x="8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0" name="Rectangle 942"/>
              <p:cNvSpPr>
                <a:spLocks noChangeArrowheads="1"/>
              </p:cNvSpPr>
              <p:nvPr/>
            </p:nvSpPr>
            <p:spPr bwMode="auto">
              <a:xfrm>
                <a:off x="9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1" name="Rectangle 94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2" name="Rectangle 944"/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3" name="Rectangle 945"/>
              <p:cNvSpPr>
                <a:spLocks noChangeArrowheads="1"/>
              </p:cNvSpPr>
              <p:nvPr/>
            </p:nvSpPr>
            <p:spPr bwMode="auto">
              <a:xfrm>
                <a:off x="12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4" name="Rectangle 946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5" name="Rectangle 947"/>
              <p:cNvSpPr>
                <a:spLocks noChangeArrowheads="1"/>
              </p:cNvSpPr>
              <p:nvPr/>
            </p:nvSpPr>
            <p:spPr bwMode="auto">
              <a:xfrm>
                <a:off x="139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16" name="Rectangle 948"/>
              <p:cNvSpPr>
                <a:spLocks noChangeArrowheads="1"/>
              </p:cNvSpPr>
              <p:nvPr/>
            </p:nvSpPr>
            <p:spPr bwMode="auto">
              <a:xfrm>
                <a:off x="148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10517" name="AutoShape 949"/>
            <p:cNvCxnSpPr>
              <a:cxnSpLocks noChangeShapeType="1"/>
              <a:stCxn id="110504" idx="2"/>
              <a:endCxn id="132167" idx="0"/>
            </p:cNvCxnSpPr>
            <p:nvPr/>
          </p:nvCxnSpPr>
          <p:spPr bwMode="auto">
            <a:xfrm>
              <a:off x="624" y="912"/>
              <a:ext cx="288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18" name="AutoShape 950"/>
            <p:cNvCxnSpPr>
              <a:cxnSpLocks noChangeShapeType="1"/>
              <a:stCxn id="110505" idx="2"/>
              <a:endCxn id="132168" idx="0"/>
            </p:cNvCxnSpPr>
            <p:nvPr/>
          </p:nvCxnSpPr>
          <p:spPr bwMode="auto">
            <a:xfrm>
              <a:off x="720" y="912"/>
              <a:ext cx="288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19" name="AutoShape 951"/>
            <p:cNvCxnSpPr>
              <a:cxnSpLocks noChangeShapeType="1"/>
              <a:stCxn id="110510" idx="2"/>
              <a:endCxn id="132171" idx="0"/>
            </p:cNvCxnSpPr>
            <p:nvPr/>
          </p:nvCxnSpPr>
          <p:spPr bwMode="auto">
            <a:xfrm>
              <a:off x="1200" y="912"/>
              <a:ext cx="9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0" name="AutoShape 952"/>
            <p:cNvCxnSpPr>
              <a:cxnSpLocks noChangeShapeType="1"/>
              <a:stCxn id="110511" idx="2"/>
              <a:endCxn id="132172" idx="0"/>
            </p:cNvCxnSpPr>
            <p:nvPr/>
          </p:nvCxnSpPr>
          <p:spPr bwMode="auto">
            <a:xfrm>
              <a:off x="1296" y="912"/>
              <a:ext cx="9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1" name="AutoShape 953"/>
            <p:cNvCxnSpPr>
              <a:cxnSpLocks noChangeShapeType="1"/>
              <a:stCxn id="110516" idx="2"/>
              <a:endCxn id="132175" idx="0"/>
            </p:cNvCxnSpPr>
            <p:nvPr/>
          </p:nvCxnSpPr>
          <p:spPr bwMode="auto">
            <a:xfrm flipH="1">
              <a:off x="1680" y="912"/>
              <a:ext cx="96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2" name="AutoShape 954"/>
            <p:cNvCxnSpPr>
              <a:cxnSpLocks noChangeShapeType="1"/>
              <a:stCxn id="110508" idx="2"/>
              <a:endCxn id="132170" idx="0"/>
            </p:cNvCxnSpPr>
            <p:nvPr/>
          </p:nvCxnSpPr>
          <p:spPr bwMode="auto">
            <a:xfrm>
              <a:off x="1008" y="912"/>
              <a:ext cx="192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3" name="AutoShape 955"/>
            <p:cNvCxnSpPr>
              <a:cxnSpLocks noChangeShapeType="1"/>
              <a:stCxn id="110507" idx="2"/>
              <a:endCxn id="132169" idx="0"/>
            </p:cNvCxnSpPr>
            <p:nvPr/>
          </p:nvCxnSpPr>
          <p:spPr bwMode="auto">
            <a:xfrm>
              <a:off x="912" y="912"/>
              <a:ext cx="192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4" name="AutoShape 956"/>
            <p:cNvCxnSpPr>
              <a:cxnSpLocks noChangeShapeType="1"/>
              <a:stCxn id="110501" idx="2"/>
              <a:endCxn id="132165" idx="0"/>
            </p:cNvCxnSpPr>
            <p:nvPr/>
          </p:nvCxnSpPr>
          <p:spPr bwMode="auto">
            <a:xfrm>
              <a:off x="336" y="912"/>
              <a:ext cx="384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5" name="AutoShape 957"/>
            <p:cNvCxnSpPr>
              <a:cxnSpLocks noChangeShapeType="1"/>
              <a:stCxn id="110502" idx="2"/>
              <a:endCxn id="132166" idx="0"/>
            </p:cNvCxnSpPr>
            <p:nvPr/>
          </p:nvCxnSpPr>
          <p:spPr bwMode="auto">
            <a:xfrm>
              <a:off x="432" y="912"/>
              <a:ext cx="384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6" name="AutoShape 958"/>
            <p:cNvCxnSpPr>
              <a:cxnSpLocks noChangeShapeType="1"/>
              <a:stCxn id="110513" idx="2"/>
              <a:endCxn id="132173" idx="0"/>
            </p:cNvCxnSpPr>
            <p:nvPr/>
          </p:nvCxnSpPr>
          <p:spPr bwMode="auto">
            <a:xfrm>
              <a:off x="1488" y="912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27" name="AutoShape 959"/>
            <p:cNvCxnSpPr>
              <a:cxnSpLocks noChangeShapeType="1"/>
              <a:stCxn id="110514" idx="2"/>
              <a:endCxn id="132174" idx="0"/>
            </p:cNvCxnSpPr>
            <p:nvPr/>
          </p:nvCxnSpPr>
          <p:spPr bwMode="auto">
            <a:xfrm>
              <a:off x="1584" y="912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0528" name="Group 960"/>
            <p:cNvGrpSpPr>
              <a:grpSpLocks/>
            </p:cNvGrpSpPr>
            <p:nvPr/>
          </p:nvGrpSpPr>
          <p:grpSpPr bwMode="auto">
            <a:xfrm>
              <a:off x="2112" y="816"/>
              <a:ext cx="1536" cy="96"/>
              <a:chOff x="2160" y="3024"/>
              <a:chExt cx="1536" cy="96"/>
            </a:xfrm>
          </p:grpSpPr>
          <p:sp>
            <p:nvSpPr>
              <p:cNvPr id="110529" name="Oval 961"/>
              <p:cNvSpPr>
                <a:spLocks noChangeArrowheads="1"/>
              </p:cNvSpPr>
              <p:nvPr/>
            </p:nvSpPr>
            <p:spPr bwMode="auto">
              <a:xfrm>
                <a:off x="362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0" name="Oval 962"/>
              <p:cNvSpPr>
                <a:spLocks noChangeArrowheads="1"/>
              </p:cNvSpPr>
              <p:nvPr/>
            </p:nvSpPr>
            <p:spPr bwMode="auto">
              <a:xfrm>
                <a:off x="218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1" name="Oval 963"/>
              <p:cNvSpPr>
                <a:spLocks noChangeArrowheads="1"/>
              </p:cNvSpPr>
              <p:nvPr/>
            </p:nvSpPr>
            <p:spPr bwMode="auto">
              <a:xfrm>
                <a:off x="237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2" name="Oval 964"/>
              <p:cNvSpPr>
                <a:spLocks noChangeArrowheads="1"/>
              </p:cNvSpPr>
              <p:nvPr/>
            </p:nvSpPr>
            <p:spPr bwMode="auto">
              <a:xfrm>
                <a:off x="247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3" name="Oval 965"/>
              <p:cNvSpPr>
                <a:spLocks noChangeArrowheads="1"/>
              </p:cNvSpPr>
              <p:nvPr/>
            </p:nvSpPr>
            <p:spPr bwMode="auto">
              <a:xfrm>
                <a:off x="266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4" name="Oval 966"/>
              <p:cNvSpPr>
                <a:spLocks noChangeArrowheads="1"/>
              </p:cNvSpPr>
              <p:nvPr/>
            </p:nvSpPr>
            <p:spPr bwMode="auto">
              <a:xfrm>
                <a:off x="276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5" name="Oval 967"/>
              <p:cNvSpPr>
                <a:spLocks noChangeArrowheads="1"/>
              </p:cNvSpPr>
              <p:nvPr/>
            </p:nvSpPr>
            <p:spPr bwMode="auto">
              <a:xfrm>
                <a:off x="295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6" name="Oval 968"/>
              <p:cNvSpPr>
                <a:spLocks noChangeArrowheads="1"/>
              </p:cNvSpPr>
              <p:nvPr/>
            </p:nvSpPr>
            <p:spPr bwMode="auto">
              <a:xfrm>
                <a:off x="304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7" name="Oval 969"/>
              <p:cNvSpPr>
                <a:spLocks noChangeArrowheads="1"/>
              </p:cNvSpPr>
              <p:nvPr/>
            </p:nvSpPr>
            <p:spPr bwMode="auto">
              <a:xfrm>
                <a:off x="324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8" name="Oval 970"/>
              <p:cNvSpPr>
                <a:spLocks noChangeArrowheads="1"/>
              </p:cNvSpPr>
              <p:nvPr/>
            </p:nvSpPr>
            <p:spPr bwMode="auto">
              <a:xfrm>
                <a:off x="333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39" name="Oval 971"/>
              <p:cNvSpPr>
                <a:spLocks noChangeArrowheads="1"/>
              </p:cNvSpPr>
              <p:nvPr/>
            </p:nvSpPr>
            <p:spPr bwMode="auto">
              <a:xfrm>
                <a:off x="352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40" name="Rectangle 972"/>
              <p:cNvSpPr>
                <a:spLocks noChangeArrowheads="1"/>
              </p:cNvSpPr>
              <p:nvPr/>
            </p:nvSpPr>
            <p:spPr bwMode="auto">
              <a:xfrm>
                <a:off x="36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1" name="Rectangle 973"/>
              <p:cNvSpPr>
                <a:spLocks noChangeArrowheads="1"/>
              </p:cNvSpPr>
              <p:nvPr/>
            </p:nvSpPr>
            <p:spPr bwMode="auto">
              <a:xfrm>
                <a:off x="216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2" name="Rectangle 974"/>
              <p:cNvSpPr>
                <a:spLocks noChangeArrowheads="1"/>
              </p:cNvSpPr>
              <p:nvPr/>
            </p:nvSpPr>
            <p:spPr bwMode="auto">
              <a:xfrm>
                <a:off x="225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3" name="Rectangle 975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4" name="Rectangle 976"/>
              <p:cNvSpPr>
                <a:spLocks noChangeArrowheads="1"/>
              </p:cNvSpPr>
              <p:nvPr/>
            </p:nvSpPr>
            <p:spPr bwMode="auto">
              <a:xfrm>
                <a:off x="244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5" name="Rectangle 977"/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6" name="Rectangle 978"/>
              <p:cNvSpPr>
                <a:spLocks noChangeArrowheads="1"/>
              </p:cNvSpPr>
              <p:nvPr/>
            </p:nvSpPr>
            <p:spPr bwMode="auto">
              <a:xfrm>
                <a:off x="264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7" name="Rectangle 979"/>
              <p:cNvSpPr>
                <a:spLocks noChangeArrowheads="1"/>
              </p:cNvSpPr>
              <p:nvPr/>
            </p:nvSpPr>
            <p:spPr bwMode="auto">
              <a:xfrm>
                <a:off x="273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8" name="Rectangle 980"/>
              <p:cNvSpPr>
                <a:spLocks noChangeArrowheads="1"/>
              </p:cNvSpPr>
              <p:nvPr/>
            </p:nvSpPr>
            <p:spPr bwMode="auto">
              <a:xfrm>
                <a:off x="283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49" name="Rectangle 981"/>
              <p:cNvSpPr>
                <a:spLocks noChangeArrowheads="1"/>
              </p:cNvSpPr>
              <p:nvPr/>
            </p:nvSpPr>
            <p:spPr bwMode="auto">
              <a:xfrm>
                <a:off x="292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0" name="Rectangle 982"/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1" name="Rectangle 983"/>
              <p:cNvSpPr>
                <a:spLocks noChangeArrowheads="1"/>
              </p:cNvSpPr>
              <p:nvPr/>
            </p:nvSpPr>
            <p:spPr bwMode="auto">
              <a:xfrm>
                <a:off x="31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2" name="Rectangle 984"/>
              <p:cNvSpPr>
                <a:spLocks noChangeArrowheads="1"/>
              </p:cNvSpPr>
              <p:nvPr/>
            </p:nvSpPr>
            <p:spPr bwMode="auto">
              <a:xfrm>
                <a:off x="32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3" name="Rectangle 985"/>
              <p:cNvSpPr>
                <a:spLocks noChangeArrowheads="1"/>
              </p:cNvSpPr>
              <p:nvPr/>
            </p:nvSpPr>
            <p:spPr bwMode="auto">
              <a:xfrm>
                <a:off x="33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4" name="Rectangle 986"/>
              <p:cNvSpPr>
                <a:spLocks noChangeArrowheads="1"/>
              </p:cNvSpPr>
              <p:nvPr/>
            </p:nvSpPr>
            <p:spPr bwMode="auto">
              <a:xfrm>
                <a:off x="34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55" name="Rectangle 987"/>
              <p:cNvSpPr>
                <a:spLocks noChangeArrowheads="1"/>
              </p:cNvSpPr>
              <p:nvPr/>
            </p:nvSpPr>
            <p:spPr bwMode="auto">
              <a:xfrm>
                <a:off x="35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10556" name="Group 988"/>
            <p:cNvGrpSpPr>
              <a:grpSpLocks/>
            </p:cNvGrpSpPr>
            <p:nvPr/>
          </p:nvGrpSpPr>
          <p:grpSpPr bwMode="auto">
            <a:xfrm>
              <a:off x="3984" y="816"/>
              <a:ext cx="1536" cy="96"/>
              <a:chOff x="4224" y="3024"/>
              <a:chExt cx="1536" cy="96"/>
            </a:xfrm>
          </p:grpSpPr>
          <p:sp>
            <p:nvSpPr>
              <p:cNvPr id="110557" name="Oval 989"/>
              <p:cNvSpPr>
                <a:spLocks noChangeArrowheads="1"/>
              </p:cNvSpPr>
              <p:nvPr/>
            </p:nvSpPr>
            <p:spPr bwMode="auto">
              <a:xfrm>
                <a:off x="559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58" name="Oval 990"/>
              <p:cNvSpPr>
                <a:spLocks noChangeArrowheads="1"/>
              </p:cNvSpPr>
              <p:nvPr/>
            </p:nvSpPr>
            <p:spPr bwMode="auto">
              <a:xfrm>
                <a:off x="434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59" name="Oval 991"/>
              <p:cNvSpPr>
                <a:spLocks noChangeArrowheads="1"/>
              </p:cNvSpPr>
              <p:nvPr/>
            </p:nvSpPr>
            <p:spPr bwMode="auto">
              <a:xfrm>
                <a:off x="444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0" name="Oval 992"/>
              <p:cNvSpPr>
                <a:spLocks noChangeArrowheads="1"/>
              </p:cNvSpPr>
              <p:nvPr/>
            </p:nvSpPr>
            <p:spPr bwMode="auto">
              <a:xfrm>
                <a:off x="4632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1" name="Oval 993"/>
              <p:cNvSpPr>
                <a:spLocks noChangeArrowheads="1"/>
              </p:cNvSpPr>
              <p:nvPr/>
            </p:nvSpPr>
            <p:spPr bwMode="auto">
              <a:xfrm>
                <a:off x="472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2" name="Oval 994"/>
              <p:cNvSpPr>
                <a:spLocks noChangeArrowheads="1"/>
              </p:cNvSpPr>
              <p:nvPr/>
            </p:nvSpPr>
            <p:spPr bwMode="auto">
              <a:xfrm>
                <a:off x="4920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3" name="Oval 995"/>
              <p:cNvSpPr>
                <a:spLocks noChangeArrowheads="1"/>
              </p:cNvSpPr>
              <p:nvPr/>
            </p:nvSpPr>
            <p:spPr bwMode="auto">
              <a:xfrm>
                <a:off x="501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4" name="Oval 996"/>
              <p:cNvSpPr>
                <a:spLocks noChangeArrowheads="1"/>
              </p:cNvSpPr>
              <p:nvPr/>
            </p:nvSpPr>
            <p:spPr bwMode="auto">
              <a:xfrm>
                <a:off x="5208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5" name="Oval 997"/>
              <p:cNvSpPr>
                <a:spLocks noChangeArrowheads="1"/>
              </p:cNvSpPr>
              <p:nvPr/>
            </p:nvSpPr>
            <p:spPr bwMode="auto">
              <a:xfrm>
                <a:off x="5304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6" name="Oval 998"/>
              <p:cNvSpPr>
                <a:spLocks noChangeArrowheads="1"/>
              </p:cNvSpPr>
              <p:nvPr/>
            </p:nvSpPr>
            <p:spPr bwMode="auto">
              <a:xfrm>
                <a:off x="5496" y="304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67" name="Rectangle 999"/>
              <p:cNvSpPr>
                <a:spLocks noChangeArrowheads="1"/>
              </p:cNvSpPr>
              <p:nvPr/>
            </p:nvSpPr>
            <p:spPr bwMode="auto">
              <a:xfrm>
                <a:off x="556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68" name="Rectangle 1000"/>
              <p:cNvSpPr>
                <a:spLocks noChangeArrowheads="1"/>
              </p:cNvSpPr>
              <p:nvPr/>
            </p:nvSpPr>
            <p:spPr bwMode="auto">
              <a:xfrm>
                <a:off x="566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69" name="Rectangle 1001"/>
              <p:cNvSpPr>
                <a:spLocks noChangeArrowheads="1"/>
              </p:cNvSpPr>
              <p:nvPr/>
            </p:nvSpPr>
            <p:spPr bwMode="auto">
              <a:xfrm>
                <a:off x="422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0" name="Rectangle 1002"/>
              <p:cNvSpPr>
                <a:spLocks noChangeArrowheads="1"/>
              </p:cNvSpPr>
              <p:nvPr/>
            </p:nvSpPr>
            <p:spPr bwMode="auto">
              <a:xfrm>
                <a:off x="432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1" name="Rectangle 1003"/>
              <p:cNvSpPr>
                <a:spLocks noChangeArrowheads="1"/>
              </p:cNvSpPr>
              <p:nvPr/>
            </p:nvSpPr>
            <p:spPr bwMode="auto">
              <a:xfrm>
                <a:off x="441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2" name="Rectangle 1004"/>
              <p:cNvSpPr>
                <a:spLocks noChangeArrowheads="1"/>
              </p:cNvSpPr>
              <p:nvPr/>
            </p:nvSpPr>
            <p:spPr bwMode="auto">
              <a:xfrm>
                <a:off x="451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3" name="Rectangle 1005"/>
              <p:cNvSpPr>
                <a:spLocks noChangeArrowheads="1"/>
              </p:cNvSpPr>
              <p:nvPr/>
            </p:nvSpPr>
            <p:spPr bwMode="auto">
              <a:xfrm>
                <a:off x="460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4" name="Rectangle 1006"/>
              <p:cNvSpPr>
                <a:spLocks noChangeArrowheads="1"/>
              </p:cNvSpPr>
              <p:nvPr/>
            </p:nvSpPr>
            <p:spPr bwMode="auto">
              <a:xfrm>
                <a:off x="470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5" name="Rectangle 1007"/>
              <p:cNvSpPr>
                <a:spLocks noChangeArrowheads="1"/>
              </p:cNvSpPr>
              <p:nvPr/>
            </p:nvSpPr>
            <p:spPr bwMode="auto">
              <a:xfrm>
                <a:off x="480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6" name="Rectangle 1008"/>
              <p:cNvSpPr>
                <a:spLocks noChangeArrowheads="1"/>
              </p:cNvSpPr>
              <p:nvPr/>
            </p:nvSpPr>
            <p:spPr bwMode="auto">
              <a:xfrm>
                <a:off x="489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7" name="Rectangle 1009"/>
              <p:cNvSpPr>
                <a:spLocks noChangeArrowheads="1"/>
              </p:cNvSpPr>
              <p:nvPr/>
            </p:nvSpPr>
            <p:spPr bwMode="auto">
              <a:xfrm>
                <a:off x="499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8" name="Rectangle 1010"/>
              <p:cNvSpPr>
                <a:spLocks noChangeArrowheads="1"/>
              </p:cNvSpPr>
              <p:nvPr/>
            </p:nvSpPr>
            <p:spPr bwMode="auto">
              <a:xfrm>
                <a:off x="5088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79" name="Rectangle 1011"/>
              <p:cNvSpPr>
                <a:spLocks noChangeArrowheads="1"/>
              </p:cNvSpPr>
              <p:nvPr/>
            </p:nvSpPr>
            <p:spPr bwMode="auto">
              <a:xfrm>
                <a:off x="5184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80" name="Rectangle 1012"/>
              <p:cNvSpPr>
                <a:spLocks noChangeArrowheads="1"/>
              </p:cNvSpPr>
              <p:nvPr/>
            </p:nvSpPr>
            <p:spPr bwMode="auto">
              <a:xfrm>
                <a:off x="5280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81" name="Rectangle 1013"/>
              <p:cNvSpPr>
                <a:spLocks noChangeArrowheads="1"/>
              </p:cNvSpPr>
              <p:nvPr/>
            </p:nvSpPr>
            <p:spPr bwMode="auto">
              <a:xfrm>
                <a:off x="5376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10582" name="Rectangle 1014"/>
              <p:cNvSpPr>
                <a:spLocks noChangeArrowheads="1"/>
              </p:cNvSpPr>
              <p:nvPr/>
            </p:nvSpPr>
            <p:spPr bwMode="auto">
              <a:xfrm>
                <a:off x="5472" y="302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cxnSp>
          <p:nvCxnSpPr>
            <p:cNvPr id="110583" name="AutoShape 1015"/>
            <p:cNvCxnSpPr>
              <a:cxnSpLocks noChangeShapeType="1"/>
              <a:stCxn id="110544" idx="2"/>
              <a:endCxn id="132139" idx="0"/>
            </p:cNvCxnSpPr>
            <p:nvPr/>
          </p:nvCxnSpPr>
          <p:spPr bwMode="auto">
            <a:xfrm flipH="1">
              <a:off x="1968" y="912"/>
              <a:ext cx="48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4" name="AutoShape 1016"/>
            <p:cNvCxnSpPr>
              <a:cxnSpLocks noChangeShapeType="1"/>
              <a:stCxn id="110546" idx="2"/>
              <a:endCxn id="132140" idx="0"/>
            </p:cNvCxnSpPr>
            <p:nvPr/>
          </p:nvCxnSpPr>
          <p:spPr bwMode="auto">
            <a:xfrm flipH="1">
              <a:off x="2064" y="912"/>
              <a:ext cx="576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5" name="AutoShape 1017"/>
            <p:cNvCxnSpPr>
              <a:cxnSpLocks noChangeShapeType="1"/>
              <a:stCxn id="110550" idx="2"/>
              <a:endCxn id="132116" idx="0"/>
            </p:cNvCxnSpPr>
            <p:nvPr/>
          </p:nvCxnSpPr>
          <p:spPr bwMode="auto">
            <a:xfrm>
              <a:off x="3024" y="912"/>
              <a:ext cx="720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6" name="AutoShape 1018"/>
            <p:cNvCxnSpPr>
              <a:cxnSpLocks noChangeShapeType="1"/>
              <a:stCxn id="110552" idx="2"/>
              <a:endCxn id="132117" idx="0"/>
            </p:cNvCxnSpPr>
            <p:nvPr/>
          </p:nvCxnSpPr>
          <p:spPr bwMode="auto">
            <a:xfrm>
              <a:off x="3216" y="912"/>
              <a:ext cx="624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7" name="AutoShape 1019"/>
            <p:cNvCxnSpPr>
              <a:cxnSpLocks noChangeShapeType="1"/>
              <a:stCxn id="110540" idx="2"/>
              <a:endCxn id="132120" idx="0"/>
            </p:cNvCxnSpPr>
            <p:nvPr/>
          </p:nvCxnSpPr>
          <p:spPr bwMode="auto">
            <a:xfrm>
              <a:off x="3600" y="912"/>
              <a:ext cx="528" cy="6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8" name="AutoShape 1020"/>
            <p:cNvCxnSpPr>
              <a:cxnSpLocks noChangeShapeType="1"/>
              <a:stCxn id="110549" idx="2"/>
              <a:endCxn id="132115" idx="0"/>
            </p:cNvCxnSpPr>
            <p:nvPr/>
          </p:nvCxnSpPr>
          <p:spPr bwMode="auto">
            <a:xfrm>
              <a:off x="2928" y="912"/>
              <a:ext cx="720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89" name="AutoShape 1021"/>
            <p:cNvCxnSpPr>
              <a:cxnSpLocks noChangeShapeType="1"/>
              <a:stCxn id="110547" idx="2"/>
              <a:endCxn id="132141" idx="0"/>
            </p:cNvCxnSpPr>
            <p:nvPr/>
          </p:nvCxnSpPr>
          <p:spPr bwMode="auto">
            <a:xfrm flipH="1">
              <a:off x="2160" y="912"/>
              <a:ext cx="576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90" name="AutoShape 1022"/>
            <p:cNvCxnSpPr>
              <a:cxnSpLocks noChangeShapeType="1"/>
              <a:stCxn id="110541" idx="2"/>
              <a:endCxn id="132137" idx="0"/>
            </p:cNvCxnSpPr>
            <p:nvPr/>
          </p:nvCxnSpPr>
          <p:spPr bwMode="auto">
            <a:xfrm flipH="1">
              <a:off x="1776" y="912"/>
              <a:ext cx="384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591" name="AutoShape 1023"/>
            <p:cNvCxnSpPr>
              <a:cxnSpLocks noChangeShapeType="1"/>
              <a:stCxn id="110543" idx="2"/>
              <a:endCxn id="132138" idx="0"/>
            </p:cNvCxnSpPr>
            <p:nvPr/>
          </p:nvCxnSpPr>
          <p:spPr bwMode="auto">
            <a:xfrm flipH="1">
              <a:off x="1872" y="912"/>
              <a:ext cx="480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6" name="AutoShape 1024"/>
            <p:cNvCxnSpPr>
              <a:cxnSpLocks noChangeShapeType="1"/>
              <a:stCxn id="110553" idx="2"/>
              <a:endCxn id="132118" idx="0"/>
            </p:cNvCxnSpPr>
            <p:nvPr/>
          </p:nvCxnSpPr>
          <p:spPr bwMode="auto">
            <a:xfrm>
              <a:off x="3312" y="912"/>
              <a:ext cx="624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7" name="AutoShape 1025"/>
            <p:cNvCxnSpPr>
              <a:cxnSpLocks noChangeShapeType="1"/>
              <a:stCxn id="110555" idx="2"/>
              <a:endCxn id="132119" idx="0"/>
            </p:cNvCxnSpPr>
            <p:nvPr/>
          </p:nvCxnSpPr>
          <p:spPr bwMode="auto">
            <a:xfrm>
              <a:off x="3504" y="912"/>
              <a:ext cx="528" cy="67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8" name="AutoShape 1026"/>
            <p:cNvCxnSpPr>
              <a:cxnSpLocks noChangeShapeType="1"/>
              <a:stCxn id="110573" idx="2"/>
              <a:endCxn id="132189" idx="0"/>
            </p:cNvCxnSpPr>
            <p:nvPr/>
          </p:nvCxnSpPr>
          <p:spPr bwMode="auto">
            <a:xfrm>
              <a:off x="4416" y="91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099" name="AutoShape 1027"/>
            <p:cNvCxnSpPr>
              <a:cxnSpLocks noChangeShapeType="1"/>
              <a:stCxn id="110574" idx="2"/>
              <a:endCxn id="132190" idx="0"/>
            </p:cNvCxnSpPr>
            <p:nvPr/>
          </p:nvCxnSpPr>
          <p:spPr bwMode="auto">
            <a:xfrm>
              <a:off x="4512" y="912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0" name="AutoShape 1028"/>
            <p:cNvCxnSpPr>
              <a:cxnSpLocks noChangeShapeType="1"/>
              <a:stCxn id="110579" idx="2"/>
              <a:endCxn id="132198" idx="0"/>
            </p:cNvCxnSpPr>
            <p:nvPr/>
          </p:nvCxnSpPr>
          <p:spPr bwMode="auto">
            <a:xfrm flipH="1">
              <a:off x="4800" y="912"/>
              <a:ext cx="19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1" name="AutoShape 1029"/>
            <p:cNvCxnSpPr>
              <a:cxnSpLocks noChangeShapeType="1"/>
              <a:stCxn id="110580" idx="2"/>
              <a:endCxn id="132199" idx="0"/>
            </p:cNvCxnSpPr>
            <p:nvPr/>
          </p:nvCxnSpPr>
          <p:spPr bwMode="auto">
            <a:xfrm flipH="1">
              <a:off x="4896" y="912"/>
              <a:ext cx="192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2" name="AutoShape 1030"/>
            <p:cNvCxnSpPr>
              <a:cxnSpLocks noChangeShapeType="1"/>
              <a:stCxn id="110577" idx="2"/>
              <a:endCxn id="132197" idx="0"/>
            </p:cNvCxnSpPr>
            <p:nvPr/>
          </p:nvCxnSpPr>
          <p:spPr bwMode="auto">
            <a:xfrm flipH="1">
              <a:off x="4704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3" name="AutoShape 1031"/>
            <p:cNvCxnSpPr>
              <a:cxnSpLocks noChangeShapeType="1"/>
              <a:stCxn id="110576" idx="2"/>
              <a:endCxn id="132191" idx="0"/>
            </p:cNvCxnSpPr>
            <p:nvPr/>
          </p:nvCxnSpPr>
          <p:spPr bwMode="auto">
            <a:xfrm flipH="1">
              <a:off x="4608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4" name="AutoShape 1032"/>
            <p:cNvCxnSpPr>
              <a:cxnSpLocks noChangeShapeType="1"/>
              <a:stCxn id="110570" idx="2"/>
              <a:endCxn id="132187" idx="0"/>
            </p:cNvCxnSpPr>
            <p:nvPr/>
          </p:nvCxnSpPr>
          <p:spPr bwMode="auto">
            <a:xfrm>
              <a:off x="4128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5" name="AutoShape 1033"/>
            <p:cNvCxnSpPr>
              <a:cxnSpLocks noChangeShapeType="1"/>
              <a:stCxn id="110571" idx="2"/>
              <a:endCxn id="132188" idx="0"/>
            </p:cNvCxnSpPr>
            <p:nvPr/>
          </p:nvCxnSpPr>
          <p:spPr bwMode="auto">
            <a:xfrm>
              <a:off x="4224" y="912"/>
              <a:ext cx="96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6" name="AutoShape 1034"/>
            <p:cNvCxnSpPr>
              <a:cxnSpLocks noChangeShapeType="1"/>
              <a:stCxn id="110582" idx="2"/>
              <a:endCxn id="132200" idx="0"/>
            </p:cNvCxnSpPr>
            <p:nvPr/>
          </p:nvCxnSpPr>
          <p:spPr bwMode="auto">
            <a:xfrm flipH="1">
              <a:off x="4992" y="912"/>
              <a:ext cx="288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107" name="AutoShape 1035"/>
            <p:cNvCxnSpPr>
              <a:cxnSpLocks noChangeShapeType="1"/>
              <a:stCxn id="110567" idx="2"/>
              <a:endCxn id="132201" idx="0"/>
            </p:cNvCxnSpPr>
            <p:nvPr/>
          </p:nvCxnSpPr>
          <p:spPr bwMode="auto">
            <a:xfrm flipH="1">
              <a:off x="5088" y="912"/>
              <a:ext cx="288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2108" name="Group 1036"/>
            <p:cNvGrpSpPr>
              <a:grpSpLocks/>
            </p:cNvGrpSpPr>
            <p:nvPr/>
          </p:nvGrpSpPr>
          <p:grpSpPr bwMode="auto">
            <a:xfrm>
              <a:off x="3600" y="1584"/>
              <a:ext cx="1536" cy="96"/>
              <a:chOff x="3120" y="3504"/>
              <a:chExt cx="1536" cy="96"/>
            </a:xfrm>
          </p:grpSpPr>
          <p:sp>
            <p:nvSpPr>
              <p:cNvPr id="132109" name="Oval 1037"/>
              <p:cNvSpPr>
                <a:spLocks noChangeArrowheads="1"/>
              </p:cNvSpPr>
              <p:nvPr/>
            </p:nvSpPr>
            <p:spPr bwMode="auto">
              <a:xfrm>
                <a:off x="3144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0" name="Oval 1038"/>
              <p:cNvSpPr>
                <a:spLocks noChangeArrowheads="1"/>
              </p:cNvSpPr>
              <p:nvPr/>
            </p:nvSpPr>
            <p:spPr bwMode="auto">
              <a:xfrm>
                <a:off x="3240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1" name="Oval 1039"/>
              <p:cNvSpPr>
                <a:spLocks noChangeArrowheads="1"/>
              </p:cNvSpPr>
              <p:nvPr/>
            </p:nvSpPr>
            <p:spPr bwMode="auto">
              <a:xfrm>
                <a:off x="3336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2" name="Oval 1040"/>
              <p:cNvSpPr>
                <a:spLocks noChangeArrowheads="1"/>
              </p:cNvSpPr>
              <p:nvPr/>
            </p:nvSpPr>
            <p:spPr bwMode="auto">
              <a:xfrm>
                <a:off x="3432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3" name="Oval 1041"/>
              <p:cNvSpPr>
                <a:spLocks noChangeArrowheads="1"/>
              </p:cNvSpPr>
              <p:nvPr/>
            </p:nvSpPr>
            <p:spPr bwMode="auto">
              <a:xfrm>
                <a:off x="3528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4" name="Oval 1042"/>
              <p:cNvSpPr>
                <a:spLocks noChangeArrowheads="1"/>
              </p:cNvSpPr>
              <p:nvPr/>
            </p:nvSpPr>
            <p:spPr bwMode="auto">
              <a:xfrm>
                <a:off x="3624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5" name="Rectangle 1043"/>
              <p:cNvSpPr>
                <a:spLocks noChangeArrowheads="1"/>
              </p:cNvSpPr>
              <p:nvPr/>
            </p:nvSpPr>
            <p:spPr bwMode="auto">
              <a:xfrm>
                <a:off x="312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6" name="Rectangle 1044"/>
              <p:cNvSpPr>
                <a:spLocks noChangeArrowheads="1"/>
              </p:cNvSpPr>
              <p:nvPr/>
            </p:nvSpPr>
            <p:spPr bwMode="auto">
              <a:xfrm>
                <a:off x="321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7" name="Rectangle 1045"/>
              <p:cNvSpPr>
                <a:spLocks noChangeArrowheads="1"/>
              </p:cNvSpPr>
              <p:nvPr/>
            </p:nvSpPr>
            <p:spPr bwMode="auto">
              <a:xfrm>
                <a:off x="331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8" name="Rectangle 1046"/>
              <p:cNvSpPr>
                <a:spLocks noChangeArrowheads="1"/>
              </p:cNvSpPr>
              <p:nvPr/>
            </p:nvSpPr>
            <p:spPr bwMode="auto">
              <a:xfrm>
                <a:off x="340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19" name="Rectangle 1047"/>
              <p:cNvSpPr>
                <a:spLocks noChangeArrowheads="1"/>
              </p:cNvSpPr>
              <p:nvPr/>
            </p:nvSpPr>
            <p:spPr bwMode="auto">
              <a:xfrm>
                <a:off x="350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0" name="Rectangle 1048"/>
              <p:cNvSpPr>
                <a:spLocks noChangeArrowheads="1"/>
              </p:cNvSpPr>
              <p:nvPr/>
            </p:nvSpPr>
            <p:spPr bwMode="auto">
              <a:xfrm>
                <a:off x="360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1" name="Rectangle 1049"/>
              <p:cNvSpPr>
                <a:spLocks noChangeArrowheads="1"/>
              </p:cNvSpPr>
              <p:nvPr/>
            </p:nvSpPr>
            <p:spPr bwMode="auto">
              <a:xfrm>
                <a:off x="369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2" name="Rectangle 1050"/>
              <p:cNvSpPr>
                <a:spLocks noChangeArrowheads="1"/>
              </p:cNvSpPr>
              <p:nvPr/>
            </p:nvSpPr>
            <p:spPr bwMode="auto">
              <a:xfrm>
                <a:off x="379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3" name="Rectangle 1051"/>
              <p:cNvSpPr>
                <a:spLocks noChangeArrowheads="1"/>
              </p:cNvSpPr>
              <p:nvPr/>
            </p:nvSpPr>
            <p:spPr bwMode="auto">
              <a:xfrm>
                <a:off x="388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4" name="Rectangle 1052"/>
              <p:cNvSpPr>
                <a:spLocks noChangeArrowheads="1"/>
              </p:cNvSpPr>
              <p:nvPr/>
            </p:nvSpPr>
            <p:spPr bwMode="auto">
              <a:xfrm>
                <a:off x="398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5" name="Rectangle 1053"/>
              <p:cNvSpPr>
                <a:spLocks noChangeArrowheads="1"/>
              </p:cNvSpPr>
              <p:nvPr/>
            </p:nvSpPr>
            <p:spPr bwMode="auto">
              <a:xfrm>
                <a:off x="408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6" name="Rectangle 1054"/>
              <p:cNvSpPr>
                <a:spLocks noChangeArrowheads="1"/>
              </p:cNvSpPr>
              <p:nvPr/>
            </p:nvSpPr>
            <p:spPr bwMode="auto">
              <a:xfrm>
                <a:off x="417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7" name="Rectangle 1055"/>
              <p:cNvSpPr>
                <a:spLocks noChangeArrowheads="1"/>
              </p:cNvSpPr>
              <p:nvPr/>
            </p:nvSpPr>
            <p:spPr bwMode="auto">
              <a:xfrm>
                <a:off x="427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8" name="Rectangle 1056"/>
              <p:cNvSpPr>
                <a:spLocks noChangeArrowheads="1"/>
              </p:cNvSpPr>
              <p:nvPr/>
            </p:nvSpPr>
            <p:spPr bwMode="auto">
              <a:xfrm>
                <a:off x="436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29" name="Rectangle 1057"/>
              <p:cNvSpPr>
                <a:spLocks noChangeArrowheads="1"/>
              </p:cNvSpPr>
              <p:nvPr/>
            </p:nvSpPr>
            <p:spPr bwMode="auto">
              <a:xfrm>
                <a:off x="446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30" name="Rectangle 1058"/>
              <p:cNvSpPr>
                <a:spLocks noChangeArrowheads="1"/>
              </p:cNvSpPr>
              <p:nvPr/>
            </p:nvSpPr>
            <p:spPr bwMode="auto">
              <a:xfrm>
                <a:off x="456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131" name="Group 1059"/>
            <p:cNvGrpSpPr>
              <a:grpSpLocks/>
            </p:cNvGrpSpPr>
            <p:nvPr/>
          </p:nvGrpSpPr>
          <p:grpSpPr bwMode="auto">
            <a:xfrm>
              <a:off x="672" y="1584"/>
              <a:ext cx="1536" cy="96"/>
              <a:chOff x="1296" y="3504"/>
              <a:chExt cx="1536" cy="96"/>
            </a:xfrm>
          </p:grpSpPr>
          <p:sp>
            <p:nvSpPr>
              <p:cNvPr id="132132" name="Oval 1060"/>
              <p:cNvSpPr>
                <a:spLocks noChangeArrowheads="1"/>
              </p:cNvSpPr>
              <p:nvPr/>
            </p:nvSpPr>
            <p:spPr bwMode="auto">
              <a:xfrm>
                <a:off x="2376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3" name="Oval 1061"/>
              <p:cNvSpPr>
                <a:spLocks noChangeArrowheads="1"/>
              </p:cNvSpPr>
              <p:nvPr/>
            </p:nvSpPr>
            <p:spPr bwMode="auto">
              <a:xfrm>
                <a:off x="2472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4" name="Oval 1062"/>
              <p:cNvSpPr>
                <a:spLocks noChangeArrowheads="1"/>
              </p:cNvSpPr>
              <p:nvPr/>
            </p:nvSpPr>
            <p:spPr bwMode="auto">
              <a:xfrm>
                <a:off x="2568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5" name="Oval 1063"/>
              <p:cNvSpPr>
                <a:spLocks noChangeArrowheads="1"/>
              </p:cNvSpPr>
              <p:nvPr/>
            </p:nvSpPr>
            <p:spPr bwMode="auto">
              <a:xfrm>
                <a:off x="2664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6" name="Oval 1064"/>
              <p:cNvSpPr>
                <a:spLocks noChangeArrowheads="1"/>
              </p:cNvSpPr>
              <p:nvPr/>
            </p:nvSpPr>
            <p:spPr bwMode="auto">
              <a:xfrm>
                <a:off x="2760" y="35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7" name="Rectangle 1065"/>
              <p:cNvSpPr>
                <a:spLocks noChangeArrowheads="1"/>
              </p:cNvSpPr>
              <p:nvPr/>
            </p:nvSpPr>
            <p:spPr bwMode="auto">
              <a:xfrm>
                <a:off x="235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38" name="Rectangle 1066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39" name="Rectangle 1067"/>
              <p:cNvSpPr>
                <a:spLocks noChangeArrowheads="1"/>
              </p:cNvSpPr>
              <p:nvPr/>
            </p:nvSpPr>
            <p:spPr bwMode="auto">
              <a:xfrm>
                <a:off x="254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0" name="Rectangle 1068"/>
              <p:cNvSpPr>
                <a:spLocks noChangeArrowheads="1"/>
              </p:cNvSpPr>
              <p:nvPr/>
            </p:nvSpPr>
            <p:spPr bwMode="auto">
              <a:xfrm>
                <a:off x="264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1" name="Rectangle 1069"/>
              <p:cNvSpPr>
                <a:spLocks noChangeArrowheads="1"/>
              </p:cNvSpPr>
              <p:nvPr/>
            </p:nvSpPr>
            <p:spPr bwMode="auto">
              <a:xfrm>
                <a:off x="273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2" name="Rectangle 1070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3" name="Rectangle 1071"/>
              <p:cNvSpPr>
                <a:spLocks noChangeArrowheads="1"/>
              </p:cNvSpPr>
              <p:nvPr/>
            </p:nvSpPr>
            <p:spPr bwMode="auto">
              <a:xfrm>
                <a:off x="139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4" name="Rectangle 107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5" name="Rectangle 1073"/>
              <p:cNvSpPr>
                <a:spLocks noChangeArrowheads="1"/>
              </p:cNvSpPr>
              <p:nvPr/>
            </p:nvSpPr>
            <p:spPr bwMode="auto">
              <a:xfrm>
                <a:off x="158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6" name="Rectangle 1074"/>
              <p:cNvSpPr>
                <a:spLocks noChangeArrowheads="1"/>
              </p:cNvSpPr>
              <p:nvPr/>
            </p:nvSpPr>
            <p:spPr bwMode="auto">
              <a:xfrm>
                <a:off x="168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7" name="Rectangle 1075"/>
              <p:cNvSpPr>
                <a:spLocks noChangeArrowheads="1"/>
              </p:cNvSpPr>
              <p:nvPr/>
            </p:nvSpPr>
            <p:spPr bwMode="auto">
              <a:xfrm>
                <a:off x="177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8" name="Rectangle 1076"/>
              <p:cNvSpPr>
                <a:spLocks noChangeArrowheads="1"/>
              </p:cNvSpPr>
              <p:nvPr/>
            </p:nvSpPr>
            <p:spPr bwMode="auto">
              <a:xfrm>
                <a:off x="1872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49" name="Rectangle 1077"/>
              <p:cNvSpPr>
                <a:spLocks noChangeArrowheads="1"/>
              </p:cNvSpPr>
              <p:nvPr/>
            </p:nvSpPr>
            <p:spPr bwMode="auto">
              <a:xfrm>
                <a:off x="1968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50" name="Rectangle 1078"/>
              <p:cNvSpPr>
                <a:spLocks noChangeArrowheads="1"/>
              </p:cNvSpPr>
              <p:nvPr/>
            </p:nvSpPr>
            <p:spPr bwMode="auto">
              <a:xfrm>
                <a:off x="2064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51" name="Rectangle 1079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52" name="Rectangle 1080"/>
              <p:cNvSpPr>
                <a:spLocks noChangeArrowheads="1"/>
              </p:cNvSpPr>
              <p:nvPr/>
            </p:nvSpPr>
            <p:spPr bwMode="auto">
              <a:xfrm>
                <a:off x="2256" y="3504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153" name="Group 1081"/>
            <p:cNvGrpSpPr>
              <a:grpSpLocks/>
            </p:cNvGrpSpPr>
            <p:nvPr/>
          </p:nvGrpSpPr>
          <p:grpSpPr bwMode="auto">
            <a:xfrm>
              <a:off x="672" y="1200"/>
              <a:ext cx="1536" cy="96"/>
              <a:chOff x="624" y="3408"/>
              <a:chExt cx="1536" cy="96"/>
            </a:xfrm>
          </p:grpSpPr>
          <p:sp>
            <p:nvSpPr>
              <p:cNvPr id="132154" name="Oval 1082"/>
              <p:cNvSpPr>
                <a:spLocks noChangeArrowheads="1"/>
              </p:cNvSpPr>
              <p:nvPr/>
            </p:nvSpPr>
            <p:spPr bwMode="auto">
              <a:xfrm>
                <a:off x="64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5" name="Oval 1083"/>
              <p:cNvSpPr>
                <a:spLocks noChangeArrowheads="1"/>
              </p:cNvSpPr>
              <p:nvPr/>
            </p:nvSpPr>
            <p:spPr bwMode="auto">
              <a:xfrm>
                <a:off x="74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6" name="Oval 1084"/>
              <p:cNvSpPr>
                <a:spLocks noChangeArrowheads="1"/>
              </p:cNvSpPr>
              <p:nvPr/>
            </p:nvSpPr>
            <p:spPr bwMode="auto">
              <a:xfrm>
                <a:off x="84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7" name="Oval 1085"/>
              <p:cNvSpPr>
                <a:spLocks noChangeArrowheads="1"/>
              </p:cNvSpPr>
              <p:nvPr/>
            </p:nvSpPr>
            <p:spPr bwMode="auto">
              <a:xfrm>
                <a:off x="93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8" name="Oval 1086"/>
              <p:cNvSpPr>
                <a:spLocks noChangeArrowheads="1"/>
              </p:cNvSpPr>
              <p:nvPr/>
            </p:nvSpPr>
            <p:spPr bwMode="auto">
              <a:xfrm>
                <a:off x="103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9" name="Oval 1087"/>
              <p:cNvSpPr>
                <a:spLocks noChangeArrowheads="1"/>
              </p:cNvSpPr>
              <p:nvPr/>
            </p:nvSpPr>
            <p:spPr bwMode="auto">
              <a:xfrm>
                <a:off x="112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0" name="Oval 1088"/>
              <p:cNvSpPr>
                <a:spLocks noChangeArrowheads="1"/>
              </p:cNvSpPr>
              <p:nvPr/>
            </p:nvSpPr>
            <p:spPr bwMode="auto">
              <a:xfrm>
                <a:off x="122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1" name="Oval 1089"/>
              <p:cNvSpPr>
                <a:spLocks noChangeArrowheads="1"/>
              </p:cNvSpPr>
              <p:nvPr/>
            </p:nvSpPr>
            <p:spPr bwMode="auto">
              <a:xfrm>
                <a:off x="132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2" name="Oval 1090"/>
              <p:cNvSpPr>
                <a:spLocks noChangeArrowheads="1"/>
              </p:cNvSpPr>
              <p:nvPr/>
            </p:nvSpPr>
            <p:spPr bwMode="auto">
              <a:xfrm>
                <a:off x="141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3" name="Oval 1091"/>
              <p:cNvSpPr>
                <a:spLocks noChangeArrowheads="1"/>
              </p:cNvSpPr>
              <p:nvPr/>
            </p:nvSpPr>
            <p:spPr bwMode="auto">
              <a:xfrm>
                <a:off x="151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4" name="Oval 1092"/>
              <p:cNvSpPr>
                <a:spLocks noChangeArrowheads="1"/>
              </p:cNvSpPr>
              <p:nvPr/>
            </p:nvSpPr>
            <p:spPr bwMode="auto">
              <a:xfrm>
                <a:off x="160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5" name="Rectangle 1093"/>
              <p:cNvSpPr>
                <a:spLocks noChangeArrowheads="1"/>
              </p:cNvSpPr>
              <p:nvPr/>
            </p:nvSpPr>
            <p:spPr bwMode="auto">
              <a:xfrm>
                <a:off x="62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6" name="Rectangle 1094"/>
              <p:cNvSpPr>
                <a:spLocks noChangeArrowheads="1"/>
              </p:cNvSpPr>
              <p:nvPr/>
            </p:nvSpPr>
            <p:spPr bwMode="auto">
              <a:xfrm>
                <a:off x="72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7" name="Rectangle 1095"/>
              <p:cNvSpPr>
                <a:spLocks noChangeArrowheads="1"/>
              </p:cNvSpPr>
              <p:nvPr/>
            </p:nvSpPr>
            <p:spPr bwMode="auto">
              <a:xfrm>
                <a:off x="81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8" name="Rectangle 1096"/>
              <p:cNvSpPr>
                <a:spLocks noChangeArrowheads="1"/>
              </p:cNvSpPr>
              <p:nvPr/>
            </p:nvSpPr>
            <p:spPr bwMode="auto">
              <a:xfrm>
                <a:off x="91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69" name="Rectangle 1097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0" name="Rectangle 1098"/>
              <p:cNvSpPr>
                <a:spLocks noChangeArrowheads="1"/>
              </p:cNvSpPr>
              <p:nvPr/>
            </p:nvSpPr>
            <p:spPr bwMode="auto">
              <a:xfrm>
                <a:off x="110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1" name="Rectangle 1099"/>
              <p:cNvSpPr>
                <a:spLocks noChangeArrowheads="1"/>
              </p:cNvSpPr>
              <p:nvPr/>
            </p:nvSpPr>
            <p:spPr bwMode="auto">
              <a:xfrm>
                <a:off x="120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2" name="Rectangle 1100"/>
              <p:cNvSpPr>
                <a:spLocks noChangeArrowheads="1"/>
              </p:cNvSpPr>
              <p:nvPr/>
            </p:nvSpPr>
            <p:spPr bwMode="auto">
              <a:xfrm>
                <a:off x="129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3" name="Rectangle 1101"/>
              <p:cNvSpPr>
                <a:spLocks noChangeArrowheads="1"/>
              </p:cNvSpPr>
              <p:nvPr/>
            </p:nvSpPr>
            <p:spPr bwMode="auto">
              <a:xfrm>
                <a:off x="139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4" name="Rectangle 1102"/>
              <p:cNvSpPr>
                <a:spLocks noChangeArrowheads="1"/>
              </p:cNvSpPr>
              <p:nvPr/>
            </p:nvSpPr>
            <p:spPr bwMode="auto">
              <a:xfrm>
                <a:off x="148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5" name="Rectangle 1103"/>
              <p:cNvSpPr>
                <a:spLocks noChangeArrowheads="1"/>
              </p:cNvSpPr>
              <p:nvPr/>
            </p:nvSpPr>
            <p:spPr bwMode="auto">
              <a:xfrm>
                <a:off x="158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6" name="Rectangle 1104"/>
              <p:cNvSpPr>
                <a:spLocks noChangeArrowheads="1"/>
              </p:cNvSpPr>
              <p:nvPr/>
            </p:nvSpPr>
            <p:spPr bwMode="auto">
              <a:xfrm>
                <a:off x="1680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7" name="Rectangle 1105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8" name="Rectangle 1106"/>
              <p:cNvSpPr>
                <a:spLocks noChangeArrowheads="1"/>
              </p:cNvSpPr>
              <p:nvPr/>
            </p:nvSpPr>
            <p:spPr bwMode="auto">
              <a:xfrm>
                <a:off x="1872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79" name="Rectangle 1107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80" name="Rectangle 1108"/>
              <p:cNvSpPr>
                <a:spLocks noChangeArrowheads="1"/>
              </p:cNvSpPr>
              <p:nvPr/>
            </p:nvSpPr>
            <p:spPr bwMode="auto">
              <a:xfrm>
                <a:off x="206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grpSp>
          <p:nvGrpSpPr>
            <p:cNvPr id="132181" name="Group 1109"/>
            <p:cNvGrpSpPr>
              <a:grpSpLocks/>
            </p:cNvGrpSpPr>
            <p:nvPr/>
          </p:nvGrpSpPr>
          <p:grpSpPr bwMode="auto">
            <a:xfrm>
              <a:off x="3600" y="1200"/>
              <a:ext cx="1536" cy="96"/>
              <a:chOff x="3504" y="3408"/>
              <a:chExt cx="1536" cy="96"/>
            </a:xfrm>
          </p:grpSpPr>
          <p:sp>
            <p:nvSpPr>
              <p:cNvPr id="132182" name="Oval 1110"/>
              <p:cNvSpPr>
                <a:spLocks noChangeArrowheads="1"/>
              </p:cNvSpPr>
              <p:nvPr/>
            </p:nvSpPr>
            <p:spPr bwMode="auto">
              <a:xfrm>
                <a:off x="410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3" name="Oval 1111"/>
              <p:cNvSpPr>
                <a:spLocks noChangeArrowheads="1"/>
              </p:cNvSpPr>
              <p:nvPr/>
            </p:nvSpPr>
            <p:spPr bwMode="auto">
              <a:xfrm>
                <a:off x="420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4" name="Oval 1112"/>
              <p:cNvSpPr>
                <a:spLocks noChangeArrowheads="1"/>
              </p:cNvSpPr>
              <p:nvPr/>
            </p:nvSpPr>
            <p:spPr bwMode="auto">
              <a:xfrm>
                <a:off x="429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5" name="Oval 1113"/>
              <p:cNvSpPr>
                <a:spLocks noChangeArrowheads="1"/>
              </p:cNvSpPr>
              <p:nvPr/>
            </p:nvSpPr>
            <p:spPr bwMode="auto">
              <a:xfrm>
                <a:off x="439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6" name="Oval 1114"/>
              <p:cNvSpPr>
                <a:spLocks noChangeArrowheads="1"/>
              </p:cNvSpPr>
              <p:nvPr/>
            </p:nvSpPr>
            <p:spPr bwMode="auto">
              <a:xfrm>
                <a:off x="448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7" name="Rectangle 1115"/>
              <p:cNvSpPr>
                <a:spLocks noChangeArrowheads="1"/>
              </p:cNvSpPr>
              <p:nvPr/>
            </p:nvSpPr>
            <p:spPr bwMode="auto">
              <a:xfrm>
                <a:off x="408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88" name="Rectangle 1116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89" name="Rectangle 1117"/>
              <p:cNvSpPr>
                <a:spLocks noChangeArrowheads="1"/>
              </p:cNvSpPr>
              <p:nvPr/>
            </p:nvSpPr>
            <p:spPr bwMode="auto">
              <a:xfrm>
                <a:off x="427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0" name="Rectangle 1118"/>
              <p:cNvSpPr>
                <a:spLocks noChangeArrowheads="1"/>
              </p:cNvSpPr>
              <p:nvPr/>
            </p:nvSpPr>
            <p:spPr bwMode="auto">
              <a:xfrm>
                <a:off x="436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1" name="Rectangle 1119"/>
              <p:cNvSpPr>
                <a:spLocks noChangeArrowheads="1"/>
              </p:cNvSpPr>
              <p:nvPr/>
            </p:nvSpPr>
            <p:spPr bwMode="auto">
              <a:xfrm>
                <a:off x="446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2" name="Oval 1120"/>
              <p:cNvSpPr>
                <a:spLocks noChangeArrowheads="1"/>
              </p:cNvSpPr>
              <p:nvPr/>
            </p:nvSpPr>
            <p:spPr bwMode="auto">
              <a:xfrm>
                <a:off x="4584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3" name="Oval 1121"/>
              <p:cNvSpPr>
                <a:spLocks noChangeArrowheads="1"/>
              </p:cNvSpPr>
              <p:nvPr/>
            </p:nvSpPr>
            <p:spPr bwMode="auto">
              <a:xfrm>
                <a:off x="4680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4" name="Oval 1122"/>
              <p:cNvSpPr>
                <a:spLocks noChangeArrowheads="1"/>
              </p:cNvSpPr>
              <p:nvPr/>
            </p:nvSpPr>
            <p:spPr bwMode="auto">
              <a:xfrm>
                <a:off x="4776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5" name="Oval 1123"/>
              <p:cNvSpPr>
                <a:spLocks noChangeArrowheads="1"/>
              </p:cNvSpPr>
              <p:nvPr/>
            </p:nvSpPr>
            <p:spPr bwMode="auto">
              <a:xfrm>
                <a:off x="4872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6" name="Oval 1124"/>
              <p:cNvSpPr>
                <a:spLocks noChangeArrowheads="1"/>
              </p:cNvSpPr>
              <p:nvPr/>
            </p:nvSpPr>
            <p:spPr bwMode="auto">
              <a:xfrm>
                <a:off x="4968" y="34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97" name="Rectangle 1125"/>
              <p:cNvSpPr>
                <a:spLocks noChangeArrowheads="1"/>
              </p:cNvSpPr>
              <p:nvPr/>
            </p:nvSpPr>
            <p:spPr bwMode="auto">
              <a:xfrm>
                <a:off x="4560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8" name="Rectangle 1126"/>
              <p:cNvSpPr>
                <a:spLocks noChangeArrowheads="1"/>
              </p:cNvSpPr>
              <p:nvPr/>
            </p:nvSpPr>
            <p:spPr bwMode="auto">
              <a:xfrm>
                <a:off x="4656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199" name="Rectangle 1127"/>
              <p:cNvSpPr>
                <a:spLocks noChangeArrowheads="1"/>
              </p:cNvSpPr>
              <p:nvPr/>
            </p:nvSpPr>
            <p:spPr bwMode="auto">
              <a:xfrm>
                <a:off x="4752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0" name="Rectangle 1128"/>
              <p:cNvSpPr>
                <a:spLocks noChangeArrowheads="1"/>
              </p:cNvSpPr>
              <p:nvPr/>
            </p:nvSpPr>
            <p:spPr bwMode="auto">
              <a:xfrm>
                <a:off x="4848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1" name="Rectangle 1129"/>
              <p:cNvSpPr>
                <a:spLocks noChangeArrowheads="1"/>
              </p:cNvSpPr>
              <p:nvPr/>
            </p:nvSpPr>
            <p:spPr bwMode="auto">
              <a:xfrm>
                <a:off x="4944" y="3408"/>
                <a:ext cx="96" cy="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2" name="Rectangle 1130"/>
              <p:cNvSpPr>
                <a:spLocks noChangeArrowheads="1"/>
              </p:cNvSpPr>
              <p:nvPr/>
            </p:nvSpPr>
            <p:spPr bwMode="auto">
              <a:xfrm>
                <a:off x="3600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3" name="Rectangle 1131"/>
              <p:cNvSpPr>
                <a:spLocks noChangeArrowheads="1"/>
              </p:cNvSpPr>
              <p:nvPr/>
            </p:nvSpPr>
            <p:spPr bwMode="auto">
              <a:xfrm>
                <a:off x="3696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4" name="Rectangle 1132"/>
              <p:cNvSpPr>
                <a:spLocks noChangeArrowheads="1"/>
              </p:cNvSpPr>
              <p:nvPr/>
            </p:nvSpPr>
            <p:spPr bwMode="auto">
              <a:xfrm>
                <a:off x="3792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5" name="Rectangle 1133"/>
              <p:cNvSpPr>
                <a:spLocks noChangeArrowheads="1"/>
              </p:cNvSpPr>
              <p:nvPr/>
            </p:nvSpPr>
            <p:spPr bwMode="auto">
              <a:xfrm>
                <a:off x="3888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6" name="Rectangle 1134"/>
              <p:cNvSpPr>
                <a:spLocks noChangeArrowheads="1"/>
              </p:cNvSpPr>
              <p:nvPr/>
            </p:nvSpPr>
            <p:spPr bwMode="auto">
              <a:xfrm>
                <a:off x="398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  <p:sp>
            <p:nvSpPr>
              <p:cNvPr id="132207" name="Rectangle 1135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96" cy="96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>
                  <a:latin typeface="Times New Roman" panose="02020603050405020304" pitchFamily="18" charset="0"/>
                  <a:sym typeface="Math B" pitchFamily="2" charset="2"/>
                </a:endParaRPr>
              </a:p>
            </p:txBody>
          </p:sp>
        </p:grpSp>
        <p:sp>
          <p:nvSpPr>
            <p:cNvPr id="132208" name="Text Box 1136"/>
            <p:cNvSpPr txBox="1">
              <a:spLocks noChangeArrowheads="1"/>
            </p:cNvSpPr>
            <p:nvPr/>
          </p:nvSpPr>
          <p:spPr bwMode="auto">
            <a:xfrm>
              <a:off x="1344" y="129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0707"/>
                  </a:solidFill>
                </a:rPr>
                <a:t>+</a:t>
              </a:r>
            </a:p>
          </p:txBody>
        </p:sp>
        <p:sp>
          <p:nvSpPr>
            <p:cNvPr id="132209" name="Text Box 1137"/>
            <p:cNvSpPr txBox="1">
              <a:spLocks noChangeArrowheads="1"/>
            </p:cNvSpPr>
            <p:nvPr/>
          </p:nvSpPr>
          <p:spPr bwMode="auto">
            <a:xfrm>
              <a:off x="4272" y="1296"/>
              <a:ext cx="18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FF0707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01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72855</TotalTime>
  <Words>2721</Words>
  <Application>Microsoft Office PowerPoint</Application>
  <PresentationFormat>Widescreen</PresentationFormat>
  <Paragraphs>649</Paragraphs>
  <Slides>66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Arial</vt:lpstr>
      <vt:lpstr>Avenir Book</vt:lpstr>
      <vt:lpstr>Avenir Roman</vt:lpstr>
      <vt:lpstr>Berlin Sans FB</vt:lpstr>
      <vt:lpstr>Calibri</vt:lpstr>
      <vt:lpstr>Cambria Math</vt:lpstr>
      <vt:lpstr>Cordia New</vt:lpstr>
      <vt:lpstr>Helvetica</vt:lpstr>
      <vt:lpstr>Math B</vt:lpstr>
      <vt:lpstr>Times New Roman</vt:lpstr>
      <vt:lpstr>Wingdings</vt:lpstr>
      <vt:lpstr>office theme</vt:lpstr>
      <vt:lpstr>Lecture 18 Deductive/Inductive  Hybrid Approaches</vt:lpstr>
      <vt:lpstr>Deductive vs Combinatorial Synthesis</vt:lpstr>
      <vt:lpstr>StreamBit</vt:lpstr>
      <vt:lpstr>Example: DropThird</vt:lpstr>
      <vt:lpstr>Example: DropThird</vt:lpstr>
      <vt:lpstr>Example: DropThird</vt:lpstr>
      <vt:lpstr>Example: DropThird</vt:lpstr>
      <vt:lpstr>Example: DropThird</vt:lpstr>
      <vt:lpstr>Example: DropThird</vt:lpstr>
      <vt:lpstr>Example: DropThird</vt:lpstr>
      <vt:lpstr>Example: DropThird</vt:lpstr>
      <vt:lpstr>The strategy</vt:lpstr>
      <vt:lpstr>Default Implementation</vt:lpstr>
      <vt:lpstr>The Full Picture</vt:lpstr>
      <vt:lpstr>The Full Picture</vt:lpstr>
      <vt:lpstr>The Full Picture</vt:lpstr>
      <vt:lpstr>The Full Picture</vt:lpstr>
      <vt:lpstr>The Full Picture</vt:lpstr>
      <vt:lpstr>The Full Picture</vt:lpstr>
      <vt:lpstr>The Full Picture</vt:lpstr>
      <vt:lpstr>The Full Picture</vt:lpstr>
      <vt:lpstr>The Full Picture</vt:lpstr>
      <vt:lpstr>The Full Picture</vt:lpstr>
      <vt:lpstr>Half way transformations-example</vt:lpstr>
      <vt:lpstr>Sketching </vt:lpstr>
      <vt:lpstr>Sketching </vt:lpstr>
      <vt:lpstr>Sketching </vt:lpstr>
      <vt:lpstr>Deriving divide-and-conquer dynamic programming algorithms using solver-aided transformations.</vt:lpstr>
      <vt:lpstr>Dynamic Programming</vt:lpstr>
      <vt:lpstr>Divide And Conquer</vt:lpstr>
      <vt:lpstr>Divide And Conquer</vt:lpstr>
      <vt:lpstr>Divide And Conquer</vt:lpstr>
      <vt:lpstr>Divide And Conquer</vt:lpstr>
      <vt:lpstr>Divide And Conquer</vt:lpstr>
      <vt:lpstr>Divide And Conquer</vt:lpstr>
      <vt:lpstr>Divide And Conquer</vt:lpstr>
      <vt:lpstr>Division of labor</vt:lpstr>
      <vt:lpstr>Workflow</vt:lpstr>
      <vt:lpstr>What it buys you</vt:lpstr>
      <vt:lpstr>Synthesis modulo recursive functions</vt:lpstr>
      <vt:lpstr>Combining Deductive and inductive synthesis</vt:lpstr>
      <vt:lpstr>Example: Defining the data</vt:lpstr>
      <vt:lpstr>Example: Defining the task </vt:lpstr>
      <vt:lpstr>Example: Defining the task </vt:lpstr>
      <vt:lpstr>Example: Defining the task </vt:lpstr>
      <vt:lpstr>The formalism</vt:lpstr>
      <vt:lpstr>The formalism</vt:lpstr>
      <vt:lpstr>The formalism</vt:lpstr>
      <vt:lpstr>Deductive rules</vt:lpstr>
      <vt:lpstr>Deductive rules</vt:lpstr>
      <vt:lpstr>Deductive rules</vt:lpstr>
      <vt:lpstr>Example</vt:lpstr>
      <vt:lpstr>Example</vt:lpstr>
      <vt:lpstr>Example</vt:lpstr>
      <vt:lpstr>Example</vt:lpstr>
      <vt:lpstr>Example</vt:lpstr>
      <vt:lpstr>Example</vt:lpstr>
      <vt:lpstr>Deductive Rules</vt:lpstr>
      <vt:lpstr>PowerPoint Presentation</vt:lpstr>
      <vt:lpstr>Bitvector encodings</vt:lpstr>
      <vt:lpstr>High-level  synthesis problem</vt:lpstr>
      <vt:lpstr>High-level  synthesis problem</vt:lpstr>
      <vt:lpstr>Whole system</vt:lpstr>
      <vt:lpstr>Whole system</vt:lpstr>
      <vt:lpstr>Solve more problems</vt:lpstr>
      <vt:lpstr>Cross domain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Armando Solar-Lezama</cp:lastModifiedBy>
  <cp:revision>830</cp:revision>
  <cp:lastPrinted>2015-02-26T04:09:31Z</cp:lastPrinted>
  <dcterms:created xsi:type="dcterms:W3CDTF">2014-09-23T19:26:18Z</dcterms:created>
  <dcterms:modified xsi:type="dcterms:W3CDTF">2018-11-09T17:52:36Z</dcterms:modified>
</cp:coreProperties>
</file>