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4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406" r:id="rId72"/>
    <p:sldId id="407" r:id="rId7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909"/>
    <a:srgbClr val="080F0B"/>
    <a:srgbClr val="CA703B"/>
    <a:srgbClr val="CFE5C9"/>
    <a:srgbClr val="9AC890"/>
    <a:srgbClr val="C7CEFF"/>
    <a:srgbClr val="7F8AFF"/>
    <a:srgbClr val="FFFFFF"/>
    <a:srgbClr val="000000"/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84761" autoAdjust="0"/>
  </p:normalViewPr>
  <p:slideViewPr>
    <p:cSldViewPr snapToGrid="0">
      <p:cViewPr varScale="1">
        <p:scale>
          <a:sx n="93" d="100"/>
          <a:sy n="93" d="100"/>
        </p:scale>
        <p:origin x="111" y="2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mando\Documents\Thermos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mando\Workspace\PLDI13Smooth\Images\MartinData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mando\Workspace\PLDI13Smooth\Images\MartinData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mando\Workspace\PLDI13Smooth\Images\MartinData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Smooth Thermostat with TOn=85 and h = 288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Sheet9!$B$1</c:f>
              <c:strCache>
                <c:ptCount val="1"/>
                <c:pt idx="0">
                  <c:v>beta = 0.0005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Sheet9!$B$2:$B$1102</c:f>
              <c:numCache>
                <c:formatCode>0.00E+00</c:formatCode>
                <c:ptCount val="1101"/>
                <c:pt idx="0">
                  <c:v>6511900000</c:v>
                </c:pt>
                <c:pt idx="1">
                  <c:v>6511900000</c:v>
                </c:pt>
                <c:pt idx="2">
                  <c:v>6511900000</c:v>
                </c:pt>
                <c:pt idx="3">
                  <c:v>6511900000</c:v>
                </c:pt>
                <c:pt idx="4">
                  <c:v>6511900000</c:v>
                </c:pt>
                <c:pt idx="5">
                  <c:v>6511900000</c:v>
                </c:pt>
                <c:pt idx="6">
                  <c:v>6511900000</c:v>
                </c:pt>
                <c:pt idx="7">
                  <c:v>6511900000</c:v>
                </c:pt>
                <c:pt idx="8">
                  <c:v>6511900000</c:v>
                </c:pt>
                <c:pt idx="9">
                  <c:v>6511900000</c:v>
                </c:pt>
                <c:pt idx="10">
                  <c:v>6511900000</c:v>
                </c:pt>
                <c:pt idx="11">
                  <c:v>6511900000</c:v>
                </c:pt>
                <c:pt idx="12">
                  <c:v>6511900000</c:v>
                </c:pt>
                <c:pt idx="13">
                  <c:v>6511900000</c:v>
                </c:pt>
                <c:pt idx="14">
                  <c:v>6511900000</c:v>
                </c:pt>
                <c:pt idx="15">
                  <c:v>6511900000</c:v>
                </c:pt>
                <c:pt idx="16">
                  <c:v>6511900000</c:v>
                </c:pt>
                <c:pt idx="17">
                  <c:v>6511900000</c:v>
                </c:pt>
                <c:pt idx="18">
                  <c:v>6511900000</c:v>
                </c:pt>
                <c:pt idx="19">
                  <c:v>6511900000</c:v>
                </c:pt>
                <c:pt idx="20">
                  <c:v>6511900000</c:v>
                </c:pt>
                <c:pt idx="21">
                  <c:v>6511900000</c:v>
                </c:pt>
                <c:pt idx="22">
                  <c:v>6511900000</c:v>
                </c:pt>
                <c:pt idx="23">
                  <c:v>6511900000</c:v>
                </c:pt>
                <c:pt idx="24">
                  <c:v>6511900000</c:v>
                </c:pt>
                <c:pt idx="25">
                  <c:v>6511900000</c:v>
                </c:pt>
                <c:pt idx="26">
                  <c:v>6511900000</c:v>
                </c:pt>
                <c:pt idx="27">
                  <c:v>6511900000</c:v>
                </c:pt>
                <c:pt idx="28">
                  <c:v>6511900000</c:v>
                </c:pt>
                <c:pt idx="29">
                  <c:v>6511900000</c:v>
                </c:pt>
                <c:pt idx="30">
                  <c:v>6511900000</c:v>
                </c:pt>
                <c:pt idx="31">
                  <c:v>6511900000</c:v>
                </c:pt>
                <c:pt idx="32">
                  <c:v>6511900000</c:v>
                </c:pt>
                <c:pt idx="33">
                  <c:v>6511900000</c:v>
                </c:pt>
                <c:pt idx="34">
                  <c:v>6511900000</c:v>
                </c:pt>
                <c:pt idx="35">
                  <c:v>6511900000</c:v>
                </c:pt>
                <c:pt idx="36">
                  <c:v>6511900000</c:v>
                </c:pt>
                <c:pt idx="37">
                  <c:v>6511900000</c:v>
                </c:pt>
                <c:pt idx="38">
                  <c:v>6511900000</c:v>
                </c:pt>
                <c:pt idx="39">
                  <c:v>6511900000</c:v>
                </c:pt>
                <c:pt idx="40">
                  <c:v>6511900000</c:v>
                </c:pt>
                <c:pt idx="41">
                  <c:v>6511900000</c:v>
                </c:pt>
                <c:pt idx="42">
                  <c:v>6511900000</c:v>
                </c:pt>
                <c:pt idx="43">
                  <c:v>6511900000</c:v>
                </c:pt>
                <c:pt idx="44">
                  <c:v>6511900000</c:v>
                </c:pt>
                <c:pt idx="45">
                  <c:v>6511900000</c:v>
                </c:pt>
                <c:pt idx="46">
                  <c:v>6511900000</c:v>
                </c:pt>
                <c:pt idx="47">
                  <c:v>6511900000</c:v>
                </c:pt>
                <c:pt idx="48">
                  <c:v>6511900000</c:v>
                </c:pt>
                <c:pt idx="49">
                  <c:v>6511900000</c:v>
                </c:pt>
                <c:pt idx="50">
                  <c:v>6511900000</c:v>
                </c:pt>
                <c:pt idx="51">
                  <c:v>6511900000</c:v>
                </c:pt>
                <c:pt idx="52">
                  <c:v>6511900000</c:v>
                </c:pt>
                <c:pt idx="53">
                  <c:v>6511900000</c:v>
                </c:pt>
                <c:pt idx="54">
                  <c:v>6511900000</c:v>
                </c:pt>
                <c:pt idx="55">
                  <c:v>6511900000</c:v>
                </c:pt>
                <c:pt idx="56">
                  <c:v>6511900000</c:v>
                </c:pt>
                <c:pt idx="57">
                  <c:v>6511900000</c:v>
                </c:pt>
                <c:pt idx="58">
                  <c:v>6511900000</c:v>
                </c:pt>
                <c:pt idx="59">
                  <c:v>6511900000</c:v>
                </c:pt>
                <c:pt idx="60">
                  <c:v>6511900000</c:v>
                </c:pt>
                <c:pt idx="61">
                  <c:v>6511900000</c:v>
                </c:pt>
                <c:pt idx="62">
                  <c:v>6511900000</c:v>
                </c:pt>
                <c:pt idx="63">
                  <c:v>6511900000</c:v>
                </c:pt>
                <c:pt idx="64">
                  <c:v>6511900000</c:v>
                </c:pt>
                <c:pt idx="65">
                  <c:v>6511900000</c:v>
                </c:pt>
                <c:pt idx="66">
                  <c:v>6511900000</c:v>
                </c:pt>
                <c:pt idx="67">
                  <c:v>6511900000</c:v>
                </c:pt>
                <c:pt idx="68">
                  <c:v>6511900000</c:v>
                </c:pt>
                <c:pt idx="69">
                  <c:v>6511900000</c:v>
                </c:pt>
                <c:pt idx="70">
                  <c:v>6511900000</c:v>
                </c:pt>
                <c:pt idx="71">
                  <c:v>6511900000</c:v>
                </c:pt>
                <c:pt idx="72">
                  <c:v>6511900000</c:v>
                </c:pt>
                <c:pt idx="73">
                  <c:v>6511900000</c:v>
                </c:pt>
                <c:pt idx="74">
                  <c:v>6511900000</c:v>
                </c:pt>
                <c:pt idx="75">
                  <c:v>6511900000</c:v>
                </c:pt>
                <c:pt idx="76">
                  <c:v>6511900000</c:v>
                </c:pt>
                <c:pt idx="77">
                  <c:v>6511900000</c:v>
                </c:pt>
                <c:pt idx="78">
                  <c:v>6511900000</c:v>
                </c:pt>
                <c:pt idx="79">
                  <c:v>6511900000</c:v>
                </c:pt>
                <c:pt idx="80">
                  <c:v>6511900000</c:v>
                </c:pt>
                <c:pt idx="81">
                  <c:v>6511900000</c:v>
                </c:pt>
                <c:pt idx="82">
                  <c:v>6511900000</c:v>
                </c:pt>
                <c:pt idx="83">
                  <c:v>6511900000</c:v>
                </c:pt>
                <c:pt idx="84">
                  <c:v>6511900000</c:v>
                </c:pt>
                <c:pt idx="85">
                  <c:v>6511900000</c:v>
                </c:pt>
                <c:pt idx="86">
                  <c:v>6511900000</c:v>
                </c:pt>
                <c:pt idx="87">
                  <c:v>6511900000</c:v>
                </c:pt>
                <c:pt idx="88">
                  <c:v>6511900000</c:v>
                </c:pt>
                <c:pt idx="89">
                  <c:v>6511900000</c:v>
                </c:pt>
                <c:pt idx="90">
                  <c:v>6511900000</c:v>
                </c:pt>
                <c:pt idx="91">
                  <c:v>6511900000</c:v>
                </c:pt>
                <c:pt idx="92">
                  <c:v>6511900000</c:v>
                </c:pt>
                <c:pt idx="93">
                  <c:v>6511900000</c:v>
                </c:pt>
                <c:pt idx="94">
                  <c:v>6511900000</c:v>
                </c:pt>
                <c:pt idx="95">
                  <c:v>6511900000</c:v>
                </c:pt>
                <c:pt idx="96">
                  <c:v>6511900000</c:v>
                </c:pt>
                <c:pt idx="97">
                  <c:v>6511900000</c:v>
                </c:pt>
                <c:pt idx="98">
                  <c:v>6511900000</c:v>
                </c:pt>
                <c:pt idx="99">
                  <c:v>6511900000</c:v>
                </c:pt>
                <c:pt idx="100">
                  <c:v>6511900000</c:v>
                </c:pt>
                <c:pt idx="101">
                  <c:v>6511900000</c:v>
                </c:pt>
                <c:pt idx="102">
                  <c:v>6511900000</c:v>
                </c:pt>
                <c:pt idx="103">
                  <c:v>6511900000</c:v>
                </c:pt>
                <c:pt idx="104">
                  <c:v>6511900000</c:v>
                </c:pt>
                <c:pt idx="105">
                  <c:v>6511900000</c:v>
                </c:pt>
                <c:pt idx="106">
                  <c:v>6511900000</c:v>
                </c:pt>
                <c:pt idx="107">
                  <c:v>6511900000</c:v>
                </c:pt>
                <c:pt idx="108">
                  <c:v>6511900000</c:v>
                </c:pt>
                <c:pt idx="109">
                  <c:v>6511900000</c:v>
                </c:pt>
                <c:pt idx="110">
                  <c:v>6511900000</c:v>
                </c:pt>
                <c:pt idx="111">
                  <c:v>6511900000</c:v>
                </c:pt>
                <c:pt idx="112">
                  <c:v>6511900000</c:v>
                </c:pt>
                <c:pt idx="113">
                  <c:v>6511900000</c:v>
                </c:pt>
                <c:pt idx="114">
                  <c:v>6511900000</c:v>
                </c:pt>
                <c:pt idx="115">
                  <c:v>6511900000</c:v>
                </c:pt>
                <c:pt idx="116">
                  <c:v>6511900000</c:v>
                </c:pt>
                <c:pt idx="117">
                  <c:v>6511900000</c:v>
                </c:pt>
                <c:pt idx="118">
                  <c:v>6511900000</c:v>
                </c:pt>
                <c:pt idx="119">
                  <c:v>6511900000</c:v>
                </c:pt>
                <c:pt idx="120">
                  <c:v>6511900000</c:v>
                </c:pt>
                <c:pt idx="121">
                  <c:v>6511900000</c:v>
                </c:pt>
                <c:pt idx="122">
                  <c:v>6511900000</c:v>
                </c:pt>
                <c:pt idx="123">
                  <c:v>6511900000</c:v>
                </c:pt>
                <c:pt idx="124">
                  <c:v>6511900000</c:v>
                </c:pt>
                <c:pt idx="125">
                  <c:v>6511900000</c:v>
                </c:pt>
                <c:pt idx="126">
                  <c:v>6511900000</c:v>
                </c:pt>
                <c:pt idx="127">
                  <c:v>6511900000</c:v>
                </c:pt>
                <c:pt idx="128">
                  <c:v>6511900000</c:v>
                </c:pt>
                <c:pt idx="129">
                  <c:v>6511900000</c:v>
                </c:pt>
                <c:pt idx="130">
                  <c:v>6511900000</c:v>
                </c:pt>
                <c:pt idx="131">
                  <c:v>6511900000</c:v>
                </c:pt>
                <c:pt idx="132">
                  <c:v>6511900000</c:v>
                </c:pt>
                <c:pt idx="133">
                  <c:v>6511900000</c:v>
                </c:pt>
                <c:pt idx="134">
                  <c:v>6511900000</c:v>
                </c:pt>
                <c:pt idx="135">
                  <c:v>6511900000</c:v>
                </c:pt>
                <c:pt idx="136">
                  <c:v>6511900000</c:v>
                </c:pt>
                <c:pt idx="137">
                  <c:v>6511900000</c:v>
                </c:pt>
                <c:pt idx="138">
                  <c:v>6511900000</c:v>
                </c:pt>
                <c:pt idx="139">
                  <c:v>6511900000</c:v>
                </c:pt>
                <c:pt idx="140">
                  <c:v>6511900000</c:v>
                </c:pt>
                <c:pt idx="141">
                  <c:v>6511900000</c:v>
                </c:pt>
                <c:pt idx="142">
                  <c:v>6511900000</c:v>
                </c:pt>
                <c:pt idx="143">
                  <c:v>6511900000</c:v>
                </c:pt>
                <c:pt idx="144">
                  <c:v>6511900000</c:v>
                </c:pt>
                <c:pt idx="145">
                  <c:v>6511900000</c:v>
                </c:pt>
                <c:pt idx="146">
                  <c:v>6511900000</c:v>
                </c:pt>
                <c:pt idx="147">
                  <c:v>6511900000</c:v>
                </c:pt>
                <c:pt idx="148">
                  <c:v>6511900000</c:v>
                </c:pt>
                <c:pt idx="149">
                  <c:v>6511900000</c:v>
                </c:pt>
                <c:pt idx="150">
                  <c:v>6511900000</c:v>
                </c:pt>
                <c:pt idx="151">
                  <c:v>6511900000</c:v>
                </c:pt>
                <c:pt idx="152">
                  <c:v>6511900000</c:v>
                </c:pt>
                <c:pt idx="153">
                  <c:v>6511900000</c:v>
                </c:pt>
                <c:pt idx="154">
                  <c:v>6511900000</c:v>
                </c:pt>
                <c:pt idx="155">
                  <c:v>6511900000</c:v>
                </c:pt>
                <c:pt idx="156">
                  <c:v>6511900000</c:v>
                </c:pt>
                <c:pt idx="157">
                  <c:v>6511900000</c:v>
                </c:pt>
                <c:pt idx="158">
                  <c:v>6511900000</c:v>
                </c:pt>
                <c:pt idx="159">
                  <c:v>6511900000</c:v>
                </c:pt>
                <c:pt idx="160">
                  <c:v>6511900000</c:v>
                </c:pt>
                <c:pt idx="161">
                  <c:v>6511900000</c:v>
                </c:pt>
                <c:pt idx="162">
                  <c:v>6511900000</c:v>
                </c:pt>
                <c:pt idx="163">
                  <c:v>6511900000</c:v>
                </c:pt>
                <c:pt idx="164">
                  <c:v>6511900000</c:v>
                </c:pt>
                <c:pt idx="165">
                  <c:v>6511900000</c:v>
                </c:pt>
                <c:pt idx="166">
                  <c:v>6511900000</c:v>
                </c:pt>
                <c:pt idx="167">
                  <c:v>6511900000</c:v>
                </c:pt>
                <c:pt idx="168">
                  <c:v>6511900000</c:v>
                </c:pt>
                <c:pt idx="169">
                  <c:v>6511900000</c:v>
                </c:pt>
                <c:pt idx="170">
                  <c:v>6511900000</c:v>
                </c:pt>
                <c:pt idx="171">
                  <c:v>6511900000</c:v>
                </c:pt>
                <c:pt idx="172">
                  <c:v>6511900000</c:v>
                </c:pt>
                <c:pt idx="173">
                  <c:v>6511900000</c:v>
                </c:pt>
                <c:pt idx="174">
                  <c:v>6511900000</c:v>
                </c:pt>
                <c:pt idx="175">
                  <c:v>6511900000</c:v>
                </c:pt>
                <c:pt idx="176">
                  <c:v>6511900000</c:v>
                </c:pt>
                <c:pt idx="177">
                  <c:v>6511900000</c:v>
                </c:pt>
                <c:pt idx="178">
                  <c:v>6511900000</c:v>
                </c:pt>
                <c:pt idx="179">
                  <c:v>6511900000</c:v>
                </c:pt>
                <c:pt idx="180">
                  <c:v>6511900000</c:v>
                </c:pt>
                <c:pt idx="181">
                  <c:v>6511900000</c:v>
                </c:pt>
                <c:pt idx="182">
                  <c:v>6511900000</c:v>
                </c:pt>
                <c:pt idx="183">
                  <c:v>6511900000</c:v>
                </c:pt>
                <c:pt idx="184">
                  <c:v>6511900000</c:v>
                </c:pt>
                <c:pt idx="185">
                  <c:v>6511900000</c:v>
                </c:pt>
                <c:pt idx="186">
                  <c:v>6511900000</c:v>
                </c:pt>
                <c:pt idx="187">
                  <c:v>6511900000</c:v>
                </c:pt>
                <c:pt idx="188">
                  <c:v>6511900000</c:v>
                </c:pt>
                <c:pt idx="189">
                  <c:v>6511900000</c:v>
                </c:pt>
                <c:pt idx="190">
                  <c:v>6511900000</c:v>
                </c:pt>
                <c:pt idx="191">
                  <c:v>6511900000</c:v>
                </c:pt>
                <c:pt idx="192">
                  <c:v>6511900000</c:v>
                </c:pt>
                <c:pt idx="193">
                  <c:v>6511900000</c:v>
                </c:pt>
                <c:pt idx="194">
                  <c:v>6511900000</c:v>
                </c:pt>
                <c:pt idx="195">
                  <c:v>6511900000</c:v>
                </c:pt>
                <c:pt idx="196">
                  <c:v>6511900000</c:v>
                </c:pt>
                <c:pt idx="197">
                  <c:v>6511900000</c:v>
                </c:pt>
                <c:pt idx="198">
                  <c:v>6511900000</c:v>
                </c:pt>
                <c:pt idx="199">
                  <c:v>6511900000</c:v>
                </c:pt>
                <c:pt idx="200">
                  <c:v>6511900000</c:v>
                </c:pt>
                <c:pt idx="201">
                  <c:v>6511900000</c:v>
                </c:pt>
                <c:pt idx="202">
                  <c:v>6511900000</c:v>
                </c:pt>
                <c:pt idx="203">
                  <c:v>6511900000</c:v>
                </c:pt>
                <c:pt idx="204">
                  <c:v>6511900000</c:v>
                </c:pt>
                <c:pt idx="205">
                  <c:v>6511900000</c:v>
                </c:pt>
                <c:pt idx="206">
                  <c:v>6511900000</c:v>
                </c:pt>
                <c:pt idx="207">
                  <c:v>6511900000</c:v>
                </c:pt>
                <c:pt idx="208">
                  <c:v>6511900000</c:v>
                </c:pt>
                <c:pt idx="209">
                  <c:v>6511900000</c:v>
                </c:pt>
                <c:pt idx="210">
                  <c:v>6511900000</c:v>
                </c:pt>
                <c:pt idx="211">
                  <c:v>6511900000</c:v>
                </c:pt>
                <c:pt idx="212">
                  <c:v>6511900000</c:v>
                </c:pt>
                <c:pt idx="213">
                  <c:v>6511900000</c:v>
                </c:pt>
                <c:pt idx="214">
                  <c:v>6511900000</c:v>
                </c:pt>
                <c:pt idx="215">
                  <c:v>6511900000</c:v>
                </c:pt>
                <c:pt idx="216">
                  <c:v>6511900000</c:v>
                </c:pt>
                <c:pt idx="217">
                  <c:v>6511900000</c:v>
                </c:pt>
                <c:pt idx="218">
                  <c:v>6511900000</c:v>
                </c:pt>
                <c:pt idx="219">
                  <c:v>6511900000</c:v>
                </c:pt>
                <c:pt idx="220">
                  <c:v>6511900000</c:v>
                </c:pt>
                <c:pt idx="221">
                  <c:v>6511900000</c:v>
                </c:pt>
                <c:pt idx="222">
                  <c:v>6511900000</c:v>
                </c:pt>
                <c:pt idx="223">
                  <c:v>6511900000</c:v>
                </c:pt>
                <c:pt idx="224">
                  <c:v>6511900000</c:v>
                </c:pt>
                <c:pt idx="225">
                  <c:v>6511900000</c:v>
                </c:pt>
                <c:pt idx="226">
                  <c:v>6511900000</c:v>
                </c:pt>
                <c:pt idx="227">
                  <c:v>6511900000</c:v>
                </c:pt>
                <c:pt idx="228">
                  <c:v>6511900000</c:v>
                </c:pt>
                <c:pt idx="229">
                  <c:v>6511900000</c:v>
                </c:pt>
                <c:pt idx="230">
                  <c:v>6511900000</c:v>
                </c:pt>
                <c:pt idx="231">
                  <c:v>6511900000</c:v>
                </c:pt>
                <c:pt idx="232">
                  <c:v>6511900000</c:v>
                </c:pt>
                <c:pt idx="233">
                  <c:v>6511900000</c:v>
                </c:pt>
                <c:pt idx="234">
                  <c:v>6511900000</c:v>
                </c:pt>
                <c:pt idx="235">
                  <c:v>6511900000</c:v>
                </c:pt>
                <c:pt idx="236">
                  <c:v>6511900000</c:v>
                </c:pt>
                <c:pt idx="237">
                  <c:v>6511900000</c:v>
                </c:pt>
                <c:pt idx="238">
                  <c:v>6511900000</c:v>
                </c:pt>
                <c:pt idx="239">
                  <c:v>6511900000</c:v>
                </c:pt>
                <c:pt idx="240">
                  <c:v>6511900000</c:v>
                </c:pt>
                <c:pt idx="241">
                  <c:v>6511900000</c:v>
                </c:pt>
                <c:pt idx="242">
                  <c:v>6511900000</c:v>
                </c:pt>
                <c:pt idx="243">
                  <c:v>6511900000</c:v>
                </c:pt>
                <c:pt idx="244">
                  <c:v>6511900000</c:v>
                </c:pt>
                <c:pt idx="245">
                  <c:v>6511900000</c:v>
                </c:pt>
                <c:pt idx="246">
                  <c:v>6511900000</c:v>
                </c:pt>
                <c:pt idx="247">
                  <c:v>6511900000</c:v>
                </c:pt>
                <c:pt idx="248">
                  <c:v>6511900000</c:v>
                </c:pt>
                <c:pt idx="249">
                  <c:v>6511900000</c:v>
                </c:pt>
                <c:pt idx="250">
                  <c:v>6511900000</c:v>
                </c:pt>
                <c:pt idx="251">
                  <c:v>6511900000</c:v>
                </c:pt>
                <c:pt idx="252">
                  <c:v>6511900000</c:v>
                </c:pt>
                <c:pt idx="253">
                  <c:v>6511900000</c:v>
                </c:pt>
                <c:pt idx="254">
                  <c:v>6511900000</c:v>
                </c:pt>
                <c:pt idx="255">
                  <c:v>6511900000</c:v>
                </c:pt>
                <c:pt idx="256">
                  <c:v>6511900000</c:v>
                </c:pt>
                <c:pt idx="257">
                  <c:v>6511900000</c:v>
                </c:pt>
                <c:pt idx="258">
                  <c:v>6511900000</c:v>
                </c:pt>
                <c:pt idx="259">
                  <c:v>6511900000</c:v>
                </c:pt>
                <c:pt idx="260">
                  <c:v>6511900000</c:v>
                </c:pt>
                <c:pt idx="261">
                  <c:v>6511900000</c:v>
                </c:pt>
                <c:pt idx="262">
                  <c:v>6511900000</c:v>
                </c:pt>
                <c:pt idx="263">
                  <c:v>6511900000</c:v>
                </c:pt>
                <c:pt idx="264">
                  <c:v>6511900000</c:v>
                </c:pt>
                <c:pt idx="265">
                  <c:v>6511900000</c:v>
                </c:pt>
                <c:pt idx="266">
                  <c:v>6511900000</c:v>
                </c:pt>
                <c:pt idx="267">
                  <c:v>6511900000</c:v>
                </c:pt>
                <c:pt idx="268">
                  <c:v>6511900000</c:v>
                </c:pt>
                <c:pt idx="269">
                  <c:v>6511900000</c:v>
                </c:pt>
                <c:pt idx="270">
                  <c:v>6511900000</c:v>
                </c:pt>
                <c:pt idx="271">
                  <c:v>6511900000</c:v>
                </c:pt>
                <c:pt idx="272">
                  <c:v>6511900000</c:v>
                </c:pt>
                <c:pt idx="273">
                  <c:v>6511900000</c:v>
                </c:pt>
                <c:pt idx="274">
                  <c:v>6511900000</c:v>
                </c:pt>
                <c:pt idx="275">
                  <c:v>6511900000</c:v>
                </c:pt>
                <c:pt idx="276">
                  <c:v>6511900000</c:v>
                </c:pt>
                <c:pt idx="277">
                  <c:v>6511900000</c:v>
                </c:pt>
                <c:pt idx="278">
                  <c:v>6511900000</c:v>
                </c:pt>
                <c:pt idx="279">
                  <c:v>6511900000</c:v>
                </c:pt>
                <c:pt idx="280">
                  <c:v>6511900000</c:v>
                </c:pt>
                <c:pt idx="281">
                  <c:v>6511900000</c:v>
                </c:pt>
                <c:pt idx="282">
                  <c:v>6511900000</c:v>
                </c:pt>
                <c:pt idx="283">
                  <c:v>6511900000</c:v>
                </c:pt>
                <c:pt idx="284">
                  <c:v>6511900000</c:v>
                </c:pt>
                <c:pt idx="285">
                  <c:v>6511900000</c:v>
                </c:pt>
                <c:pt idx="286">
                  <c:v>6511900000</c:v>
                </c:pt>
                <c:pt idx="287">
                  <c:v>6511900000</c:v>
                </c:pt>
                <c:pt idx="288">
                  <c:v>6511900000</c:v>
                </c:pt>
                <c:pt idx="289">
                  <c:v>6511900000</c:v>
                </c:pt>
                <c:pt idx="290">
                  <c:v>6511900000</c:v>
                </c:pt>
                <c:pt idx="291">
                  <c:v>6511900000</c:v>
                </c:pt>
                <c:pt idx="292">
                  <c:v>6511900000</c:v>
                </c:pt>
                <c:pt idx="293">
                  <c:v>6511900000</c:v>
                </c:pt>
                <c:pt idx="294">
                  <c:v>6511900000</c:v>
                </c:pt>
                <c:pt idx="295">
                  <c:v>6511900000</c:v>
                </c:pt>
                <c:pt idx="296">
                  <c:v>6511900000</c:v>
                </c:pt>
                <c:pt idx="297">
                  <c:v>6511900000</c:v>
                </c:pt>
                <c:pt idx="298">
                  <c:v>6511900000</c:v>
                </c:pt>
                <c:pt idx="299">
                  <c:v>6511900000</c:v>
                </c:pt>
                <c:pt idx="300">
                  <c:v>6511900000</c:v>
                </c:pt>
                <c:pt idx="301">
                  <c:v>6511900000</c:v>
                </c:pt>
                <c:pt idx="302">
                  <c:v>6511900000</c:v>
                </c:pt>
                <c:pt idx="303">
                  <c:v>6511900000</c:v>
                </c:pt>
                <c:pt idx="304">
                  <c:v>6511900000</c:v>
                </c:pt>
                <c:pt idx="305">
                  <c:v>6511900000</c:v>
                </c:pt>
                <c:pt idx="306">
                  <c:v>6511900000</c:v>
                </c:pt>
                <c:pt idx="307">
                  <c:v>6511900000</c:v>
                </c:pt>
                <c:pt idx="308">
                  <c:v>6511900000</c:v>
                </c:pt>
                <c:pt idx="309">
                  <c:v>6511900000</c:v>
                </c:pt>
                <c:pt idx="310">
                  <c:v>6511900000</c:v>
                </c:pt>
                <c:pt idx="311">
                  <c:v>6511900000</c:v>
                </c:pt>
                <c:pt idx="312">
                  <c:v>6511900000</c:v>
                </c:pt>
                <c:pt idx="313">
                  <c:v>6511900000</c:v>
                </c:pt>
                <c:pt idx="314">
                  <c:v>6511900000</c:v>
                </c:pt>
                <c:pt idx="315">
                  <c:v>6511900000</c:v>
                </c:pt>
                <c:pt idx="316">
                  <c:v>6511900000</c:v>
                </c:pt>
                <c:pt idx="317">
                  <c:v>6511900000</c:v>
                </c:pt>
                <c:pt idx="318">
                  <c:v>6511900000</c:v>
                </c:pt>
                <c:pt idx="319">
                  <c:v>6511900000</c:v>
                </c:pt>
                <c:pt idx="320">
                  <c:v>6511900000</c:v>
                </c:pt>
                <c:pt idx="321">
                  <c:v>6511900000</c:v>
                </c:pt>
                <c:pt idx="322">
                  <c:v>6511900000</c:v>
                </c:pt>
                <c:pt idx="323">
                  <c:v>6511900000</c:v>
                </c:pt>
                <c:pt idx="324">
                  <c:v>6511900000</c:v>
                </c:pt>
                <c:pt idx="325">
                  <c:v>6511900000</c:v>
                </c:pt>
                <c:pt idx="326">
                  <c:v>6511900000</c:v>
                </c:pt>
                <c:pt idx="327">
                  <c:v>6511900000</c:v>
                </c:pt>
                <c:pt idx="328">
                  <c:v>6511900000</c:v>
                </c:pt>
                <c:pt idx="329">
                  <c:v>6511900000</c:v>
                </c:pt>
                <c:pt idx="330">
                  <c:v>6511900000</c:v>
                </c:pt>
                <c:pt idx="331">
                  <c:v>6511900000</c:v>
                </c:pt>
                <c:pt idx="332">
                  <c:v>6511900000</c:v>
                </c:pt>
                <c:pt idx="333">
                  <c:v>6511900000</c:v>
                </c:pt>
                <c:pt idx="334">
                  <c:v>6511900000</c:v>
                </c:pt>
                <c:pt idx="335">
                  <c:v>6511900000</c:v>
                </c:pt>
                <c:pt idx="336">
                  <c:v>6511900000</c:v>
                </c:pt>
                <c:pt idx="337">
                  <c:v>6511900000</c:v>
                </c:pt>
                <c:pt idx="338">
                  <c:v>6511900000</c:v>
                </c:pt>
                <c:pt idx="339">
                  <c:v>6511900000</c:v>
                </c:pt>
                <c:pt idx="340">
                  <c:v>6511900000</c:v>
                </c:pt>
                <c:pt idx="341">
                  <c:v>6511900000</c:v>
                </c:pt>
                <c:pt idx="342">
                  <c:v>6511900000</c:v>
                </c:pt>
                <c:pt idx="343">
                  <c:v>6511900000</c:v>
                </c:pt>
                <c:pt idx="344">
                  <c:v>6511900000</c:v>
                </c:pt>
                <c:pt idx="345">
                  <c:v>6511900000</c:v>
                </c:pt>
                <c:pt idx="346">
                  <c:v>6511900000</c:v>
                </c:pt>
                <c:pt idx="347">
                  <c:v>6511900000</c:v>
                </c:pt>
                <c:pt idx="348">
                  <c:v>6511900000</c:v>
                </c:pt>
                <c:pt idx="349">
                  <c:v>6511900000</c:v>
                </c:pt>
                <c:pt idx="350">
                  <c:v>6511900000</c:v>
                </c:pt>
                <c:pt idx="351">
                  <c:v>6511900000</c:v>
                </c:pt>
                <c:pt idx="352">
                  <c:v>6511900000</c:v>
                </c:pt>
                <c:pt idx="353">
                  <c:v>6511900000</c:v>
                </c:pt>
                <c:pt idx="354">
                  <c:v>6511900000</c:v>
                </c:pt>
                <c:pt idx="355">
                  <c:v>6511900000</c:v>
                </c:pt>
                <c:pt idx="356">
                  <c:v>6511900000</c:v>
                </c:pt>
                <c:pt idx="357">
                  <c:v>6511900000</c:v>
                </c:pt>
                <c:pt idx="358">
                  <c:v>6511900000</c:v>
                </c:pt>
                <c:pt idx="359">
                  <c:v>6511900000</c:v>
                </c:pt>
                <c:pt idx="360">
                  <c:v>6511900000</c:v>
                </c:pt>
                <c:pt idx="361">
                  <c:v>6511900000</c:v>
                </c:pt>
                <c:pt idx="362">
                  <c:v>6511900000</c:v>
                </c:pt>
                <c:pt idx="363">
                  <c:v>6511900000</c:v>
                </c:pt>
                <c:pt idx="364">
                  <c:v>6511900000</c:v>
                </c:pt>
                <c:pt idx="365">
                  <c:v>6511900000</c:v>
                </c:pt>
                <c:pt idx="366">
                  <c:v>6511900000</c:v>
                </c:pt>
                <c:pt idx="367">
                  <c:v>6511900000</c:v>
                </c:pt>
                <c:pt idx="368">
                  <c:v>6511900000</c:v>
                </c:pt>
                <c:pt idx="369">
                  <c:v>6511900000</c:v>
                </c:pt>
                <c:pt idx="370">
                  <c:v>6511900000</c:v>
                </c:pt>
                <c:pt idx="371">
                  <c:v>6511900000</c:v>
                </c:pt>
                <c:pt idx="372">
                  <c:v>6511900000</c:v>
                </c:pt>
                <c:pt idx="373">
                  <c:v>6511900000</c:v>
                </c:pt>
                <c:pt idx="374">
                  <c:v>6511900000</c:v>
                </c:pt>
                <c:pt idx="375">
                  <c:v>6511900000</c:v>
                </c:pt>
                <c:pt idx="376">
                  <c:v>6511900000</c:v>
                </c:pt>
                <c:pt idx="377">
                  <c:v>6511900000</c:v>
                </c:pt>
                <c:pt idx="378">
                  <c:v>6511900000</c:v>
                </c:pt>
                <c:pt idx="379">
                  <c:v>6511900000</c:v>
                </c:pt>
                <c:pt idx="380">
                  <c:v>6511900000</c:v>
                </c:pt>
                <c:pt idx="381">
                  <c:v>6511900000</c:v>
                </c:pt>
                <c:pt idx="382">
                  <c:v>6511900000</c:v>
                </c:pt>
                <c:pt idx="383">
                  <c:v>6511900000</c:v>
                </c:pt>
                <c:pt idx="384">
                  <c:v>6511900000</c:v>
                </c:pt>
                <c:pt idx="385">
                  <c:v>6511900000</c:v>
                </c:pt>
                <c:pt idx="386">
                  <c:v>6511900000</c:v>
                </c:pt>
                <c:pt idx="387">
                  <c:v>6511900000</c:v>
                </c:pt>
                <c:pt idx="388">
                  <c:v>6511900000</c:v>
                </c:pt>
                <c:pt idx="389">
                  <c:v>6511900000</c:v>
                </c:pt>
                <c:pt idx="390">
                  <c:v>6511900000</c:v>
                </c:pt>
                <c:pt idx="391">
                  <c:v>6511900000</c:v>
                </c:pt>
                <c:pt idx="392">
                  <c:v>6511900000</c:v>
                </c:pt>
                <c:pt idx="393">
                  <c:v>6511900000</c:v>
                </c:pt>
                <c:pt idx="394">
                  <c:v>6511900000</c:v>
                </c:pt>
                <c:pt idx="395">
                  <c:v>6511900000</c:v>
                </c:pt>
                <c:pt idx="396">
                  <c:v>6511900000</c:v>
                </c:pt>
                <c:pt idx="397">
                  <c:v>6511900000</c:v>
                </c:pt>
                <c:pt idx="398">
                  <c:v>6511900000</c:v>
                </c:pt>
                <c:pt idx="399">
                  <c:v>6511900000</c:v>
                </c:pt>
                <c:pt idx="400">
                  <c:v>6511900000</c:v>
                </c:pt>
                <c:pt idx="401">
                  <c:v>6511900000</c:v>
                </c:pt>
                <c:pt idx="402">
                  <c:v>6511900000</c:v>
                </c:pt>
                <c:pt idx="403">
                  <c:v>6511900000</c:v>
                </c:pt>
                <c:pt idx="404">
                  <c:v>6511900000</c:v>
                </c:pt>
                <c:pt idx="405">
                  <c:v>6511900000</c:v>
                </c:pt>
                <c:pt idx="406">
                  <c:v>6511900000</c:v>
                </c:pt>
                <c:pt idx="407">
                  <c:v>6511900000</c:v>
                </c:pt>
                <c:pt idx="408">
                  <c:v>6511900000</c:v>
                </c:pt>
                <c:pt idx="409">
                  <c:v>6511900000</c:v>
                </c:pt>
                <c:pt idx="410">
                  <c:v>6511900000</c:v>
                </c:pt>
                <c:pt idx="411">
                  <c:v>6511900000</c:v>
                </c:pt>
                <c:pt idx="412">
                  <c:v>6511900000</c:v>
                </c:pt>
                <c:pt idx="413">
                  <c:v>6511900000</c:v>
                </c:pt>
                <c:pt idx="414">
                  <c:v>6511900000</c:v>
                </c:pt>
                <c:pt idx="415">
                  <c:v>6511900000</c:v>
                </c:pt>
                <c:pt idx="416">
                  <c:v>6511900000</c:v>
                </c:pt>
                <c:pt idx="417">
                  <c:v>6511900000</c:v>
                </c:pt>
                <c:pt idx="418">
                  <c:v>6511900000</c:v>
                </c:pt>
                <c:pt idx="419">
                  <c:v>6511900000</c:v>
                </c:pt>
                <c:pt idx="420">
                  <c:v>6511900000</c:v>
                </c:pt>
                <c:pt idx="421">
                  <c:v>6511900000</c:v>
                </c:pt>
                <c:pt idx="422">
                  <c:v>6511900000</c:v>
                </c:pt>
                <c:pt idx="423">
                  <c:v>6511900000</c:v>
                </c:pt>
                <c:pt idx="424">
                  <c:v>6511900000</c:v>
                </c:pt>
                <c:pt idx="425">
                  <c:v>6511900000</c:v>
                </c:pt>
                <c:pt idx="426">
                  <c:v>6511900000</c:v>
                </c:pt>
                <c:pt idx="427">
                  <c:v>6511900000</c:v>
                </c:pt>
                <c:pt idx="428">
                  <c:v>6511900000</c:v>
                </c:pt>
                <c:pt idx="429">
                  <c:v>6511900000</c:v>
                </c:pt>
                <c:pt idx="430">
                  <c:v>6511900000</c:v>
                </c:pt>
                <c:pt idx="431">
                  <c:v>6511900000</c:v>
                </c:pt>
                <c:pt idx="432">
                  <c:v>6511900000</c:v>
                </c:pt>
                <c:pt idx="433">
                  <c:v>6511900000</c:v>
                </c:pt>
                <c:pt idx="434">
                  <c:v>6511900000</c:v>
                </c:pt>
                <c:pt idx="435">
                  <c:v>6511900000</c:v>
                </c:pt>
                <c:pt idx="436">
                  <c:v>6511900000</c:v>
                </c:pt>
                <c:pt idx="437">
                  <c:v>6511900000</c:v>
                </c:pt>
                <c:pt idx="438">
                  <c:v>6511900000</c:v>
                </c:pt>
                <c:pt idx="439">
                  <c:v>6511900000</c:v>
                </c:pt>
                <c:pt idx="440">
                  <c:v>6511900000</c:v>
                </c:pt>
                <c:pt idx="441">
                  <c:v>6511900000</c:v>
                </c:pt>
                <c:pt idx="442">
                  <c:v>6511900000</c:v>
                </c:pt>
                <c:pt idx="443">
                  <c:v>6511900000</c:v>
                </c:pt>
                <c:pt idx="444">
                  <c:v>6511900000</c:v>
                </c:pt>
                <c:pt idx="445">
                  <c:v>6511900000</c:v>
                </c:pt>
                <c:pt idx="446">
                  <c:v>6511900000</c:v>
                </c:pt>
                <c:pt idx="447">
                  <c:v>6511900000</c:v>
                </c:pt>
                <c:pt idx="448">
                  <c:v>6511900000</c:v>
                </c:pt>
                <c:pt idx="449">
                  <c:v>6511900000</c:v>
                </c:pt>
                <c:pt idx="450">
                  <c:v>6511900000</c:v>
                </c:pt>
                <c:pt idx="451">
                  <c:v>6511900000</c:v>
                </c:pt>
                <c:pt idx="452">
                  <c:v>6511900000</c:v>
                </c:pt>
                <c:pt idx="453">
                  <c:v>6511900000</c:v>
                </c:pt>
                <c:pt idx="454">
                  <c:v>6511900000</c:v>
                </c:pt>
                <c:pt idx="455">
                  <c:v>6511900000</c:v>
                </c:pt>
                <c:pt idx="456">
                  <c:v>6511900000</c:v>
                </c:pt>
                <c:pt idx="457">
                  <c:v>6511900000</c:v>
                </c:pt>
                <c:pt idx="458">
                  <c:v>6511900000</c:v>
                </c:pt>
                <c:pt idx="459">
                  <c:v>6511900000</c:v>
                </c:pt>
                <c:pt idx="460">
                  <c:v>6511900000</c:v>
                </c:pt>
                <c:pt idx="461">
                  <c:v>6511900000</c:v>
                </c:pt>
                <c:pt idx="462">
                  <c:v>6511900000</c:v>
                </c:pt>
                <c:pt idx="463">
                  <c:v>6511900000</c:v>
                </c:pt>
                <c:pt idx="464">
                  <c:v>6511900000</c:v>
                </c:pt>
                <c:pt idx="465">
                  <c:v>6511900000</c:v>
                </c:pt>
                <c:pt idx="466">
                  <c:v>6511900000</c:v>
                </c:pt>
                <c:pt idx="467">
                  <c:v>6511900000</c:v>
                </c:pt>
                <c:pt idx="468">
                  <c:v>6511900000</c:v>
                </c:pt>
                <c:pt idx="469">
                  <c:v>6511900000</c:v>
                </c:pt>
                <c:pt idx="470">
                  <c:v>6511900000</c:v>
                </c:pt>
                <c:pt idx="471">
                  <c:v>6511900000</c:v>
                </c:pt>
                <c:pt idx="472">
                  <c:v>6511900000</c:v>
                </c:pt>
                <c:pt idx="473">
                  <c:v>6511900000</c:v>
                </c:pt>
                <c:pt idx="474">
                  <c:v>6511900000</c:v>
                </c:pt>
                <c:pt idx="475">
                  <c:v>6511900000</c:v>
                </c:pt>
                <c:pt idx="476">
                  <c:v>6511900000</c:v>
                </c:pt>
                <c:pt idx="477">
                  <c:v>6511900000</c:v>
                </c:pt>
                <c:pt idx="478">
                  <c:v>6511900000</c:v>
                </c:pt>
                <c:pt idx="479">
                  <c:v>6511900000</c:v>
                </c:pt>
                <c:pt idx="480">
                  <c:v>6511900000</c:v>
                </c:pt>
                <c:pt idx="481">
                  <c:v>6511900000</c:v>
                </c:pt>
                <c:pt idx="482">
                  <c:v>6511900000</c:v>
                </c:pt>
                <c:pt idx="483">
                  <c:v>6511900000</c:v>
                </c:pt>
                <c:pt idx="484">
                  <c:v>6511900000</c:v>
                </c:pt>
                <c:pt idx="485">
                  <c:v>6511900000</c:v>
                </c:pt>
                <c:pt idx="486">
                  <c:v>6511900000</c:v>
                </c:pt>
                <c:pt idx="487">
                  <c:v>6511900000</c:v>
                </c:pt>
                <c:pt idx="488">
                  <c:v>6511900000</c:v>
                </c:pt>
                <c:pt idx="489">
                  <c:v>6511900000</c:v>
                </c:pt>
                <c:pt idx="490">
                  <c:v>6511900000</c:v>
                </c:pt>
                <c:pt idx="491">
                  <c:v>6511900000</c:v>
                </c:pt>
                <c:pt idx="492">
                  <c:v>6511900000</c:v>
                </c:pt>
                <c:pt idx="493">
                  <c:v>6511900000</c:v>
                </c:pt>
                <c:pt idx="494">
                  <c:v>6511900000</c:v>
                </c:pt>
                <c:pt idx="495">
                  <c:v>6511900000</c:v>
                </c:pt>
                <c:pt idx="496">
                  <c:v>6511900000</c:v>
                </c:pt>
                <c:pt idx="497">
                  <c:v>6511900000</c:v>
                </c:pt>
                <c:pt idx="498">
                  <c:v>6511900000</c:v>
                </c:pt>
                <c:pt idx="499">
                  <c:v>6511900000</c:v>
                </c:pt>
                <c:pt idx="500">
                  <c:v>6511900000</c:v>
                </c:pt>
                <c:pt idx="501">
                  <c:v>6511900000</c:v>
                </c:pt>
                <c:pt idx="502">
                  <c:v>6511900000</c:v>
                </c:pt>
                <c:pt idx="503">
                  <c:v>6511900000</c:v>
                </c:pt>
                <c:pt idx="504">
                  <c:v>6511900000</c:v>
                </c:pt>
                <c:pt idx="505">
                  <c:v>6511900000</c:v>
                </c:pt>
                <c:pt idx="506">
                  <c:v>6511900000</c:v>
                </c:pt>
                <c:pt idx="507">
                  <c:v>6511900000</c:v>
                </c:pt>
                <c:pt idx="508">
                  <c:v>6511900000</c:v>
                </c:pt>
                <c:pt idx="509">
                  <c:v>6511900000</c:v>
                </c:pt>
                <c:pt idx="510">
                  <c:v>6511900000</c:v>
                </c:pt>
                <c:pt idx="511">
                  <c:v>6511900000</c:v>
                </c:pt>
                <c:pt idx="512">
                  <c:v>6511900000</c:v>
                </c:pt>
                <c:pt idx="513">
                  <c:v>6511900000</c:v>
                </c:pt>
                <c:pt idx="514">
                  <c:v>6511900000</c:v>
                </c:pt>
                <c:pt idx="515">
                  <c:v>6511900000</c:v>
                </c:pt>
                <c:pt idx="516">
                  <c:v>6511900000</c:v>
                </c:pt>
                <c:pt idx="517">
                  <c:v>6511900000</c:v>
                </c:pt>
                <c:pt idx="518">
                  <c:v>6511900000</c:v>
                </c:pt>
                <c:pt idx="519">
                  <c:v>6511900000</c:v>
                </c:pt>
                <c:pt idx="520">
                  <c:v>6511900000</c:v>
                </c:pt>
                <c:pt idx="521">
                  <c:v>6511900000</c:v>
                </c:pt>
                <c:pt idx="522">
                  <c:v>6511900000</c:v>
                </c:pt>
                <c:pt idx="523">
                  <c:v>6511900000</c:v>
                </c:pt>
                <c:pt idx="524">
                  <c:v>6511900000</c:v>
                </c:pt>
                <c:pt idx="525">
                  <c:v>6511900000</c:v>
                </c:pt>
                <c:pt idx="526">
                  <c:v>6511900000</c:v>
                </c:pt>
                <c:pt idx="527">
                  <c:v>6511900000</c:v>
                </c:pt>
                <c:pt idx="528">
                  <c:v>6511900000</c:v>
                </c:pt>
                <c:pt idx="529">
                  <c:v>6511900000</c:v>
                </c:pt>
                <c:pt idx="530">
                  <c:v>6511900000</c:v>
                </c:pt>
                <c:pt idx="531">
                  <c:v>6511900000</c:v>
                </c:pt>
                <c:pt idx="532">
                  <c:v>6511900000</c:v>
                </c:pt>
                <c:pt idx="533">
                  <c:v>6511900000</c:v>
                </c:pt>
                <c:pt idx="534">
                  <c:v>6511900000</c:v>
                </c:pt>
                <c:pt idx="535">
                  <c:v>6511900000</c:v>
                </c:pt>
                <c:pt idx="536">
                  <c:v>6511900000</c:v>
                </c:pt>
                <c:pt idx="537">
                  <c:v>6511900000</c:v>
                </c:pt>
                <c:pt idx="538">
                  <c:v>6511900000</c:v>
                </c:pt>
                <c:pt idx="539">
                  <c:v>6511900000</c:v>
                </c:pt>
                <c:pt idx="540">
                  <c:v>6511900000</c:v>
                </c:pt>
                <c:pt idx="541">
                  <c:v>6511900000</c:v>
                </c:pt>
                <c:pt idx="542">
                  <c:v>6511900000</c:v>
                </c:pt>
                <c:pt idx="543">
                  <c:v>6511900000</c:v>
                </c:pt>
                <c:pt idx="544">
                  <c:v>6511900000</c:v>
                </c:pt>
                <c:pt idx="545">
                  <c:v>6511900000</c:v>
                </c:pt>
                <c:pt idx="546">
                  <c:v>6511900000</c:v>
                </c:pt>
                <c:pt idx="547">
                  <c:v>6511900000</c:v>
                </c:pt>
                <c:pt idx="548">
                  <c:v>6511900000</c:v>
                </c:pt>
                <c:pt idx="549">
                  <c:v>6511900000</c:v>
                </c:pt>
                <c:pt idx="550">
                  <c:v>6511900000</c:v>
                </c:pt>
                <c:pt idx="551">
                  <c:v>6511900000</c:v>
                </c:pt>
                <c:pt idx="552">
                  <c:v>6511900000</c:v>
                </c:pt>
                <c:pt idx="553">
                  <c:v>6511900000</c:v>
                </c:pt>
                <c:pt idx="554">
                  <c:v>6511900000</c:v>
                </c:pt>
                <c:pt idx="555">
                  <c:v>6511900000</c:v>
                </c:pt>
                <c:pt idx="556">
                  <c:v>6511900000</c:v>
                </c:pt>
                <c:pt idx="557">
                  <c:v>6511900000</c:v>
                </c:pt>
                <c:pt idx="558">
                  <c:v>6511900000</c:v>
                </c:pt>
                <c:pt idx="559">
                  <c:v>6511900000</c:v>
                </c:pt>
                <c:pt idx="560">
                  <c:v>6511900000</c:v>
                </c:pt>
                <c:pt idx="561">
                  <c:v>6511900000</c:v>
                </c:pt>
                <c:pt idx="562">
                  <c:v>6511900000</c:v>
                </c:pt>
                <c:pt idx="563">
                  <c:v>6511900000</c:v>
                </c:pt>
                <c:pt idx="564">
                  <c:v>6511900000</c:v>
                </c:pt>
                <c:pt idx="565">
                  <c:v>6511900000</c:v>
                </c:pt>
                <c:pt idx="566">
                  <c:v>6511900000</c:v>
                </c:pt>
                <c:pt idx="567">
                  <c:v>6511900000</c:v>
                </c:pt>
                <c:pt idx="568">
                  <c:v>6511900000</c:v>
                </c:pt>
                <c:pt idx="569">
                  <c:v>6511900000</c:v>
                </c:pt>
                <c:pt idx="570">
                  <c:v>6511900000</c:v>
                </c:pt>
                <c:pt idx="571">
                  <c:v>6511900000</c:v>
                </c:pt>
                <c:pt idx="572">
                  <c:v>6511900000</c:v>
                </c:pt>
                <c:pt idx="573">
                  <c:v>6511900000</c:v>
                </c:pt>
                <c:pt idx="574">
                  <c:v>6511900000</c:v>
                </c:pt>
                <c:pt idx="575">
                  <c:v>6511900000</c:v>
                </c:pt>
                <c:pt idx="576">
                  <c:v>6511900000</c:v>
                </c:pt>
                <c:pt idx="577">
                  <c:v>6511900000</c:v>
                </c:pt>
                <c:pt idx="578">
                  <c:v>6511900000</c:v>
                </c:pt>
                <c:pt idx="579">
                  <c:v>6511900000</c:v>
                </c:pt>
                <c:pt idx="580">
                  <c:v>6511900000</c:v>
                </c:pt>
                <c:pt idx="581">
                  <c:v>6511900000</c:v>
                </c:pt>
                <c:pt idx="582">
                  <c:v>6511900000</c:v>
                </c:pt>
                <c:pt idx="583">
                  <c:v>6511900000</c:v>
                </c:pt>
                <c:pt idx="584">
                  <c:v>6511900000</c:v>
                </c:pt>
                <c:pt idx="585">
                  <c:v>6511900000</c:v>
                </c:pt>
                <c:pt idx="586">
                  <c:v>6511900000</c:v>
                </c:pt>
                <c:pt idx="587">
                  <c:v>6511900000</c:v>
                </c:pt>
                <c:pt idx="588">
                  <c:v>6511900000</c:v>
                </c:pt>
                <c:pt idx="589">
                  <c:v>6511900000</c:v>
                </c:pt>
                <c:pt idx="590">
                  <c:v>6511900000</c:v>
                </c:pt>
                <c:pt idx="591">
                  <c:v>6511900000</c:v>
                </c:pt>
                <c:pt idx="592">
                  <c:v>6511900000</c:v>
                </c:pt>
                <c:pt idx="593">
                  <c:v>6511900000</c:v>
                </c:pt>
                <c:pt idx="594">
                  <c:v>6511900000</c:v>
                </c:pt>
                <c:pt idx="595">
                  <c:v>6511900000</c:v>
                </c:pt>
                <c:pt idx="596">
                  <c:v>6511900000</c:v>
                </c:pt>
                <c:pt idx="597">
                  <c:v>6511900000</c:v>
                </c:pt>
                <c:pt idx="598">
                  <c:v>6511900000</c:v>
                </c:pt>
                <c:pt idx="599">
                  <c:v>6511900000</c:v>
                </c:pt>
                <c:pt idx="600">
                  <c:v>6511900000</c:v>
                </c:pt>
                <c:pt idx="601">
                  <c:v>6511900000</c:v>
                </c:pt>
                <c:pt idx="602">
                  <c:v>6511900000</c:v>
                </c:pt>
                <c:pt idx="603">
                  <c:v>6511900000</c:v>
                </c:pt>
                <c:pt idx="604">
                  <c:v>6511900000</c:v>
                </c:pt>
                <c:pt idx="605">
                  <c:v>6511900000</c:v>
                </c:pt>
                <c:pt idx="606">
                  <c:v>6511900000</c:v>
                </c:pt>
                <c:pt idx="607">
                  <c:v>6511900000</c:v>
                </c:pt>
                <c:pt idx="608">
                  <c:v>6511900000</c:v>
                </c:pt>
                <c:pt idx="609">
                  <c:v>6511900000</c:v>
                </c:pt>
                <c:pt idx="610">
                  <c:v>6511900000</c:v>
                </c:pt>
                <c:pt idx="611">
                  <c:v>6511900000</c:v>
                </c:pt>
                <c:pt idx="612">
                  <c:v>6511900000</c:v>
                </c:pt>
                <c:pt idx="613">
                  <c:v>6511900000</c:v>
                </c:pt>
                <c:pt idx="614">
                  <c:v>6511900000</c:v>
                </c:pt>
                <c:pt idx="615">
                  <c:v>6511900000</c:v>
                </c:pt>
                <c:pt idx="616">
                  <c:v>6511900000</c:v>
                </c:pt>
                <c:pt idx="617">
                  <c:v>6511900000</c:v>
                </c:pt>
                <c:pt idx="618">
                  <c:v>6511900000</c:v>
                </c:pt>
                <c:pt idx="619">
                  <c:v>6511900000</c:v>
                </c:pt>
                <c:pt idx="620">
                  <c:v>6511900000</c:v>
                </c:pt>
                <c:pt idx="621">
                  <c:v>6511900000</c:v>
                </c:pt>
                <c:pt idx="622">
                  <c:v>6511900000</c:v>
                </c:pt>
                <c:pt idx="623">
                  <c:v>6511900000</c:v>
                </c:pt>
                <c:pt idx="624">
                  <c:v>6511900000</c:v>
                </c:pt>
                <c:pt idx="625">
                  <c:v>6511900000</c:v>
                </c:pt>
                <c:pt idx="626">
                  <c:v>6511900000</c:v>
                </c:pt>
                <c:pt idx="627">
                  <c:v>6511900000</c:v>
                </c:pt>
                <c:pt idx="628">
                  <c:v>6511900000</c:v>
                </c:pt>
                <c:pt idx="629">
                  <c:v>6463900000</c:v>
                </c:pt>
                <c:pt idx="630">
                  <c:v>6463900000</c:v>
                </c:pt>
                <c:pt idx="631">
                  <c:v>6463900000</c:v>
                </c:pt>
                <c:pt idx="632">
                  <c:v>6463900000</c:v>
                </c:pt>
                <c:pt idx="633">
                  <c:v>6463900000</c:v>
                </c:pt>
                <c:pt idx="634">
                  <c:v>6463900000</c:v>
                </c:pt>
                <c:pt idx="635">
                  <c:v>6463900000</c:v>
                </c:pt>
                <c:pt idx="636">
                  <c:v>6463900000</c:v>
                </c:pt>
                <c:pt idx="637">
                  <c:v>6463900000</c:v>
                </c:pt>
                <c:pt idx="638">
                  <c:v>6463900000</c:v>
                </c:pt>
                <c:pt idx="639">
                  <c:v>6463900000</c:v>
                </c:pt>
                <c:pt idx="640">
                  <c:v>6463900000</c:v>
                </c:pt>
                <c:pt idx="641">
                  <c:v>6463900000</c:v>
                </c:pt>
                <c:pt idx="642">
                  <c:v>6463900000</c:v>
                </c:pt>
                <c:pt idx="643">
                  <c:v>6463900000</c:v>
                </c:pt>
                <c:pt idx="644">
                  <c:v>6463900000</c:v>
                </c:pt>
                <c:pt idx="645">
                  <c:v>6463900000</c:v>
                </c:pt>
                <c:pt idx="646">
                  <c:v>6463900000</c:v>
                </c:pt>
                <c:pt idx="647">
                  <c:v>6463900000</c:v>
                </c:pt>
                <c:pt idx="648">
                  <c:v>6463900000</c:v>
                </c:pt>
                <c:pt idx="649">
                  <c:v>6463900000</c:v>
                </c:pt>
                <c:pt idx="650">
                  <c:v>6463900000</c:v>
                </c:pt>
                <c:pt idx="651">
                  <c:v>6463900000</c:v>
                </c:pt>
                <c:pt idx="652">
                  <c:v>6463900000</c:v>
                </c:pt>
                <c:pt idx="653">
                  <c:v>6463900000</c:v>
                </c:pt>
                <c:pt idx="654">
                  <c:v>6463900000</c:v>
                </c:pt>
                <c:pt idx="655">
                  <c:v>6463900000</c:v>
                </c:pt>
                <c:pt idx="656">
                  <c:v>6463900000</c:v>
                </c:pt>
                <c:pt idx="657">
                  <c:v>6463900000</c:v>
                </c:pt>
                <c:pt idx="658">
                  <c:v>6463900000</c:v>
                </c:pt>
                <c:pt idx="659">
                  <c:v>6463900000</c:v>
                </c:pt>
                <c:pt idx="660">
                  <c:v>6463900000</c:v>
                </c:pt>
                <c:pt idx="661">
                  <c:v>6463900000</c:v>
                </c:pt>
                <c:pt idx="662">
                  <c:v>6463900000</c:v>
                </c:pt>
                <c:pt idx="663">
                  <c:v>6463900000</c:v>
                </c:pt>
                <c:pt idx="664">
                  <c:v>6463900000</c:v>
                </c:pt>
                <c:pt idx="665">
                  <c:v>6463900000</c:v>
                </c:pt>
                <c:pt idx="666">
                  <c:v>6463900000</c:v>
                </c:pt>
                <c:pt idx="667">
                  <c:v>6463900000</c:v>
                </c:pt>
                <c:pt idx="668">
                  <c:v>6463900000</c:v>
                </c:pt>
                <c:pt idx="669">
                  <c:v>6463900000</c:v>
                </c:pt>
                <c:pt idx="670">
                  <c:v>6463900000</c:v>
                </c:pt>
                <c:pt idx="671">
                  <c:v>6463900000</c:v>
                </c:pt>
                <c:pt idx="672">
                  <c:v>6463900000</c:v>
                </c:pt>
                <c:pt idx="673">
                  <c:v>6463900000</c:v>
                </c:pt>
                <c:pt idx="674">
                  <c:v>6463900000</c:v>
                </c:pt>
                <c:pt idx="675">
                  <c:v>6463900000</c:v>
                </c:pt>
                <c:pt idx="676">
                  <c:v>6463900000</c:v>
                </c:pt>
                <c:pt idx="677">
                  <c:v>6463900000</c:v>
                </c:pt>
                <c:pt idx="678">
                  <c:v>6463900000</c:v>
                </c:pt>
                <c:pt idx="679">
                  <c:v>6463900000</c:v>
                </c:pt>
                <c:pt idx="680">
                  <c:v>6463900000</c:v>
                </c:pt>
                <c:pt idx="681">
                  <c:v>6463900000</c:v>
                </c:pt>
                <c:pt idx="682">
                  <c:v>6463900000</c:v>
                </c:pt>
                <c:pt idx="683">
                  <c:v>6463900000</c:v>
                </c:pt>
                <c:pt idx="684">
                  <c:v>6463900000</c:v>
                </c:pt>
                <c:pt idx="685">
                  <c:v>6463900000</c:v>
                </c:pt>
                <c:pt idx="686">
                  <c:v>6463900000</c:v>
                </c:pt>
                <c:pt idx="687">
                  <c:v>6463900000</c:v>
                </c:pt>
                <c:pt idx="688">
                  <c:v>6463900000</c:v>
                </c:pt>
                <c:pt idx="689">
                  <c:v>6463900000</c:v>
                </c:pt>
                <c:pt idx="690">
                  <c:v>6463900000</c:v>
                </c:pt>
                <c:pt idx="691">
                  <c:v>6463900000</c:v>
                </c:pt>
                <c:pt idx="692">
                  <c:v>6463900000</c:v>
                </c:pt>
                <c:pt idx="693">
                  <c:v>6463900000</c:v>
                </c:pt>
                <c:pt idx="694">
                  <c:v>6463900000</c:v>
                </c:pt>
                <c:pt idx="695">
                  <c:v>6463900000</c:v>
                </c:pt>
                <c:pt idx="696">
                  <c:v>6463900000</c:v>
                </c:pt>
                <c:pt idx="697">
                  <c:v>6463900000</c:v>
                </c:pt>
                <c:pt idx="698">
                  <c:v>6463900000</c:v>
                </c:pt>
                <c:pt idx="699">
                  <c:v>6463900000</c:v>
                </c:pt>
                <c:pt idx="700">
                  <c:v>6463900000</c:v>
                </c:pt>
                <c:pt idx="701">
                  <c:v>6463900000</c:v>
                </c:pt>
                <c:pt idx="702">
                  <c:v>6463900000</c:v>
                </c:pt>
                <c:pt idx="703">
                  <c:v>6463900000</c:v>
                </c:pt>
                <c:pt idx="704">
                  <c:v>6463900000</c:v>
                </c:pt>
                <c:pt idx="705">
                  <c:v>6463900000</c:v>
                </c:pt>
                <c:pt idx="706">
                  <c:v>6463900000</c:v>
                </c:pt>
                <c:pt idx="707">
                  <c:v>6463900000</c:v>
                </c:pt>
                <c:pt idx="708">
                  <c:v>6463900000</c:v>
                </c:pt>
                <c:pt idx="709">
                  <c:v>6463900000</c:v>
                </c:pt>
                <c:pt idx="710">
                  <c:v>6463900000</c:v>
                </c:pt>
                <c:pt idx="711">
                  <c:v>6463900000</c:v>
                </c:pt>
                <c:pt idx="712">
                  <c:v>6463900000</c:v>
                </c:pt>
                <c:pt idx="713">
                  <c:v>6463900000</c:v>
                </c:pt>
                <c:pt idx="714">
                  <c:v>6463900000</c:v>
                </c:pt>
                <c:pt idx="715">
                  <c:v>6463900000</c:v>
                </c:pt>
                <c:pt idx="716">
                  <c:v>6463900000</c:v>
                </c:pt>
                <c:pt idx="717">
                  <c:v>6463900000</c:v>
                </c:pt>
                <c:pt idx="718">
                  <c:v>6463900000</c:v>
                </c:pt>
                <c:pt idx="719">
                  <c:v>6463900000</c:v>
                </c:pt>
                <c:pt idx="720">
                  <c:v>6463900000</c:v>
                </c:pt>
                <c:pt idx="721">
                  <c:v>6463900000</c:v>
                </c:pt>
                <c:pt idx="722">
                  <c:v>6463900000</c:v>
                </c:pt>
                <c:pt idx="723">
                  <c:v>6463900000</c:v>
                </c:pt>
                <c:pt idx="724">
                  <c:v>6463900000</c:v>
                </c:pt>
                <c:pt idx="725">
                  <c:v>6463900000</c:v>
                </c:pt>
                <c:pt idx="726">
                  <c:v>6463900000</c:v>
                </c:pt>
                <c:pt idx="727">
                  <c:v>6463900000</c:v>
                </c:pt>
                <c:pt idx="728">
                  <c:v>6463900000</c:v>
                </c:pt>
                <c:pt idx="729">
                  <c:v>6463900000</c:v>
                </c:pt>
                <c:pt idx="730">
                  <c:v>6463900000</c:v>
                </c:pt>
                <c:pt idx="731">
                  <c:v>6463900000</c:v>
                </c:pt>
                <c:pt idx="732">
                  <c:v>6463900000</c:v>
                </c:pt>
                <c:pt idx="733">
                  <c:v>6463900000</c:v>
                </c:pt>
                <c:pt idx="734">
                  <c:v>6463900000</c:v>
                </c:pt>
                <c:pt idx="735">
                  <c:v>6463900000</c:v>
                </c:pt>
                <c:pt idx="736">
                  <c:v>6463900000</c:v>
                </c:pt>
                <c:pt idx="737">
                  <c:v>6463900000</c:v>
                </c:pt>
                <c:pt idx="738">
                  <c:v>6463900000</c:v>
                </c:pt>
                <c:pt idx="739">
                  <c:v>6463900000</c:v>
                </c:pt>
                <c:pt idx="740">
                  <c:v>6463900000</c:v>
                </c:pt>
                <c:pt idx="741">
                  <c:v>6463900000</c:v>
                </c:pt>
                <c:pt idx="742">
                  <c:v>6463900000</c:v>
                </c:pt>
                <c:pt idx="743">
                  <c:v>6463900000</c:v>
                </c:pt>
                <c:pt idx="744">
                  <c:v>6463900000</c:v>
                </c:pt>
                <c:pt idx="745">
                  <c:v>6463900000</c:v>
                </c:pt>
                <c:pt idx="746">
                  <c:v>6463900000</c:v>
                </c:pt>
                <c:pt idx="747">
                  <c:v>6463900000</c:v>
                </c:pt>
                <c:pt idx="748">
                  <c:v>6463900000</c:v>
                </c:pt>
                <c:pt idx="749">
                  <c:v>6463900000</c:v>
                </c:pt>
                <c:pt idx="750">
                  <c:v>6463900000</c:v>
                </c:pt>
                <c:pt idx="751">
                  <c:v>6463900000</c:v>
                </c:pt>
                <c:pt idx="752">
                  <c:v>6463900000</c:v>
                </c:pt>
                <c:pt idx="753">
                  <c:v>6463900000</c:v>
                </c:pt>
                <c:pt idx="754">
                  <c:v>6463900000</c:v>
                </c:pt>
                <c:pt idx="755">
                  <c:v>6463900000</c:v>
                </c:pt>
                <c:pt idx="756">
                  <c:v>6463900000</c:v>
                </c:pt>
                <c:pt idx="757">
                  <c:v>6463900000</c:v>
                </c:pt>
                <c:pt idx="758">
                  <c:v>6463900000</c:v>
                </c:pt>
                <c:pt idx="759">
                  <c:v>6463900000</c:v>
                </c:pt>
                <c:pt idx="760">
                  <c:v>6463900000</c:v>
                </c:pt>
                <c:pt idx="761">
                  <c:v>6463900000</c:v>
                </c:pt>
                <c:pt idx="762">
                  <c:v>6463900000</c:v>
                </c:pt>
                <c:pt idx="763">
                  <c:v>6463900000</c:v>
                </c:pt>
                <c:pt idx="764">
                  <c:v>6463900000</c:v>
                </c:pt>
                <c:pt idx="765">
                  <c:v>6463900000</c:v>
                </c:pt>
                <c:pt idx="766">
                  <c:v>6463900000</c:v>
                </c:pt>
                <c:pt idx="767">
                  <c:v>6463900000</c:v>
                </c:pt>
                <c:pt idx="768">
                  <c:v>6463900000</c:v>
                </c:pt>
                <c:pt idx="769">
                  <c:v>6463900000</c:v>
                </c:pt>
                <c:pt idx="770">
                  <c:v>6463900000</c:v>
                </c:pt>
                <c:pt idx="771">
                  <c:v>6463900000</c:v>
                </c:pt>
                <c:pt idx="772">
                  <c:v>6463900000</c:v>
                </c:pt>
                <c:pt idx="773">
                  <c:v>6463900000</c:v>
                </c:pt>
                <c:pt idx="774">
                  <c:v>6463900000</c:v>
                </c:pt>
                <c:pt idx="775">
                  <c:v>6463900000</c:v>
                </c:pt>
                <c:pt idx="776">
                  <c:v>6463900000</c:v>
                </c:pt>
                <c:pt idx="777">
                  <c:v>6463900000</c:v>
                </c:pt>
                <c:pt idx="778">
                  <c:v>6463900000</c:v>
                </c:pt>
                <c:pt idx="779">
                  <c:v>6463900000</c:v>
                </c:pt>
                <c:pt idx="780">
                  <c:v>6463900000</c:v>
                </c:pt>
                <c:pt idx="781">
                  <c:v>6463900000</c:v>
                </c:pt>
                <c:pt idx="782">
                  <c:v>6463900000</c:v>
                </c:pt>
                <c:pt idx="783">
                  <c:v>6463900000</c:v>
                </c:pt>
                <c:pt idx="784">
                  <c:v>6463900000</c:v>
                </c:pt>
                <c:pt idx="785">
                  <c:v>6463900000</c:v>
                </c:pt>
                <c:pt idx="786">
                  <c:v>6463900000</c:v>
                </c:pt>
                <c:pt idx="787">
                  <c:v>6463900000</c:v>
                </c:pt>
                <c:pt idx="788">
                  <c:v>6463900000</c:v>
                </c:pt>
                <c:pt idx="789">
                  <c:v>6463900000</c:v>
                </c:pt>
                <c:pt idx="790">
                  <c:v>6463900000</c:v>
                </c:pt>
                <c:pt idx="791">
                  <c:v>6463900000</c:v>
                </c:pt>
                <c:pt idx="792">
                  <c:v>6463900000</c:v>
                </c:pt>
                <c:pt idx="793">
                  <c:v>6463900000</c:v>
                </c:pt>
                <c:pt idx="794">
                  <c:v>6463900000</c:v>
                </c:pt>
                <c:pt idx="795">
                  <c:v>6463900000</c:v>
                </c:pt>
                <c:pt idx="796">
                  <c:v>6463900000</c:v>
                </c:pt>
                <c:pt idx="797">
                  <c:v>6463900000</c:v>
                </c:pt>
                <c:pt idx="798">
                  <c:v>6463900000</c:v>
                </c:pt>
                <c:pt idx="799">
                  <c:v>6463900000</c:v>
                </c:pt>
                <c:pt idx="800">
                  <c:v>6463900000</c:v>
                </c:pt>
                <c:pt idx="801">
                  <c:v>6463900000</c:v>
                </c:pt>
                <c:pt idx="802">
                  <c:v>6463900000</c:v>
                </c:pt>
                <c:pt idx="803">
                  <c:v>6463900000</c:v>
                </c:pt>
                <c:pt idx="804">
                  <c:v>6463900000</c:v>
                </c:pt>
                <c:pt idx="805">
                  <c:v>6463900000</c:v>
                </c:pt>
                <c:pt idx="806">
                  <c:v>6463900000</c:v>
                </c:pt>
                <c:pt idx="807">
                  <c:v>6463900000</c:v>
                </c:pt>
                <c:pt idx="808">
                  <c:v>6463900000</c:v>
                </c:pt>
                <c:pt idx="809">
                  <c:v>6463900000</c:v>
                </c:pt>
                <c:pt idx="810">
                  <c:v>6463900000</c:v>
                </c:pt>
                <c:pt idx="811">
                  <c:v>6463900000</c:v>
                </c:pt>
                <c:pt idx="812">
                  <c:v>6463900000</c:v>
                </c:pt>
                <c:pt idx="813">
                  <c:v>6463900000</c:v>
                </c:pt>
                <c:pt idx="814">
                  <c:v>6463900000</c:v>
                </c:pt>
                <c:pt idx="815">
                  <c:v>6463900000</c:v>
                </c:pt>
                <c:pt idx="816">
                  <c:v>6463900000</c:v>
                </c:pt>
                <c:pt idx="817">
                  <c:v>6463900000</c:v>
                </c:pt>
                <c:pt idx="818">
                  <c:v>6463900000</c:v>
                </c:pt>
                <c:pt idx="819">
                  <c:v>6463900000</c:v>
                </c:pt>
                <c:pt idx="820">
                  <c:v>6463900000</c:v>
                </c:pt>
                <c:pt idx="821">
                  <c:v>6463900000</c:v>
                </c:pt>
                <c:pt idx="822">
                  <c:v>6463900000</c:v>
                </c:pt>
                <c:pt idx="823">
                  <c:v>6463900000</c:v>
                </c:pt>
                <c:pt idx="824">
                  <c:v>6463900000</c:v>
                </c:pt>
                <c:pt idx="825">
                  <c:v>6463900000</c:v>
                </c:pt>
                <c:pt idx="826">
                  <c:v>6463900000</c:v>
                </c:pt>
                <c:pt idx="827">
                  <c:v>6463900000</c:v>
                </c:pt>
                <c:pt idx="828">
                  <c:v>6463900000</c:v>
                </c:pt>
                <c:pt idx="829">
                  <c:v>6463900000</c:v>
                </c:pt>
                <c:pt idx="830">
                  <c:v>6463900000</c:v>
                </c:pt>
                <c:pt idx="831">
                  <c:v>6463900000</c:v>
                </c:pt>
                <c:pt idx="832">
                  <c:v>6463900000</c:v>
                </c:pt>
                <c:pt idx="833">
                  <c:v>6463900000</c:v>
                </c:pt>
                <c:pt idx="834">
                  <c:v>6463900000</c:v>
                </c:pt>
                <c:pt idx="835">
                  <c:v>6463900000</c:v>
                </c:pt>
                <c:pt idx="836">
                  <c:v>6463900000</c:v>
                </c:pt>
                <c:pt idx="837">
                  <c:v>6463900000</c:v>
                </c:pt>
                <c:pt idx="838">
                  <c:v>6463900000</c:v>
                </c:pt>
                <c:pt idx="839">
                  <c:v>6463900000</c:v>
                </c:pt>
                <c:pt idx="840">
                  <c:v>6463900000</c:v>
                </c:pt>
                <c:pt idx="841">
                  <c:v>6463900000</c:v>
                </c:pt>
                <c:pt idx="842">
                  <c:v>6463900000</c:v>
                </c:pt>
                <c:pt idx="843">
                  <c:v>6463900000</c:v>
                </c:pt>
                <c:pt idx="844">
                  <c:v>6463900000</c:v>
                </c:pt>
                <c:pt idx="845">
                  <c:v>6463900000</c:v>
                </c:pt>
                <c:pt idx="846">
                  <c:v>6463900000</c:v>
                </c:pt>
                <c:pt idx="847">
                  <c:v>6463900000</c:v>
                </c:pt>
                <c:pt idx="848">
                  <c:v>6463900000</c:v>
                </c:pt>
                <c:pt idx="849">
                  <c:v>6463900000</c:v>
                </c:pt>
                <c:pt idx="850">
                  <c:v>6463900000</c:v>
                </c:pt>
                <c:pt idx="851">
                  <c:v>6463900000</c:v>
                </c:pt>
                <c:pt idx="852">
                  <c:v>6463900000</c:v>
                </c:pt>
                <c:pt idx="853">
                  <c:v>6463900000</c:v>
                </c:pt>
                <c:pt idx="854">
                  <c:v>6463900000</c:v>
                </c:pt>
                <c:pt idx="855">
                  <c:v>6463900000</c:v>
                </c:pt>
                <c:pt idx="856">
                  <c:v>6463900000</c:v>
                </c:pt>
                <c:pt idx="857">
                  <c:v>6463900000</c:v>
                </c:pt>
                <c:pt idx="858">
                  <c:v>6463900000</c:v>
                </c:pt>
                <c:pt idx="859">
                  <c:v>6463900000</c:v>
                </c:pt>
                <c:pt idx="860">
                  <c:v>6463900000</c:v>
                </c:pt>
                <c:pt idx="861">
                  <c:v>6463900000</c:v>
                </c:pt>
                <c:pt idx="862">
                  <c:v>6463900000</c:v>
                </c:pt>
                <c:pt idx="863">
                  <c:v>6463900000</c:v>
                </c:pt>
                <c:pt idx="864">
                  <c:v>6463900000</c:v>
                </c:pt>
                <c:pt idx="865">
                  <c:v>6463900000</c:v>
                </c:pt>
                <c:pt idx="866">
                  <c:v>6463900000</c:v>
                </c:pt>
                <c:pt idx="867">
                  <c:v>6463900000</c:v>
                </c:pt>
                <c:pt idx="868">
                  <c:v>6463900000</c:v>
                </c:pt>
                <c:pt idx="869">
                  <c:v>6459130000</c:v>
                </c:pt>
                <c:pt idx="870">
                  <c:v>6459130000</c:v>
                </c:pt>
                <c:pt idx="871">
                  <c:v>6459130000</c:v>
                </c:pt>
                <c:pt idx="872">
                  <c:v>6459130000</c:v>
                </c:pt>
                <c:pt idx="873">
                  <c:v>6459130000</c:v>
                </c:pt>
                <c:pt idx="874">
                  <c:v>6459130000</c:v>
                </c:pt>
                <c:pt idx="875">
                  <c:v>6459130000</c:v>
                </c:pt>
                <c:pt idx="876">
                  <c:v>6459130000</c:v>
                </c:pt>
                <c:pt idx="877">
                  <c:v>6459130000</c:v>
                </c:pt>
                <c:pt idx="878">
                  <c:v>6459130000</c:v>
                </c:pt>
                <c:pt idx="879">
                  <c:v>6459130000</c:v>
                </c:pt>
                <c:pt idx="880">
                  <c:v>6459130000</c:v>
                </c:pt>
                <c:pt idx="881">
                  <c:v>6459130000</c:v>
                </c:pt>
                <c:pt idx="882">
                  <c:v>6459130000</c:v>
                </c:pt>
                <c:pt idx="883">
                  <c:v>6459130000</c:v>
                </c:pt>
                <c:pt idx="884">
                  <c:v>6459130000</c:v>
                </c:pt>
                <c:pt idx="885">
                  <c:v>6459130000</c:v>
                </c:pt>
                <c:pt idx="886">
                  <c:v>6459130000</c:v>
                </c:pt>
                <c:pt idx="887">
                  <c:v>6459130000</c:v>
                </c:pt>
                <c:pt idx="888">
                  <c:v>6459130000</c:v>
                </c:pt>
                <c:pt idx="889">
                  <c:v>6459130000</c:v>
                </c:pt>
                <c:pt idx="890">
                  <c:v>6459130000</c:v>
                </c:pt>
                <c:pt idx="891">
                  <c:v>6459130000</c:v>
                </c:pt>
                <c:pt idx="892">
                  <c:v>6459130000</c:v>
                </c:pt>
                <c:pt idx="893">
                  <c:v>6459130000</c:v>
                </c:pt>
                <c:pt idx="894">
                  <c:v>6459130000</c:v>
                </c:pt>
                <c:pt idx="895">
                  <c:v>6459130000</c:v>
                </c:pt>
                <c:pt idx="896">
                  <c:v>6459130000</c:v>
                </c:pt>
                <c:pt idx="897">
                  <c:v>6459130000</c:v>
                </c:pt>
                <c:pt idx="898">
                  <c:v>6459130000</c:v>
                </c:pt>
                <c:pt idx="899">
                  <c:v>6459130000</c:v>
                </c:pt>
                <c:pt idx="900">
                  <c:v>6459130000</c:v>
                </c:pt>
                <c:pt idx="901">
                  <c:v>6459130000</c:v>
                </c:pt>
                <c:pt idx="902">
                  <c:v>6459130000</c:v>
                </c:pt>
                <c:pt idx="903">
                  <c:v>6459130000</c:v>
                </c:pt>
                <c:pt idx="904">
                  <c:v>6459130000</c:v>
                </c:pt>
                <c:pt idx="905">
                  <c:v>6459130000</c:v>
                </c:pt>
                <c:pt idx="906">
                  <c:v>6452890000</c:v>
                </c:pt>
                <c:pt idx="907">
                  <c:v>6452890000</c:v>
                </c:pt>
                <c:pt idx="908">
                  <c:v>6452890000</c:v>
                </c:pt>
                <c:pt idx="909">
                  <c:v>6452890000</c:v>
                </c:pt>
                <c:pt idx="910">
                  <c:v>6452890000</c:v>
                </c:pt>
                <c:pt idx="911">
                  <c:v>6452890000</c:v>
                </c:pt>
                <c:pt idx="912">
                  <c:v>6452890000</c:v>
                </c:pt>
                <c:pt idx="913">
                  <c:v>6452890000</c:v>
                </c:pt>
                <c:pt idx="914">
                  <c:v>6452890000</c:v>
                </c:pt>
                <c:pt idx="915">
                  <c:v>6452890000</c:v>
                </c:pt>
                <c:pt idx="916">
                  <c:v>6452890000</c:v>
                </c:pt>
                <c:pt idx="917">
                  <c:v>6452890000</c:v>
                </c:pt>
                <c:pt idx="918">
                  <c:v>6452890000</c:v>
                </c:pt>
                <c:pt idx="919">
                  <c:v>6452890000</c:v>
                </c:pt>
                <c:pt idx="920">
                  <c:v>6452890000</c:v>
                </c:pt>
                <c:pt idx="921">
                  <c:v>6452890000</c:v>
                </c:pt>
                <c:pt idx="922">
                  <c:v>6452890000</c:v>
                </c:pt>
                <c:pt idx="923">
                  <c:v>6452890000</c:v>
                </c:pt>
                <c:pt idx="924">
                  <c:v>6452890000</c:v>
                </c:pt>
                <c:pt idx="925">
                  <c:v>6452890000</c:v>
                </c:pt>
                <c:pt idx="926">
                  <c:v>6452890000</c:v>
                </c:pt>
                <c:pt idx="927">
                  <c:v>6452890000</c:v>
                </c:pt>
                <c:pt idx="928">
                  <c:v>6452890000</c:v>
                </c:pt>
                <c:pt idx="929">
                  <c:v>6452890000</c:v>
                </c:pt>
                <c:pt idx="930">
                  <c:v>6452890000</c:v>
                </c:pt>
                <c:pt idx="931">
                  <c:v>6452890000</c:v>
                </c:pt>
                <c:pt idx="932">
                  <c:v>6452890000</c:v>
                </c:pt>
                <c:pt idx="933">
                  <c:v>6452890000</c:v>
                </c:pt>
                <c:pt idx="934">
                  <c:v>6452890000</c:v>
                </c:pt>
                <c:pt idx="935">
                  <c:v>6452890000</c:v>
                </c:pt>
                <c:pt idx="936">
                  <c:v>6452890000</c:v>
                </c:pt>
                <c:pt idx="937">
                  <c:v>6452890000</c:v>
                </c:pt>
                <c:pt idx="938">
                  <c:v>6452890000</c:v>
                </c:pt>
                <c:pt idx="939">
                  <c:v>6452890000</c:v>
                </c:pt>
                <c:pt idx="940">
                  <c:v>6452890000</c:v>
                </c:pt>
                <c:pt idx="941">
                  <c:v>6452890000</c:v>
                </c:pt>
                <c:pt idx="942">
                  <c:v>6452890000</c:v>
                </c:pt>
                <c:pt idx="943">
                  <c:v>6452890000</c:v>
                </c:pt>
                <c:pt idx="944">
                  <c:v>6452890000</c:v>
                </c:pt>
                <c:pt idx="945">
                  <c:v>6452890000</c:v>
                </c:pt>
                <c:pt idx="946">
                  <c:v>6452890000</c:v>
                </c:pt>
                <c:pt idx="947">
                  <c:v>6452890000</c:v>
                </c:pt>
                <c:pt idx="948">
                  <c:v>6452890000</c:v>
                </c:pt>
                <c:pt idx="949">
                  <c:v>6452890000</c:v>
                </c:pt>
                <c:pt idx="950">
                  <c:v>6452890000</c:v>
                </c:pt>
                <c:pt idx="951">
                  <c:v>6452890000</c:v>
                </c:pt>
                <c:pt idx="952">
                  <c:v>6452890000</c:v>
                </c:pt>
                <c:pt idx="953">
                  <c:v>6452890000</c:v>
                </c:pt>
                <c:pt idx="954">
                  <c:v>6452890000</c:v>
                </c:pt>
                <c:pt idx="955">
                  <c:v>6452890000</c:v>
                </c:pt>
                <c:pt idx="956">
                  <c:v>6452890000</c:v>
                </c:pt>
                <c:pt idx="957">
                  <c:v>6452890000</c:v>
                </c:pt>
                <c:pt idx="958">
                  <c:v>6452890000</c:v>
                </c:pt>
                <c:pt idx="959">
                  <c:v>6452890000</c:v>
                </c:pt>
                <c:pt idx="960">
                  <c:v>6452890000</c:v>
                </c:pt>
                <c:pt idx="961">
                  <c:v>6452890000</c:v>
                </c:pt>
                <c:pt idx="962">
                  <c:v>6452890000</c:v>
                </c:pt>
                <c:pt idx="963">
                  <c:v>6452890000</c:v>
                </c:pt>
                <c:pt idx="964">
                  <c:v>6452890000</c:v>
                </c:pt>
                <c:pt idx="965">
                  <c:v>6452890000</c:v>
                </c:pt>
                <c:pt idx="966">
                  <c:v>6452890000</c:v>
                </c:pt>
                <c:pt idx="967">
                  <c:v>6452890000</c:v>
                </c:pt>
                <c:pt idx="968">
                  <c:v>6452890000</c:v>
                </c:pt>
                <c:pt idx="969">
                  <c:v>6452890000</c:v>
                </c:pt>
                <c:pt idx="970">
                  <c:v>6452890000</c:v>
                </c:pt>
                <c:pt idx="971">
                  <c:v>6452890000</c:v>
                </c:pt>
                <c:pt idx="972">
                  <c:v>6452890000</c:v>
                </c:pt>
                <c:pt idx="973">
                  <c:v>6452890000</c:v>
                </c:pt>
                <c:pt idx="974">
                  <c:v>6452890000</c:v>
                </c:pt>
                <c:pt idx="975">
                  <c:v>6452890000</c:v>
                </c:pt>
                <c:pt idx="976">
                  <c:v>6452890000</c:v>
                </c:pt>
                <c:pt idx="977">
                  <c:v>6452890000</c:v>
                </c:pt>
                <c:pt idx="978">
                  <c:v>6452890000</c:v>
                </c:pt>
                <c:pt idx="979">
                  <c:v>6452890000</c:v>
                </c:pt>
                <c:pt idx="980">
                  <c:v>6452890000</c:v>
                </c:pt>
                <c:pt idx="981">
                  <c:v>6452890000</c:v>
                </c:pt>
                <c:pt idx="982">
                  <c:v>6452890000</c:v>
                </c:pt>
                <c:pt idx="983">
                  <c:v>6452890000</c:v>
                </c:pt>
                <c:pt idx="984">
                  <c:v>6452890000</c:v>
                </c:pt>
                <c:pt idx="985">
                  <c:v>6452890000</c:v>
                </c:pt>
                <c:pt idx="986">
                  <c:v>6452890000</c:v>
                </c:pt>
                <c:pt idx="987">
                  <c:v>6452890000</c:v>
                </c:pt>
                <c:pt idx="988">
                  <c:v>6452890000</c:v>
                </c:pt>
                <c:pt idx="989">
                  <c:v>6452890000</c:v>
                </c:pt>
                <c:pt idx="990">
                  <c:v>6452890000</c:v>
                </c:pt>
                <c:pt idx="991">
                  <c:v>6452890000</c:v>
                </c:pt>
                <c:pt idx="992">
                  <c:v>6452890000</c:v>
                </c:pt>
                <c:pt idx="993">
                  <c:v>6452890000</c:v>
                </c:pt>
                <c:pt idx="994">
                  <c:v>6452890000</c:v>
                </c:pt>
                <c:pt idx="995">
                  <c:v>6452890000</c:v>
                </c:pt>
                <c:pt idx="996">
                  <c:v>6452890000</c:v>
                </c:pt>
                <c:pt idx="997">
                  <c:v>6452890000</c:v>
                </c:pt>
                <c:pt idx="998">
                  <c:v>6452890000</c:v>
                </c:pt>
                <c:pt idx="999">
                  <c:v>6452890000</c:v>
                </c:pt>
                <c:pt idx="1000">
                  <c:v>6452890000</c:v>
                </c:pt>
                <c:pt idx="1001">
                  <c:v>6452890000</c:v>
                </c:pt>
                <c:pt idx="1002">
                  <c:v>6452890000</c:v>
                </c:pt>
                <c:pt idx="1003">
                  <c:v>6452890000</c:v>
                </c:pt>
                <c:pt idx="1004">
                  <c:v>6452890000</c:v>
                </c:pt>
                <c:pt idx="1005">
                  <c:v>6452890000</c:v>
                </c:pt>
                <c:pt idx="1006">
                  <c:v>6452890000</c:v>
                </c:pt>
                <c:pt idx="1007">
                  <c:v>6452890000</c:v>
                </c:pt>
                <c:pt idx="1008">
                  <c:v>6452890000</c:v>
                </c:pt>
                <c:pt idx="1009">
                  <c:v>6452890000</c:v>
                </c:pt>
                <c:pt idx="1010">
                  <c:v>6452890000</c:v>
                </c:pt>
                <c:pt idx="1011">
                  <c:v>6452890000</c:v>
                </c:pt>
                <c:pt idx="1012">
                  <c:v>6452890000</c:v>
                </c:pt>
                <c:pt idx="1013">
                  <c:v>6452890000</c:v>
                </c:pt>
                <c:pt idx="1014">
                  <c:v>6452890000</c:v>
                </c:pt>
                <c:pt idx="1015">
                  <c:v>6452890000</c:v>
                </c:pt>
                <c:pt idx="1016">
                  <c:v>6452890000</c:v>
                </c:pt>
                <c:pt idx="1017">
                  <c:v>6452890000</c:v>
                </c:pt>
                <c:pt idx="1018">
                  <c:v>6452890000</c:v>
                </c:pt>
                <c:pt idx="1019">
                  <c:v>6452890000</c:v>
                </c:pt>
                <c:pt idx="1020">
                  <c:v>6452890000</c:v>
                </c:pt>
                <c:pt idx="1021">
                  <c:v>6452890000</c:v>
                </c:pt>
                <c:pt idx="1022">
                  <c:v>6452890000</c:v>
                </c:pt>
                <c:pt idx="1023">
                  <c:v>6452890000</c:v>
                </c:pt>
                <c:pt idx="1024">
                  <c:v>6452890000</c:v>
                </c:pt>
                <c:pt idx="1025">
                  <c:v>6452890000</c:v>
                </c:pt>
                <c:pt idx="1026">
                  <c:v>6452890000</c:v>
                </c:pt>
                <c:pt idx="1027">
                  <c:v>6452890000</c:v>
                </c:pt>
                <c:pt idx="1028">
                  <c:v>6452890000</c:v>
                </c:pt>
                <c:pt idx="1029">
                  <c:v>6452890000</c:v>
                </c:pt>
                <c:pt idx="1030">
                  <c:v>6452890000</c:v>
                </c:pt>
                <c:pt idx="1031">
                  <c:v>6452890000</c:v>
                </c:pt>
                <c:pt idx="1032">
                  <c:v>6452890000</c:v>
                </c:pt>
                <c:pt idx="1033">
                  <c:v>6452890000</c:v>
                </c:pt>
                <c:pt idx="1034">
                  <c:v>6452890000</c:v>
                </c:pt>
                <c:pt idx="1035">
                  <c:v>6452890000</c:v>
                </c:pt>
                <c:pt idx="1036">
                  <c:v>6452890000</c:v>
                </c:pt>
                <c:pt idx="1037">
                  <c:v>6452890000</c:v>
                </c:pt>
                <c:pt idx="1038">
                  <c:v>6452890000</c:v>
                </c:pt>
                <c:pt idx="1039">
                  <c:v>6452890000</c:v>
                </c:pt>
                <c:pt idx="1040">
                  <c:v>6452890000</c:v>
                </c:pt>
                <c:pt idx="1041">
                  <c:v>6452890000</c:v>
                </c:pt>
                <c:pt idx="1042">
                  <c:v>6452890000</c:v>
                </c:pt>
                <c:pt idx="1043">
                  <c:v>6452890000</c:v>
                </c:pt>
                <c:pt idx="1044">
                  <c:v>6452890000</c:v>
                </c:pt>
                <c:pt idx="1045">
                  <c:v>6452890000</c:v>
                </c:pt>
                <c:pt idx="1046">
                  <c:v>6452890000</c:v>
                </c:pt>
                <c:pt idx="1047">
                  <c:v>6452890000</c:v>
                </c:pt>
                <c:pt idx="1048">
                  <c:v>6452890000</c:v>
                </c:pt>
                <c:pt idx="1049">
                  <c:v>6452890000</c:v>
                </c:pt>
                <c:pt idx="1050">
                  <c:v>6452890000</c:v>
                </c:pt>
                <c:pt idx="1051">
                  <c:v>6452890000</c:v>
                </c:pt>
                <c:pt idx="1052">
                  <c:v>6452890000</c:v>
                </c:pt>
                <c:pt idx="1053">
                  <c:v>6452890000</c:v>
                </c:pt>
                <c:pt idx="1054">
                  <c:v>6452890000</c:v>
                </c:pt>
                <c:pt idx="1055">
                  <c:v>6452890000</c:v>
                </c:pt>
                <c:pt idx="1056">
                  <c:v>6452890000</c:v>
                </c:pt>
                <c:pt idx="1057">
                  <c:v>6452890000</c:v>
                </c:pt>
                <c:pt idx="1058">
                  <c:v>6452890000</c:v>
                </c:pt>
                <c:pt idx="1059">
                  <c:v>6452890000</c:v>
                </c:pt>
                <c:pt idx="1060">
                  <c:v>6452890000</c:v>
                </c:pt>
                <c:pt idx="1061">
                  <c:v>6452890000</c:v>
                </c:pt>
                <c:pt idx="1062">
                  <c:v>6452890000</c:v>
                </c:pt>
                <c:pt idx="1063">
                  <c:v>6452890000</c:v>
                </c:pt>
                <c:pt idx="1064">
                  <c:v>6452890000</c:v>
                </c:pt>
                <c:pt idx="1065">
                  <c:v>6452890000</c:v>
                </c:pt>
                <c:pt idx="1066">
                  <c:v>6452890000</c:v>
                </c:pt>
                <c:pt idx="1067">
                  <c:v>6452890000</c:v>
                </c:pt>
                <c:pt idx="1068">
                  <c:v>6452890000</c:v>
                </c:pt>
                <c:pt idx="1069">
                  <c:v>6452890000</c:v>
                </c:pt>
                <c:pt idx="1070">
                  <c:v>6452890000</c:v>
                </c:pt>
                <c:pt idx="1071">
                  <c:v>6452890000</c:v>
                </c:pt>
                <c:pt idx="1072">
                  <c:v>6452890000</c:v>
                </c:pt>
                <c:pt idx="1073">
                  <c:v>6452890000</c:v>
                </c:pt>
                <c:pt idx="1074">
                  <c:v>6452890000</c:v>
                </c:pt>
                <c:pt idx="1075">
                  <c:v>6452890000</c:v>
                </c:pt>
                <c:pt idx="1076">
                  <c:v>6452890000</c:v>
                </c:pt>
                <c:pt idx="1077">
                  <c:v>6452890000</c:v>
                </c:pt>
                <c:pt idx="1078">
                  <c:v>6452890000</c:v>
                </c:pt>
                <c:pt idx="1079">
                  <c:v>6452890000</c:v>
                </c:pt>
                <c:pt idx="1080">
                  <c:v>6452890000</c:v>
                </c:pt>
                <c:pt idx="1081">
                  <c:v>6452890000</c:v>
                </c:pt>
                <c:pt idx="1082">
                  <c:v>6452890000</c:v>
                </c:pt>
                <c:pt idx="1083">
                  <c:v>6452890000</c:v>
                </c:pt>
                <c:pt idx="1084">
                  <c:v>6452890000</c:v>
                </c:pt>
                <c:pt idx="1085">
                  <c:v>6452890000</c:v>
                </c:pt>
                <c:pt idx="1086">
                  <c:v>6452890000</c:v>
                </c:pt>
                <c:pt idx="1087">
                  <c:v>6452890000</c:v>
                </c:pt>
                <c:pt idx="1088">
                  <c:v>6452890000</c:v>
                </c:pt>
                <c:pt idx="1089">
                  <c:v>6452890000</c:v>
                </c:pt>
                <c:pt idx="1090">
                  <c:v>6452890000</c:v>
                </c:pt>
                <c:pt idx="1091">
                  <c:v>6452890000</c:v>
                </c:pt>
                <c:pt idx="1092">
                  <c:v>6452890000</c:v>
                </c:pt>
                <c:pt idx="1093">
                  <c:v>6452890000</c:v>
                </c:pt>
                <c:pt idx="1094">
                  <c:v>6452890000</c:v>
                </c:pt>
                <c:pt idx="1095">
                  <c:v>6452890000</c:v>
                </c:pt>
                <c:pt idx="1096">
                  <c:v>6452890000</c:v>
                </c:pt>
                <c:pt idx="1097">
                  <c:v>6452890000</c:v>
                </c:pt>
                <c:pt idx="1098">
                  <c:v>6452890000</c:v>
                </c:pt>
                <c:pt idx="1099">
                  <c:v>6452890000</c:v>
                </c:pt>
                <c:pt idx="1100">
                  <c:v>6452890000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33-4122-94A6-B620CBEC3733}"/>
            </c:ext>
          </c:extLst>
        </c:ser>
        <c:ser>
          <c:idx val="1"/>
          <c:order val="1"/>
          <c:tx>
            <c:strRef>
              <c:f>Sheet9!$C$1</c:f>
              <c:strCache>
                <c:ptCount val="1"/>
                <c:pt idx="0">
                  <c:v>beta = 0.5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Sheet9!$C$2:$C$1102</c:f>
              <c:numCache>
                <c:formatCode>0.00E+00</c:formatCode>
                <c:ptCount val="1101"/>
                <c:pt idx="0">
                  <c:v>6511930000</c:v>
                </c:pt>
                <c:pt idx="1">
                  <c:v>6511930000</c:v>
                </c:pt>
                <c:pt idx="2">
                  <c:v>6511930000</c:v>
                </c:pt>
                <c:pt idx="3">
                  <c:v>6511930000</c:v>
                </c:pt>
                <c:pt idx="4">
                  <c:v>6511930000</c:v>
                </c:pt>
                <c:pt idx="5">
                  <c:v>6511930000</c:v>
                </c:pt>
                <c:pt idx="6">
                  <c:v>6511930000</c:v>
                </c:pt>
                <c:pt idx="7">
                  <c:v>6511930000</c:v>
                </c:pt>
                <c:pt idx="8">
                  <c:v>6511930000</c:v>
                </c:pt>
                <c:pt idx="9">
                  <c:v>6511930000</c:v>
                </c:pt>
                <c:pt idx="10">
                  <c:v>6511930000</c:v>
                </c:pt>
                <c:pt idx="11">
                  <c:v>6511930000</c:v>
                </c:pt>
                <c:pt idx="12">
                  <c:v>6511930000</c:v>
                </c:pt>
                <c:pt idx="13">
                  <c:v>6511930000</c:v>
                </c:pt>
                <c:pt idx="14">
                  <c:v>6511930000</c:v>
                </c:pt>
                <c:pt idx="15">
                  <c:v>6511930000</c:v>
                </c:pt>
                <c:pt idx="16">
                  <c:v>6511930000</c:v>
                </c:pt>
                <c:pt idx="17">
                  <c:v>6511930000</c:v>
                </c:pt>
                <c:pt idx="18">
                  <c:v>6511930000</c:v>
                </c:pt>
                <c:pt idx="19">
                  <c:v>6511930000</c:v>
                </c:pt>
                <c:pt idx="20">
                  <c:v>6511930000</c:v>
                </c:pt>
                <c:pt idx="21">
                  <c:v>6511930000</c:v>
                </c:pt>
                <c:pt idx="22">
                  <c:v>6511930000</c:v>
                </c:pt>
                <c:pt idx="23">
                  <c:v>6511930000</c:v>
                </c:pt>
                <c:pt idx="24">
                  <c:v>6511930000</c:v>
                </c:pt>
                <c:pt idx="25">
                  <c:v>6511930000</c:v>
                </c:pt>
                <c:pt idx="26">
                  <c:v>6511930000</c:v>
                </c:pt>
                <c:pt idx="27">
                  <c:v>6511930000</c:v>
                </c:pt>
                <c:pt idx="28">
                  <c:v>6511930000</c:v>
                </c:pt>
                <c:pt idx="29">
                  <c:v>6511930000</c:v>
                </c:pt>
                <c:pt idx="30">
                  <c:v>6511930000</c:v>
                </c:pt>
                <c:pt idx="31">
                  <c:v>6511930000</c:v>
                </c:pt>
                <c:pt idx="32">
                  <c:v>6511930000</c:v>
                </c:pt>
                <c:pt idx="33">
                  <c:v>6511930000</c:v>
                </c:pt>
                <c:pt idx="34">
                  <c:v>6511930000</c:v>
                </c:pt>
                <c:pt idx="35">
                  <c:v>6511930000</c:v>
                </c:pt>
                <c:pt idx="36">
                  <c:v>6511930000</c:v>
                </c:pt>
                <c:pt idx="37">
                  <c:v>6511930000</c:v>
                </c:pt>
                <c:pt idx="38">
                  <c:v>6511930000</c:v>
                </c:pt>
                <c:pt idx="39">
                  <c:v>6511930000</c:v>
                </c:pt>
                <c:pt idx="40">
                  <c:v>6511930000</c:v>
                </c:pt>
                <c:pt idx="41">
                  <c:v>6511930000</c:v>
                </c:pt>
                <c:pt idx="42">
                  <c:v>6511930000</c:v>
                </c:pt>
                <c:pt idx="43">
                  <c:v>6511930000</c:v>
                </c:pt>
                <c:pt idx="44">
                  <c:v>6511930000</c:v>
                </c:pt>
                <c:pt idx="45">
                  <c:v>6511930000</c:v>
                </c:pt>
                <c:pt idx="46">
                  <c:v>6511930000</c:v>
                </c:pt>
                <c:pt idx="47">
                  <c:v>6511930000</c:v>
                </c:pt>
                <c:pt idx="48">
                  <c:v>6511930000</c:v>
                </c:pt>
                <c:pt idx="49">
                  <c:v>6511930000</c:v>
                </c:pt>
                <c:pt idx="50">
                  <c:v>6511930000</c:v>
                </c:pt>
                <c:pt idx="51">
                  <c:v>6511930000</c:v>
                </c:pt>
                <c:pt idx="52">
                  <c:v>6511930000</c:v>
                </c:pt>
                <c:pt idx="53">
                  <c:v>6511930000</c:v>
                </c:pt>
                <c:pt idx="54">
                  <c:v>6511930000</c:v>
                </c:pt>
                <c:pt idx="55">
                  <c:v>6511930000</c:v>
                </c:pt>
                <c:pt idx="56">
                  <c:v>6511930000</c:v>
                </c:pt>
                <c:pt idx="57">
                  <c:v>6511930000</c:v>
                </c:pt>
                <c:pt idx="58">
                  <c:v>6511930000</c:v>
                </c:pt>
                <c:pt idx="59">
                  <c:v>6511930000</c:v>
                </c:pt>
                <c:pt idx="60">
                  <c:v>6511930000</c:v>
                </c:pt>
                <c:pt idx="61">
                  <c:v>6511930000</c:v>
                </c:pt>
                <c:pt idx="62">
                  <c:v>6511930000</c:v>
                </c:pt>
                <c:pt idx="63">
                  <c:v>6511930000</c:v>
                </c:pt>
                <c:pt idx="64">
                  <c:v>6511930000</c:v>
                </c:pt>
                <c:pt idx="65">
                  <c:v>6511930000</c:v>
                </c:pt>
                <c:pt idx="66">
                  <c:v>6511930000</c:v>
                </c:pt>
                <c:pt idx="67">
                  <c:v>6511930000</c:v>
                </c:pt>
                <c:pt idx="68">
                  <c:v>6511930000</c:v>
                </c:pt>
                <c:pt idx="69">
                  <c:v>6511930000</c:v>
                </c:pt>
                <c:pt idx="70">
                  <c:v>6511930000</c:v>
                </c:pt>
                <c:pt idx="71">
                  <c:v>6511930000</c:v>
                </c:pt>
                <c:pt idx="72">
                  <c:v>6511930000</c:v>
                </c:pt>
                <c:pt idx="73">
                  <c:v>6511930000</c:v>
                </c:pt>
                <c:pt idx="74">
                  <c:v>6511930000</c:v>
                </c:pt>
                <c:pt idx="75">
                  <c:v>6511930000</c:v>
                </c:pt>
                <c:pt idx="76">
                  <c:v>6511930000</c:v>
                </c:pt>
                <c:pt idx="77">
                  <c:v>6511930000</c:v>
                </c:pt>
                <c:pt idx="78">
                  <c:v>6511930000</c:v>
                </c:pt>
                <c:pt idx="79">
                  <c:v>6511930000</c:v>
                </c:pt>
                <c:pt idx="80">
                  <c:v>6511930000</c:v>
                </c:pt>
                <c:pt idx="81">
                  <c:v>6511930000</c:v>
                </c:pt>
                <c:pt idx="82">
                  <c:v>6511930000</c:v>
                </c:pt>
                <c:pt idx="83">
                  <c:v>6511930000</c:v>
                </c:pt>
                <c:pt idx="84">
                  <c:v>6511930000</c:v>
                </c:pt>
                <c:pt idx="85">
                  <c:v>6511930000</c:v>
                </c:pt>
                <c:pt idx="86">
                  <c:v>6511930000</c:v>
                </c:pt>
                <c:pt idx="87">
                  <c:v>6511930000</c:v>
                </c:pt>
                <c:pt idx="88">
                  <c:v>6511930000</c:v>
                </c:pt>
                <c:pt idx="89">
                  <c:v>6511930000</c:v>
                </c:pt>
                <c:pt idx="90">
                  <c:v>6511930000</c:v>
                </c:pt>
                <c:pt idx="91">
                  <c:v>6511930000</c:v>
                </c:pt>
                <c:pt idx="92">
                  <c:v>6511930000</c:v>
                </c:pt>
                <c:pt idx="93">
                  <c:v>6511930000</c:v>
                </c:pt>
                <c:pt idx="94">
                  <c:v>6511930000</c:v>
                </c:pt>
                <c:pt idx="95">
                  <c:v>6511930000</c:v>
                </c:pt>
                <c:pt idx="96">
                  <c:v>6511930000</c:v>
                </c:pt>
                <c:pt idx="97">
                  <c:v>6511930000</c:v>
                </c:pt>
                <c:pt idx="98">
                  <c:v>6511930000</c:v>
                </c:pt>
                <c:pt idx="99">
                  <c:v>6511930000</c:v>
                </c:pt>
                <c:pt idx="100">
                  <c:v>6511930000</c:v>
                </c:pt>
                <c:pt idx="101">
                  <c:v>6511930000</c:v>
                </c:pt>
                <c:pt idx="102">
                  <c:v>6511930000</c:v>
                </c:pt>
                <c:pt idx="103">
                  <c:v>6511930000</c:v>
                </c:pt>
                <c:pt idx="104">
                  <c:v>6511930000</c:v>
                </c:pt>
                <c:pt idx="105">
                  <c:v>6511930000</c:v>
                </c:pt>
                <c:pt idx="106">
                  <c:v>6511930000</c:v>
                </c:pt>
                <c:pt idx="107">
                  <c:v>6511930000</c:v>
                </c:pt>
                <c:pt idx="108">
                  <c:v>6511930000</c:v>
                </c:pt>
                <c:pt idx="109">
                  <c:v>6511930000</c:v>
                </c:pt>
                <c:pt idx="110">
                  <c:v>6511930000</c:v>
                </c:pt>
                <c:pt idx="111">
                  <c:v>6511930000</c:v>
                </c:pt>
                <c:pt idx="112">
                  <c:v>6511930000</c:v>
                </c:pt>
                <c:pt idx="113">
                  <c:v>6511930000</c:v>
                </c:pt>
                <c:pt idx="114">
                  <c:v>6511930000</c:v>
                </c:pt>
                <c:pt idx="115">
                  <c:v>6511930000</c:v>
                </c:pt>
                <c:pt idx="116">
                  <c:v>6511930000</c:v>
                </c:pt>
                <c:pt idx="117">
                  <c:v>6511930000</c:v>
                </c:pt>
                <c:pt idx="118">
                  <c:v>6511930000</c:v>
                </c:pt>
                <c:pt idx="119">
                  <c:v>6511930000</c:v>
                </c:pt>
                <c:pt idx="120">
                  <c:v>6511930000</c:v>
                </c:pt>
                <c:pt idx="121">
                  <c:v>6511930000</c:v>
                </c:pt>
                <c:pt idx="122">
                  <c:v>6511930000</c:v>
                </c:pt>
                <c:pt idx="123">
                  <c:v>6511930000</c:v>
                </c:pt>
                <c:pt idx="124">
                  <c:v>6511930000</c:v>
                </c:pt>
                <c:pt idx="125">
                  <c:v>6511930000</c:v>
                </c:pt>
                <c:pt idx="126">
                  <c:v>6511930000</c:v>
                </c:pt>
                <c:pt idx="127">
                  <c:v>6511930000</c:v>
                </c:pt>
                <c:pt idx="128">
                  <c:v>6511930000</c:v>
                </c:pt>
                <c:pt idx="129">
                  <c:v>6511930000</c:v>
                </c:pt>
                <c:pt idx="130">
                  <c:v>6511930000</c:v>
                </c:pt>
                <c:pt idx="131">
                  <c:v>6511930000</c:v>
                </c:pt>
                <c:pt idx="132">
                  <c:v>6511930000</c:v>
                </c:pt>
                <c:pt idx="133">
                  <c:v>6511930000</c:v>
                </c:pt>
                <c:pt idx="134">
                  <c:v>6511930000</c:v>
                </c:pt>
                <c:pt idx="135">
                  <c:v>6511930000</c:v>
                </c:pt>
                <c:pt idx="136">
                  <c:v>6511930000</c:v>
                </c:pt>
                <c:pt idx="137">
                  <c:v>6511930000</c:v>
                </c:pt>
                <c:pt idx="138">
                  <c:v>6511930000</c:v>
                </c:pt>
                <c:pt idx="139">
                  <c:v>6511930000</c:v>
                </c:pt>
                <c:pt idx="140">
                  <c:v>6511930000</c:v>
                </c:pt>
                <c:pt idx="141">
                  <c:v>6511930000</c:v>
                </c:pt>
                <c:pt idx="142">
                  <c:v>6511930000</c:v>
                </c:pt>
                <c:pt idx="143">
                  <c:v>6511930000</c:v>
                </c:pt>
                <c:pt idx="144">
                  <c:v>6511930000</c:v>
                </c:pt>
                <c:pt idx="145">
                  <c:v>6511930000</c:v>
                </c:pt>
                <c:pt idx="146">
                  <c:v>6511930000</c:v>
                </c:pt>
                <c:pt idx="147">
                  <c:v>6511930000</c:v>
                </c:pt>
                <c:pt idx="148">
                  <c:v>6511930000</c:v>
                </c:pt>
                <c:pt idx="149">
                  <c:v>6511930000</c:v>
                </c:pt>
                <c:pt idx="150">
                  <c:v>6511930000</c:v>
                </c:pt>
                <c:pt idx="151">
                  <c:v>6511930000</c:v>
                </c:pt>
                <c:pt idx="152">
                  <c:v>6511930000</c:v>
                </c:pt>
                <c:pt idx="153">
                  <c:v>6511930000</c:v>
                </c:pt>
                <c:pt idx="154">
                  <c:v>6511930000</c:v>
                </c:pt>
                <c:pt idx="155">
                  <c:v>6511930000</c:v>
                </c:pt>
                <c:pt idx="156">
                  <c:v>6511930000</c:v>
                </c:pt>
                <c:pt idx="157">
                  <c:v>6511930000</c:v>
                </c:pt>
                <c:pt idx="158">
                  <c:v>6511930000</c:v>
                </c:pt>
                <c:pt idx="159">
                  <c:v>6511930000</c:v>
                </c:pt>
                <c:pt idx="160">
                  <c:v>6511930000</c:v>
                </c:pt>
                <c:pt idx="161">
                  <c:v>6511930000</c:v>
                </c:pt>
                <c:pt idx="162">
                  <c:v>6511930000</c:v>
                </c:pt>
                <c:pt idx="163">
                  <c:v>6511930000</c:v>
                </c:pt>
                <c:pt idx="164">
                  <c:v>6511930000</c:v>
                </c:pt>
                <c:pt idx="165">
                  <c:v>6511930000</c:v>
                </c:pt>
                <c:pt idx="166">
                  <c:v>6511930000</c:v>
                </c:pt>
                <c:pt idx="167">
                  <c:v>6511930000</c:v>
                </c:pt>
                <c:pt idx="168">
                  <c:v>6511930000</c:v>
                </c:pt>
                <c:pt idx="169">
                  <c:v>6511930000</c:v>
                </c:pt>
                <c:pt idx="170">
                  <c:v>6511930000</c:v>
                </c:pt>
                <c:pt idx="171">
                  <c:v>6511930000</c:v>
                </c:pt>
                <c:pt idx="172">
                  <c:v>6511930000</c:v>
                </c:pt>
                <c:pt idx="173">
                  <c:v>6511930000</c:v>
                </c:pt>
                <c:pt idx="174">
                  <c:v>6511930000</c:v>
                </c:pt>
                <c:pt idx="175">
                  <c:v>6511930000</c:v>
                </c:pt>
                <c:pt idx="176">
                  <c:v>6511930000</c:v>
                </c:pt>
                <c:pt idx="177">
                  <c:v>6511930000</c:v>
                </c:pt>
                <c:pt idx="178">
                  <c:v>6511930000</c:v>
                </c:pt>
                <c:pt idx="179">
                  <c:v>6511930000</c:v>
                </c:pt>
                <c:pt idx="180">
                  <c:v>6511930000</c:v>
                </c:pt>
                <c:pt idx="181">
                  <c:v>6511930000</c:v>
                </c:pt>
                <c:pt idx="182">
                  <c:v>6511930000</c:v>
                </c:pt>
                <c:pt idx="183">
                  <c:v>6511930000</c:v>
                </c:pt>
                <c:pt idx="184">
                  <c:v>6511930000</c:v>
                </c:pt>
                <c:pt idx="185">
                  <c:v>6511930000</c:v>
                </c:pt>
                <c:pt idx="186">
                  <c:v>6511930000</c:v>
                </c:pt>
                <c:pt idx="187">
                  <c:v>6511930000</c:v>
                </c:pt>
                <c:pt idx="188">
                  <c:v>6511930000</c:v>
                </c:pt>
                <c:pt idx="189">
                  <c:v>6511930000</c:v>
                </c:pt>
                <c:pt idx="190">
                  <c:v>6511930000</c:v>
                </c:pt>
                <c:pt idx="191">
                  <c:v>6511930000</c:v>
                </c:pt>
                <c:pt idx="192">
                  <c:v>6511930000</c:v>
                </c:pt>
                <c:pt idx="193">
                  <c:v>6511930000</c:v>
                </c:pt>
                <c:pt idx="194">
                  <c:v>6511930000</c:v>
                </c:pt>
                <c:pt idx="195">
                  <c:v>6511930000</c:v>
                </c:pt>
                <c:pt idx="196">
                  <c:v>6511930000</c:v>
                </c:pt>
                <c:pt idx="197">
                  <c:v>6511930000</c:v>
                </c:pt>
                <c:pt idx="198">
                  <c:v>6511930000</c:v>
                </c:pt>
                <c:pt idx="199">
                  <c:v>6511930000</c:v>
                </c:pt>
                <c:pt idx="200">
                  <c:v>6511930000</c:v>
                </c:pt>
                <c:pt idx="201">
                  <c:v>6511930000</c:v>
                </c:pt>
                <c:pt idx="202">
                  <c:v>6511930000</c:v>
                </c:pt>
                <c:pt idx="203">
                  <c:v>6511930000</c:v>
                </c:pt>
                <c:pt idx="204">
                  <c:v>6511930000</c:v>
                </c:pt>
                <c:pt idx="205">
                  <c:v>6511930000</c:v>
                </c:pt>
                <c:pt idx="206">
                  <c:v>6511930000</c:v>
                </c:pt>
                <c:pt idx="207">
                  <c:v>6511930000</c:v>
                </c:pt>
                <c:pt idx="208">
                  <c:v>6511930000</c:v>
                </c:pt>
                <c:pt idx="209">
                  <c:v>6511930000</c:v>
                </c:pt>
                <c:pt idx="210">
                  <c:v>6511930000</c:v>
                </c:pt>
                <c:pt idx="211">
                  <c:v>6511930000</c:v>
                </c:pt>
                <c:pt idx="212">
                  <c:v>6511930000</c:v>
                </c:pt>
                <c:pt idx="213">
                  <c:v>6511930000</c:v>
                </c:pt>
                <c:pt idx="214">
                  <c:v>6511930000</c:v>
                </c:pt>
                <c:pt idx="215">
                  <c:v>6511930000</c:v>
                </c:pt>
                <c:pt idx="216">
                  <c:v>6511930000</c:v>
                </c:pt>
                <c:pt idx="217">
                  <c:v>6511930000</c:v>
                </c:pt>
                <c:pt idx="218">
                  <c:v>6511930000</c:v>
                </c:pt>
                <c:pt idx="219">
                  <c:v>6511930000</c:v>
                </c:pt>
                <c:pt idx="220">
                  <c:v>6511930000</c:v>
                </c:pt>
                <c:pt idx="221">
                  <c:v>6511930000</c:v>
                </c:pt>
                <c:pt idx="222">
                  <c:v>6511930000</c:v>
                </c:pt>
                <c:pt idx="223">
                  <c:v>6511930000</c:v>
                </c:pt>
                <c:pt idx="224">
                  <c:v>6511930000</c:v>
                </c:pt>
                <c:pt idx="225">
                  <c:v>6511930000</c:v>
                </c:pt>
                <c:pt idx="226">
                  <c:v>6511930000</c:v>
                </c:pt>
                <c:pt idx="227">
                  <c:v>6511930000</c:v>
                </c:pt>
                <c:pt idx="228">
                  <c:v>6511930000</c:v>
                </c:pt>
                <c:pt idx="229">
                  <c:v>6511930000</c:v>
                </c:pt>
                <c:pt idx="230">
                  <c:v>6511930000</c:v>
                </c:pt>
                <c:pt idx="231">
                  <c:v>6511930000</c:v>
                </c:pt>
                <c:pt idx="232">
                  <c:v>6511930000</c:v>
                </c:pt>
                <c:pt idx="233">
                  <c:v>6511930000</c:v>
                </c:pt>
                <c:pt idx="234">
                  <c:v>6511930000</c:v>
                </c:pt>
                <c:pt idx="235">
                  <c:v>6511930000</c:v>
                </c:pt>
                <c:pt idx="236">
                  <c:v>6511930000</c:v>
                </c:pt>
                <c:pt idx="237">
                  <c:v>6511930000</c:v>
                </c:pt>
                <c:pt idx="238">
                  <c:v>6511930000</c:v>
                </c:pt>
                <c:pt idx="239">
                  <c:v>6511930000</c:v>
                </c:pt>
                <c:pt idx="240">
                  <c:v>6511930000</c:v>
                </c:pt>
                <c:pt idx="241">
                  <c:v>6511930000</c:v>
                </c:pt>
                <c:pt idx="242">
                  <c:v>6511930000</c:v>
                </c:pt>
                <c:pt idx="243">
                  <c:v>6511930000</c:v>
                </c:pt>
                <c:pt idx="244">
                  <c:v>6511930000</c:v>
                </c:pt>
                <c:pt idx="245">
                  <c:v>6511930000</c:v>
                </c:pt>
                <c:pt idx="246">
                  <c:v>6511930000</c:v>
                </c:pt>
                <c:pt idx="247">
                  <c:v>6511930000</c:v>
                </c:pt>
                <c:pt idx="248">
                  <c:v>6511930000</c:v>
                </c:pt>
                <c:pt idx="249">
                  <c:v>6511930000</c:v>
                </c:pt>
                <c:pt idx="250">
                  <c:v>6511930000</c:v>
                </c:pt>
                <c:pt idx="251">
                  <c:v>6511930000</c:v>
                </c:pt>
                <c:pt idx="252">
                  <c:v>6511930000</c:v>
                </c:pt>
                <c:pt idx="253">
                  <c:v>6511930000</c:v>
                </c:pt>
                <c:pt idx="254">
                  <c:v>6511930000</c:v>
                </c:pt>
                <c:pt idx="255">
                  <c:v>6511930000</c:v>
                </c:pt>
                <c:pt idx="256">
                  <c:v>6511930000</c:v>
                </c:pt>
                <c:pt idx="257">
                  <c:v>6511930000</c:v>
                </c:pt>
                <c:pt idx="258">
                  <c:v>6511930000</c:v>
                </c:pt>
                <c:pt idx="259">
                  <c:v>6511930000</c:v>
                </c:pt>
                <c:pt idx="260">
                  <c:v>6511930000</c:v>
                </c:pt>
                <c:pt idx="261">
                  <c:v>6511930000</c:v>
                </c:pt>
                <c:pt idx="262">
                  <c:v>6511930000</c:v>
                </c:pt>
                <c:pt idx="263">
                  <c:v>6511930000</c:v>
                </c:pt>
                <c:pt idx="264">
                  <c:v>6511930000</c:v>
                </c:pt>
                <c:pt idx="265">
                  <c:v>6511930000</c:v>
                </c:pt>
                <c:pt idx="266">
                  <c:v>6511930000</c:v>
                </c:pt>
                <c:pt idx="267">
                  <c:v>6511930000</c:v>
                </c:pt>
                <c:pt idx="268">
                  <c:v>6511930000</c:v>
                </c:pt>
                <c:pt idx="269">
                  <c:v>6511930000</c:v>
                </c:pt>
                <c:pt idx="270">
                  <c:v>6511930000</c:v>
                </c:pt>
                <c:pt idx="271">
                  <c:v>6511930000</c:v>
                </c:pt>
                <c:pt idx="272">
                  <c:v>6511930000</c:v>
                </c:pt>
                <c:pt idx="273">
                  <c:v>6511930000</c:v>
                </c:pt>
                <c:pt idx="274">
                  <c:v>6511930000</c:v>
                </c:pt>
                <c:pt idx="275">
                  <c:v>6511930000</c:v>
                </c:pt>
                <c:pt idx="276">
                  <c:v>6511930000</c:v>
                </c:pt>
                <c:pt idx="277">
                  <c:v>6511930000</c:v>
                </c:pt>
                <c:pt idx="278">
                  <c:v>6511930000</c:v>
                </c:pt>
                <c:pt idx="279">
                  <c:v>6511930000</c:v>
                </c:pt>
                <c:pt idx="280">
                  <c:v>6511930000</c:v>
                </c:pt>
                <c:pt idx="281">
                  <c:v>6511930000</c:v>
                </c:pt>
                <c:pt idx="282">
                  <c:v>6511930000</c:v>
                </c:pt>
                <c:pt idx="283">
                  <c:v>6511930000</c:v>
                </c:pt>
                <c:pt idx="284">
                  <c:v>6511930000</c:v>
                </c:pt>
                <c:pt idx="285">
                  <c:v>6511930000</c:v>
                </c:pt>
                <c:pt idx="286">
                  <c:v>6511930000</c:v>
                </c:pt>
                <c:pt idx="287">
                  <c:v>6511930000</c:v>
                </c:pt>
                <c:pt idx="288">
                  <c:v>6511930000</c:v>
                </c:pt>
                <c:pt idx="289">
                  <c:v>6511930000</c:v>
                </c:pt>
                <c:pt idx="290">
                  <c:v>6511930000</c:v>
                </c:pt>
                <c:pt idx="291">
                  <c:v>6511930000</c:v>
                </c:pt>
                <c:pt idx="292">
                  <c:v>6511930000</c:v>
                </c:pt>
                <c:pt idx="293">
                  <c:v>6511930000</c:v>
                </c:pt>
                <c:pt idx="294">
                  <c:v>6511930000</c:v>
                </c:pt>
                <c:pt idx="295">
                  <c:v>6511930000</c:v>
                </c:pt>
                <c:pt idx="296">
                  <c:v>6511930000</c:v>
                </c:pt>
                <c:pt idx="297">
                  <c:v>6511930000</c:v>
                </c:pt>
                <c:pt idx="298">
                  <c:v>6511930000</c:v>
                </c:pt>
                <c:pt idx="299">
                  <c:v>6511930000</c:v>
                </c:pt>
                <c:pt idx="300">
                  <c:v>6511930000</c:v>
                </c:pt>
                <c:pt idx="301">
                  <c:v>6511930000</c:v>
                </c:pt>
                <c:pt idx="302">
                  <c:v>6511930000</c:v>
                </c:pt>
                <c:pt idx="303">
                  <c:v>6511930000</c:v>
                </c:pt>
                <c:pt idx="304">
                  <c:v>6511930000</c:v>
                </c:pt>
                <c:pt idx="305">
                  <c:v>6511930000</c:v>
                </c:pt>
                <c:pt idx="306">
                  <c:v>6511930000</c:v>
                </c:pt>
                <c:pt idx="307">
                  <c:v>6511930000</c:v>
                </c:pt>
                <c:pt idx="308">
                  <c:v>6511930000</c:v>
                </c:pt>
                <c:pt idx="309">
                  <c:v>6511930000</c:v>
                </c:pt>
                <c:pt idx="310">
                  <c:v>6511930000</c:v>
                </c:pt>
                <c:pt idx="311">
                  <c:v>6511930000</c:v>
                </c:pt>
                <c:pt idx="312">
                  <c:v>6511930000</c:v>
                </c:pt>
                <c:pt idx="313">
                  <c:v>6511930000</c:v>
                </c:pt>
                <c:pt idx="314">
                  <c:v>6511930000</c:v>
                </c:pt>
                <c:pt idx="315">
                  <c:v>6511930000</c:v>
                </c:pt>
                <c:pt idx="316">
                  <c:v>6511930000</c:v>
                </c:pt>
                <c:pt idx="317">
                  <c:v>6511930000</c:v>
                </c:pt>
                <c:pt idx="318">
                  <c:v>6511930000</c:v>
                </c:pt>
                <c:pt idx="319">
                  <c:v>6511930000</c:v>
                </c:pt>
                <c:pt idx="320">
                  <c:v>6511930000</c:v>
                </c:pt>
                <c:pt idx="321">
                  <c:v>6511930000</c:v>
                </c:pt>
                <c:pt idx="322">
                  <c:v>6511930000</c:v>
                </c:pt>
                <c:pt idx="323">
                  <c:v>6511930000</c:v>
                </c:pt>
                <c:pt idx="324">
                  <c:v>6511930000</c:v>
                </c:pt>
                <c:pt idx="325">
                  <c:v>6511930000</c:v>
                </c:pt>
                <c:pt idx="326">
                  <c:v>6511930000</c:v>
                </c:pt>
                <c:pt idx="327">
                  <c:v>6511930000</c:v>
                </c:pt>
                <c:pt idx="328">
                  <c:v>6511930000</c:v>
                </c:pt>
                <c:pt idx="329">
                  <c:v>6511930000</c:v>
                </c:pt>
                <c:pt idx="330">
                  <c:v>6511930000</c:v>
                </c:pt>
                <c:pt idx="331">
                  <c:v>6511930000</c:v>
                </c:pt>
                <c:pt idx="332">
                  <c:v>6511930000</c:v>
                </c:pt>
                <c:pt idx="333">
                  <c:v>6511930000</c:v>
                </c:pt>
                <c:pt idx="334">
                  <c:v>6511930000</c:v>
                </c:pt>
                <c:pt idx="335">
                  <c:v>6511930000</c:v>
                </c:pt>
                <c:pt idx="336">
                  <c:v>6511930000</c:v>
                </c:pt>
                <c:pt idx="337">
                  <c:v>6511930000</c:v>
                </c:pt>
                <c:pt idx="338">
                  <c:v>6511930000</c:v>
                </c:pt>
                <c:pt idx="339">
                  <c:v>6511930000</c:v>
                </c:pt>
                <c:pt idx="340">
                  <c:v>6511930000</c:v>
                </c:pt>
                <c:pt idx="341">
                  <c:v>6511930000</c:v>
                </c:pt>
                <c:pt idx="342">
                  <c:v>6511930000</c:v>
                </c:pt>
                <c:pt idx="343">
                  <c:v>6511930000</c:v>
                </c:pt>
                <c:pt idx="344">
                  <c:v>6511930000</c:v>
                </c:pt>
                <c:pt idx="345">
                  <c:v>6511930000</c:v>
                </c:pt>
                <c:pt idx="346">
                  <c:v>6511930000</c:v>
                </c:pt>
                <c:pt idx="347">
                  <c:v>6511930000</c:v>
                </c:pt>
                <c:pt idx="348">
                  <c:v>6511930000</c:v>
                </c:pt>
                <c:pt idx="349">
                  <c:v>6511930000</c:v>
                </c:pt>
                <c:pt idx="350">
                  <c:v>6511930000</c:v>
                </c:pt>
                <c:pt idx="351">
                  <c:v>6511930000</c:v>
                </c:pt>
                <c:pt idx="352">
                  <c:v>6511930000</c:v>
                </c:pt>
                <c:pt idx="353">
                  <c:v>6511930000</c:v>
                </c:pt>
                <c:pt idx="354">
                  <c:v>6511930000</c:v>
                </c:pt>
                <c:pt idx="355">
                  <c:v>6511930000</c:v>
                </c:pt>
                <c:pt idx="356">
                  <c:v>6511930000</c:v>
                </c:pt>
                <c:pt idx="357">
                  <c:v>6511930000</c:v>
                </c:pt>
                <c:pt idx="358">
                  <c:v>6511930000</c:v>
                </c:pt>
                <c:pt idx="359">
                  <c:v>6511930000</c:v>
                </c:pt>
                <c:pt idx="360">
                  <c:v>6511930000</c:v>
                </c:pt>
                <c:pt idx="361">
                  <c:v>6511930000</c:v>
                </c:pt>
                <c:pt idx="362">
                  <c:v>6511930000</c:v>
                </c:pt>
                <c:pt idx="363">
                  <c:v>6511930000</c:v>
                </c:pt>
                <c:pt idx="364">
                  <c:v>6511930000</c:v>
                </c:pt>
                <c:pt idx="365">
                  <c:v>6511930000</c:v>
                </c:pt>
                <c:pt idx="366">
                  <c:v>6511930000</c:v>
                </c:pt>
                <c:pt idx="367">
                  <c:v>6511930000</c:v>
                </c:pt>
                <c:pt idx="368">
                  <c:v>6511930000</c:v>
                </c:pt>
                <c:pt idx="369">
                  <c:v>6511930000</c:v>
                </c:pt>
                <c:pt idx="370">
                  <c:v>6511930000</c:v>
                </c:pt>
                <c:pt idx="371">
                  <c:v>6511930000</c:v>
                </c:pt>
                <c:pt idx="372">
                  <c:v>6511930000</c:v>
                </c:pt>
                <c:pt idx="373">
                  <c:v>6511930000</c:v>
                </c:pt>
                <c:pt idx="374">
                  <c:v>6511930000</c:v>
                </c:pt>
                <c:pt idx="375">
                  <c:v>6511930000</c:v>
                </c:pt>
                <c:pt idx="376">
                  <c:v>6511930000</c:v>
                </c:pt>
                <c:pt idx="377">
                  <c:v>6511930000</c:v>
                </c:pt>
                <c:pt idx="378">
                  <c:v>6511930000</c:v>
                </c:pt>
                <c:pt idx="379">
                  <c:v>6511930000</c:v>
                </c:pt>
                <c:pt idx="380">
                  <c:v>6511930000</c:v>
                </c:pt>
                <c:pt idx="381">
                  <c:v>6511930000</c:v>
                </c:pt>
                <c:pt idx="382">
                  <c:v>6511930000</c:v>
                </c:pt>
                <c:pt idx="383">
                  <c:v>6511930000</c:v>
                </c:pt>
                <c:pt idx="384">
                  <c:v>6511930000</c:v>
                </c:pt>
                <c:pt idx="385">
                  <c:v>6511930000</c:v>
                </c:pt>
                <c:pt idx="386">
                  <c:v>6511930000</c:v>
                </c:pt>
                <c:pt idx="387">
                  <c:v>6511930000</c:v>
                </c:pt>
                <c:pt idx="388">
                  <c:v>6511930000</c:v>
                </c:pt>
                <c:pt idx="389">
                  <c:v>6511930000</c:v>
                </c:pt>
                <c:pt idx="390">
                  <c:v>6511930000</c:v>
                </c:pt>
                <c:pt idx="391">
                  <c:v>6511930000</c:v>
                </c:pt>
                <c:pt idx="392">
                  <c:v>6511930000</c:v>
                </c:pt>
                <c:pt idx="393">
                  <c:v>6511930000</c:v>
                </c:pt>
                <c:pt idx="394">
                  <c:v>6511930000</c:v>
                </c:pt>
                <c:pt idx="395">
                  <c:v>6511930000</c:v>
                </c:pt>
                <c:pt idx="396">
                  <c:v>6511930000</c:v>
                </c:pt>
                <c:pt idx="397">
                  <c:v>6511930000</c:v>
                </c:pt>
                <c:pt idx="398">
                  <c:v>6511930000</c:v>
                </c:pt>
                <c:pt idx="399">
                  <c:v>6511930000</c:v>
                </c:pt>
                <c:pt idx="400">
                  <c:v>6511930000</c:v>
                </c:pt>
                <c:pt idx="401">
                  <c:v>6511930000</c:v>
                </c:pt>
                <c:pt idx="402">
                  <c:v>6511930000</c:v>
                </c:pt>
                <c:pt idx="403">
                  <c:v>6511930000</c:v>
                </c:pt>
                <c:pt idx="404">
                  <c:v>6511930000</c:v>
                </c:pt>
                <c:pt idx="405">
                  <c:v>6511930000</c:v>
                </c:pt>
                <c:pt idx="406">
                  <c:v>6511930000</c:v>
                </c:pt>
                <c:pt idx="407">
                  <c:v>6511930000</c:v>
                </c:pt>
                <c:pt idx="408">
                  <c:v>6511930000</c:v>
                </c:pt>
                <c:pt idx="409">
                  <c:v>6511930000</c:v>
                </c:pt>
                <c:pt idx="410">
                  <c:v>6511930000</c:v>
                </c:pt>
                <c:pt idx="411">
                  <c:v>6511930000</c:v>
                </c:pt>
                <c:pt idx="412">
                  <c:v>6511930000</c:v>
                </c:pt>
                <c:pt idx="413">
                  <c:v>6511930000</c:v>
                </c:pt>
                <c:pt idx="414">
                  <c:v>6511930000</c:v>
                </c:pt>
                <c:pt idx="415">
                  <c:v>6511930000</c:v>
                </c:pt>
                <c:pt idx="416">
                  <c:v>6511930000</c:v>
                </c:pt>
                <c:pt idx="417">
                  <c:v>6511930000</c:v>
                </c:pt>
                <c:pt idx="418">
                  <c:v>6511930000</c:v>
                </c:pt>
                <c:pt idx="419">
                  <c:v>6511930000</c:v>
                </c:pt>
                <c:pt idx="420">
                  <c:v>6511930000</c:v>
                </c:pt>
                <c:pt idx="421">
                  <c:v>6511930000</c:v>
                </c:pt>
                <c:pt idx="422">
                  <c:v>6511930000</c:v>
                </c:pt>
                <c:pt idx="423">
                  <c:v>6511930000</c:v>
                </c:pt>
                <c:pt idx="424">
                  <c:v>6511930000</c:v>
                </c:pt>
                <c:pt idx="425">
                  <c:v>6511930000</c:v>
                </c:pt>
                <c:pt idx="426">
                  <c:v>6511930000</c:v>
                </c:pt>
                <c:pt idx="427">
                  <c:v>6511930000</c:v>
                </c:pt>
                <c:pt idx="428">
                  <c:v>6511930000</c:v>
                </c:pt>
                <c:pt idx="429">
                  <c:v>6511930000</c:v>
                </c:pt>
                <c:pt idx="430">
                  <c:v>6511930000</c:v>
                </c:pt>
                <c:pt idx="431">
                  <c:v>6511930000</c:v>
                </c:pt>
                <c:pt idx="432">
                  <c:v>6511930000</c:v>
                </c:pt>
                <c:pt idx="433">
                  <c:v>6511930000</c:v>
                </c:pt>
                <c:pt idx="434">
                  <c:v>6511930000</c:v>
                </c:pt>
                <c:pt idx="435">
                  <c:v>6511930000</c:v>
                </c:pt>
                <c:pt idx="436">
                  <c:v>6511930000</c:v>
                </c:pt>
                <c:pt idx="437">
                  <c:v>6511930000</c:v>
                </c:pt>
                <c:pt idx="438">
                  <c:v>6511930000</c:v>
                </c:pt>
                <c:pt idx="439">
                  <c:v>6511930000</c:v>
                </c:pt>
                <c:pt idx="440">
                  <c:v>6511930000</c:v>
                </c:pt>
                <c:pt idx="441">
                  <c:v>6511930000</c:v>
                </c:pt>
                <c:pt idx="442">
                  <c:v>6511930000</c:v>
                </c:pt>
                <c:pt idx="443">
                  <c:v>6511930000</c:v>
                </c:pt>
                <c:pt idx="444">
                  <c:v>6511930000</c:v>
                </c:pt>
                <c:pt idx="445">
                  <c:v>6511930000</c:v>
                </c:pt>
                <c:pt idx="446">
                  <c:v>6511930000</c:v>
                </c:pt>
                <c:pt idx="447">
                  <c:v>6511930000</c:v>
                </c:pt>
                <c:pt idx="448">
                  <c:v>6511930000</c:v>
                </c:pt>
                <c:pt idx="449">
                  <c:v>6511930000</c:v>
                </c:pt>
                <c:pt idx="450">
                  <c:v>6511930000</c:v>
                </c:pt>
                <c:pt idx="451">
                  <c:v>6511930000</c:v>
                </c:pt>
                <c:pt idx="452">
                  <c:v>6511930000</c:v>
                </c:pt>
                <c:pt idx="453">
                  <c:v>6511930000</c:v>
                </c:pt>
                <c:pt idx="454">
                  <c:v>6511930000</c:v>
                </c:pt>
                <c:pt idx="455">
                  <c:v>6511930000</c:v>
                </c:pt>
                <c:pt idx="456">
                  <c:v>6511930000</c:v>
                </c:pt>
                <c:pt idx="457">
                  <c:v>6511930000</c:v>
                </c:pt>
                <c:pt idx="458">
                  <c:v>6511930000</c:v>
                </c:pt>
                <c:pt idx="459">
                  <c:v>6511930000</c:v>
                </c:pt>
                <c:pt idx="460">
                  <c:v>6511930000</c:v>
                </c:pt>
                <c:pt idx="461">
                  <c:v>6511930000</c:v>
                </c:pt>
                <c:pt idx="462">
                  <c:v>6511930000</c:v>
                </c:pt>
                <c:pt idx="463">
                  <c:v>6511930000</c:v>
                </c:pt>
                <c:pt idx="464">
                  <c:v>6511930000</c:v>
                </c:pt>
                <c:pt idx="465">
                  <c:v>6511930000</c:v>
                </c:pt>
                <c:pt idx="466">
                  <c:v>6511930000</c:v>
                </c:pt>
                <c:pt idx="467">
                  <c:v>6511930000</c:v>
                </c:pt>
                <c:pt idx="468">
                  <c:v>6511930000</c:v>
                </c:pt>
                <c:pt idx="469">
                  <c:v>6511930000</c:v>
                </c:pt>
                <c:pt idx="470">
                  <c:v>6511930000</c:v>
                </c:pt>
                <c:pt idx="471">
                  <c:v>6511930000</c:v>
                </c:pt>
                <c:pt idx="472">
                  <c:v>6511930000</c:v>
                </c:pt>
                <c:pt idx="473">
                  <c:v>6511930000</c:v>
                </c:pt>
                <c:pt idx="474">
                  <c:v>6511930000</c:v>
                </c:pt>
                <c:pt idx="475">
                  <c:v>6511930000</c:v>
                </c:pt>
                <c:pt idx="476">
                  <c:v>6511930000</c:v>
                </c:pt>
                <c:pt idx="477">
                  <c:v>6511930000</c:v>
                </c:pt>
                <c:pt idx="478">
                  <c:v>6511930000</c:v>
                </c:pt>
                <c:pt idx="479">
                  <c:v>6511930000</c:v>
                </c:pt>
                <c:pt idx="480">
                  <c:v>6511930000</c:v>
                </c:pt>
                <c:pt idx="481">
                  <c:v>6511930000</c:v>
                </c:pt>
                <c:pt idx="482">
                  <c:v>6511930000</c:v>
                </c:pt>
                <c:pt idx="483">
                  <c:v>6511930000</c:v>
                </c:pt>
                <c:pt idx="484">
                  <c:v>6511930000</c:v>
                </c:pt>
                <c:pt idx="485">
                  <c:v>6511930000</c:v>
                </c:pt>
                <c:pt idx="486">
                  <c:v>6511930000</c:v>
                </c:pt>
                <c:pt idx="487">
                  <c:v>6511930000</c:v>
                </c:pt>
                <c:pt idx="488">
                  <c:v>6511930000</c:v>
                </c:pt>
                <c:pt idx="489">
                  <c:v>6511930000</c:v>
                </c:pt>
                <c:pt idx="490">
                  <c:v>6511930000</c:v>
                </c:pt>
                <c:pt idx="491">
                  <c:v>6511930000</c:v>
                </c:pt>
                <c:pt idx="492">
                  <c:v>6511930000</c:v>
                </c:pt>
                <c:pt idx="493">
                  <c:v>6511930000</c:v>
                </c:pt>
                <c:pt idx="494">
                  <c:v>6511930000</c:v>
                </c:pt>
                <c:pt idx="495">
                  <c:v>6511930000</c:v>
                </c:pt>
                <c:pt idx="496">
                  <c:v>6511930000</c:v>
                </c:pt>
                <c:pt idx="497">
                  <c:v>6511930000</c:v>
                </c:pt>
                <c:pt idx="498">
                  <c:v>6511930000</c:v>
                </c:pt>
                <c:pt idx="499">
                  <c:v>6511930000</c:v>
                </c:pt>
                <c:pt idx="500">
                  <c:v>6511930000</c:v>
                </c:pt>
                <c:pt idx="501">
                  <c:v>6511930000</c:v>
                </c:pt>
                <c:pt idx="502">
                  <c:v>6511930000</c:v>
                </c:pt>
                <c:pt idx="503">
                  <c:v>6511930000</c:v>
                </c:pt>
                <c:pt idx="504">
                  <c:v>6511930000</c:v>
                </c:pt>
                <c:pt idx="505">
                  <c:v>6511930000</c:v>
                </c:pt>
                <c:pt idx="506">
                  <c:v>6511930000</c:v>
                </c:pt>
                <c:pt idx="507">
                  <c:v>6511930000</c:v>
                </c:pt>
                <c:pt idx="508">
                  <c:v>6511930000</c:v>
                </c:pt>
                <c:pt idx="509">
                  <c:v>6511930000</c:v>
                </c:pt>
                <c:pt idx="510">
                  <c:v>6511930000</c:v>
                </c:pt>
                <c:pt idx="511">
                  <c:v>6511930000</c:v>
                </c:pt>
                <c:pt idx="512">
                  <c:v>6511930000</c:v>
                </c:pt>
                <c:pt idx="513">
                  <c:v>6511930000</c:v>
                </c:pt>
                <c:pt idx="514">
                  <c:v>6511930000</c:v>
                </c:pt>
                <c:pt idx="515">
                  <c:v>6511930000</c:v>
                </c:pt>
                <c:pt idx="516">
                  <c:v>6511930000</c:v>
                </c:pt>
                <c:pt idx="517">
                  <c:v>6511930000</c:v>
                </c:pt>
                <c:pt idx="518">
                  <c:v>6511930000</c:v>
                </c:pt>
                <c:pt idx="519">
                  <c:v>6511930000</c:v>
                </c:pt>
                <c:pt idx="520">
                  <c:v>6511930000</c:v>
                </c:pt>
                <c:pt idx="521">
                  <c:v>6511930000</c:v>
                </c:pt>
                <c:pt idx="522">
                  <c:v>6511930000</c:v>
                </c:pt>
                <c:pt idx="523">
                  <c:v>6511930000</c:v>
                </c:pt>
                <c:pt idx="524">
                  <c:v>6511930000</c:v>
                </c:pt>
                <c:pt idx="525">
                  <c:v>6511930000</c:v>
                </c:pt>
                <c:pt idx="526">
                  <c:v>6511930000</c:v>
                </c:pt>
                <c:pt idx="527">
                  <c:v>6511930000</c:v>
                </c:pt>
                <c:pt idx="528">
                  <c:v>6511930000</c:v>
                </c:pt>
                <c:pt idx="529">
                  <c:v>6511930000</c:v>
                </c:pt>
                <c:pt idx="530">
                  <c:v>6511930000</c:v>
                </c:pt>
                <c:pt idx="531">
                  <c:v>6511930000</c:v>
                </c:pt>
                <c:pt idx="532">
                  <c:v>6511930000</c:v>
                </c:pt>
                <c:pt idx="533">
                  <c:v>6511930000</c:v>
                </c:pt>
                <c:pt idx="534">
                  <c:v>6511930000</c:v>
                </c:pt>
                <c:pt idx="535">
                  <c:v>6511930000</c:v>
                </c:pt>
                <c:pt idx="536">
                  <c:v>6511930000</c:v>
                </c:pt>
                <c:pt idx="537">
                  <c:v>6511930000</c:v>
                </c:pt>
                <c:pt idx="538">
                  <c:v>6511930000</c:v>
                </c:pt>
                <c:pt idx="539">
                  <c:v>6511930000</c:v>
                </c:pt>
                <c:pt idx="540">
                  <c:v>6511930000</c:v>
                </c:pt>
                <c:pt idx="541">
                  <c:v>6511930000</c:v>
                </c:pt>
                <c:pt idx="542">
                  <c:v>6511930000</c:v>
                </c:pt>
                <c:pt idx="543">
                  <c:v>6511930000</c:v>
                </c:pt>
                <c:pt idx="544">
                  <c:v>6511930000</c:v>
                </c:pt>
                <c:pt idx="545">
                  <c:v>6511930000</c:v>
                </c:pt>
                <c:pt idx="546">
                  <c:v>6511930000</c:v>
                </c:pt>
                <c:pt idx="547">
                  <c:v>6511930000</c:v>
                </c:pt>
                <c:pt idx="548">
                  <c:v>6511930000</c:v>
                </c:pt>
                <c:pt idx="549">
                  <c:v>6511930000</c:v>
                </c:pt>
                <c:pt idx="550">
                  <c:v>6511930000</c:v>
                </c:pt>
                <c:pt idx="551">
                  <c:v>6511930000</c:v>
                </c:pt>
                <c:pt idx="552">
                  <c:v>6511930000</c:v>
                </c:pt>
                <c:pt idx="553">
                  <c:v>6511930000</c:v>
                </c:pt>
                <c:pt idx="554">
                  <c:v>6511930000</c:v>
                </c:pt>
                <c:pt idx="555">
                  <c:v>6511930000</c:v>
                </c:pt>
                <c:pt idx="556">
                  <c:v>6511930000</c:v>
                </c:pt>
                <c:pt idx="557">
                  <c:v>6511930000</c:v>
                </c:pt>
                <c:pt idx="558">
                  <c:v>6511930000</c:v>
                </c:pt>
                <c:pt idx="559">
                  <c:v>6511930000</c:v>
                </c:pt>
                <c:pt idx="560">
                  <c:v>6511930000</c:v>
                </c:pt>
                <c:pt idx="561">
                  <c:v>6511930000</c:v>
                </c:pt>
                <c:pt idx="562">
                  <c:v>6511930000</c:v>
                </c:pt>
                <c:pt idx="563">
                  <c:v>6511930000</c:v>
                </c:pt>
                <c:pt idx="564">
                  <c:v>6511920000</c:v>
                </c:pt>
                <c:pt idx="565">
                  <c:v>6511920000</c:v>
                </c:pt>
                <c:pt idx="566">
                  <c:v>6511920000</c:v>
                </c:pt>
                <c:pt idx="567">
                  <c:v>6511920000</c:v>
                </c:pt>
                <c:pt idx="568">
                  <c:v>6511920000</c:v>
                </c:pt>
                <c:pt idx="569">
                  <c:v>6511920000</c:v>
                </c:pt>
                <c:pt idx="570">
                  <c:v>6511920000</c:v>
                </c:pt>
                <c:pt idx="571">
                  <c:v>6511910000</c:v>
                </c:pt>
                <c:pt idx="572">
                  <c:v>6511910000</c:v>
                </c:pt>
                <c:pt idx="573">
                  <c:v>6511910000</c:v>
                </c:pt>
                <c:pt idx="574">
                  <c:v>6511910000</c:v>
                </c:pt>
                <c:pt idx="575">
                  <c:v>6511900000</c:v>
                </c:pt>
                <c:pt idx="576">
                  <c:v>6511900000</c:v>
                </c:pt>
                <c:pt idx="577">
                  <c:v>6511890000</c:v>
                </c:pt>
                <c:pt idx="578">
                  <c:v>6511890000</c:v>
                </c:pt>
                <c:pt idx="579">
                  <c:v>6511880000</c:v>
                </c:pt>
                <c:pt idx="580">
                  <c:v>6511870000</c:v>
                </c:pt>
                <c:pt idx="581">
                  <c:v>6511860000</c:v>
                </c:pt>
                <c:pt idx="582">
                  <c:v>6511850000</c:v>
                </c:pt>
                <c:pt idx="583">
                  <c:v>6511840000</c:v>
                </c:pt>
                <c:pt idx="584">
                  <c:v>6511830000</c:v>
                </c:pt>
                <c:pt idx="585">
                  <c:v>6511810000</c:v>
                </c:pt>
                <c:pt idx="586">
                  <c:v>6511790000</c:v>
                </c:pt>
                <c:pt idx="587">
                  <c:v>6511770000</c:v>
                </c:pt>
                <c:pt idx="588">
                  <c:v>6511750000</c:v>
                </c:pt>
                <c:pt idx="589">
                  <c:v>6511720000</c:v>
                </c:pt>
                <c:pt idx="590">
                  <c:v>6511690000</c:v>
                </c:pt>
                <c:pt idx="591">
                  <c:v>6511650000</c:v>
                </c:pt>
                <c:pt idx="592">
                  <c:v>6511610000</c:v>
                </c:pt>
                <c:pt idx="593">
                  <c:v>6511560000</c:v>
                </c:pt>
                <c:pt idx="594">
                  <c:v>6511510000</c:v>
                </c:pt>
                <c:pt idx="595">
                  <c:v>6511440000</c:v>
                </c:pt>
                <c:pt idx="596">
                  <c:v>6511370000</c:v>
                </c:pt>
                <c:pt idx="597">
                  <c:v>6511280000</c:v>
                </c:pt>
                <c:pt idx="598">
                  <c:v>6511190000</c:v>
                </c:pt>
                <c:pt idx="599">
                  <c:v>6511080000</c:v>
                </c:pt>
                <c:pt idx="600">
                  <c:v>6510950000</c:v>
                </c:pt>
                <c:pt idx="601">
                  <c:v>6510800000</c:v>
                </c:pt>
                <c:pt idx="602">
                  <c:v>6510640000</c:v>
                </c:pt>
                <c:pt idx="603">
                  <c:v>6510450000</c:v>
                </c:pt>
                <c:pt idx="604">
                  <c:v>6510230000</c:v>
                </c:pt>
                <c:pt idx="605">
                  <c:v>6509980000</c:v>
                </c:pt>
                <c:pt idx="606">
                  <c:v>6509700000</c:v>
                </c:pt>
                <c:pt idx="607">
                  <c:v>6509380000</c:v>
                </c:pt>
                <c:pt idx="608">
                  <c:v>6509020000</c:v>
                </c:pt>
                <c:pt idx="609">
                  <c:v>6508600000</c:v>
                </c:pt>
                <c:pt idx="610">
                  <c:v>6508140000</c:v>
                </c:pt>
                <c:pt idx="611">
                  <c:v>6507610000</c:v>
                </c:pt>
                <c:pt idx="612">
                  <c:v>6507020000</c:v>
                </c:pt>
                <c:pt idx="613">
                  <c:v>6506360000</c:v>
                </c:pt>
                <c:pt idx="614">
                  <c:v>6505630000</c:v>
                </c:pt>
                <c:pt idx="615">
                  <c:v>6504810000</c:v>
                </c:pt>
                <c:pt idx="616">
                  <c:v>6503910000</c:v>
                </c:pt>
                <c:pt idx="617">
                  <c:v>6502920000</c:v>
                </c:pt>
                <c:pt idx="618">
                  <c:v>6501830000</c:v>
                </c:pt>
                <c:pt idx="619">
                  <c:v>6500660000</c:v>
                </c:pt>
                <c:pt idx="620">
                  <c:v>6499390000</c:v>
                </c:pt>
                <c:pt idx="621">
                  <c:v>6498030000</c:v>
                </c:pt>
                <c:pt idx="622">
                  <c:v>6496590000</c:v>
                </c:pt>
                <c:pt idx="623">
                  <c:v>6495080000</c:v>
                </c:pt>
                <c:pt idx="624">
                  <c:v>6493500000</c:v>
                </c:pt>
                <c:pt idx="625">
                  <c:v>6491860000</c:v>
                </c:pt>
                <c:pt idx="626">
                  <c:v>6490190000</c:v>
                </c:pt>
                <c:pt idx="627">
                  <c:v>6488500000</c:v>
                </c:pt>
                <c:pt idx="628">
                  <c:v>6486790000</c:v>
                </c:pt>
                <c:pt idx="629">
                  <c:v>6485100000</c:v>
                </c:pt>
                <c:pt idx="630">
                  <c:v>6483440000</c:v>
                </c:pt>
                <c:pt idx="631">
                  <c:v>6481830000</c:v>
                </c:pt>
                <c:pt idx="632">
                  <c:v>6480260000</c:v>
                </c:pt>
                <c:pt idx="633">
                  <c:v>6478770000</c:v>
                </c:pt>
                <c:pt idx="634">
                  <c:v>6477360000</c:v>
                </c:pt>
                <c:pt idx="635">
                  <c:v>6476030000</c:v>
                </c:pt>
                <c:pt idx="636">
                  <c:v>6474800000</c:v>
                </c:pt>
                <c:pt idx="637">
                  <c:v>6473650000</c:v>
                </c:pt>
                <c:pt idx="638">
                  <c:v>6472600000</c:v>
                </c:pt>
                <c:pt idx="639">
                  <c:v>6471640000</c:v>
                </c:pt>
                <c:pt idx="640">
                  <c:v>6470770000</c:v>
                </c:pt>
                <c:pt idx="641">
                  <c:v>6469980000</c:v>
                </c:pt>
                <c:pt idx="642">
                  <c:v>6469270000</c:v>
                </c:pt>
                <c:pt idx="643">
                  <c:v>6468630000</c:v>
                </c:pt>
                <c:pt idx="644">
                  <c:v>6468070000</c:v>
                </c:pt>
                <c:pt idx="645">
                  <c:v>6467560000</c:v>
                </c:pt>
                <c:pt idx="646">
                  <c:v>6467120000</c:v>
                </c:pt>
                <c:pt idx="647">
                  <c:v>6466720000</c:v>
                </c:pt>
                <c:pt idx="648">
                  <c:v>6466370000</c:v>
                </c:pt>
                <c:pt idx="649">
                  <c:v>6466070000</c:v>
                </c:pt>
                <c:pt idx="650">
                  <c:v>6465800000</c:v>
                </c:pt>
                <c:pt idx="651">
                  <c:v>6465560000</c:v>
                </c:pt>
                <c:pt idx="652">
                  <c:v>6465350000</c:v>
                </c:pt>
                <c:pt idx="653">
                  <c:v>6465170000</c:v>
                </c:pt>
                <c:pt idx="654">
                  <c:v>6465010000</c:v>
                </c:pt>
                <c:pt idx="655">
                  <c:v>6464870000</c:v>
                </c:pt>
                <c:pt idx="656">
                  <c:v>6464750000</c:v>
                </c:pt>
                <c:pt idx="657">
                  <c:v>6464640000</c:v>
                </c:pt>
                <c:pt idx="658">
                  <c:v>6464550000</c:v>
                </c:pt>
                <c:pt idx="659">
                  <c:v>6464470000</c:v>
                </c:pt>
                <c:pt idx="660">
                  <c:v>6464400000</c:v>
                </c:pt>
                <c:pt idx="661">
                  <c:v>6464340000</c:v>
                </c:pt>
                <c:pt idx="662">
                  <c:v>6464290000</c:v>
                </c:pt>
                <c:pt idx="663">
                  <c:v>6464240000</c:v>
                </c:pt>
                <c:pt idx="664">
                  <c:v>6464200000</c:v>
                </c:pt>
                <c:pt idx="665">
                  <c:v>6464170000</c:v>
                </c:pt>
                <c:pt idx="666">
                  <c:v>6464140000</c:v>
                </c:pt>
                <c:pt idx="667">
                  <c:v>6464110000</c:v>
                </c:pt>
                <c:pt idx="668">
                  <c:v>6464090000</c:v>
                </c:pt>
                <c:pt idx="669">
                  <c:v>6464070000</c:v>
                </c:pt>
                <c:pt idx="670">
                  <c:v>6464050000</c:v>
                </c:pt>
                <c:pt idx="671">
                  <c:v>6464040000</c:v>
                </c:pt>
                <c:pt idx="672">
                  <c:v>6464020000</c:v>
                </c:pt>
                <c:pt idx="673">
                  <c:v>6464010000</c:v>
                </c:pt>
                <c:pt idx="674">
                  <c:v>6464000000</c:v>
                </c:pt>
                <c:pt idx="675">
                  <c:v>6463990000</c:v>
                </c:pt>
                <c:pt idx="676">
                  <c:v>6463990000</c:v>
                </c:pt>
                <c:pt idx="677">
                  <c:v>6463980000</c:v>
                </c:pt>
                <c:pt idx="678">
                  <c:v>6463970000</c:v>
                </c:pt>
                <c:pt idx="679">
                  <c:v>6463970000</c:v>
                </c:pt>
                <c:pt idx="680">
                  <c:v>6463970000</c:v>
                </c:pt>
                <c:pt idx="681">
                  <c:v>6463960000</c:v>
                </c:pt>
                <c:pt idx="682">
                  <c:v>6463960000</c:v>
                </c:pt>
                <c:pt idx="683">
                  <c:v>6463960000</c:v>
                </c:pt>
                <c:pt idx="684">
                  <c:v>6463950000</c:v>
                </c:pt>
                <c:pt idx="685">
                  <c:v>6463950000</c:v>
                </c:pt>
                <c:pt idx="686">
                  <c:v>6463950000</c:v>
                </c:pt>
                <c:pt idx="687">
                  <c:v>6463950000</c:v>
                </c:pt>
                <c:pt idx="688">
                  <c:v>6463950000</c:v>
                </c:pt>
                <c:pt idx="689">
                  <c:v>6463950000</c:v>
                </c:pt>
                <c:pt idx="690">
                  <c:v>6463940000</c:v>
                </c:pt>
                <c:pt idx="691">
                  <c:v>6463940000</c:v>
                </c:pt>
                <c:pt idx="692">
                  <c:v>6463940000</c:v>
                </c:pt>
                <c:pt idx="693">
                  <c:v>6463940000</c:v>
                </c:pt>
                <c:pt idx="694">
                  <c:v>6463940000</c:v>
                </c:pt>
                <c:pt idx="695">
                  <c:v>6463940000</c:v>
                </c:pt>
                <c:pt idx="696">
                  <c:v>6463940000</c:v>
                </c:pt>
                <c:pt idx="697">
                  <c:v>6463940000</c:v>
                </c:pt>
                <c:pt idx="698">
                  <c:v>6463940000</c:v>
                </c:pt>
                <c:pt idx="699">
                  <c:v>6463940000</c:v>
                </c:pt>
                <c:pt idx="700">
                  <c:v>6463940000</c:v>
                </c:pt>
                <c:pt idx="701">
                  <c:v>6463940000</c:v>
                </c:pt>
                <c:pt idx="702">
                  <c:v>6463940000</c:v>
                </c:pt>
                <c:pt idx="703">
                  <c:v>6463940000</c:v>
                </c:pt>
                <c:pt idx="704">
                  <c:v>6463940000</c:v>
                </c:pt>
                <c:pt idx="705">
                  <c:v>6463940000</c:v>
                </c:pt>
                <c:pt idx="706">
                  <c:v>6463940000</c:v>
                </c:pt>
                <c:pt idx="707">
                  <c:v>6463940000</c:v>
                </c:pt>
                <c:pt idx="708">
                  <c:v>6463940000</c:v>
                </c:pt>
                <c:pt idx="709">
                  <c:v>6463940000</c:v>
                </c:pt>
                <c:pt idx="710">
                  <c:v>6463940000</c:v>
                </c:pt>
                <c:pt idx="711">
                  <c:v>6463940000</c:v>
                </c:pt>
                <c:pt idx="712">
                  <c:v>6463940000</c:v>
                </c:pt>
                <c:pt idx="713">
                  <c:v>6463940000</c:v>
                </c:pt>
                <c:pt idx="714">
                  <c:v>6463940000</c:v>
                </c:pt>
                <c:pt idx="715">
                  <c:v>6463940000</c:v>
                </c:pt>
                <c:pt idx="716">
                  <c:v>6463940000</c:v>
                </c:pt>
                <c:pt idx="717">
                  <c:v>6463940000</c:v>
                </c:pt>
                <c:pt idx="718">
                  <c:v>6463940000</c:v>
                </c:pt>
                <c:pt idx="719">
                  <c:v>6463940000</c:v>
                </c:pt>
                <c:pt idx="720">
                  <c:v>6463940000</c:v>
                </c:pt>
                <c:pt idx="721">
                  <c:v>6463940000</c:v>
                </c:pt>
                <c:pt idx="722">
                  <c:v>6463940000</c:v>
                </c:pt>
                <c:pt idx="723">
                  <c:v>6463940000</c:v>
                </c:pt>
                <c:pt idx="724">
                  <c:v>6463940000</c:v>
                </c:pt>
                <c:pt idx="725">
                  <c:v>6463940000</c:v>
                </c:pt>
                <c:pt idx="726">
                  <c:v>6463940000</c:v>
                </c:pt>
                <c:pt idx="727">
                  <c:v>6463940000</c:v>
                </c:pt>
                <c:pt idx="728">
                  <c:v>6463940000</c:v>
                </c:pt>
                <c:pt idx="729">
                  <c:v>6463940000</c:v>
                </c:pt>
                <c:pt idx="730">
                  <c:v>6463940000</c:v>
                </c:pt>
                <c:pt idx="731">
                  <c:v>6463940000</c:v>
                </c:pt>
                <c:pt idx="732">
                  <c:v>6463940000</c:v>
                </c:pt>
                <c:pt idx="733">
                  <c:v>6463940000</c:v>
                </c:pt>
                <c:pt idx="734">
                  <c:v>6463940000</c:v>
                </c:pt>
                <c:pt idx="735">
                  <c:v>6463940000</c:v>
                </c:pt>
                <c:pt idx="736">
                  <c:v>6463940000</c:v>
                </c:pt>
                <c:pt idx="737">
                  <c:v>6463940000</c:v>
                </c:pt>
                <c:pt idx="738">
                  <c:v>6463940000</c:v>
                </c:pt>
                <c:pt idx="739">
                  <c:v>6463940000</c:v>
                </c:pt>
                <c:pt idx="740">
                  <c:v>6463940000</c:v>
                </c:pt>
                <c:pt idx="741">
                  <c:v>6463940000</c:v>
                </c:pt>
                <c:pt idx="742">
                  <c:v>6463940000</c:v>
                </c:pt>
                <c:pt idx="743">
                  <c:v>6463940000</c:v>
                </c:pt>
                <c:pt idx="744">
                  <c:v>6463940000</c:v>
                </c:pt>
                <c:pt idx="745">
                  <c:v>6463940000</c:v>
                </c:pt>
                <c:pt idx="746">
                  <c:v>6463940000</c:v>
                </c:pt>
                <c:pt idx="747">
                  <c:v>6463940000</c:v>
                </c:pt>
                <c:pt idx="748">
                  <c:v>6463940000</c:v>
                </c:pt>
                <c:pt idx="749">
                  <c:v>6463940000</c:v>
                </c:pt>
                <c:pt idx="750">
                  <c:v>6463940000</c:v>
                </c:pt>
                <c:pt idx="751">
                  <c:v>6463940000</c:v>
                </c:pt>
                <c:pt idx="752">
                  <c:v>6463940000</c:v>
                </c:pt>
                <c:pt idx="753">
                  <c:v>6463940000</c:v>
                </c:pt>
                <c:pt idx="754">
                  <c:v>6463940000</c:v>
                </c:pt>
                <c:pt idx="755">
                  <c:v>6463940000</c:v>
                </c:pt>
                <c:pt idx="756">
                  <c:v>6463940000</c:v>
                </c:pt>
                <c:pt idx="757">
                  <c:v>6463940000</c:v>
                </c:pt>
                <c:pt idx="758">
                  <c:v>6463940000</c:v>
                </c:pt>
                <c:pt idx="759">
                  <c:v>6463940000</c:v>
                </c:pt>
                <c:pt idx="760">
                  <c:v>6463940000</c:v>
                </c:pt>
                <c:pt idx="761">
                  <c:v>6463940000</c:v>
                </c:pt>
                <c:pt idx="762">
                  <c:v>6463940000</c:v>
                </c:pt>
                <c:pt idx="763">
                  <c:v>6463940000</c:v>
                </c:pt>
                <c:pt idx="764">
                  <c:v>6463940000</c:v>
                </c:pt>
                <c:pt idx="765">
                  <c:v>6463940000</c:v>
                </c:pt>
                <c:pt idx="766">
                  <c:v>6463940000</c:v>
                </c:pt>
                <c:pt idx="767">
                  <c:v>6463940000</c:v>
                </c:pt>
                <c:pt idx="768">
                  <c:v>6463940000</c:v>
                </c:pt>
                <c:pt idx="769">
                  <c:v>6463940000</c:v>
                </c:pt>
                <c:pt idx="770">
                  <c:v>6463940000</c:v>
                </c:pt>
                <c:pt idx="771">
                  <c:v>6463940000</c:v>
                </c:pt>
                <c:pt idx="772">
                  <c:v>6463940000</c:v>
                </c:pt>
                <c:pt idx="773">
                  <c:v>6463940000</c:v>
                </c:pt>
                <c:pt idx="774">
                  <c:v>6463940000</c:v>
                </c:pt>
                <c:pt idx="775">
                  <c:v>6463940000</c:v>
                </c:pt>
                <c:pt idx="776">
                  <c:v>6463940000</c:v>
                </c:pt>
                <c:pt idx="777">
                  <c:v>6463940000</c:v>
                </c:pt>
                <c:pt idx="778">
                  <c:v>6463940000</c:v>
                </c:pt>
                <c:pt idx="779">
                  <c:v>6463940000</c:v>
                </c:pt>
                <c:pt idx="780">
                  <c:v>6463940000</c:v>
                </c:pt>
                <c:pt idx="781">
                  <c:v>6463940000</c:v>
                </c:pt>
                <c:pt idx="782">
                  <c:v>6463940000</c:v>
                </c:pt>
                <c:pt idx="783">
                  <c:v>6463940000</c:v>
                </c:pt>
                <c:pt idx="784">
                  <c:v>6463940000</c:v>
                </c:pt>
                <c:pt idx="785">
                  <c:v>6463940000</c:v>
                </c:pt>
                <c:pt idx="786">
                  <c:v>6463940000</c:v>
                </c:pt>
                <c:pt idx="787">
                  <c:v>6463940000</c:v>
                </c:pt>
                <c:pt idx="788">
                  <c:v>6463940000</c:v>
                </c:pt>
                <c:pt idx="789">
                  <c:v>6463940000</c:v>
                </c:pt>
                <c:pt idx="790">
                  <c:v>6463940000</c:v>
                </c:pt>
                <c:pt idx="791">
                  <c:v>6463940000</c:v>
                </c:pt>
                <c:pt idx="792">
                  <c:v>6463940000</c:v>
                </c:pt>
                <c:pt idx="793">
                  <c:v>6463940000</c:v>
                </c:pt>
                <c:pt idx="794">
                  <c:v>6463940000</c:v>
                </c:pt>
                <c:pt idx="795">
                  <c:v>6463940000</c:v>
                </c:pt>
                <c:pt idx="796">
                  <c:v>6463940000</c:v>
                </c:pt>
                <c:pt idx="797">
                  <c:v>6463940000</c:v>
                </c:pt>
                <c:pt idx="798">
                  <c:v>6463940000</c:v>
                </c:pt>
                <c:pt idx="799">
                  <c:v>6463940000</c:v>
                </c:pt>
                <c:pt idx="800">
                  <c:v>6463940000</c:v>
                </c:pt>
                <c:pt idx="801">
                  <c:v>6463940000</c:v>
                </c:pt>
                <c:pt idx="802">
                  <c:v>6463940000</c:v>
                </c:pt>
                <c:pt idx="803">
                  <c:v>6463940000</c:v>
                </c:pt>
                <c:pt idx="804">
                  <c:v>6463940000</c:v>
                </c:pt>
                <c:pt idx="805">
                  <c:v>6463940000</c:v>
                </c:pt>
                <c:pt idx="806">
                  <c:v>6463940000</c:v>
                </c:pt>
                <c:pt idx="807">
                  <c:v>6463940000</c:v>
                </c:pt>
                <c:pt idx="808">
                  <c:v>6463940000</c:v>
                </c:pt>
                <c:pt idx="809">
                  <c:v>6463940000</c:v>
                </c:pt>
                <c:pt idx="810">
                  <c:v>6463940000</c:v>
                </c:pt>
                <c:pt idx="811">
                  <c:v>6463940000</c:v>
                </c:pt>
                <c:pt idx="812">
                  <c:v>6463930000</c:v>
                </c:pt>
                <c:pt idx="813">
                  <c:v>6463930000</c:v>
                </c:pt>
                <c:pt idx="814">
                  <c:v>6463930000</c:v>
                </c:pt>
                <c:pt idx="815">
                  <c:v>6463930000</c:v>
                </c:pt>
                <c:pt idx="816">
                  <c:v>6463930000</c:v>
                </c:pt>
                <c:pt idx="817">
                  <c:v>6463930000</c:v>
                </c:pt>
                <c:pt idx="818">
                  <c:v>6463930000</c:v>
                </c:pt>
                <c:pt idx="819">
                  <c:v>6463930000</c:v>
                </c:pt>
                <c:pt idx="820">
                  <c:v>6463930000</c:v>
                </c:pt>
                <c:pt idx="821">
                  <c:v>6463930000</c:v>
                </c:pt>
                <c:pt idx="822">
                  <c:v>6463930000</c:v>
                </c:pt>
                <c:pt idx="823">
                  <c:v>6463930000</c:v>
                </c:pt>
                <c:pt idx="824">
                  <c:v>6463930000</c:v>
                </c:pt>
                <c:pt idx="825">
                  <c:v>6463920000</c:v>
                </c:pt>
                <c:pt idx="826">
                  <c:v>6463920000</c:v>
                </c:pt>
                <c:pt idx="827">
                  <c:v>6463920000</c:v>
                </c:pt>
                <c:pt idx="828">
                  <c:v>6463920000</c:v>
                </c:pt>
                <c:pt idx="829">
                  <c:v>6463910000</c:v>
                </c:pt>
                <c:pt idx="830">
                  <c:v>6463910000</c:v>
                </c:pt>
                <c:pt idx="831">
                  <c:v>6463910000</c:v>
                </c:pt>
                <c:pt idx="832">
                  <c:v>6463900000</c:v>
                </c:pt>
                <c:pt idx="833">
                  <c:v>6463900000</c:v>
                </c:pt>
                <c:pt idx="834">
                  <c:v>6463890000</c:v>
                </c:pt>
                <c:pt idx="835">
                  <c:v>6463880000</c:v>
                </c:pt>
                <c:pt idx="836">
                  <c:v>6463870000</c:v>
                </c:pt>
                <c:pt idx="837">
                  <c:v>6463870000</c:v>
                </c:pt>
                <c:pt idx="838">
                  <c:v>6463850000</c:v>
                </c:pt>
                <c:pt idx="839">
                  <c:v>6463840000</c:v>
                </c:pt>
                <c:pt idx="840">
                  <c:v>6463830000</c:v>
                </c:pt>
                <c:pt idx="841">
                  <c:v>6463810000</c:v>
                </c:pt>
                <c:pt idx="842">
                  <c:v>6463800000</c:v>
                </c:pt>
                <c:pt idx="843">
                  <c:v>6463770000</c:v>
                </c:pt>
                <c:pt idx="844">
                  <c:v>6463750000</c:v>
                </c:pt>
                <c:pt idx="845">
                  <c:v>6463720000</c:v>
                </c:pt>
                <c:pt idx="846">
                  <c:v>6463690000</c:v>
                </c:pt>
                <c:pt idx="847">
                  <c:v>6463660000</c:v>
                </c:pt>
                <c:pt idx="848">
                  <c:v>6463620000</c:v>
                </c:pt>
                <c:pt idx="849">
                  <c:v>6463580000</c:v>
                </c:pt>
                <c:pt idx="850">
                  <c:v>6463530000</c:v>
                </c:pt>
                <c:pt idx="851">
                  <c:v>6463470000</c:v>
                </c:pt>
                <c:pt idx="852">
                  <c:v>6463410000</c:v>
                </c:pt>
                <c:pt idx="853">
                  <c:v>6463340000</c:v>
                </c:pt>
                <c:pt idx="854">
                  <c:v>6463260000</c:v>
                </c:pt>
                <c:pt idx="855">
                  <c:v>6463170000</c:v>
                </c:pt>
                <c:pt idx="856">
                  <c:v>6463070000</c:v>
                </c:pt>
                <c:pt idx="857">
                  <c:v>6462970000</c:v>
                </c:pt>
                <c:pt idx="858">
                  <c:v>6462850000</c:v>
                </c:pt>
                <c:pt idx="859">
                  <c:v>6462720000</c:v>
                </c:pt>
                <c:pt idx="860">
                  <c:v>6462580000</c:v>
                </c:pt>
                <c:pt idx="861">
                  <c:v>6462440000</c:v>
                </c:pt>
                <c:pt idx="862">
                  <c:v>6462280000</c:v>
                </c:pt>
                <c:pt idx="863">
                  <c:v>6462110000</c:v>
                </c:pt>
                <c:pt idx="864">
                  <c:v>6461930000</c:v>
                </c:pt>
                <c:pt idx="865">
                  <c:v>6461750000</c:v>
                </c:pt>
                <c:pt idx="866">
                  <c:v>6461560000</c:v>
                </c:pt>
                <c:pt idx="867">
                  <c:v>6461370000</c:v>
                </c:pt>
                <c:pt idx="868">
                  <c:v>6461170000</c:v>
                </c:pt>
                <c:pt idx="869">
                  <c:v>6460980000</c:v>
                </c:pt>
                <c:pt idx="870">
                  <c:v>6460780000</c:v>
                </c:pt>
                <c:pt idx="871">
                  <c:v>6460590000</c:v>
                </c:pt>
                <c:pt idx="872">
                  <c:v>6460400000</c:v>
                </c:pt>
                <c:pt idx="873">
                  <c:v>6460210000</c:v>
                </c:pt>
                <c:pt idx="874">
                  <c:v>6460040000</c:v>
                </c:pt>
                <c:pt idx="875">
                  <c:v>6459860000</c:v>
                </c:pt>
                <c:pt idx="876">
                  <c:v>6459700000</c:v>
                </c:pt>
                <c:pt idx="877">
                  <c:v>6459540000</c:v>
                </c:pt>
                <c:pt idx="878">
                  <c:v>6459390000</c:v>
                </c:pt>
                <c:pt idx="879">
                  <c:v>6459240000</c:v>
                </c:pt>
                <c:pt idx="880">
                  <c:v>6459110000</c:v>
                </c:pt>
                <c:pt idx="881">
                  <c:v>6458970000</c:v>
                </c:pt>
                <c:pt idx="882">
                  <c:v>6458840000</c:v>
                </c:pt>
                <c:pt idx="883">
                  <c:v>6458720000</c:v>
                </c:pt>
                <c:pt idx="884">
                  <c:v>6458600000</c:v>
                </c:pt>
                <c:pt idx="885">
                  <c:v>6458480000</c:v>
                </c:pt>
                <c:pt idx="886">
                  <c:v>6458360000</c:v>
                </c:pt>
                <c:pt idx="887">
                  <c:v>6458250000</c:v>
                </c:pt>
                <c:pt idx="888">
                  <c:v>6458130000</c:v>
                </c:pt>
                <c:pt idx="889">
                  <c:v>6458010000</c:v>
                </c:pt>
                <c:pt idx="890">
                  <c:v>6457890000</c:v>
                </c:pt>
                <c:pt idx="891">
                  <c:v>6457770000</c:v>
                </c:pt>
                <c:pt idx="892">
                  <c:v>6457650000</c:v>
                </c:pt>
                <c:pt idx="893">
                  <c:v>6457520000</c:v>
                </c:pt>
                <c:pt idx="894">
                  <c:v>6457390000</c:v>
                </c:pt>
                <c:pt idx="895">
                  <c:v>6457260000</c:v>
                </c:pt>
                <c:pt idx="896">
                  <c:v>6457120000</c:v>
                </c:pt>
                <c:pt idx="897">
                  <c:v>6456980000</c:v>
                </c:pt>
                <c:pt idx="898">
                  <c:v>6456830000</c:v>
                </c:pt>
                <c:pt idx="899">
                  <c:v>6456680000</c:v>
                </c:pt>
                <c:pt idx="900">
                  <c:v>6456530000</c:v>
                </c:pt>
                <c:pt idx="901">
                  <c:v>6456380000</c:v>
                </c:pt>
                <c:pt idx="902">
                  <c:v>6456220000</c:v>
                </c:pt>
                <c:pt idx="903">
                  <c:v>6456060000</c:v>
                </c:pt>
                <c:pt idx="904">
                  <c:v>6455900000</c:v>
                </c:pt>
                <c:pt idx="905">
                  <c:v>6455740000</c:v>
                </c:pt>
                <c:pt idx="906">
                  <c:v>6455580000</c:v>
                </c:pt>
                <c:pt idx="907">
                  <c:v>6455420000</c:v>
                </c:pt>
                <c:pt idx="908">
                  <c:v>6455260000</c:v>
                </c:pt>
                <c:pt idx="909">
                  <c:v>6455110000</c:v>
                </c:pt>
                <c:pt idx="910">
                  <c:v>6454960000</c:v>
                </c:pt>
                <c:pt idx="911">
                  <c:v>6454810000</c:v>
                </c:pt>
                <c:pt idx="912">
                  <c:v>6454660000</c:v>
                </c:pt>
                <c:pt idx="913">
                  <c:v>6454530000</c:v>
                </c:pt>
                <c:pt idx="914">
                  <c:v>6454390000</c:v>
                </c:pt>
                <c:pt idx="915">
                  <c:v>6454260000</c:v>
                </c:pt>
                <c:pt idx="916">
                  <c:v>6454140000</c:v>
                </c:pt>
                <c:pt idx="917">
                  <c:v>6454020000</c:v>
                </c:pt>
                <c:pt idx="918">
                  <c:v>6453910000</c:v>
                </c:pt>
                <c:pt idx="919">
                  <c:v>6453810000</c:v>
                </c:pt>
                <c:pt idx="920">
                  <c:v>6453710000</c:v>
                </c:pt>
                <c:pt idx="921">
                  <c:v>6453610000</c:v>
                </c:pt>
                <c:pt idx="922">
                  <c:v>6453530000</c:v>
                </c:pt>
                <c:pt idx="923">
                  <c:v>6453440000</c:v>
                </c:pt>
                <c:pt idx="924">
                  <c:v>6453370000</c:v>
                </c:pt>
                <c:pt idx="925">
                  <c:v>6453300000</c:v>
                </c:pt>
                <c:pt idx="926">
                  <c:v>6453230000</c:v>
                </c:pt>
                <c:pt idx="927">
                  <c:v>6453170000</c:v>
                </c:pt>
                <c:pt idx="928">
                  <c:v>6453120000</c:v>
                </c:pt>
                <c:pt idx="929">
                  <c:v>6453070000</c:v>
                </c:pt>
                <c:pt idx="930">
                  <c:v>6453020000</c:v>
                </c:pt>
                <c:pt idx="931">
                  <c:v>6452970000</c:v>
                </c:pt>
                <c:pt idx="932">
                  <c:v>6452930000</c:v>
                </c:pt>
                <c:pt idx="933">
                  <c:v>6452900000</c:v>
                </c:pt>
                <c:pt idx="934">
                  <c:v>6452860000</c:v>
                </c:pt>
                <c:pt idx="935">
                  <c:v>6452830000</c:v>
                </c:pt>
                <c:pt idx="936">
                  <c:v>6452810000</c:v>
                </c:pt>
                <c:pt idx="937">
                  <c:v>6452780000</c:v>
                </c:pt>
                <c:pt idx="938">
                  <c:v>6452760000</c:v>
                </c:pt>
                <c:pt idx="939">
                  <c:v>6452740000</c:v>
                </c:pt>
                <c:pt idx="940">
                  <c:v>6452720000</c:v>
                </c:pt>
                <c:pt idx="941">
                  <c:v>6452700000</c:v>
                </c:pt>
                <c:pt idx="942">
                  <c:v>6452680000</c:v>
                </c:pt>
                <c:pt idx="943">
                  <c:v>6452670000</c:v>
                </c:pt>
                <c:pt idx="944">
                  <c:v>6452660000</c:v>
                </c:pt>
                <c:pt idx="945">
                  <c:v>6452640000</c:v>
                </c:pt>
                <c:pt idx="946">
                  <c:v>6452630000</c:v>
                </c:pt>
                <c:pt idx="947">
                  <c:v>6452620000</c:v>
                </c:pt>
                <c:pt idx="948">
                  <c:v>6452610000</c:v>
                </c:pt>
                <c:pt idx="949">
                  <c:v>6452610000</c:v>
                </c:pt>
                <c:pt idx="950">
                  <c:v>6452600000</c:v>
                </c:pt>
                <c:pt idx="951">
                  <c:v>6452590000</c:v>
                </c:pt>
                <c:pt idx="952">
                  <c:v>6452590000</c:v>
                </c:pt>
                <c:pt idx="953">
                  <c:v>6452580000</c:v>
                </c:pt>
                <c:pt idx="954">
                  <c:v>6452570000</c:v>
                </c:pt>
                <c:pt idx="955">
                  <c:v>6452570000</c:v>
                </c:pt>
                <c:pt idx="956">
                  <c:v>6452570000</c:v>
                </c:pt>
                <c:pt idx="957">
                  <c:v>6452560000</c:v>
                </c:pt>
                <c:pt idx="958">
                  <c:v>6452560000</c:v>
                </c:pt>
                <c:pt idx="959">
                  <c:v>6452560000</c:v>
                </c:pt>
                <c:pt idx="960">
                  <c:v>6452550000</c:v>
                </c:pt>
                <c:pt idx="961">
                  <c:v>6452550000</c:v>
                </c:pt>
                <c:pt idx="962">
                  <c:v>6452550000</c:v>
                </c:pt>
                <c:pt idx="963">
                  <c:v>6452550000</c:v>
                </c:pt>
                <c:pt idx="964">
                  <c:v>6452540000</c:v>
                </c:pt>
                <c:pt idx="965">
                  <c:v>6452540000</c:v>
                </c:pt>
                <c:pt idx="966">
                  <c:v>6452540000</c:v>
                </c:pt>
                <c:pt idx="967">
                  <c:v>6452540000</c:v>
                </c:pt>
                <c:pt idx="968">
                  <c:v>6452540000</c:v>
                </c:pt>
                <c:pt idx="969">
                  <c:v>6452540000</c:v>
                </c:pt>
                <c:pt idx="970">
                  <c:v>6452540000</c:v>
                </c:pt>
                <c:pt idx="971">
                  <c:v>6452540000</c:v>
                </c:pt>
                <c:pt idx="972">
                  <c:v>6452530000</c:v>
                </c:pt>
                <c:pt idx="973">
                  <c:v>6452530000</c:v>
                </c:pt>
                <c:pt idx="974">
                  <c:v>6452530000</c:v>
                </c:pt>
                <c:pt idx="975">
                  <c:v>6452530000</c:v>
                </c:pt>
                <c:pt idx="976">
                  <c:v>6452530000</c:v>
                </c:pt>
                <c:pt idx="977">
                  <c:v>6452530000</c:v>
                </c:pt>
                <c:pt idx="978">
                  <c:v>6452530000</c:v>
                </c:pt>
                <c:pt idx="979">
                  <c:v>6452530000</c:v>
                </c:pt>
                <c:pt idx="980">
                  <c:v>6452530000</c:v>
                </c:pt>
                <c:pt idx="981">
                  <c:v>6452530000</c:v>
                </c:pt>
                <c:pt idx="982">
                  <c:v>6452530000</c:v>
                </c:pt>
                <c:pt idx="983">
                  <c:v>6452530000</c:v>
                </c:pt>
                <c:pt idx="984">
                  <c:v>6452530000</c:v>
                </c:pt>
                <c:pt idx="985">
                  <c:v>6452530000</c:v>
                </c:pt>
                <c:pt idx="986">
                  <c:v>6452530000</c:v>
                </c:pt>
                <c:pt idx="987">
                  <c:v>6452530000</c:v>
                </c:pt>
                <c:pt idx="988">
                  <c:v>6452530000</c:v>
                </c:pt>
                <c:pt idx="989">
                  <c:v>6452530000</c:v>
                </c:pt>
                <c:pt idx="990">
                  <c:v>6452530000</c:v>
                </c:pt>
                <c:pt idx="991">
                  <c:v>6452530000</c:v>
                </c:pt>
                <c:pt idx="992">
                  <c:v>6452530000</c:v>
                </c:pt>
                <c:pt idx="993">
                  <c:v>6452530000</c:v>
                </c:pt>
                <c:pt idx="994">
                  <c:v>6452530000</c:v>
                </c:pt>
                <c:pt idx="995">
                  <c:v>6452530000</c:v>
                </c:pt>
                <c:pt idx="996">
                  <c:v>6452530000</c:v>
                </c:pt>
                <c:pt idx="997">
                  <c:v>6452530000</c:v>
                </c:pt>
                <c:pt idx="998">
                  <c:v>6452530000</c:v>
                </c:pt>
                <c:pt idx="999">
                  <c:v>6452530000</c:v>
                </c:pt>
                <c:pt idx="1000">
                  <c:v>6452530000</c:v>
                </c:pt>
                <c:pt idx="1001">
                  <c:v>6452530000</c:v>
                </c:pt>
                <c:pt idx="1002">
                  <c:v>6452530000</c:v>
                </c:pt>
                <c:pt idx="1003">
                  <c:v>6452530000</c:v>
                </c:pt>
                <c:pt idx="1004">
                  <c:v>6452530000</c:v>
                </c:pt>
                <c:pt idx="1005">
                  <c:v>6452530000</c:v>
                </c:pt>
                <c:pt idx="1006">
                  <c:v>6452530000</c:v>
                </c:pt>
                <c:pt idx="1007">
                  <c:v>6452530000</c:v>
                </c:pt>
                <c:pt idx="1008">
                  <c:v>6452530000</c:v>
                </c:pt>
                <c:pt idx="1009">
                  <c:v>6452530000</c:v>
                </c:pt>
                <c:pt idx="1010">
                  <c:v>6452530000</c:v>
                </c:pt>
                <c:pt idx="1011">
                  <c:v>6452530000</c:v>
                </c:pt>
                <c:pt idx="1012">
                  <c:v>6452530000</c:v>
                </c:pt>
                <c:pt idx="1013">
                  <c:v>6452530000</c:v>
                </c:pt>
                <c:pt idx="1014">
                  <c:v>6452530000</c:v>
                </c:pt>
                <c:pt idx="1015">
                  <c:v>6452530000</c:v>
                </c:pt>
                <c:pt idx="1016">
                  <c:v>6452530000</c:v>
                </c:pt>
                <c:pt idx="1017">
                  <c:v>6452530000</c:v>
                </c:pt>
                <c:pt idx="1018">
                  <c:v>6452530000</c:v>
                </c:pt>
                <c:pt idx="1019">
                  <c:v>6452530000</c:v>
                </c:pt>
                <c:pt idx="1020">
                  <c:v>6452530000</c:v>
                </c:pt>
                <c:pt idx="1021">
                  <c:v>6452530000</c:v>
                </c:pt>
                <c:pt idx="1022">
                  <c:v>6452530000</c:v>
                </c:pt>
                <c:pt idx="1023">
                  <c:v>6452530000</c:v>
                </c:pt>
                <c:pt idx="1024">
                  <c:v>6452530000</c:v>
                </c:pt>
                <c:pt idx="1025">
                  <c:v>6452530000</c:v>
                </c:pt>
                <c:pt idx="1026">
                  <c:v>6452530000</c:v>
                </c:pt>
                <c:pt idx="1027">
                  <c:v>6452530000</c:v>
                </c:pt>
                <c:pt idx="1028">
                  <c:v>6452530000</c:v>
                </c:pt>
                <c:pt idx="1029">
                  <c:v>6452530000</c:v>
                </c:pt>
                <c:pt idx="1030">
                  <c:v>6452530000</c:v>
                </c:pt>
                <c:pt idx="1031">
                  <c:v>6452530000</c:v>
                </c:pt>
                <c:pt idx="1032">
                  <c:v>6452530000</c:v>
                </c:pt>
                <c:pt idx="1033">
                  <c:v>6452530000</c:v>
                </c:pt>
                <c:pt idx="1034">
                  <c:v>6452530000</c:v>
                </c:pt>
                <c:pt idx="1035">
                  <c:v>6452530000</c:v>
                </c:pt>
                <c:pt idx="1036">
                  <c:v>6452530000</c:v>
                </c:pt>
                <c:pt idx="1037">
                  <c:v>6452530000</c:v>
                </c:pt>
                <c:pt idx="1038">
                  <c:v>6452530000</c:v>
                </c:pt>
                <c:pt idx="1039">
                  <c:v>6452530000</c:v>
                </c:pt>
                <c:pt idx="1040">
                  <c:v>6452530000</c:v>
                </c:pt>
                <c:pt idx="1041">
                  <c:v>6452530000</c:v>
                </c:pt>
                <c:pt idx="1042">
                  <c:v>6452530000</c:v>
                </c:pt>
                <c:pt idx="1043">
                  <c:v>6452540000</c:v>
                </c:pt>
                <c:pt idx="1044">
                  <c:v>6452540000</c:v>
                </c:pt>
                <c:pt idx="1045">
                  <c:v>6452540000</c:v>
                </c:pt>
                <c:pt idx="1046">
                  <c:v>6452540000</c:v>
                </c:pt>
                <c:pt idx="1047">
                  <c:v>6452540000</c:v>
                </c:pt>
                <c:pt idx="1048">
                  <c:v>6452540000</c:v>
                </c:pt>
                <c:pt idx="1049">
                  <c:v>6452540000</c:v>
                </c:pt>
                <c:pt idx="1050">
                  <c:v>6452540000</c:v>
                </c:pt>
                <c:pt idx="1051">
                  <c:v>6452540000</c:v>
                </c:pt>
                <c:pt idx="1052">
                  <c:v>6452540000</c:v>
                </c:pt>
                <c:pt idx="1053">
                  <c:v>6452550000</c:v>
                </c:pt>
                <c:pt idx="1054">
                  <c:v>6452550000</c:v>
                </c:pt>
                <c:pt idx="1055">
                  <c:v>6452550000</c:v>
                </c:pt>
                <c:pt idx="1056">
                  <c:v>6452550000</c:v>
                </c:pt>
                <c:pt idx="1057">
                  <c:v>6452550000</c:v>
                </c:pt>
                <c:pt idx="1058">
                  <c:v>6452550000</c:v>
                </c:pt>
                <c:pt idx="1059">
                  <c:v>6452560000</c:v>
                </c:pt>
                <c:pt idx="1060">
                  <c:v>6452560000</c:v>
                </c:pt>
                <c:pt idx="1061">
                  <c:v>6452560000</c:v>
                </c:pt>
                <c:pt idx="1062">
                  <c:v>6452560000</c:v>
                </c:pt>
                <c:pt idx="1063">
                  <c:v>6452570000</c:v>
                </c:pt>
                <c:pt idx="1064">
                  <c:v>6452570000</c:v>
                </c:pt>
                <c:pt idx="1065">
                  <c:v>6452570000</c:v>
                </c:pt>
                <c:pt idx="1066">
                  <c:v>6452580000</c:v>
                </c:pt>
                <c:pt idx="1067">
                  <c:v>6452580000</c:v>
                </c:pt>
                <c:pt idx="1068">
                  <c:v>6452590000</c:v>
                </c:pt>
                <c:pt idx="1069">
                  <c:v>6452590000</c:v>
                </c:pt>
                <c:pt idx="1070">
                  <c:v>6452600000</c:v>
                </c:pt>
                <c:pt idx="1071">
                  <c:v>6452600000</c:v>
                </c:pt>
                <c:pt idx="1072">
                  <c:v>6452610000</c:v>
                </c:pt>
                <c:pt idx="1073">
                  <c:v>6452620000</c:v>
                </c:pt>
                <c:pt idx="1074">
                  <c:v>6452620000</c:v>
                </c:pt>
                <c:pt idx="1075">
                  <c:v>6452630000</c:v>
                </c:pt>
                <c:pt idx="1076">
                  <c:v>6452640000</c:v>
                </c:pt>
                <c:pt idx="1077">
                  <c:v>6452650000</c:v>
                </c:pt>
                <c:pt idx="1078">
                  <c:v>6452660000</c:v>
                </c:pt>
                <c:pt idx="1079">
                  <c:v>6452670000</c:v>
                </c:pt>
                <c:pt idx="1080">
                  <c:v>6452690000</c:v>
                </c:pt>
                <c:pt idx="1081">
                  <c:v>6452700000</c:v>
                </c:pt>
                <c:pt idx="1082">
                  <c:v>6452720000</c:v>
                </c:pt>
                <c:pt idx="1083">
                  <c:v>6452730000</c:v>
                </c:pt>
                <c:pt idx="1084">
                  <c:v>6452750000</c:v>
                </c:pt>
                <c:pt idx="1085">
                  <c:v>6452770000</c:v>
                </c:pt>
                <c:pt idx="1086">
                  <c:v>6452790000</c:v>
                </c:pt>
                <c:pt idx="1087">
                  <c:v>6452810000</c:v>
                </c:pt>
                <c:pt idx="1088">
                  <c:v>6452840000</c:v>
                </c:pt>
                <c:pt idx="1089">
                  <c:v>6452870000</c:v>
                </c:pt>
                <c:pt idx="1090">
                  <c:v>6452900000</c:v>
                </c:pt>
                <c:pt idx="1091">
                  <c:v>6452930000</c:v>
                </c:pt>
                <c:pt idx="1092">
                  <c:v>6452960000</c:v>
                </c:pt>
                <c:pt idx="1093">
                  <c:v>6453000000</c:v>
                </c:pt>
                <c:pt idx="1094">
                  <c:v>6453040000</c:v>
                </c:pt>
                <c:pt idx="1095">
                  <c:v>6453090000</c:v>
                </c:pt>
                <c:pt idx="1096">
                  <c:v>6453140000</c:v>
                </c:pt>
                <c:pt idx="1097">
                  <c:v>6453200000</c:v>
                </c:pt>
                <c:pt idx="1098">
                  <c:v>6453250000</c:v>
                </c:pt>
                <c:pt idx="1099">
                  <c:v>6453320000</c:v>
                </c:pt>
                <c:pt idx="1100">
                  <c:v>6453390000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33-4122-94A6-B620CBEC3733}"/>
            </c:ext>
          </c:extLst>
        </c:ser>
        <c:ser>
          <c:idx val="2"/>
          <c:order val="2"/>
          <c:tx>
            <c:strRef>
              <c:f>Sheet9!$D$1</c:f>
              <c:strCache>
                <c:ptCount val="1"/>
                <c:pt idx="0">
                  <c:v>beta=1.0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Sheet9!$D$2:$D$1102</c:f>
              <c:numCache>
                <c:formatCode>0.00E+00</c:formatCode>
                <c:ptCount val="1101"/>
                <c:pt idx="0">
                  <c:v>6515550000</c:v>
                </c:pt>
                <c:pt idx="1">
                  <c:v>6515550000</c:v>
                </c:pt>
                <c:pt idx="2">
                  <c:v>6515550000</c:v>
                </c:pt>
                <c:pt idx="3">
                  <c:v>6515550000</c:v>
                </c:pt>
                <c:pt idx="4">
                  <c:v>6515550000</c:v>
                </c:pt>
                <c:pt idx="5">
                  <c:v>6515550000</c:v>
                </c:pt>
                <c:pt idx="6">
                  <c:v>6515550000</c:v>
                </c:pt>
                <c:pt idx="7">
                  <c:v>6515550000</c:v>
                </c:pt>
                <c:pt idx="8">
                  <c:v>6515550000</c:v>
                </c:pt>
                <c:pt idx="9">
                  <c:v>6515550000</c:v>
                </c:pt>
                <c:pt idx="10">
                  <c:v>6515550000</c:v>
                </c:pt>
                <c:pt idx="11">
                  <c:v>6515550000</c:v>
                </c:pt>
                <c:pt idx="12">
                  <c:v>6515550000</c:v>
                </c:pt>
                <c:pt idx="13">
                  <c:v>6515550000</c:v>
                </c:pt>
                <c:pt idx="14">
                  <c:v>6515550000</c:v>
                </c:pt>
                <c:pt idx="15">
                  <c:v>6515550000</c:v>
                </c:pt>
                <c:pt idx="16">
                  <c:v>6515550000</c:v>
                </c:pt>
                <c:pt idx="17">
                  <c:v>6515550000</c:v>
                </c:pt>
                <c:pt idx="18">
                  <c:v>6515550000</c:v>
                </c:pt>
                <c:pt idx="19">
                  <c:v>6515550000</c:v>
                </c:pt>
                <c:pt idx="20">
                  <c:v>6515550000</c:v>
                </c:pt>
                <c:pt idx="21">
                  <c:v>6515550000</c:v>
                </c:pt>
                <c:pt idx="22">
                  <c:v>6515550000</c:v>
                </c:pt>
                <c:pt idx="23">
                  <c:v>6515550000</c:v>
                </c:pt>
                <c:pt idx="24">
                  <c:v>6515550000</c:v>
                </c:pt>
                <c:pt idx="25">
                  <c:v>6515550000</c:v>
                </c:pt>
                <c:pt idx="26">
                  <c:v>6515550000</c:v>
                </c:pt>
                <c:pt idx="27">
                  <c:v>6515550000</c:v>
                </c:pt>
                <c:pt idx="28">
                  <c:v>6515550000</c:v>
                </c:pt>
                <c:pt idx="29">
                  <c:v>6515550000</c:v>
                </c:pt>
                <c:pt idx="30">
                  <c:v>6515550000</c:v>
                </c:pt>
                <c:pt idx="31">
                  <c:v>6515550000</c:v>
                </c:pt>
                <c:pt idx="32">
                  <c:v>6515550000</c:v>
                </c:pt>
                <c:pt idx="33">
                  <c:v>6515550000</c:v>
                </c:pt>
                <c:pt idx="34">
                  <c:v>6515550000</c:v>
                </c:pt>
                <c:pt idx="35">
                  <c:v>6515550000</c:v>
                </c:pt>
                <c:pt idx="36">
                  <c:v>6515550000</c:v>
                </c:pt>
                <c:pt idx="37">
                  <c:v>6515550000</c:v>
                </c:pt>
                <c:pt idx="38">
                  <c:v>6515550000</c:v>
                </c:pt>
                <c:pt idx="39">
                  <c:v>6515550000</c:v>
                </c:pt>
                <c:pt idx="40">
                  <c:v>6515550000</c:v>
                </c:pt>
                <c:pt idx="41">
                  <c:v>6515550000</c:v>
                </c:pt>
                <c:pt idx="42">
                  <c:v>6515550000</c:v>
                </c:pt>
                <c:pt idx="43">
                  <c:v>6515550000</c:v>
                </c:pt>
                <c:pt idx="44">
                  <c:v>6515550000</c:v>
                </c:pt>
                <c:pt idx="45">
                  <c:v>6515550000</c:v>
                </c:pt>
                <c:pt idx="46">
                  <c:v>6515550000</c:v>
                </c:pt>
                <c:pt idx="47">
                  <c:v>6515550000</c:v>
                </c:pt>
                <c:pt idx="48">
                  <c:v>6515550000</c:v>
                </c:pt>
                <c:pt idx="49">
                  <c:v>6515550000</c:v>
                </c:pt>
                <c:pt idx="50">
                  <c:v>6515550000</c:v>
                </c:pt>
                <c:pt idx="51">
                  <c:v>6515550000</c:v>
                </c:pt>
                <c:pt idx="52">
                  <c:v>6515550000</c:v>
                </c:pt>
                <c:pt idx="53">
                  <c:v>6515550000</c:v>
                </c:pt>
                <c:pt idx="54">
                  <c:v>6515550000</c:v>
                </c:pt>
                <c:pt idx="55">
                  <c:v>6515550000</c:v>
                </c:pt>
                <c:pt idx="56">
                  <c:v>6515550000</c:v>
                </c:pt>
                <c:pt idx="57">
                  <c:v>6515550000</c:v>
                </c:pt>
                <c:pt idx="58">
                  <c:v>6515550000</c:v>
                </c:pt>
                <c:pt idx="59">
                  <c:v>6515550000</c:v>
                </c:pt>
                <c:pt idx="60">
                  <c:v>6515550000</c:v>
                </c:pt>
                <c:pt idx="61">
                  <c:v>6515550000</c:v>
                </c:pt>
                <c:pt idx="62">
                  <c:v>6515550000</c:v>
                </c:pt>
                <c:pt idx="63">
                  <c:v>6515550000</c:v>
                </c:pt>
                <c:pt idx="64">
                  <c:v>6515550000</c:v>
                </c:pt>
                <c:pt idx="65">
                  <c:v>6515550000</c:v>
                </c:pt>
                <c:pt idx="66">
                  <c:v>6515550000</c:v>
                </c:pt>
                <c:pt idx="67">
                  <c:v>6515550000</c:v>
                </c:pt>
                <c:pt idx="68">
                  <c:v>6515550000</c:v>
                </c:pt>
                <c:pt idx="69">
                  <c:v>6515550000</c:v>
                </c:pt>
                <c:pt idx="70">
                  <c:v>6515550000</c:v>
                </c:pt>
                <c:pt idx="71">
                  <c:v>6515550000</c:v>
                </c:pt>
                <c:pt idx="72">
                  <c:v>6515550000</c:v>
                </c:pt>
                <c:pt idx="73">
                  <c:v>6515550000</c:v>
                </c:pt>
                <c:pt idx="74">
                  <c:v>6515550000</c:v>
                </c:pt>
                <c:pt idx="75">
                  <c:v>6515550000</c:v>
                </c:pt>
                <c:pt idx="76">
                  <c:v>6515550000</c:v>
                </c:pt>
                <c:pt idx="77">
                  <c:v>6515550000</c:v>
                </c:pt>
                <c:pt idx="78">
                  <c:v>6515550000</c:v>
                </c:pt>
                <c:pt idx="79">
                  <c:v>6515550000</c:v>
                </c:pt>
                <c:pt idx="80">
                  <c:v>6515550000</c:v>
                </c:pt>
                <c:pt idx="81">
                  <c:v>6515550000</c:v>
                </c:pt>
                <c:pt idx="82">
                  <c:v>6515550000</c:v>
                </c:pt>
                <c:pt idx="83">
                  <c:v>6515550000</c:v>
                </c:pt>
                <c:pt idx="84">
                  <c:v>6515550000</c:v>
                </c:pt>
                <c:pt idx="85">
                  <c:v>6515550000</c:v>
                </c:pt>
                <c:pt idx="86">
                  <c:v>6515550000</c:v>
                </c:pt>
                <c:pt idx="87">
                  <c:v>6515550000</c:v>
                </c:pt>
                <c:pt idx="88">
                  <c:v>6515550000</c:v>
                </c:pt>
                <c:pt idx="89">
                  <c:v>6515550000</c:v>
                </c:pt>
                <c:pt idx="90">
                  <c:v>6515550000</c:v>
                </c:pt>
                <c:pt idx="91">
                  <c:v>6515550000</c:v>
                </c:pt>
                <c:pt idx="92">
                  <c:v>6515550000</c:v>
                </c:pt>
                <c:pt idx="93">
                  <c:v>6515550000</c:v>
                </c:pt>
                <c:pt idx="94">
                  <c:v>6515550000</c:v>
                </c:pt>
                <c:pt idx="95">
                  <c:v>6515550000</c:v>
                </c:pt>
                <c:pt idx="96">
                  <c:v>6515550000</c:v>
                </c:pt>
                <c:pt idx="97">
                  <c:v>6515550000</c:v>
                </c:pt>
                <c:pt idx="98">
                  <c:v>6515550000</c:v>
                </c:pt>
                <c:pt idx="99">
                  <c:v>6515550000</c:v>
                </c:pt>
                <c:pt idx="100">
                  <c:v>6515550000</c:v>
                </c:pt>
                <c:pt idx="101">
                  <c:v>6515550000</c:v>
                </c:pt>
                <c:pt idx="102">
                  <c:v>6515550000</c:v>
                </c:pt>
                <c:pt idx="103">
                  <c:v>6515550000</c:v>
                </c:pt>
                <c:pt idx="104">
                  <c:v>6515550000</c:v>
                </c:pt>
                <c:pt idx="105">
                  <c:v>6515550000</c:v>
                </c:pt>
                <c:pt idx="106">
                  <c:v>6515550000</c:v>
                </c:pt>
                <c:pt idx="107">
                  <c:v>6515550000</c:v>
                </c:pt>
                <c:pt idx="108">
                  <c:v>6515550000</c:v>
                </c:pt>
                <c:pt idx="109">
                  <c:v>6515550000</c:v>
                </c:pt>
                <c:pt idx="110">
                  <c:v>6515550000</c:v>
                </c:pt>
                <c:pt idx="111">
                  <c:v>6515550000</c:v>
                </c:pt>
                <c:pt idx="112">
                  <c:v>6515550000</c:v>
                </c:pt>
                <c:pt idx="113">
                  <c:v>6515550000</c:v>
                </c:pt>
                <c:pt idx="114">
                  <c:v>6515550000</c:v>
                </c:pt>
                <c:pt idx="115">
                  <c:v>6515550000</c:v>
                </c:pt>
                <c:pt idx="116">
                  <c:v>6515550000</c:v>
                </c:pt>
                <c:pt idx="117">
                  <c:v>6515550000</c:v>
                </c:pt>
                <c:pt idx="118">
                  <c:v>6515550000</c:v>
                </c:pt>
                <c:pt idx="119">
                  <c:v>6515550000</c:v>
                </c:pt>
                <c:pt idx="120">
                  <c:v>6515550000</c:v>
                </c:pt>
                <c:pt idx="121">
                  <c:v>6515550000</c:v>
                </c:pt>
                <c:pt idx="122">
                  <c:v>6515550000</c:v>
                </c:pt>
                <c:pt idx="123">
                  <c:v>6515550000</c:v>
                </c:pt>
                <c:pt idx="124">
                  <c:v>6515550000</c:v>
                </c:pt>
                <c:pt idx="125">
                  <c:v>6515550000</c:v>
                </c:pt>
                <c:pt idx="126">
                  <c:v>6515550000</c:v>
                </c:pt>
                <c:pt idx="127">
                  <c:v>6515550000</c:v>
                </c:pt>
                <c:pt idx="128">
                  <c:v>6515550000</c:v>
                </c:pt>
                <c:pt idx="129">
                  <c:v>6515550000</c:v>
                </c:pt>
                <c:pt idx="130">
                  <c:v>6515550000</c:v>
                </c:pt>
                <c:pt idx="131">
                  <c:v>6515550000</c:v>
                </c:pt>
                <c:pt idx="132">
                  <c:v>6515550000</c:v>
                </c:pt>
                <c:pt idx="133">
                  <c:v>6515550000</c:v>
                </c:pt>
                <c:pt idx="134">
                  <c:v>6515550000</c:v>
                </c:pt>
                <c:pt idx="135">
                  <c:v>6515550000</c:v>
                </c:pt>
                <c:pt idx="136">
                  <c:v>6515550000</c:v>
                </c:pt>
                <c:pt idx="137">
                  <c:v>6515550000</c:v>
                </c:pt>
                <c:pt idx="138">
                  <c:v>6515550000</c:v>
                </c:pt>
                <c:pt idx="139">
                  <c:v>6515550000</c:v>
                </c:pt>
                <c:pt idx="140">
                  <c:v>6515550000</c:v>
                </c:pt>
                <c:pt idx="141">
                  <c:v>6515550000</c:v>
                </c:pt>
                <c:pt idx="142">
                  <c:v>6515550000</c:v>
                </c:pt>
                <c:pt idx="143">
                  <c:v>6515550000</c:v>
                </c:pt>
                <c:pt idx="144">
                  <c:v>6515550000</c:v>
                </c:pt>
                <c:pt idx="145">
                  <c:v>6515550000</c:v>
                </c:pt>
                <c:pt idx="146">
                  <c:v>6515550000</c:v>
                </c:pt>
                <c:pt idx="147">
                  <c:v>6515550000</c:v>
                </c:pt>
                <c:pt idx="148">
                  <c:v>6515550000</c:v>
                </c:pt>
                <c:pt idx="149">
                  <c:v>6515550000</c:v>
                </c:pt>
                <c:pt idx="150">
                  <c:v>6515550000</c:v>
                </c:pt>
                <c:pt idx="151">
                  <c:v>6515550000</c:v>
                </c:pt>
                <c:pt idx="152">
                  <c:v>6515550000</c:v>
                </c:pt>
                <c:pt idx="153">
                  <c:v>6515550000</c:v>
                </c:pt>
                <c:pt idx="154">
                  <c:v>6515550000</c:v>
                </c:pt>
                <c:pt idx="155">
                  <c:v>6515550000</c:v>
                </c:pt>
                <c:pt idx="156">
                  <c:v>6515550000</c:v>
                </c:pt>
                <c:pt idx="157">
                  <c:v>6515550000</c:v>
                </c:pt>
                <c:pt idx="158">
                  <c:v>6515550000</c:v>
                </c:pt>
                <c:pt idx="159">
                  <c:v>6515550000</c:v>
                </c:pt>
                <c:pt idx="160">
                  <c:v>6515550000</c:v>
                </c:pt>
                <c:pt idx="161">
                  <c:v>6515550000</c:v>
                </c:pt>
                <c:pt idx="162">
                  <c:v>6515550000</c:v>
                </c:pt>
                <c:pt idx="163">
                  <c:v>6515550000</c:v>
                </c:pt>
                <c:pt idx="164">
                  <c:v>6515550000</c:v>
                </c:pt>
                <c:pt idx="165">
                  <c:v>6515550000</c:v>
                </c:pt>
                <c:pt idx="166">
                  <c:v>6515550000</c:v>
                </c:pt>
                <c:pt idx="167">
                  <c:v>6515550000</c:v>
                </c:pt>
                <c:pt idx="168">
                  <c:v>6515550000</c:v>
                </c:pt>
                <c:pt idx="169">
                  <c:v>6515550000</c:v>
                </c:pt>
                <c:pt idx="170">
                  <c:v>6515550000</c:v>
                </c:pt>
                <c:pt idx="171">
                  <c:v>6515550000</c:v>
                </c:pt>
                <c:pt idx="172">
                  <c:v>6515550000</c:v>
                </c:pt>
                <c:pt idx="173">
                  <c:v>6515550000</c:v>
                </c:pt>
                <c:pt idx="174">
                  <c:v>6515550000</c:v>
                </c:pt>
                <c:pt idx="175">
                  <c:v>6515550000</c:v>
                </c:pt>
                <c:pt idx="176">
                  <c:v>6515550000</c:v>
                </c:pt>
                <c:pt idx="177">
                  <c:v>6515550000</c:v>
                </c:pt>
                <c:pt idx="178">
                  <c:v>6515550000</c:v>
                </c:pt>
                <c:pt idx="179">
                  <c:v>6515550000</c:v>
                </c:pt>
                <c:pt idx="180">
                  <c:v>6515550000</c:v>
                </c:pt>
                <c:pt idx="181">
                  <c:v>6515550000</c:v>
                </c:pt>
                <c:pt idx="182">
                  <c:v>6515550000</c:v>
                </c:pt>
                <c:pt idx="183">
                  <c:v>6515550000</c:v>
                </c:pt>
                <c:pt idx="184">
                  <c:v>6515550000</c:v>
                </c:pt>
                <c:pt idx="185">
                  <c:v>6515550000</c:v>
                </c:pt>
                <c:pt idx="186">
                  <c:v>6515550000</c:v>
                </c:pt>
                <c:pt idx="187">
                  <c:v>6515550000</c:v>
                </c:pt>
                <c:pt idx="188">
                  <c:v>6515550000</c:v>
                </c:pt>
                <c:pt idx="189">
                  <c:v>6515550000</c:v>
                </c:pt>
                <c:pt idx="190">
                  <c:v>6515550000</c:v>
                </c:pt>
                <c:pt idx="191">
                  <c:v>6515550000</c:v>
                </c:pt>
                <c:pt idx="192">
                  <c:v>6515550000</c:v>
                </c:pt>
                <c:pt idx="193">
                  <c:v>6515550000</c:v>
                </c:pt>
                <c:pt idx="194">
                  <c:v>6515550000</c:v>
                </c:pt>
                <c:pt idx="195">
                  <c:v>6515550000</c:v>
                </c:pt>
                <c:pt idx="196">
                  <c:v>6515550000</c:v>
                </c:pt>
                <c:pt idx="197">
                  <c:v>6515550000</c:v>
                </c:pt>
                <c:pt idx="198">
                  <c:v>6515550000</c:v>
                </c:pt>
                <c:pt idx="199">
                  <c:v>6515550000</c:v>
                </c:pt>
                <c:pt idx="200">
                  <c:v>6515550000</c:v>
                </c:pt>
                <c:pt idx="201">
                  <c:v>6515550000</c:v>
                </c:pt>
                <c:pt idx="202">
                  <c:v>6515550000</c:v>
                </c:pt>
                <c:pt idx="203">
                  <c:v>6515550000</c:v>
                </c:pt>
                <c:pt idx="204">
                  <c:v>6515550000</c:v>
                </c:pt>
                <c:pt idx="205">
                  <c:v>6515550000</c:v>
                </c:pt>
                <c:pt idx="206">
                  <c:v>6515550000</c:v>
                </c:pt>
                <c:pt idx="207">
                  <c:v>6515550000</c:v>
                </c:pt>
                <c:pt idx="208">
                  <c:v>6515550000</c:v>
                </c:pt>
                <c:pt idx="209">
                  <c:v>6515550000</c:v>
                </c:pt>
                <c:pt idx="210">
                  <c:v>6515550000</c:v>
                </c:pt>
                <c:pt idx="211">
                  <c:v>6515550000</c:v>
                </c:pt>
                <c:pt idx="212">
                  <c:v>6515550000</c:v>
                </c:pt>
                <c:pt idx="213">
                  <c:v>6515550000</c:v>
                </c:pt>
                <c:pt idx="214">
                  <c:v>6515550000</c:v>
                </c:pt>
                <c:pt idx="215">
                  <c:v>6515550000</c:v>
                </c:pt>
                <c:pt idx="216">
                  <c:v>6515550000</c:v>
                </c:pt>
                <c:pt idx="217">
                  <c:v>6515550000</c:v>
                </c:pt>
                <c:pt idx="218">
                  <c:v>6515550000</c:v>
                </c:pt>
                <c:pt idx="219">
                  <c:v>6515550000</c:v>
                </c:pt>
                <c:pt idx="220">
                  <c:v>6515550000</c:v>
                </c:pt>
                <c:pt idx="221">
                  <c:v>6515550000</c:v>
                </c:pt>
                <c:pt idx="222">
                  <c:v>6515550000</c:v>
                </c:pt>
                <c:pt idx="223">
                  <c:v>6515550000</c:v>
                </c:pt>
                <c:pt idx="224">
                  <c:v>6515550000</c:v>
                </c:pt>
                <c:pt idx="225">
                  <c:v>6515550000</c:v>
                </c:pt>
                <c:pt idx="226">
                  <c:v>6515550000</c:v>
                </c:pt>
                <c:pt idx="227">
                  <c:v>6515550000</c:v>
                </c:pt>
                <c:pt idx="228">
                  <c:v>6515550000</c:v>
                </c:pt>
                <c:pt idx="229">
                  <c:v>6515550000</c:v>
                </c:pt>
                <c:pt idx="230">
                  <c:v>6515550000</c:v>
                </c:pt>
                <c:pt idx="231">
                  <c:v>6515550000</c:v>
                </c:pt>
                <c:pt idx="232">
                  <c:v>6515550000</c:v>
                </c:pt>
                <c:pt idx="233">
                  <c:v>6515550000</c:v>
                </c:pt>
                <c:pt idx="234">
                  <c:v>6515550000</c:v>
                </c:pt>
                <c:pt idx="235">
                  <c:v>6515550000</c:v>
                </c:pt>
                <c:pt idx="236">
                  <c:v>6515550000</c:v>
                </c:pt>
                <c:pt idx="237">
                  <c:v>6515550000</c:v>
                </c:pt>
                <c:pt idx="238">
                  <c:v>6515550000</c:v>
                </c:pt>
                <c:pt idx="239">
                  <c:v>6515550000</c:v>
                </c:pt>
                <c:pt idx="240">
                  <c:v>6515550000</c:v>
                </c:pt>
                <c:pt idx="241">
                  <c:v>6515550000</c:v>
                </c:pt>
                <c:pt idx="242">
                  <c:v>6515550000</c:v>
                </c:pt>
                <c:pt idx="243">
                  <c:v>6515550000</c:v>
                </c:pt>
                <c:pt idx="244">
                  <c:v>6515550000</c:v>
                </c:pt>
                <c:pt idx="245">
                  <c:v>6515550000</c:v>
                </c:pt>
                <c:pt idx="246">
                  <c:v>6515550000</c:v>
                </c:pt>
                <c:pt idx="247">
                  <c:v>6515550000</c:v>
                </c:pt>
                <c:pt idx="248">
                  <c:v>6515550000</c:v>
                </c:pt>
                <c:pt idx="249">
                  <c:v>6515550000</c:v>
                </c:pt>
                <c:pt idx="250">
                  <c:v>6515550000</c:v>
                </c:pt>
                <c:pt idx="251">
                  <c:v>6515550000</c:v>
                </c:pt>
                <c:pt idx="252">
                  <c:v>6515550000</c:v>
                </c:pt>
                <c:pt idx="253">
                  <c:v>6515550000</c:v>
                </c:pt>
                <c:pt idx="254">
                  <c:v>6515550000</c:v>
                </c:pt>
                <c:pt idx="255">
                  <c:v>6515550000</c:v>
                </c:pt>
                <c:pt idx="256">
                  <c:v>6515550000</c:v>
                </c:pt>
                <c:pt idx="257">
                  <c:v>6515550000</c:v>
                </c:pt>
                <c:pt idx="258">
                  <c:v>6515550000</c:v>
                </c:pt>
                <c:pt idx="259">
                  <c:v>6515550000</c:v>
                </c:pt>
                <c:pt idx="260">
                  <c:v>6515550000</c:v>
                </c:pt>
                <c:pt idx="261">
                  <c:v>6515550000</c:v>
                </c:pt>
                <c:pt idx="262">
                  <c:v>6515550000</c:v>
                </c:pt>
                <c:pt idx="263">
                  <c:v>6515550000</c:v>
                </c:pt>
                <c:pt idx="264">
                  <c:v>6515550000</c:v>
                </c:pt>
                <c:pt idx="265">
                  <c:v>6515550000</c:v>
                </c:pt>
                <c:pt idx="266">
                  <c:v>6515550000</c:v>
                </c:pt>
                <c:pt idx="267">
                  <c:v>6515550000</c:v>
                </c:pt>
                <c:pt idx="268">
                  <c:v>6515550000</c:v>
                </c:pt>
                <c:pt idx="269">
                  <c:v>6515550000</c:v>
                </c:pt>
                <c:pt idx="270">
                  <c:v>6515550000</c:v>
                </c:pt>
                <c:pt idx="271">
                  <c:v>6515550000</c:v>
                </c:pt>
                <c:pt idx="272">
                  <c:v>6515550000</c:v>
                </c:pt>
                <c:pt idx="273">
                  <c:v>6515550000</c:v>
                </c:pt>
                <c:pt idx="274">
                  <c:v>6515550000</c:v>
                </c:pt>
                <c:pt idx="275">
                  <c:v>6515550000</c:v>
                </c:pt>
                <c:pt idx="276">
                  <c:v>6515550000</c:v>
                </c:pt>
                <c:pt idx="277">
                  <c:v>6515550000</c:v>
                </c:pt>
                <c:pt idx="278">
                  <c:v>6515550000</c:v>
                </c:pt>
                <c:pt idx="279">
                  <c:v>6515550000</c:v>
                </c:pt>
                <c:pt idx="280">
                  <c:v>6515550000</c:v>
                </c:pt>
                <c:pt idx="281">
                  <c:v>6515550000</c:v>
                </c:pt>
                <c:pt idx="282">
                  <c:v>6515550000</c:v>
                </c:pt>
                <c:pt idx="283">
                  <c:v>6515550000</c:v>
                </c:pt>
                <c:pt idx="284">
                  <c:v>6515550000</c:v>
                </c:pt>
                <c:pt idx="285">
                  <c:v>6515550000</c:v>
                </c:pt>
                <c:pt idx="286">
                  <c:v>6515550000</c:v>
                </c:pt>
                <c:pt idx="287">
                  <c:v>6515550000</c:v>
                </c:pt>
                <c:pt idx="288">
                  <c:v>6515550000</c:v>
                </c:pt>
                <c:pt idx="289">
                  <c:v>6515550000</c:v>
                </c:pt>
                <c:pt idx="290">
                  <c:v>6515550000</c:v>
                </c:pt>
                <c:pt idx="291">
                  <c:v>6515550000</c:v>
                </c:pt>
                <c:pt idx="292">
                  <c:v>6515550000</c:v>
                </c:pt>
                <c:pt idx="293">
                  <c:v>6515550000</c:v>
                </c:pt>
                <c:pt idx="294">
                  <c:v>6515550000</c:v>
                </c:pt>
                <c:pt idx="295">
                  <c:v>6515550000</c:v>
                </c:pt>
                <c:pt idx="296">
                  <c:v>6515550000</c:v>
                </c:pt>
                <c:pt idx="297">
                  <c:v>6515550000</c:v>
                </c:pt>
                <c:pt idx="298">
                  <c:v>6515550000</c:v>
                </c:pt>
                <c:pt idx="299">
                  <c:v>6515550000</c:v>
                </c:pt>
                <c:pt idx="300">
                  <c:v>6515550000</c:v>
                </c:pt>
                <c:pt idx="301">
                  <c:v>6515550000</c:v>
                </c:pt>
                <c:pt idx="302">
                  <c:v>6515550000</c:v>
                </c:pt>
                <c:pt idx="303">
                  <c:v>6515550000</c:v>
                </c:pt>
                <c:pt idx="304">
                  <c:v>6515550000</c:v>
                </c:pt>
                <c:pt idx="305">
                  <c:v>6515550000</c:v>
                </c:pt>
                <c:pt idx="306">
                  <c:v>6515550000</c:v>
                </c:pt>
                <c:pt idx="307">
                  <c:v>6515550000</c:v>
                </c:pt>
                <c:pt idx="308">
                  <c:v>6515550000</c:v>
                </c:pt>
                <c:pt idx="309">
                  <c:v>6515550000</c:v>
                </c:pt>
                <c:pt idx="310">
                  <c:v>6515550000</c:v>
                </c:pt>
                <c:pt idx="311">
                  <c:v>6515550000</c:v>
                </c:pt>
                <c:pt idx="312">
                  <c:v>6515550000</c:v>
                </c:pt>
                <c:pt idx="313">
                  <c:v>6515550000</c:v>
                </c:pt>
                <c:pt idx="314">
                  <c:v>6515550000</c:v>
                </c:pt>
                <c:pt idx="315">
                  <c:v>6515550000</c:v>
                </c:pt>
                <c:pt idx="316">
                  <c:v>6515550000</c:v>
                </c:pt>
                <c:pt idx="317">
                  <c:v>6515550000</c:v>
                </c:pt>
                <c:pt idx="318">
                  <c:v>6515550000</c:v>
                </c:pt>
                <c:pt idx="319">
                  <c:v>6515550000</c:v>
                </c:pt>
                <c:pt idx="320">
                  <c:v>6515550000</c:v>
                </c:pt>
                <c:pt idx="321">
                  <c:v>6515550000</c:v>
                </c:pt>
                <c:pt idx="322">
                  <c:v>6515550000</c:v>
                </c:pt>
                <c:pt idx="323">
                  <c:v>6515550000</c:v>
                </c:pt>
                <c:pt idx="324">
                  <c:v>6515550000</c:v>
                </c:pt>
                <c:pt idx="325">
                  <c:v>6515550000</c:v>
                </c:pt>
                <c:pt idx="326">
                  <c:v>6515550000</c:v>
                </c:pt>
                <c:pt idx="327">
                  <c:v>6515550000</c:v>
                </c:pt>
                <c:pt idx="328">
                  <c:v>6515550000</c:v>
                </c:pt>
                <c:pt idx="329">
                  <c:v>6515550000</c:v>
                </c:pt>
                <c:pt idx="330">
                  <c:v>6515550000</c:v>
                </c:pt>
                <c:pt idx="331">
                  <c:v>6515550000</c:v>
                </c:pt>
                <c:pt idx="332">
                  <c:v>6515550000</c:v>
                </c:pt>
                <c:pt idx="333">
                  <c:v>6515550000</c:v>
                </c:pt>
                <c:pt idx="334">
                  <c:v>6515550000</c:v>
                </c:pt>
                <c:pt idx="335">
                  <c:v>6515550000</c:v>
                </c:pt>
                <c:pt idx="336">
                  <c:v>6515550000</c:v>
                </c:pt>
                <c:pt idx="337">
                  <c:v>6515550000</c:v>
                </c:pt>
                <c:pt idx="338">
                  <c:v>6515550000</c:v>
                </c:pt>
                <c:pt idx="339">
                  <c:v>6515550000</c:v>
                </c:pt>
                <c:pt idx="340">
                  <c:v>6515550000</c:v>
                </c:pt>
                <c:pt idx="341">
                  <c:v>6515550000</c:v>
                </c:pt>
                <c:pt idx="342">
                  <c:v>6515550000</c:v>
                </c:pt>
                <c:pt idx="343">
                  <c:v>6515550000</c:v>
                </c:pt>
                <c:pt idx="344">
                  <c:v>6515550000</c:v>
                </c:pt>
                <c:pt idx="345">
                  <c:v>6515550000</c:v>
                </c:pt>
                <c:pt idx="346">
                  <c:v>6515550000</c:v>
                </c:pt>
                <c:pt idx="347">
                  <c:v>6515550000</c:v>
                </c:pt>
                <c:pt idx="348">
                  <c:v>6515550000</c:v>
                </c:pt>
                <c:pt idx="349">
                  <c:v>6515550000</c:v>
                </c:pt>
                <c:pt idx="350">
                  <c:v>6515550000</c:v>
                </c:pt>
                <c:pt idx="351">
                  <c:v>6515550000</c:v>
                </c:pt>
                <c:pt idx="352">
                  <c:v>6515550000</c:v>
                </c:pt>
                <c:pt idx="353">
                  <c:v>6515550000</c:v>
                </c:pt>
                <c:pt idx="354">
                  <c:v>6515550000</c:v>
                </c:pt>
                <c:pt idx="355">
                  <c:v>6515550000</c:v>
                </c:pt>
                <c:pt idx="356">
                  <c:v>6515550000</c:v>
                </c:pt>
                <c:pt idx="357">
                  <c:v>6515550000</c:v>
                </c:pt>
                <c:pt idx="358">
                  <c:v>6515550000</c:v>
                </c:pt>
                <c:pt idx="359">
                  <c:v>6515550000</c:v>
                </c:pt>
                <c:pt idx="360">
                  <c:v>6515550000</c:v>
                </c:pt>
                <c:pt idx="361">
                  <c:v>6515550000</c:v>
                </c:pt>
                <c:pt idx="362">
                  <c:v>6515550000</c:v>
                </c:pt>
                <c:pt idx="363">
                  <c:v>6515550000</c:v>
                </c:pt>
                <c:pt idx="364">
                  <c:v>6515550000</c:v>
                </c:pt>
                <c:pt idx="365">
                  <c:v>6515550000</c:v>
                </c:pt>
                <c:pt idx="366">
                  <c:v>6515550000</c:v>
                </c:pt>
                <c:pt idx="367">
                  <c:v>6515550000</c:v>
                </c:pt>
                <c:pt idx="368">
                  <c:v>6515550000</c:v>
                </c:pt>
                <c:pt idx="369">
                  <c:v>6515550000</c:v>
                </c:pt>
                <c:pt idx="370">
                  <c:v>6515550000</c:v>
                </c:pt>
                <c:pt idx="371">
                  <c:v>6515550000</c:v>
                </c:pt>
                <c:pt idx="372">
                  <c:v>6515550000</c:v>
                </c:pt>
                <c:pt idx="373">
                  <c:v>6515550000</c:v>
                </c:pt>
                <c:pt idx="374">
                  <c:v>6515550000</c:v>
                </c:pt>
                <c:pt idx="375">
                  <c:v>6515550000</c:v>
                </c:pt>
                <c:pt idx="376">
                  <c:v>6515550000</c:v>
                </c:pt>
                <c:pt idx="377">
                  <c:v>6515550000</c:v>
                </c:pt>
                <c:pt idx="378">
                  <c:v>6515550000</c:v>
                </c:pt>
                <c:pt idx="379">
                  <c:v>6515550000</c:v>
                </c:pt>
                <c:pt idx="380">
                  <c:v>6515550000</c:v>
                </c:pt>
                <c:pt idx="381">
                  <c:v>6515550000</c:v>
                </c:pt>
                <c:pt idx="382">
                  <c:v>6515550000</c:v>
                </c:pt>
                <c:pt idx="383">
                  <c:v>6515550000</c:v>
                </c:pt>
                <c:pt idx="384">
                  <c:v>6515550000</c:v>
                </c:pt>
                <c:pt idx="385">
                  <c:v>6515550000</c:v>
                </c:pt>
                <c:pt idx="386">
                  <c:v>6515550000</c:v>
                </c:pt>
                <c:pt idx="387">
                  <c:v>6515550000</c:v>
                </c:pt>
                <c:pt idx="388">
                  <c:v>6515550000</c:v>
                </c:pt>
                <c:pt idx="389">
                  <c:v>6515550000</c:v>
                </c:pt>
                <c:pt idx="390">
                  <c:v>6515550000</c:v>
                </c:pt>
                <c:pt idx="391">
                  <c:v>6515550000</c:v>
                </c:pt>
                <c:pt idx="392">
                  <c:v>6515550000</c:v>
                </c:pt>
                <c:pt idx="393">
                  <c:v>6515550000</c:v>
                </c:pt>
                <c:pt idx="394">
                  <c:v>6515550000</c:v>
                </c:pt>
                <c:pt idx="395">
                  <c:v>6515550000</c:v>
                </c:pt>
                <c:pt idx="396">
                  <c:v>6515550000</c:v>
                </c:pt>
                <c:pt idx="397">
                  <c:v>6515550000</c:v>
                </c:pt>
                <c:pt idx="398">
                  <c:v>6515550000</c:v>
                </c:pt>
                <c:pt idx="399">
                  <c:v>6515550000</c:v>
                </c:pt>
                <c:pt idx="400">
                  <c:v>6515550000</c:v>
                </c:pt>
                <c:pt idx="401">
                  <c:v>6515550000</c:v>
                </c:pt>
                <c:pt idx="402">
                  <c:v>6515550000</c:v>
                </c:pt>
                <c:pt idx="403">
                  <c:v>6515550000</c:v>
                </c:pt>
                <c:pt idx="404">
                  <c:v>6515550000</c:v>
                </c:pt>
                <c:pt idx="405">
                  <c:v>6515550000</c:v>
                </c:pt>
                <c:pt idx="406">
                  <c:v>6515550000</c:v>
                </c:pt>
                <c:pt idx="407">
                  <c:v>6515550000</c:v>
                </c:pt>
                <c:pt idx="408">
                  <c:v>6515550000</c:v>
                </c:pt>
                <c:pt idx="409">
                  <c:v>6515550000</c:v>
                </c:pt>
                <c:pt idx="410">
                  <c:v>6515550000</c:v>
                </c:pt>
                <c:pt idx="411">
                  <c:v>6515550000</c:v>
                </c:pt>
                <c:pt idx="412">
                  <c:v>6515550000</c:v>
                </c:pt>
                <c:pt idx="413">
                  <c:v>6515550000</c:v>
                </c:pt>
                <c:pt idx="414">
                  <c:v>6515550000</c:v>
                </c:pt>
                <c:pt idx="415">
                  <c:v>6515550000</c:v>
                </c:pt>
                <c:pt idx="416">
                  <c:v>6515550000</c:v>
                </c:pt>
                <c:pt idx="417">
                  <c:v>6515550000</c:v>
                </c:pt>
                <c:pt idx="418">
                  <c:v>6515550000</c:v>
                </c:pt>
                <c:pt idx="419">
                  <c:v>6515550000</c:v>
                </c:pt>
                <c:pt idx="420">
                  <c:v>6515550000</c:v>
                </c:pt>
                <c:pt idx="421">
                  <c:v>6515550000</c:v>
                </c:pt>
                <c:pt idx="422">
                  <c:v>6515550000</c:v>
                </c:pt>
                <c:pt idx="423">
                  <c:v>6515550000</c:v>
                </c:pt>
                <c:pt idx="424">
                  <c:v>6515550000</c:v>
                </c:pt>
                <c:pt idx="425">
                  <c:v>6515550000</c:v>
                </c:pt>
                <c:pt idx="426">
                  <c:v>6515550000</c:v>
                </c:pt>
                <c:pt idx="427">
                  <c:v>6515550000</c:v>
                </c:pt>
                <c:pt idx="428">
                  <c:v>6515550000</c:v>
                </c:pt>
                <c:pt idx="429">
                  <c:v>6515550000</c:v>
                </c:pt>
                <c:pt idx="430">
                  <c:v>6515550000</c:v>
                </c:pt>
                <c:pt idx="431">
                  <c:v>6515550000</c:v>
                </c:pt>
                <c:pt idx="432">
                  <c:v>6515550000</c:v>
                </c:pt>
                <c:pt idx="433">
                  <c:v>6515550000</c:v>
                </c:pt>
                <c:pt idx="434">
                  <c:v>6515550000</c:v>
                </c:pt>
                <c:pt idx="435">
                  <c:v>6515550000</c:v>
                </c:pt>
                <c:pt idx="436">
                  <c:v>6515550000</c:v>
                </c:pt>
                <c:pt idx="437">
                  <c:v>6515550000</c:v>
                </c:pt>
                <c:pt idx="438">
                  <c:v>6515550000</c:v>
                </c:pt>
                <c:pt idx="439">
                  <c:v>6515550000</c:v>
                </c:pt>
                <c:pt idx="440">
                  <c:v>6515550000</c:v>
                </c:pt>
                <c:pt idx="441">
                  <c:v>6515550000</c:v>
                </c:pt>
                <c:pt idx="442">
                  <c:v>6515550000</c:v>
                </c:pt>
                <c:pt idx="443">
                  <c:v>6515550000</c:v>
                </c:pt>
                <c:pt idx="444">
                  <c:v>6515550000</c:v>
                </c:pt>
                <c:pt idx="445">
                  <c:v>6515550000</c:v>
                </c:pt>
                <c:pt idx="446">
                  <c:v>6515550000</c:v>
                </c:pt>
                <c:pt idx="447">
                  <c:v>6515550000</c:v>
                </c:pt>
                <c:pt idx="448">
                  <c:v>6515550000</c:v>
                </c:pt>
                <c:pt idx="449">
                  <c:v>6515550000</c:v>
                </c:pt>
                <c:pt idx="450">
                  <c:v>6515550000</c:v>
                </c:pt>
                <c:pt idx="451">
                  <c:v>6515550000</c:v>
                </c:pt>
                <c:pt idx="452">
                  <c:v>6515550000</c:v>
                </c:pt>
                <c:pt idx="453">
                  <c:v>6515550000</c:v>
                </c:pt>
                <c:pt idx="454">
                  <c:v>6515550000</c:v>
                </c:pt>
                <c:pt idx="455">
                  <c:v>6515550000</c:v>
                </c:pt>
                <c:pt idx="456">
                  <c:v>6515550000</c:v>
                </c:pt>
                <c:pt idx="457">
                  <c:v>6515550000</c:v>
                </c:pt>
                <c:pt idx="458">
                  <c:v>6515550000</c:v>
                </c:pt>
                <c:pt idx="459">
                  <c:v>6515550000</c:v>
                </c:pt>
                <c:pt idx="460">
                  <c:v>6515550000</c:v>
                </c:pt>
                <c:pt idx="461">
                  <c:v>6515550000</c:v>
                </c:pt>
                <c:pt idx="462">
                  <c:v>6515550000</c:v>
                </c:pt>
                <c:pt idx="463">
                  <c:v>6515550000</c:v>
                </c:pt>
                <c:pt idx="464">
                  <c:v>6515550000</c:v>
                </c:pt>
                <c:pt idx="465">
                  <c:v>6515550000</c:v>
                </c:pt>
                <c:pt idx="466">
                  <c:v>6515550000</c:v>
                </c:pt>
                <c:pt idx="467">
                  <c:v>6515550000</c:v>
                </c:pt>
                <c:pt idx="468">
                  <c:v>6515550000</c:v>
                </c:pt>
                <c:pt idx="469">
                  <c:v>6515550000</c:v>
                </c:pt>
                <c:pt idx="470">
                  <c:v>6515550000</c:v>
                </c:pt>
                <c:pt idx="471">
                  <c:v>6515550000</c:v>
                </c:pt>
                <c:pt idx="472">
                  <c:v>6515550000</c:v>
                </c:pt>
                <c:pt idx="473">
                  <c:v>6515550000</c:v>
                </c:pt>
                <c:pt idx="474">
                  <c:v>6515550000</c:v>
                </c:pt>
                <c:pt idx="475">
                  <c:v>6515550000</c:v>
                </c:pt>
                <c:pt idx="476">
                  <c:v>6515550000</c:v>
                </c:pt>
                <c:pt idx="477">
                  <c:v>6515550000</c:v>
                </c:pt>
                <c:pt idx="478">
                  <c:v>6515540000</c:v>
                </c:pt>
                <c:pt idx="479">
                  <c:v>6515540000</c:v>
                </c:pt>
                <c:pt idx="480">
                  <c:v>6515540000</c:v>
                </c:pt>
                <c:pt idx="481">
                  <c:v>6515540000</c:v>
                </c:pt>
                <c:pt idx="482">
                  <c:v>6515540000</c:v>
                </c:pt>
                <c:pt idx="483">
                  <c:v>6515540000</c:v>
                </c:pt>
                <c:pt idx="484">
                  <c:v>6515540000</c:v>
                </c:pt>
                <c:pt idx="485">
                  <c:v>6515540000</c:v>
                </c:pt>
                <c:pt idx="486">
                  <c:v>6515540000</c:v>
                </c:pt>
                <c:pt idx="487">
                  <c:v>6515540000</c:v>
                </c:pt>
                <c:pt idx="488">
                  <c:v>6515540000</c:v>
                </c:pt>
                <c:pt idx="489">
                  <c:v>6515540000</c:v>
                </c:pt>
                <c:pt idx="490">
                  <c:v>6515540000</c:v>
                </c:pt>
                <c:pt idx="491">
                  <c:v>6515540000</c:v>
                </c:pt>
                <c:pt idx="492">
                  <c:v>6515540000</c:v>
                </c:pt>
                <c:pt idx="493">
                  <c:v>6515540000</c:v>
                </c:pt>
                <c:pt idx="494">
                  <c:v>6515540000</c:v>
                </c:pt>
                <c:pt idx="495">
                  <c:v>6515540000</c:v>
                </c:pt>
                <c:pt idx="496">
                  <c:v>6515540000</c:v>
                </c:pt>
                <c:pt idx="497">
                  <c:v>6515540000</c:v>
                </c:pt>
                <c:pt idx="498">
                  <c:v>6515540000</c:v>
                </c:pt>
                <c:pt idx="499">
                  <c:v>6515540000</c:v>
                </c:pt>
                <c:pt idx="500">
                  <c:v>6515540000</c:v>
                </c:pt>
                <c:pt idx="501">
                  <c:v>6515540000</c:v>
                </c:pt>
                <c:pt idx="502">
                  <c:v>6515540000</c:v>
                </c:pt>
                <c:pt idx="503">
                  <c:v>6515540000</c:v>
                </c:pt>
                <c:pt idx="504">
                  <c:v>6515540000</c:v>
                </c:pt>
                <c:pt idx="505">
                  <c:v>6515540000</c:v>
                </c:pt>
                <c:pt idx="506">
                  <c:v>6515540000</c:v>
                </c:pt>
                <c:pt idx="507">
                  <c:v>6515540000</c:v>
                </c:pt>
                <c:pt idx="508">
                  <c:v>6515540000</c:v>
                </c:pt>
                <c:pt idx="509">
                  <c:v>6515530000</c:v>
                </c:pt>
                <c:pt idx="510">
                  <c:v>6515530000</c:v>
                </c:pt>
                <c:pt idx="511">
                  <c:v>6515530000</c:v>
                </c:pt>
                <c:pt idx="512">
                  <c:v>6515530000</c:v>
                </c:pt>
                <c:pt idx="513">
                  <c:v>6515530000</c:v>
                </c:pt>
                <c:pt idx="514">
                  <c:v>6515530000</c:v>
                </c:pt>
                <c:pt idx="515">
                  <c:v>6515530000</c:v>
                </c:pt>
                <c:pt idx="516">
                  <c:v>6515530000</c:v>
                </c:pt>
                <c:pt idx="517">
                  <c:v>6515530000</c:v>
                </c:pt>
                <c:pt idx="518">
                  <c:v>6515520000</c:v>
                </c:pt>
                <c:pt idx="519">
                  <c:v>6515520000</c:v>
                </c:pt>
                <c:pt idx="520">
                  <c:v>6515520000</c:v>
                </c:pt>
                <c:pt idx="521">
                  <c:v>6515520000</c:v>
                </c:pt>
                <c:pt idx="522">
                  <c:v>6515520000</c:v>
                </c:pt>
                <c:pt idx="523">
                  <c:v>6515510000</c:v>
                </c:pt>
                <c:pt idx="524">
                  <c:v>6515510000</c:v>
                </c:pt>
                <c:pt idx="525">
                  <c:v>6515510000</c:v>
                </c:pt>
                <c:pt idx="526">
                  <c:v>6515510000</c:v>
                </c:pt>
                <c:pt idx="527">
                  <c:v>6515500000</c:v>
                </c:pt>
                <c:pt idx="528">
                  <c:v>6515500000</c:v>
                </c:pt>
                <c:pt idx="529">
                  <c:v>6515500000</c:v>
                </c:pt>
                <c:pt idx="530">
                  <c:v>6515490000</c:v>
                </c:pt>
                <c:pt idx="531">
                  <c:v>6515490000</c:v>
                </c:pt>
                <c:pt idx="532">
                  <c:v>6515490000</c:v>
                </c:pt>
                <c:pt idx="533">
                  <c:v>6515480000</c:v>
                </c:pt>
                <c:pt idx="534">
                  <c:v>6515480000</c:v>
                </c:pt>
                <c:pt idx="535">
                  <c:v>6515470000</c:v>
                </c:pt>
                <c:pt idx="536">
                  <c:v>6515470000</c:v>
                </c:pt>
                <c:pt idx="537">
                  <c:v>6515460000</c:v>
                </c:pt>
                <c:pt idx="538">
                  <c:v>6515450000</c:v>
                </c:pt>
                <c:pt idx="539">
                  <c:v>6515450000</c:v>
                </c:pt>
                <c:pt idx="540">
                  <c:v>6515440000</c:v>
                </c:pt>
                <c:pt idx="541">
                  <c:v>6515430000</c:v>
                </c:pt>
                <c:pt idx="542">
                  <c:v>6515420000</c:v>
                </c:pt>
                <c:pt idx="543">
                  <c:v>6515420000</c:v>
                </c:pt>
                <c:pt idx="544">
                  <c:v>6515410000</c:v>
                </c:pt>
                <c:pt idx="545">
                  <c:v>6515400000</c:v>
                </c:pt>
                <c:pt idx="546">
                  <c:v>6515380000</c:v>
                </c:pt>
                <c:pt idx="547">
                  <c:v>6515370000</c:v>
                </c:pt>
                <c:pt idx="548">
                  <c:v>6515360000</c:v>
                </c:pt>
                <c:pt idx="549">
                  <c:v>6515350000</c:v>
                </c:pt>
                <c:pt idx="550">
                  <c:v>6515330000</c:v>
                </c:pt>
                <c:pt idx="551">
                  <c:v>6515320000</c:v>
                </c:pt>
                <c:pt idx="552">
                  <c:v>6515300000</c:v>
                </c:pt>
                <c:pt idx="553">
                  <c:v>6515280000</c:v>
                </c:pt>
                <c:pt idx="554">
                  <c:v>6515260000</c:v>
                </c:pt>
                <c:pt idx="555">
                  <c:v>6515240000</c:v>
                </c:pt>
                <c:pt idx="556">
                  <c:v>6515220000</c:v>
                </c:pt>
                <c:pt idx="557">
                  <c:v>6515200000</c:v>
                </c:pt>
                <c:pt idx="558">
                  <c:v>6515170000</c:v>
                </c:pt>
                <c:pt idx="559">
                  <c:v>6515140000</c:v>
                </c:pt>
                <c:pt idx="560">
                  <c:v>6515110000</c:v>
                </c:pt>
                <c:pt idx="561">
                  <c:v>6515080000</c:v>
                </c:pt>
                <c:pt idx="562">
                  <c:v>6515050000</c:v>
                </c:pt>
                <c:pt idx="563">
                  <c:v>6515010000</c:v>
                </c:pt>
                <c:pt idx="564">
                  <c:v>6514980000</c:v>
                </c:pt>
                <c:pt idx="565">
                  <c:v>6514930000</c:v>
                </c:pt>
                <c:pt idx="566">
                  <c:v>6514890000</c:v>
                </c:pt>
                <c:pt idx="567">
                  <c:v>6514840000</c:v>
                </c:pt>
                <c:pt idx="568">
                  <c:v>6514790000</c:v>
                </c:pt>
                <c:pt idx="569">
                  <c:v>6514740000</c:v>
                </c:pt>
                <c:pt idx="570">
                  <c:v>6514680000</c:v>
                </c:pt>
                <c:pt idx="571">
                  <c:v>6514620000</c:v>
                </c:pt>
                <c:pt idx="572">
                  <c:v>6514550000</c:v>
                </c:pt>
                <c:pt idx="573">
                  <c:v>6514480000</c:v>
                </c:pt>
                <c:pt idx="574">
                  <c:v>6514400000</c:v>
                </c:pt>
                <c:pt idx="575">
                  <c:v>6514320000</c:v>
                </c:pt>
                <c:pt idx="576">
                  <c:v>6514230000</c:v>
                </c:pt>
                <c:pt idx="577">
                  <c:v>6514140000</c:v>
                </c:pt>
                <c:pt idx="578">
                  <c:v>6514040000</c:v>
                </c:pt>
                <c:pt idx="579">
                  <c:v>6513930000</c:v>
                </c:pt>
                <c:pt idx="580">
                  <c:v>6513820000</c:v>
                </c:pt>
                <c:pt idx="581">
                  <c:v>6513700000</c:v>
                </c:pt>
                <c:pt idx="582">
                  <c:v>6513570000</c:v>
                </c:pt>
                <c:pt idx="583">
                  <c:v>6513430000</c:v>
                </c:pt>
                <c:pt idx="584">
                  <c:v>6513280000</c:v>
                </c:pt>
                <c:pt idx="585">
                  <c:v>6513120000</c:v>
                </c:pt>
                <c:pt idx="586">
                  <c:v>6512960000</c:v>
                </c:pt>
                <c:pt idx="587">
                  <c:v>6512780000</c:v>
                </c:pt>
                <c:pt idx="588">
                  <c:v>6512590000</c:v>
                </c:pt>
                <c:pt idx="589">
                  <c:v>6512380000</c:v>
                </c:pt>
                <c:pt idx="590">
                  <c:v>6512170000</c:v>
                </c:pt>
                <c:pt idx="591">
                  <c:v>6511940000</c:v>
                </c:pt>
                <c:pt idx="592">
                  <c:v>6511690000</c:v>
                </c:pt>
                <c:pt idx="593">
                  <c:v>6511440000</c:v>
                </c:pt>
                <c:pt idx="594">
                  <c:v>6511160000</c:v>
                </c:pt>
                <c:pt idx="595">
                  <c:v>6510870000</c:v>
                </c:pt>
                <c:pt idx="596">
                  <c:v>6510560000</c:v>
                </c:pt>
                <c:pt idx="597">
                  <c:v>6510240000</c:v>
                </c:pt>
                <c:pt idx="598">
                  <c:v>6509890000</c:v>
                </c:pt>
                <c:pt idx="599">
                  <c:v>6509530000</c:v>
                </c:pt>
                <c:pt idx="600">
                  <c:v>6509150000</c:v>
                </c:pt>
                <c:pt idx="601">
                  <c:v>6508740000</c:v>
                </c:pt>
                <c:pt idx="602">
                  <c:v>6508320000</c:v>
                </c:pt>
                <c:pt idx="603">
                  <c:v>6507870000</c:v>
                </c:pt>
                <c:pt idx="604">
                  <c:v>6507400000</c:v>
                </c:pt>
                <c:pt idx="605">
                  <c:v>6506910000</c:v>
                </c:pt>
                <c:pt idx="606">
                  <c:v>6506400000</c:v>
                </c:pt>
                <c:pt idx="607">
                  <c:v>6505860000</c:v>
                </c:pt>
                <c:pt idx="608">
                  <c:v>6505300000</c:v>
                </c:pt>
                <c:pt idx="609">
                  <c:v>6504720000</c:v>
                </c:pt>
                <c:pt idx="610">
                  <c:v>6504110000</c:v>
                </c:pt>
                <c:pt idx="611">
                  <c:v>6503480000</c:v>
                </c:pt>
                <c:pt idx="612">
                  <c:v>6502830000</c:v>
                </c:pt>
                <c:pt idx="613">
                  <c:v>6502150000</c:v>
                </c:pt>
                <c:pt idx="614">
                  <c:v>6501450000</c:v>
                </c:pt>
                <c:pt idx="615">
                  <c:v>6500730000</c:v>
                </c:pt>
                <c:pt idx="616">
                  <c:v>6499990000</c:v>
                </c:pt>
                <c:pt idx="617">
                  <c:v>6499240000</c:v>
                </c:pt>
                <c:pt idx="618">
                  <c:v>6498460000</c:v>
                </c:pt>
                <c:pt idx="619">
                  <c:v>6497670000</c:v>
                </c:pt>
                <c:pt idx="620">
                  <c:v>6496860000</c:v>
                </c:pt>
                <c:pt idx="621">
                  <c:v>6496040000</c:v>
                </c:pt>
                <c:pt idx="622">
                  <c:v>6495210000</c:v>
                </c:pt>
                <c:pt idx="623">
                  <c:v>6494370000</c:v>
                </c:pt>
                <c:pt idx="624">
                  <c:v>6493520000</c:v>
                </c:pt>
                <c:pt idx="625">
                  <c:v>6492660000</c:v>
                </c:pt>
                <c:pt idx="626">
                  <c:v>6491800000</c:v>
                </c:pt>
                <c:pt idx="627">
                  <c:v>6490940000</c:v>
                </c:pt>
                <c:pt idx="628">
                  <c:v>6490080000</c:v>
                </c:pt>
                <c:pt idx="629">
                  <c:v>6489230000</c:v>
                </c:pt>
                <c:pt idx="630">
                  <c:v>6488380000</c:v>
                </c:pt>
                <c:pt idx="631">
                  <c:v>6487530000</c:v>
                </c:pt>
                <c:pt idx="632">
                  <c:v>6486700000</c:v>
                </c:pt>
                <c:pt idx="633">
                  <c:v>6485880000</c:v>
                </c:pt>
                <c:pt idx="634">
                  <c:v>6485070000</c:v>
                </c:pt>
                <c:pt idx="635">
                  <c:v>6484270000</c:v>
                </c:pt>
                <c:pt idx="636">
                  <c:v>6483490000</c:v>
                </c:pt>
                <c:pt idx="637">
                  <c:v>6482730000</c:v>
                </c:pt>
                <c:pt idx="638">
                  <c:v>6481990000</c:v>
                </c:pt>
                <c:pt idx="639">
                  <c:v>6481270000</c:v>
                </c:pt>
                <c:pt idx="640">
                  <c:v>6480560000</c:v>
                </c:pt>
                <c:pt idx="641">
                  <c:v>6479880000</c:v>
                </c:pt>
                <c:pt idx="642">
                  <c:v>6479230000</c:v>
                </c:pt>
                <c:pt idx="643">
                  <c:v>6478590000</c:v>
                </c:pt>
                <c:pt idx="644">
                  <c:v>6477980000</c:v>
                </c:pt>
                <c:pt idx="645">
                  <c:v>6477390000</c:v>
                </c:pt>
                <c:pt idx="646">
                  <c:v>6476830000</c:v>
                </c:pt>
                <c:pt idx="647">
                  <c:v>6476280000</c:v>
                </c:pt>
                <c:pt idx="648">
                  <c:v>6475770000</c:v>
                </c:pt>
                <c:pt idx="649">
                  <c:v>6475270000</c:v>
                </c:pt>
                <c:pt idx="650">
                  <c:v>6474800000</c:v>
                </c:pt>
                <c:pt idx="651">
                  <c:v>6474350000</c:v>
                </c:pt>
                <c:pt idx="652">
                  <c:v>6473920000</c:v>
                </c:pt>
                <c:pt idx="653">
                  <c:v>6473510000</c:v>
                </c:pt>
                <c:pt idx="654">
                  <c:v>6473130000</c:v>
                </c:pt>
                <c:pt idx="655">
                  <c:v>6472760000</c:v>
                </c:pt>
                <c:pt idx="656">
                  <c:v>6472410000</c:v>
                </c:pt>
                <c:pt idx="657">
                  <c:v>6472080000</c:v>
                </c:pt>
                <c:pt idx="658">
                  <c:v>6471770000</c:v>
                </c:pt>
                <c:pt idx="659">
                  <c:v>6471480000</c:v>
                </c:pt>
                <c:pt idx="660">
                  <c:v>6471200000</c:v>
                </c:pt>
                <c:pt idx="661">
                  <c:v>6470940000</c:v>
                </c:pt>
                <c:pt idx="662">
                  <c:v>6470700000</c:v>
                </c:pt>
                <c:pt idx="663">
                  <c:v>6470460000</c:v>
                </c:pt>
                <c:pt idx="664">
                  <c:v>6470250000</c:v>
                </c:pt>
                <c:pt idx="665">
                  <c:v>6470040000</c:v>
                </c:pt>
                <c:pt idx="666">
                  <c:v>6469850000</c:v>
                </c:pt>
                <c:pt idx="667">
                  <c:v>6469670000</c:v>
                </c:pt>
                <c:pt idx="668">
                  <c:v>6469500000</c:v>
                </c:pt>
                <c:pt idx="669">
                  <c:v>6469340000</c:v>
                </c:pt>
                <c:pt idx="670">
                  <c:v>6469190000</c:v>
                </c:pt>
                <c:pt idx="671">
                  <c:v>6469050000</c:v>
                </c:pt>
                <c:pt idx="672">
                  <c:v>6468920000</c:v>
                </c:pt>
                <c:pt idx="673">
                  <c:v>6468790000</c:v>
                </c:pt>
                <c:pt idx="674">
                  <c:v>6468680000</c:v>
                </c:pt>
                <c:pt idx="675">
                  <c:v>6468570000</c:v>
                </c:pt>
                <c:pt idx="676">
                  <c:v>6468470000</c:v>
                </c:pt>
                <c:pt idx="677">
                  <c:v>6468370000</c:v>
                </c:pt>
                <c:pt idx="678">
                  <c:v>6468290000</c:v>
                </c:pt>
                <c:pt idx="679">
                  <c:v>6468200000</c:v>
                </c:pt>
                <c:pt idx="680">
                  <c:v>6468130000</c:v>
                </c:pt>
                <c:pt idx="681">
                  <c:v>6468050000</c:v>
                </c:pt>
                <c:pt idx="682">
                  <c:v>6467990000</c:v>
                </c:pt>
                <c:pt idx="683">
                  <c:v>6467920000</c:v>
                </c:pt>
                <c:pt idx="684">
                  <c:v>6467870000</c:v>
                </c:pt>
                <c:pt idx="685">
                  <c:v>6467810000</c:v>
                </c:pt>
                <c:pt idx="686">
                  <c:v>6467760000</c:v>
                </c:pt>
                <c:pt idx="687">
                  <c:v>6467710000</c:v>
                </c:pt>
                <c:pt idx="688">
                  <c:v>6467670000</c:v>
                </c:pt>
                <c:pt idx="689">
                  <c:v>6467620000</c:v>
                </c:pt>
                <c:pt idx="690">
                  <c:v>6467590000</c:v>
                </c:pt>
                <c:pt idx="691">
                  <c:v>6467550000</c:v>
                </c:pt>
                <c:pt idx="692">
                  <c:v>6467520000</c:v>
                </c:pt>
                <c:pt idx="693">
                  <c:v>6467480000</c:v>
                </c:pt>
                <c:pt idx="694">
                  <c:v>6467450000</c:v>
                </c:pt>
                <c:pt idx="695">
                  <c:v>6467430000</c:v>
                </c:pt>
                <c:pt idx="696">
                  <c:v>6467400000</c:v>
                </c:pt>
                <c:pt idx="697">
                  <c:v>6467380000</c:v>
                </c:pt>
                <c:pt idx="698">
                  <c:v>6467350000</c:v>
                </c:pt>
                <c:pt idx="699">
                  <c:v>6467330000</c:v>
                </c:pt>
                <c:pt idx="700">
                  <c:v>6467310000</c:v>
                </c:pt>
                <c:pt idx="701">
                  <c:v>6467300000</c:v>
                </c:pt>
                <c:pt idx="702">
                  <c:v>6467280000</c:v>
                </c:pt>
                <c:pt idx="703">
                  <c:v>6467260000</c:v>
                </c:pt>
                <c:pt idx="704">
                  <c:v>6467250000</c:v>
                </c:pt>
                <c:pt idx="705">
                  <c:v>6467230000</c:v>
                </c:pt>
                <c:pt idx="706">
                  <c:v>6467220000</c:v>
                </c:pt>
                <c:pt idx="707">
                  <c:v>6467210000</c:v>
                </c:pt>
                <c:pt idx="708">
                  <c:v>6467200000</c:v>
                </c:pt>
                <c:pt idx="709">
                  <c:v>6467190000</c:v>
                </c:pt>
                <c:pt idx="710">
                  <c:v>6467180000</c:v>
                </c:pt>
                <c:pt idx="711">
                  <c:v>6467170000</c:v>
                </c:pt>
                <c:pt idx="712">
                  <c:v>6467160000</c:v>
                </c:pt>
                <c:pt idx="713">
                  <c:v>6467150000</c:v>
                </c:pt>
                <c:pt idx="714">
                  <c:v>6467150000</c:v>
                </c:pt>
                <c:pt idx="715">
                  <c:v>6467140000</c:v>
                </c:pt>
                <c:pt idx="716">
                  <c:v>6467130000</c:v>
                </c:pt>
                <c:pt idx="717">
                  <c:v>6467130000</c:v>
                </c:pt>
                <c:pt idx="718">
                  <c:v>6467120000</c:v>
                </c:pt>
                <c:pt idx="719">
                  <c:v>6467120000</c:v>
                </c:pt>
                <c:pt idx="720">
                  <c:v>6467110000</c:v>
                </c:pt>
                <c:pt idx="721">
                  <c:v>6467110000</c:v>
                </c:pt>
                <c:pt idx="722">
                  <c:v>6467100000</c:v>
                </c:pt>
                <c:pt idx="723">
                  <c:v>6467100000</c:v>
                </c:pt>
                <c:pt idx="724">
                  <c:v>6467100000</c:v>
                </c:pt>
                <c:pt idx="725">
                  <c:v>6467090000</c:v>
                </c:pt>
                <c:pt idx="726">
                  <c:v>6467090000</c:v>
                </c:pt>
                <c:pt idx="727">
                  <c:v>6467090000</c:v>
                </c:pt>
                <c:pt idx="728">
                  <c:v>6467080000</c:v>
                </c:pt>
                <c:pt idx="729">
                  <c:v>6467080000</c:v>
                </c:pt>
                <c:pt idx="730">
                  <c:v>6467080000</c:v>
                </c:pt>
                <c:pt idx="731">
                  <c:v>6467080000</c:v>
                </c:pt>
                <c:pt idx="732">
                  <c:v>6467070000</c:v>
                </c:pt>
                <c:pt idx="733">
                  <c:v>6467070000</c:v>
                </c:pt>
                <c:pt idx="734">
                  <c:v>6467070000</c:v>
                </c:pt>
                <c:pt idx="735">
                  <c:v>6467070000</c:v>
                </c:pt>
                <c:pt idx="736">
                  <c:v>6467070000</c:v>
                </c:pt>
                <c:pt idx="737">
                  <c:v>6467070000</c:v>
                </c:pt>
                <c:pt idx="738">
                  <c:v>6467060000</c:v>
                </c:pt>
                <c:pt idx="739">
                  <c:v>6467060000</c:v>
                </c:pt>
                <c:pt idx="740">
                  <c:v>6467060000</c:v>
                </c:pt>
                <c:pt idx="741">
                  <c:v>6467060000</c:v>
                </c:pt>
                <c:pt idx="742">
                  <c:v>6467060000</c:v>
                </c:pt>
                <c:pt idx="743">
                  <c:v>6467060000</c:v>
                </c:pt>
                <c:pt idx="744">
                  <c:v>6467060000</c:v>
                </c:pt>
                <c:pt idx="745">
                  <c:v>6467060000</c:v>
                </c:pt>
                <c:pt idx="746">
                  <c:v>6467050000</c:v>
                </c:pt>
                <c:pt idx="747">
                  <c:v>6467050000</c:v>
                </c:pt>
                <c:pt idx="748">
                  <c:v>6467050000</c:v>
                </c:pt>
                <c:pt idx="749">
                  <c:v>6467050000</c:v>
                </c:pt>
                <c:pt idx="750">
                  <c:v>6467050000</c:v>
                </c:pt>
                <c:pt idx="751">
                  <c:v>6467050000</c:v>
                </c:pt>
                <c:pt idx="752">
                  <c:v>6467050000</c:v>
                </c:pt>
                <c:pt idx="753">
                  <c:v>6467050000</c:v>
                </c:pt>
                <c:pt idx="754">
                  <c:v>6467050000</c:v>
                </c:pt>
                <c:pt idx="755">
                  <c:v>6467050000</c:v>
                </c:pt>
                <c:pt idx="756">
                  <c:v>6467050000</c:v>
                </c:pt>
                <c:pt idx="757">
                  <c:v>6467050000</c:v>
                </c:pt>
                <c:pt idx="758">
                  <c:v>6467050000</c:v>
                </c:pt>
                <c:pt idx="759">
                  <c:v>6467040000</c:v>
                </c:pt>
                <c:pt idx="760">
                  <c:v>6467040000</c:v>
                </c:pt>
                <c:pt idx="761">
                  <c:v>6467040000</c:v>
                </c:pt>
                <c:pt idx="762">
                  <c:v>6467040000</c:v>
                </c:pt>
                <c:pt idx="763">
                  <c:v>6467040000</c:v>
                </c:pt>
                <c:pt idx="764">
                  <c:v>6467040000</c:v>
                </c:pt>
                <c:pt idx="765">
                  <c:v>6467040000</c:v>
                </c:pt>
                <c:pt idx="766">
                  <c:v>6467040000</c:v>
                </c:pt>
                <c:pt idx="767">
                  <c:v>6467040000</c:v>
                </c:pt>
                <c:pt idx="768">
                  <c:v>6467040000</c:v>
                </c:pt>
                <c:pt idx="769">
                  <c:v>6467040000</c:v>
                </c:pt>
                <c:pt idx="770">
                  <c:v>6467040000</c:v>
                </c:pt>
                <c:pt idx="771">
                  <c:v>6467040000</c:v>
                </c:pt>
                <c:pt idx="772">
                  <c:v>6467030000</c:v>
                </c:pt>
                <c:pt idx="773">
                  <c:v>6467030000</c:v>
                </c:pt>
                <c:pt idx="774">
                  <c:v>6467030000</c:v>
                </c:pt>
                <c:pt idx="775">
                  <c:v>6467030000</c:v>
                </c:pt>
                <c:pt idx="776">
                  <c:v>6467030000</c:v>
                </c:pt>
                <c:pt idx="777">
                  <c:v>6467030000</c:v>
                </c:pt>
                <c:pt idx="778">
                  <c:v>6467030000</c:v>
                </c:pt>
                <c:pt idx="779">
                  <c:v>6467030000</c:v>
                </c:pt>
                <c:pt idx="780">
                  <c:v>6467030000</c:v>
                </c:pt>
                <c:pt idx="781">
                  <c:v>6467020000</c:v>
                </c:pt>
                <c:pt idx="782">
                  <c:v>6467020000</c:v>
                </c:pt>
                <c:pt idx="783">
                  <c:v>6467020000</c:v>
                </c:pt>
                <c:pt idx="784">
                  <c:v>6467020000</c:v>
                </c:pt>
                <c:pt idx="785">
                  <c:v>6467020000</c:v>
                </c:pt>
                <c:pt idx="786">
                  <c:v>6467010000</c:v>
                </c:pt>
                <c:pt idx="787">
                  <c:v>6467010000</c:v>
                </c:pt>
                <c:pt idx="788">
                  <c:v>6467010000</c:v>
                </c:pt>
                <c:pt idx="789">
                  <c:v>6467010000</c:v>
                </c:pt>
                <c:pt idx="790">
                  <c:v>6467010000</c:v>
                </c:pt>
                <c:pt idx="791">
                  <c:v>6467000000</c:v>
                </c:pt>
                <c:pt idx="792">
                  <c:v>6467000000</c:v>
                </c:pt>
                <c:pt idx="793">
                  <c:v>6467000000</c:v>
                </c:pt>
                <c:pt idx="794">
                  <c:v>6466990000</c:v>
                </c:pt>
                <c:pt idx="795">
                  <c:v>6466990000</c:v>
                </c:pt>
                <c:pt idx="796">
                  <c:v>6466990000</c:v>
                </c:pt>
                <c:pt idx="797">
                  <c:v>6466980000</c:v>
                </c:pt>
                <c:pt idx="798">
                  <c:v>6466980000</c:v>
                </c:pt>
                <c:pt idx="799">
                  <c:v>6466970000</c:v>
                </c:pt>
                <c:pt idx="800">
                  <c:v>6466970000</c:v>
                </c:pt>
                <c:pt idx="801">
                  <c:v>6466960000</c:v>
                </c:pt>
                <c:pt idx="802">
                  <c:v>6466960000</c:v>
                </c:pt>
                <c:pt idx="803">
                  <c:v>6466950000</c:v>
                </c:pt>
                <c:pt idx="804">
                  <c:v>6466950000</c:v>
                </c:pt>
                <c:pt idx="805">
                  <c:v>6466940000</c:v>
                </c:pt>
                <c:pt idx="806">
                  <c:v>6466930000</c:v>
                </c:pt>
                <c:pt idx="807">
                  <c:v>6466930000</c:v>
                </c:pt>
                <c:pt idx="808">
                  <c:v>6466920000</c:v>
                </c:pt>
                <c:pt idx="809">
                  <c:v>6466910000</c:v>
                </c:pt>
                <c:pt idx="810">
                  <c:v>6466900000</c:v>
                </c:pt>
                <c:pt idx="811">
                  <c:v>6466890000</c:v>
                </c:pt>
                <c:pt idx="812">
                  <c:v>6466880000</c:v>
                </c:pt>
                <c:pt idx="813">
                  <c:v>6466870000</c:v>
                </c:pt>
                <c:pt idx="814">
                  <c:v>6466860000</c:v>
                </c:pt>
                <c:pt idx="815">
                  <c:v>6466850000</c:v>
                </c:pt>
                <c:pt idx="816">
                  <c:v>6466840000</c:v>
                </c:pt>
                <c:pt idx="817">
                  <c:v>6466820000</c:v>
                </c:pt>
                <c:pt idx="818">
                  <c:v>6466810000</c:v>
                </c:pt>
                <c:pt idx="819">
                  <c:v>6466790000</c:v>
                </c:pt>
                <c:pt idx="820">
                  <c:v>6466780000</c:v>
                </c:pt>
                <c:pt idx="821">
                  <c:v>6466760000</c:v>
                </c:pt>
                <c:pt idx="822">
                  <c:v>6466740000</c:v>
                </c:pt>
                <c:pt idx="823">
                  <c:v>6466720000</c:v>
                </c:pt>
                <c:pt idx="824">
                  <c:v>6466700000</c:v>
                </c:pt>
                <c:pt idx="825">
                  <c:v>6466680000</c:v>
                </c:pt>
                <c:pt idx="826">
                  <c:v>6466660000</c:v>
                </c:pt>
                <c:pt idx="827">
                  <c:v>6466630000</c:v>
                </c:pt>
                <c:pt idx="828">
                  <c:v>6466610000</c:v>
                </c:pt>
                <c:pt idx="829">
                  <c:v>6466580000</c:v>
                </c:pt>
                <c:pt idx="830">
                  <c:v>6466550000</c:v>
                </c:pt>
                <c:pt idx="831">
                  <c:v>6466520000</c:v>
                </c:pt>
                <c:pt idx="832">
                  <c:v>6466490000</c:v>
                </c:pt>
                <c:pt idx="833">
                  <c:v>6466450000</c:v>
                </c:pt>
                <c:pt idx="834">
                  <c:v>6466420000</c:v>
                </c:pt>
                <c:pt idx="835">
                  <c:v>6466380000</c:v>
                </c:pt>
                <c:pt idx="836">
                  <c:v>6466340000</c:v>
                </c:pt>
                <c:pt idx="837">
                  <c:v>6466290000</c:v>
                </c:pt>
                <c:pt idx="838">
                  <c:v>6466250000</c:v>
                </c:pt>
                <c:pt idx="839">
                  <c:v>6466200000</c:v>
                </c:pt>
                <c:pt idx="840">
                  <c:v>6466150000</c:v>
                </c:pt>
                <c:pt idx="841">
                  <c:v>6466090000</c:v>
                </c:pt>
                <c:pt idx="842">
                  <c:v>6466040000</c:v>
                </c:pt>
                <c:pt idx="843">
                  <c:v>6465980000</c:v>
                </c:pt>
                <c:pt idx="844">
                  <c:v>6465920000</c:v>
                </c:pt>
                <c:pt idx="845">
                  <c:v>6465850000</c:v>
                </c:pt>
                <c:pt idx="846">
                  <c:v>6465780000</c:v>
                </c:pt>
                <c:pt idx="847">
                  <c:v>6465710000</c:v>
                </c:pt>
                <c:pt idx="848">
                  <c:v>6465640000</c:v>
                </c:pt>
                <c:pt idx="849">
                  <c:v>6465560000</c:v>
                </c:pt>
                <c:pt idx="850">
                  <c:v>6465480000</c:v>
                </c:pt>
                <c:pt idx="851">
                  <c:v>6465390000</c:v>
                </c:pt>
                <c:pt idx="852">
                  <c:v>6465300000</c:v>
                </c:pt>
                <c:pt idx="853">
                  <c:v>6465210000</c:v>
                </c:pt>
                <c:pt idx="854">
                  <c:v>6465120000</c:v>
                </c:pt>
                <c:pt idx="855">
                  <c:v>6465020000</c:v>
                </c:pt>
                <c:pt idx="856">
                  <c:v>6464920000</c:v>
                </c:pt>
                <c:pt idx="857">
                  <c:v>6464820000</c:v>
                </c:pt>
                <c:pt idx="858">
                  <c:v>6464710000</c:v>
                </c:pt>
                <c:pt idx="859">
                  <c:v>6464600000</c:v>
                </c:pt>
                <c:pt idx="860">
                  <c:v>6464490000</c:v>
                </c:pt>
                <c:pt idx="861">
                  <c:v>6464370000</c:v>
                </c:pt>
                <c:pt idx="862">
                  <c:v>6464250000</c:v>
                </c:pt>
                <c:pt idx="863">
                  <c:v>6464130000</c:v>
                </c:pt>
                <c:pt idx="864">
                  <c:v>6464010000</c:v>
                </c:pt>
                <c:pt idx="865">
                  <c:v>6463890000</c:v>
                </c:pt>
                <c:pt idx="866">
                  <c:v>6463760000</c:v>
                </c:pt>
                <c:pt idx="867">
                  <c:v>6463630000</c:v>
                </c:pt>
                <c:pt idx="868">
                  <c:v>6463500000</c:v>
                </c:pt>
                <c:pt idx="869">
                  <c:v>6463370000</c:v>
                </c:pt>
                <c:pt idx="870">
                  <c:v>6463240000</c:v>
                </c:pt>
                <c:pt idx="871">
                  <c:v>6463110000</c:v>
                </c:pt>
                <c:pt idx="872">
                  <c:v>6462970000</c:v>
                </c:pt>
                <c:pt idx="873">
                  <c:v>6462840000</c:v>
                </c:pt>
                <c:pt idx="874">
                  <c:v>6462700000</c:v>
                </c:pt>
                <c:pt idx="875">
                  <c:v>6462570000</c:v>
                </c:pt>
                <c:pt idx="876">
                  <c:v>6462430000</c:v>
                </c:pt>
                <c:pt idx="877">
                  <c:v>6462300000</c:v>
                </c:pt>
                <c:pt idx="878">
                  <c:v>6462170000</c:v>
                </c:pt>
                <c:pt idx="879">
                  <c:v>6462030000</c:v>
                </c:pt>
                <c:pt idx="880">
                  <c:v>6461900000</c:v>
                </c:pt>
                <c:pt idx="881">
                  <c:v>6461770000</c:v>
                </c:pt>
                <c:pt idx="882">
                  <c:v>6461630000</c:v>
                </c:pt>
                <c:pt idx="883">
                  <c:v>6461500000</c:v>
                </c:pt>
                <c:pt idx="884">
                  <c:v>6461370000</c:v>
                </c:pt>
                <c:pt idx="885">
                  <c:v>6461240000</c:v>
                </c:pt>
                <c:pt idx="886">
                  <c:v>6461110000</c:v>
                </c:pt>
                <c:pt idx="887">
                  <c:v>6460990000</c:v>
                </c:pt>
                <c:pt idx="888">
                  <c:v>6460860000</c:v>
                </c:pt>
                <c:pt idx="889">
                  <c:v>6460740000</c:v>
                </c:pt>
                <c:pt idx="890">
                  <c:v>6460610000</c:v>
                </c:pt>
                <c:pt idx="891">
                  <c:v>6460490000</c:v>
                </c:pt>
                <c:pt idx="892">
                  <c:v>6460370000</c:v>
                </c:pt>
                <c:pt idx="893">
                  <c:v>6460240000</c:v>
                </c:pt>
                <c:pt idx="894">
                  <c:v>6460120000</c:v>
                </c:pt>
                <c:pt idx="895">
                  <c:v>6460010000</c:v>
                </c:pt>
                <c:pt idx="896">
                  <c:v>6459890000</c:v>
                </c:pt>
                <c:pt idx="897">
                  <c:v>6459770000</c:v>
                </c:pt>
                <c:pt idx="898">
                  <c:v>6459660000</c:v>
                </c:pt>
                <c:pt idx="899">
                  <c:v>6459540000</c:v>
                </c:pt>
                <c:pt idx="900">
                  <c:v>6459430000</c:v>
                </c:pt>
                <c:pt idx="901">
                  <c:v>6459320000</c:v>
                </c:pt>
                <c:pt idx="902">
                  <c:v>6459210000</c:v>
                </c:pt>
                <c:pt idx="903">
                  <c:v>6459100000</c:v>
                </c:pt>
                <c:pt idx="904">
                  <c:v>6458990000</c:v>
                </c:pt>
                <c:pt idx="905">
                  <c:v>6458880000</c:v>
                </c:pt>
                <c:pt idx="906">
                  <c:v>6458780000</c:v>
                </c:pt>
                <c:pt idx="907">
                  <c:v>6458670000</c:v>
                </c:pt>
                <c:pt idx="908">
                  <c:v>6458570000</c:v>
                </c:pt>
                <c:pt idx="909">
                  <c:v>6458470000</c:v>
                </c:pt>
                <c:pt idx="910">
                  <c:v>6458370000</c:v>
                </c:pt>
                <c:pt idx="911">
                  <c:v>6458270000</c:v>
                </c:pt>
                <c:pt idx="912">
                  <c:v>6458170000</c:v>
                </c:pt>
                <c:pt idx="913">
                  <c:v>6458080000</c:v>
                </c:pt>
                <c:pt idx="914">
                  <c:v>6457990000</c:v>
                </c:pt>
                <c:pt idx="915">
                  <c:v>6457900000</c:v>
                </c:pt>
                <c:pt idx="916">
                  <c:v>6457810000</c:v>
                </c:pt>
                <c:pt idx="917">
                  <c:v>6457720000</c:v>
                </c:pt>
                <c:pt idx="918">
                  <c:v>6457630000</c:v>
                </c:pt>
                <c:pt idx="919">
                  <c:v>6457550000</c:v>
                </c:pt>
                <c:pt idx="920">
                  <c:v>6457460000</c:v>
                </c:pt>
                <c:pt idx="921">
                  <c:v>6457380000</c:v>
                </c:pt>
                <c:pt idx="922">
                  <c:v>6457300000</c:v>
                </c:pt>
                <c:pt idx="923">
                  <c:v>6457230000</c:v>
                </c:pt>
                <c:pt idx="924">
                  <c:v>6457150000</c:v>
                </c:pt>
                <c:pt idx="925">
                  <c:v>6457080000</c:v>
                </c:pt>
                <c:pt idx="926">
                  <c:v>6457010000</c:v>
                </c:pt>
                <c:pt idx="927">
                  <c:v>6456940000</c:v>
                </c:pt>
                <c:pt idx="928">
                  <c:v>6456870000</c:v>
                </c:pt>
                <c:pt idx="929">
                  <c:v>6456810000</c:v>
                </c:pt>
                <c:pt idx="930">
                  <c:v>6456740000</c:v>
                </c:pt>
                <c:pt idx="931">
                  <c:v>6456680000</c:v>
                </c:pt>
                <c:pt idx="932">
                  <c:v>6456620000</c:v>
                </c:pt>
                <c:pt idx="933">
                  <c:v>6456570000</c:v>
                </c:pt>
                <c:pt idx="934">
                  <c:v>6456510000</c:v>
                </c:pt>
                <c:pt idx="935">
                  <c:v>6456460000</c:v>
                </c:pt>
                <c:pt idx="936">
                  <c:v>6456410000</c:v>
                </c:pt>
                <c:pt idx="937">
                  <c:v>6456360000</c:v>
                </c:pt>
                <c:pt idx="938">
                  <c:v>6456310000</c:v>
                </c:pt>
                <c:pt idx="939">
                  <c:v>6456260000</c:v>
                </c:pt>
                <c:pt idx="940">
                  <c:v>6456220000</c:v>
                </c:pt>
                <c:pt idx="941">
                  <c:v>6456170000</c:v>
                </c:pt>
                <c:pt idx="942">
                  <c:v>6456130000</c:v>
                </c:pt>
                <c:pt idx="943">
                  <c:v>6456090000</c:v>
                </c:pt>
                <c:pt idx="944">
                  <c:v>6456050000</c:v>
                </c:pt>
                <c:pt idx="945">
                  <c:v>6456020000</c:v>
                </c:pt>
                <c:pt idx="946">
                  <c:v>6455980000</c:v>
                </c:pt>
                <c:pt idx="947">
                  <c:v>6455950000</c:v>
                </c:pt>
                <c:pt idx="948">
                  <c:v>6455920000</c:v>
                </c:pt>
                <c:pt idx="949">
                  <c:v>6455880000</c:v>
                </c:pt>
                <c:pt idx="950">
                  <c:v>6455850000</c:v>
                </c:pt>
                <c:pt idx="951">
                  <c:v>6455830000</c:v>
                </c:pt>
                <c:pt idx="952">
                  <c:v>6455800000</c:v>
                </c:pt>
                <c:pt idx="953">
                  <c:v>6455770000</c:v>
                </c:pt>
                <c:pt idx="954">
                  <c:v>6455750000</c:v>
                </c:pt>
                <c:pt idx="955">
                  <c:v>6455720000</c:v>
                </c:pt>
                <c:pt idx="956">
                  <c:v>6455700000</c:v>
                </c:pt>
                <c:pt idx="957">
                  <c:v>6455680000</c:v>
                </c:pt>
                <c:pt idx="958">
                  <c:v>6455660000</c:v>
                </c:pt>
                <c:pt idx="959">
                  <c:v>6455640000</c:v>
                </c:pt>
                <c:pt idx="960">
                  <c:v>6455620000</c:v>
                </c:pt>
                <c:pt idx="961">
                  <c:v>6455610000</c:v>
                </c:pt>
                <c:pt idx="962">
                  <c:v>6455590000</c:v>
                </c:pt>
                <c:pt idx="963">
                  <c:v>6455570000</c:v>
                </c:pt>
                <c:pt idx="964">
                  <c:v>6455560000</c:v>
                </c:pt>
                <c:pt idx="965">
                  <c:v>6455540000</c:v>
                </c:pt>
                <c:pt idx="966">
                  <c:v>6455530000</c:v>
                </c:pt>
                <c:pt idx="967">
                  <c:v>6455520000</c:v>
                </c:pt>
                <c:pt idx="968">
                  <c:v>6455510000</c:v>
                </c:pt>
                <c:pt idx="969">
                  <c:v>6455500000</c:v>
                </c:pt>
                <c:pt idx="970">
                  <c:v>6455490000</c:v>
                </c:pt>
                <c:pt idx="971">
                  <c:v>6455480000</c:v>
                </c:pt>
                <c:pt idx="972">
                  <c:v>6455470000</c:v>
                </c:pt>
                <c:pt idx="973">
                  <c:v>6455460000</c:v>
                </c:pt>
                <c:pt idx="974">
                  <c:v>6455450000</c:v>
                </c:pt>
                <c:pt idx="975">
                  <c:v>6455440000</c:v>
                </c:pt>
                <c:pt idx="976">
                  <c:v>6455440000</c:v>
                </c:pt>
                <c:pt idx="977">
                  <c:v>6455430000</c:v>
                </c:pt>
                <c:pt idx="978">
                  <c:v>6455430000</c:v>
                </c:pt>
                <c:pt idx="979">
                  <c:v>6455420000</c:v>
                </c:pt>
                <c:pt idx="980">
                  <c:v>6455420000</c:v>
                </c:pt>
                <c:pt idx="981">
                  <c:v>6455410000</c:v>
                </c:pt>
                <c:pt idx="982">
                  <c:v>6455410000</c:v>
                </c:pt>
                <c:pt idx="983">
                  <c:v>6455410000</c:v>
                </c:pt>
                <c:pt idx="984">
                  <c:v>6455410000</c:v>
                </c:pt>
                <c:pt idx="985">
                  <c:v>6455400000</c:v>
                </c:pt>
                <c:pt idx="986">
                  <c:v>6455400000</c:v>
                </c:pt>
                <c:pt idx="987">
                  <c:v>6455400000</c:v>
                </c:pt>
                <c:pt idx="988">
                  <c:v>6455400000</c:v>
                </c:pt>
                <c:pt idx="989">
                  <c:v>6455400000</c:v>
                </c:pt>
                <c:pt idx="990">
                  <c:v>6455400000</c:v>
                </c:pt>
                <c:pt idx="991">
                  <c:v>6455400000</c:v>
                </c:pt>
                <c:pt idx="992">
                  <c:v>6455400000</c:v>
                </c:pt>
                <c:pt idx="993">
                  <c:v>6455410000</c:v>
                </c:pt>
                <c:pt idx="994">
                  <c:v>6455410000</c:v>
                </c:pt>
                <c:pt idx="995">
                  <c:v>6455410000</c:v>
                </c:pt>
                <c:pt idx="996">
                  <c:v>6455410000</c:v>
                </c:pt>
                <c:pt idx="997">
                  <c:v>6455420000</c:v>
                </c:pt>
                <c:pt idx="998">
                  <c:v>6455420000</c:v>
                </c:pt>
                <c:pt idx="999">
                  <c:v>6455420000</c:v>
                </c:pt>
                <c:pt idx="1000">
                  <c:v>6455430000</c:v>
                </c:pt>
                <c:pt idx="1001">
                  <c:v>6455430000</c:v>
                </c:pt>
                <c:pt idx="1002">
                  <c:v>6455440000</c:v>
                </c:pt>
                <c:pt idx="1003">
                  <c:v>6455450000</c:v>
                </c:pt>
                <c:pt idx="1004">
                  <c:v>6455450000</c:v>
                </c:pt>
                <c:pt idx="1005">
                  <c:v>6455460000</c:v>
                </c:pt>
                <c:pt idx="1006">
                  <c:v>6455470000</c:v>
                </c:pt>
                <c:pt idx="1007">
                  <c:v>6455470000</c:v>
                </c:pt>
                <c:pt idx="1008">
                  <c:v>6455480000</c:v>
                </c:pt>
                <c:pt idx="1009">
                  <c:v>6455490000</c:v>
                </c:pt>
                <c:pt idx="1010">
                  <c:v>6455500000</c:v>
                </c:pt>
                <c:pt idx="1011">
                  <c:v>6455510000</c:v>
                </c:pt>
                <c:pt idx="1012">
                  <c:v>6455520000</c:v>
                </c:pt>
                <c:pt idx="1013">
                  <c:v>6455530000</c:v>
                </c:pt>
                <c:pt idx="1014">
                  <c:v>6455540000</c:v>
                </c:pt>
                <c:pt idx="1015">
                  <c:v>6455560000</c:v>
                </c:pt>
                <c:pt idx="1016">
                  <c:v>6455570000</c:v>
                </c:pt>
                <c:pt idx="1017">
                  <c:v>6455580000</c:v>
                </c:pt>
                <c:pt idx="1018">
                  <c:v>6455600000</c:v>
                </c:pt>
                <c:pt idx="1019">
                  <c:v>6455610000</c:v>
                </c:pt>
                <c:pt idx="1020">
                  <c:v>6455630000</c:v>
                </c:pt>
                <c:pt idx="1021">
                  <c:v>6455640000</c:v>
                </c:pt>
                <c:pt idx="1022">
                  <c:v>6455660000</c:v>
                </c:pt>
                <c:pt idx="1023">
                  <c:v>6455680000</c:v>
                </c:pt>
                <c:pt idx="1024">
                  <c:v>6455690000</c:v>
                </c:pt>
                <c:pt idx="1025">
                  <c:v>6455710000</c:v>
                </c:pt>
                <c:pt idx="1026">
                  <c:v>6455730000</c:v>
                </c:pt>
                <c:pt idx="1027">
                  <c:v>6455750000</c:v>
                </c:pt>
                <c:pt idx="1028">
                  <c:v>6455770000</c:v>
                </c:pt>
                <c:pt idx="1029">
                  <c:v>6455800000</c:v>
                </c:pt>
                <c:pt idx="1030">
                  <c:v>6455820000</c:v>
                </c:pt>
                <c:pt idx="1031">
                  <c:v>6455840000</c:v>
                </c:pt>
                <c:pt idx="1032">
                  <c:v>6455870000</c:v>
                </c:pt>
                <c:pt idx="1033">
                  <c:v>6455890000</c:v>
                </c:pt>
                <c:pt idx="1034">
                  <c:v>6455920000</c:v>
                </c:pt>
                <c:pt idx="1035">
                  <c:v>6455950000</c:v>
                </c:pt>
                <c:pt idx="1036">
                  <c:v>6455980000</c:v>
                </c:pt>
                <c:pt idx="1037">
                  <c:v>6456010000</c:v>
                </c:pt>
                <c:pt idx="1038">
                  <c:v>6456040000</c:v>
                </c:pt>
                <c:pt idx="1039">
                  <c:v>6456070000</c:v>
                </c:pt>
                <c:pt idx="1040">
                  <c:v>6456110000</c:v>
                </c:pt>
                <c:pt idx="1041">
                  <c:v>6456140000</c:v>
                </c:pt>
                <c:pt idx="1042">
                  <c:v>6456180000</c:v>
                </c:pt>
                <c:pt idx="1043">
                  <c:v>6456220000</c:v>
                </c:pt>
                <c:pt idx="1044">
                  <c:v>6456260000</c:v>
                </c:pt>
                <c:pt idx="1045">
                  <c:v>6456300000</c:v>
                </c:pt>
                <c:pt idx="1046">
                  <c:v>6456350000</c:v>
                </c:pt>
                <c:pt idx="1047">
                  <c:v>6456390000</c:v>
                </c:pt>
                <c:pt idx="1048">
                  <c:v>6456440000</c:v>
                </c:pt>
                <c:pt idx="1049">
                  <c:v>6456490000</c:v>
                </c:pt>
                <c:pt idx="1050">
                  <c:v>6456540000</c:v>
                </c:pt>
                <c:pt idx="1051">
                  <c:v>6456590000</c:v>
                </c:pt>
                <c:pt idx="1052">
                  <c:v>6456650000</c:v>
                </c:pt>
                <c:pt idx="1053">
                  <c:v>6456710000</c:v>
                </c:pt>
                <c:pt idx="1054">
                  <c:v>6456760000</c:v>
                </c:pt>
                <c:pt idx="1055">
                  <c:v>6456830000</c:v>
                </c:pt>
                <c:pt idx="1056">
                  <c:v>6456890000</c:v>
                </c:pt>
                <c:pt idx="1057">
                  <c:v>6456960000</c:v>
                </c:pt>
                <c:pt idx="1058">
                  <c:v>6457030000</c:v>
                </c:pt>
                <c:pt idx="1059">
                  <c:v>6457100000</c:v>
                </c:pt>
                <c:pt idx="1060">
                  <c:v>6457180000</c:v>
                </c:pt>
                <c:pt idx="1061">
                  <c:v>6457260000</c:v>
                </c:pt>
                <c:pt idx="1062">
                  <c:v>6457340000</c:v>
                </c:pt>
                <c:pt idx="1063">
                  <c:v>6457420000</c:v>
                </c:pt>
                <c:pt idx="1064">
                  <c:v>6457510000</c:v>
                </c:pt>
                <c:pt idx="1065">
                  <c:v>6457600000</c:v>
                </c:pt>
                <c:pt idx="1066">
                  <c:v>6457700000</c:v>
                </c:pt>
                <c:pt idx="1067">
                  <c:v>6457800000</c:v>
                </c:pt>
                <c:pt idx="1068">
                  <c:v>6457900000</c:v>
                </c:pt>
                <c:pt idx="1069">
                  <c:v>6458010000</c:v>
                </c:pt>
                <c:pt idx="1070">
                  <c:v>6458120000</c:v>
                </c:pt>
                <c:pt idx="1071">
                  <c:v>6458230000</c:v>
                </c:pt>
                <c:pt idx="1072">
                  <c:v>6458360000</c:v>
                </c:pt>
                <c:pt idx="1073">
                  <c:v>6458480000</c:v>
                </c:pt>
                <c:pt idx="1074">
                  <c:v>6458610000</c:v>
                </c:pt>
                <c:pt idx="1075">
                  <c:v>6458750000</c:v>
                </c:pt>
                <c:pt idx="1076">
                  <c:v>6458890000</c:v>
                </c:pt>
                <c:pt idx="1077">
                  <c:v>6459030000</c:v>
                </c:pt>
                <c:pt idx="1078">
                  <c:v>6459190000</c:v>
                </c:pt>
                <c:pt idx="1079">
                  <c:v>6459340000</c:v>
                </c:pt>
                <c:pt idx="1080">
                  <c:v>6459510000</c:v>
                </c:pt>
                <c:pt idx="1081">
                  <c:v>6459680000</c:v>
                </c:pt>
                <c:pt idx="1082">
                  <c:v>6459860000</c:v>
                </c:pt>
                <c:pt idx="1083">
                  <c:v>6460040000</c:v>
                </c:pt>
                <c:pt idx="1084">
                  <c:v>6460240000</c:v>
                </c:pt>
                <c:pt idx="1085">
                  <c:v>6460440000</c:v>
                </c:pt>
                <c:pt idx="1086">
                  <c:v>6460640000</c:v>
                </c:pt>
                <c:pt idx="1087">
                  <c:v>6460860000</c:v>
                </c:pt>
                <c:pt idx="1088">
                  <c:v>6461080000</c:v>
                </c:pt>
                <c:pt idx="1089">
                  <c:v>6461320000</c:v>
                </c:pt>
                <c:pt idx="1090">
                  <c:v>6461560000</c:v>
                </c:pt>
                <c:pt idx="1091">
                  <c:v>6461810000</c:v>
                </c:pt>
                <c:pt idx="1092">
                  <c:v>6462070000</c:v>
                </c:pt>
                <c:pt idx="1093">
                  <c:v>6462340000</c:v>
                </c:pt>
                <c:pt idx="1094">
                  <c:v>6462620000</c:v>
                </c:pt>
                <c:pt idx="1095">
                  <c:v>6462910000</c:v>
                </c:pt>
                <c:pt idx="1096">
                  <c:v>6463220000</c:v>
                </c:pt>
                <c:pt idx="1097">
                  <c:v>6463530000</c:v>
                </c:pt>
                <c:pt idx="1098">
                  <c:v>6463860000</c:v>
                </c:pt>
                <c:pt idx="1099">
                  <c:v>6464200000</c:v>
                </c:pt>
                <c:pt idx="1100">
                  <c:v>6464550000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33-4122-94A6-B620CBEC3733}"/>
            </c:ext>
          </c:extLst>
        </c:ser>
        <c:ser>
          <c:idx val="3"/>
          <c:order val="3"/>
          <c:tx>
            <c:strRef>
              <c:f>Sheet9!$E$1</c:f>
              <c:strCache>
                <c:ptCount val="1"/>
                <c:pt idx="0">
                  <c:v>beta=2.0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Sheet9!$E$2:$E$1102</c:f>
              <c:numCache>
                <c:formatCode>0.00E+00</c:formatCode>
                <c:ptCount val="1101"/>
                <c:pt idx="0">
                  <c:v>6536420000</c:v>
                </c:pt>
                <c:pt idx="1">
                  <c:v>6536420000</c:v>
                </c:pt>
                <c:pt idx="2">
                  <c:v>6536420000</c:v>
                </c:pt>
                <c:pt idx="3">
                  <c:v>6536420000</c:v>
                </c:pt>
                <c:pt idx="4">
                  <c:v>6536420000</c:v>
                </c:pt>
                <c:pt idx="5">
                  <c:v>6536420000</c:v>
                </c:pt>
                <c:pt idx="6">
                  <c:v>6536420000</c:v>
                </c:pt>
                <c:pt idx="7">
                  <c:v>6536420000</c:v>
                </c:pt>
                <c:pt idx="8">
                  <c:v>6536420000</c:v>
                </c:pt>
                <c:pt idx="9">
                  <c:v>6536420000</c:v>
                </c:pt>
                <c:pt idx="10">
                  <c:v>6536420000</c:v>
                </c:pt>
                <c:pt idx="11">
                  <c:v>6536420000</c:v>
                </c:pt>
                <c:pt idx="12">
                  <c:v>6536420000</c:v>
                </c:pt>
                <c:pt idx="13">
                  <c:v>6536420000</c:v>
                </c:pt>
                <c:pt idx="14">
                  <c:v>6536420000</c:v>
                </c:pt>
                <c:pt idx="15">
                  <c:v>6536420000</c:v>
                </c:pt>
                <c:pt idx="16">
                  <c:v>6536420000</c:v>
                </c:pt>
                <c:pt idx="17">
                  <c:v>6536420000</c:v>
                </c:pt>
                <c:pt idx="18">
                  <c:v>6536420000</c:v>
                </c:pt>
                <c:pt idx="19">
                  <c:v>6536420000</c:v>
                </c:pt>
                <c:pt idx="20">
                  <c:v>6536420000</c:v>
                </c:pt>
                <c:pt idx="21">
                  <c:v>6536420000</c:v>
                </c:pt>
                <c:pt idx="22">
                  <c:v>6536420000</c:v>
                </c:pt>
                <c:pt idx="23">
                  <c:v>6536420000</c:v>
                </c:pt>
                <c:pt idx="24">
                  <c:v>6536420000</c:v>
                </c:pt>
                <c:pt idx="25">
                  <c:v>6536420000</c:v>
                </c:pt>
                <c:pt idx="26">
                  <c:v>6536420000</c:v>
                </c:pt>
                <c:pt idx="27">
                  <c:v>6536420000</c:v>
                </c:pt>
                <c:pt idx="28">
                  <c:v>6536420000</c:v>
                </c:pt>
                <c:pt idx="29">
                  <c:v>6536420000</c:v>
                </c:pt>
                <c:pt idx="30">
                  <c:v>6536420000</c:v>
                </c:pt>
                <c:pt idx="31">
                  <c:v>6536420000</c:v>
                </c:pt>
                <c:pt idx="32">
                  <c:v>6536420000</c:v>
                </c:pt>
                <c:pt idx="33">
                  <c:v>6536420000</c:v>
                </c:pt>
                <c:pt idx="34">
                  <c:v>6536420000</c:v>
                </c:pt>
                <c:pt idx="35">
                  <c:v>6536420000</c:v>
                </c:pt>
                <c:pt idx="36">
                  <c:v>6536420000</c:v>
                </c:pt>
                <c:pt idx="37">
                  <c:v>6536420000</c:v>
                </c:pt>
                <c:pt idx="38">
                  <c:v>6536420000</c:v>
                </c:pt>
                <c:pt idx="39">
                  <c:v>6536420000</c:v>
                </c:pt>
                <c:pt idx="40">
                  <c:v>6536420000</c:v>
                </c:pt>
                <c:pt idx="41">
                  <c:v>6536420000</c:v>
                </c:pt>
                <c:pt idx="42">
                  <c:v>6536420000</c:v>
                </c:pt>
                <c:pt idx="43">
                  <c:v>6536420000</c:v>
                </c:pt>
                <c:pt idx="44">
                  <c:v>6536420000</c:v>
                </c:pt>
                <c:pt idx="45">
                  <c:v>6536420000</c:v>
                </c:pt>
                <c:pt idx="46">
                  <c:v>6536420000</c:v>
                </c:pt>
                <c:pt idx="47">
                  <c:v>6536420000</c:v>
                </c:pt>
                <c:pt idx="48">
                  <c:v>6536420000</c:v>
                </c:pt>
                <c:pt idx="49">
                  <c:v>6536420000</c:v>
                </c:pt>
                <c:pt idx="50">
                  <c:v>6536420000</c:v>
                </c:pt>
                <c:pt idx="51">
                  <c:v>6536420000</c:v>
                </c:pt>
                <c:pt idx="52">
                  <c:v>6536420000</c:v>
                </c:pt>
                <c:pt idx="53">
                  <c:v>6536420000</c:v>
                </c:pt>
                <c:pt idx="54">
                  <c:v>6536420000</c:v>
                </c:pt>
                <c:pt idx="55">
                  <c:v>6536420000</c:v>
                </c:pt>
                <c:pt idx="56">
                  <c:v>6536420000</c:v>
                </c:pt>
                <c:pt idx="57">
                  <c:v>6536420000</c:v>
                </c:pt>
                <c:pt idx="58">
                  <c:v>6536420000</c:v>
                </c:pt>
                <c:pt idx="59">
                  <c:v>6536420000</c:v>
                </c:pt>
                <c:pt idx="60">
                  <c:v>6536420000</c:v>
                </c:pt>
                <c:pt idx="61">
                  <c:v>6536420000</c:v>
                </c:pt>
                <c:pt idx="62">
                  <c:v>6536420000</c:v>
                </c:pt>
                <c:pt idx="63">
                  <c:v>6536420000</c:v>
                </c:pt>
                <c:pt idx="64">
                  <c:v>6536420000</c:v>
                </c:pt>
                <c:pt idx="65">
                  <c:v>6536420000</c:v>
                </c:pt>
                <c:pt idx="66">
                  <c:v>6536420000</c:v>
                </c:pt>
                <c:pt idx="67">
                  <c:v>6536420000</c:v>
                </c:pt>
                <c:pt idx="68">
                  <c:v>6536420000</c:v>
                </c:pt>
                <c:pt idx="69">
                  <c:v>6536420000</c:v>
                </c:pt>
                <c:pt idx="70">
                  <c:v>6536420000</c:v>
                </c:pt>
                <c:pt idx="71">
                  <c:v>6536420000</c:v>
                </c:pt>
                <c:pt idx="72">
                  <c:v>6536420000</c:v>
                </c:pt>
                <c:pt idx="73">
                  <c:v>6536420000</c:v>
                </c:pt>
                <c:pt idx="74">
                  <c:v>6536420000</c:v>
                </c:pt>
                <c:pt idx="75">
                  <c:v>6536420000</c:v>
                </c:pt>
                <c:pt idx="76">
                  <c:v>6536420000</c:v>
                </c:pt>
                <c:pt idx="77">
                  <c:v>6536420000</c:v>
                </c:pt>
                <c:pt idx="78">
                  <c:v>6536420000</c:v>
                </c:pt>
                <c:pt idx="79">
                  <c:v>6536420000</c:v>
                </c:pt>
                <c:pt idx="80">
                  <c:v>6536420000</c:v>
                </c:pt>
                <c:pt idx="81">
                  <c:v>6536420000</c:v>
                </c:pt>
                <c:pt idx="82">
                  <c:v>6536420000</c:v>
                </c:pt>
                <c:pt idx="83">
                  <c:v>6536420000</c:v>
                </c:pt>
                <c:pt idx="84">
                  <c:v>6536420000</c:v>
                </c:pt>
                <c:pt idx="85">
                  <c:v>6536420000</c:v>
                </c:pt>
                <c:pt idx="86">
                  <c:v>6536420000</c:v>
                </c:pt>
                <c:pt idx="87">
                  <c:v>6536420000</c:v>
                </c:pt>
                <c:pt idx="88">
                  <c:v>6536420000</c:v>
                </c:pt>
                <c:pt idx="89">
                  <c:v>6536420000</c:v>
                </c:pt>
                <c:pt idx="90">
                  <c:v>6536420000</c:v>
                </c:pt>
                <c:pt idx="91">
                  <c:v>6536420000</c:v>
                </c:pt>
                <c:pt idx="92">
                  <c:v>6536420000</c:v>
                </c:pt>
                <c:pt idx="93">
                  <c:v>6536420000</c:v>
                </c:pt>
                <c:pt idx="94">
                  <c:v>6536420000</c:v>
                </c:pt>
                <c:pt idx="95">
                  <c:v>6536420000</c:v>
                </c:pt>
                <c:pt idx="96">
                  <c:v>6536420000</c:v>
                </c:pt>
                <c:pt idx="97">
                  <c:v>6536420000</c:v>
                </c:pt>
                <c:pt idx="98">
                  <c:v>6536420000</c:v>
                </c:pt>
                <c:pt idx="99">
                  <c:v>6536420000</c:v>
                </c:pt>
                <c:pt idx="100">
                  <c:v>6536420000</c:v>
                </c:pt>
                <c:pt idx="101">
                  <c:v>6536420000</c:v>
                </c:pt>
                <c:pt idx="102">
                  <c:v>6536420000</c:v>
                </c:pt>
                <c:pt idx="103">
                  <c:v>6536420000</c:v>
                </c:pt>
                <c:pt idx="104">
                  <c:v>6536420000</c:v>
                </c:pt>
                <c:pt idx="105">
                  <c:v>6536420000</c:v>
                </c:pt>
                <c:pt idx="106">
                  <c:v>6536420000</c:v>
                </c:pt>
                <c:pt idx="107">
                  <c:v>6536420000</c:v>
                </c:pt>
                <c:pt idx="108">
                  <c:v>6536420000</c:v>
                </c:pt>
                <c:pt idx="109">
                  <c:v>6536420000</c:v>
                </c:pt>
                <c:pt idx="110">
                  <c:v>6536420000</c:v>
                </c:pt>
                <c:pt idx="111">
                  <c:v>6536420000</c:v>
                </c:pt>
                <c:pt idx="112">
                  <c:v>6536420000</c:v>
                </c:pt>
                <c:pt idx="113">
                  <c:v>6536420000</c:v>
                </c:pt>
                <c:pt idx="114">
                  <c:v>6536420000</c:v>
                </c:pt>
                <c:pt idx="115">
                  <c:v>6536420000</c:v>
                </c:pt>
                <c:pt idx="116">
                  <c:v>6536420000</c:v>
                </c:pt>
                <c:pt idx="117">
                  <c:v>6536420000</c:v>
                </c:pt>
                <c:pt idx="118">
                  <c:v>6536420000</c:v>
                </c:pt>
                <c:pt idx="119">
                  <c:v>6536420000</c:v>
                </c:pt>
                <c:pt idx="120">
                  <c:v>6536420000</c:v>
                </c:pt>
                <c:pt idx="121">
                  <c:v>6536420000</c:v>
                </c:pt>
                <c:pt idx="122">
                  <c:v>6536420000</c:v>
                </c:pt>
                <c:pt idx="123">
                  <c:v>6536420000</c:v>
                </c:pt>
                <c:pt idx="124">
                  <c:v>6536420000</c:v>
                </c:pt>
                <c:pt idx="125">
                  <c:v>6536420000</c:v>
                </c:pt>
                <c:pt idx="126">
                  <c:v>6536420000</c:v>
                </c:pt>
                <c:pt idx="127">
                  <c:v>6536420000</c:v>
                </c:pt>
                <c:pt idx="128">
                  <c:v>6536420000</c:v>
                </c:pt>
                <c:pt idx="129">
                  <c:v>6536420000</c:v>
                </c:pt>
                <c:pt idx="130">
                  <c:v>6536420000</c:v>
                </c:pt>
                <c:pt idx="131">
                  <c:v>6536420000</c:v>
                </c:pt>
                <c:pt idx="132">
                  <c:v>6536420000</c:v>
                </c:pt>
                <c:pt idx="133">
                  <c:v>6536420000</c:v>
                </c:pt>
                <c:pt idx="134">
                  <c:v>6536420000</c:v>
                </c:pt>
                <c:pt idx="135">
                  <c:v>6536420000</c:v>
                </c:pt>
                <c:pt idx="136">
                  <c:v>6536420000</c:v>
                </c:pt>
                <c:pt idx="137">
                  <c:v>6536420000</c:v>
                </c:pt>
                <c:pt idx="138">
                  <c:v>6536420000</c:v>
                </c:pt>
                <c:pt idx="139">
                  <c:v>6536420000</c:v>
                </c:pt>
                <c:pt idx="140">
                  <c:v>6536420000</c:v>
                </c:pt>
                <c:pt idx="141">
                  <c:v>6536420000</c:v>
                </c:pt>
                <c:pt idx="142">
                  <c:v>6536420000</c:v>
                </c:pt>
                <c:pt idx="143">
                  <c:v>6536420000</c:v>
                </c:pt>
                <c:pt idx="144">
                  <c:v>6536420000</c:v>
                </c:pt>
                <c:pt idx="145">
                  <c:v>6536420000</c:v>
                </c:pt>
                <c:pt idx="146">
                  <c:v>6536420000</c:v>
                </c:pt>
                <c:pt idx="147">
                  <c:v>6536420000</c:v>
                </c:pt>
                <c:pt idx="148">
                  <c:v>6536420000</c:v>
                </c:pt>
                <c:pt idx="149">
                  <c:v>6536420000</c:v>
                </c:pt>
                <c:pt idx="150">
                  <c:v>6536420000</c:v>
                </c:pt>
                <c:pt idx="151">
                  <c:v>6536420000</c:v>
                </c:pt>
                <c:pt idx="152">
                  <c:v>6536420000</c:v>
                </c:pt>
                <c:pt idx="153">
                  <c:v>6536420000</c:v>
                </c:pt>
                <c:pt idx="154">
                  <c:v>6536420000</c:v>
                </c:pt>
                <c:pt idx="155">
                  <c:v>6536420000</c:v>
                </c:pt>
                <c:pt idx="156">
                  <c:v>6536420000</c:v>
                </c:pt>
                <c:pt idx="157">
                  <c:v>6536420000</c:v>
                </c:pt>
                <c:pt idx="158">
                  <c:v>6536420000</c:v>
                </c:pt>
                <c:pt idx="159">
                  <c:v>6536420000</c:v>
                </c:pt>
                <c:pt idx="160">
                  <c:v>6536420000</c:v>
                </c:pt>
                <c:pt idx="161">
                  <c:v>6536420000</c:v>
                </c:pt>
                <c:pt idx="162">
                  <c:v>6536420000</c:v>
                </c:pt>
                <c:pt idx="163">
                  <c:v>6536420000</c:v>
                </c:pt>
                <c:pt idx="164">
                  <c:v>6536420000</c:v>
                </c:pt>
                <c:pt idx="165">
                  <c:v>6536420000</c:v>
                </c:pt>
                <c:pt idx="166">
                  <c:v>6536420000</c:v>
                </c:pt>
                <c:pt idx="167">
                  <c:v>6536420000</c:v>
                </c:pt>
                <c:pt idx="168">
                  <c:v>6536420000</c:v>
                </c:pt>
                <c:pt idx="169">
                  <c:v>6536420000</c:v>
                </c:pt>
                <c:pt idx="170">
                  <c:v>6536420000</c:v>
                </c:pt>
                <c:pt idx="171">
                  <c:v>6536420000</c:v>
                </c:pt>
                <c:pt idx="172">
                  <c:v>6536420000</c:v>
                </c:pt>
                <c:pt idx="173">
                  <c:v>6536420000</c:v>
                </c:pt>
                <c:pt idx="174">
                  <c:v>6536420000</c:v>
                </c:pt>
                <c:pt idx="175">
                  <c:v>6536420000</c:v>
                </c:pt>
                <c:pt idx="176">
                  <c:v>6536420000</c:v>
                </c:pt>
                <c:pt idx="177">
                  <c:v>6536420000</c:v>
                </c:pt>
                <c:pt idx="178">
                  <c:v>6536420000</c:v>
                </c:pt>
                <c:pt idx="179">
                  <c:v>6536420000</c:v>
                </c:pt>
                <c:pt idx="180">
                  <c:v>6536420000</c:v>
                </c:pt>
                <c:pt idx="181">
                  <c:v>6536420000</c:v>
                </c:pt>
                <c:pt idx="182">
                  <c:v>6536420000</c:v>
                </c:pt>
                <c:pt idx="183">
                  <c:v>6536420000</c:v>
                </c:pt>
                <c:pt idx="184">
                  <c:v>6536420000</c:v>
                </c:pt>
                <c:pt idx="185">
                  <c:v>6536420000</c:v>
                </c:pt>
                <c:pt idx="186">
                  <c:v>6536420000</c:v>
                </c:pt>
                <c:pt idx="187">
                  <c:v>6536420000</c:v>
                </c:pt>
                <c:pt idx="188">
                  <c:v>6536420000</c:v>
                </c:pt>
                <c:pt idx="189">
                  <c:v>6536420000</c:v>
                </c:pt>
                <c:pt idx="190">
                  <c:v>6536420000</c:v>
                </c:pt>
                <c:pt idx="191">
                  <c:v>6536420000</c:v>
                </c:pt>
                <c:pt idx="192">
                  <c:v>6536420000</c:v>
                </c:pt>
                <c:pt idx="193">
                  <c:v>6536420000</c:v>
                </c:pt>
                <c:pt idx="194">
                  <c:v>6536420000</c:v>
                </c:pt>
                <c:pt idx="195">
                  <c:v>6536420000</c:v>
                </c:pt>
                <c:pt idx="196">
                  <c:v>6536420000</c:v>
                </c:pt>
                <c:pt idx="197">
                  <c:v>6536420000</c:v>
                </c:pt>
                <c:pt idx="198">
                  <c:v>6536420000</c:v>
                </c:pt>
                <c:pt idx="199">
                  <c:v>6536420000</c:v>
                </c:pt>
                <c:pt idx="200">
                  <c:v>6536420000</c:v>
                </c:pt>
                <c:pt idx="201">
                  <c:v>6536420000</c:v>
                </c:pt>
                <c:pt idx="202">
                  <c:v>6536420000</c:v>
                </c:pt>
                <c:pt idx="203">
                  <c:v>6536420000</c:v>
                </c:pt>
                <c:pt idx="204">
                  <c:v>6536420000</c:v>
                </c:pt>
                <c:pt idx="205">
                  <c:v>6536420000</c:v>
                </c:pt>
                <c:pt idx="206">
                  <c:v>6536420000</c:v>
                </c:pt>
                <c:pt idx="207">
                  <c:v>6536420000</c:v>
                </c:pt>
                <c:pt idx="208">
                  <c:v>6536420000</c:v>
                </c:pt>
                <c:pt idx="209">
                  <c:v>6536420000</c:v>
                </c:pt>
                <c:pt idx="210">
                  <c:v>6536420000</c:v>
                </c:pt>
                <c:pt idx="211">
                  <c:v>6536420000</c:v>
                </c:pt>
                <c:pt idx="212">
                  <c:v>6536420000</c:v>
                </c:pt>
                <c:pt idx="213">
                  <c:v>6536420000</c:v>
                </c:pt>
                <c:pt idx="214">
                  <c:v>6536420000</c:v>
                </c:pt>
                <c:pt idx="215">
                  <c:v>6536420000</c:v>
                </c:pt>
                <c:pt idx="216">
                  <c:v>6536420000</c:v>
                </c:pt>
                <c:pt idx="217">
                  <c:v>6536420000</c:v>
                </c:pt>
                <c:pt idx="218">
                  <c:v>6536420000</c:v>
                </c:pt>
                <c:pt idx="219">
                  <c:v>6536420000</c:v>
                </c:pt>
                <c:pt idx="220">
                  <c:v>6536420000</c:v>
                </c:pt>
                <c:pt idx="221">
                  <c:v>6536420000</c:v>
                </c:pt>
                <c:pt idx="222">
                  <c:v>6536420000</c:v>
                </c:pt>
                <c:pt idx="223">
                  <c:v>6536420000</c:v>
                </c:pt>
                <c:pt idx="224">
                  <c:v>6536420000</c:v>
                </c:pt>
                <c:pt idx="225">
                  <c:v>6536420000</c:v>
                </c:pt>
                <c:pt idx="226">
                  <c:v>6536420000</c:v>
                </c:pt>
                <c:pt idx="227">
                  <c:v>6536420000</c:v>
                </c:pt>
                <c:pt idx="228">
                  <c:v>6536420000</c:v>
                </c:pt>
                <c:pt idx="229">
                  <c:v>6536420000</c:v>
                </c:pt>
                <c:pt idx="230">
                  <c:v>6536420000</c:v>
                </c:pt>
                <c:pt idx="231">
                  <c:v>6536420000</c:v>
                </c:pt>
                <c:pt idx="232">
                  <c:v>6536420000</c:v>
                </c:pt>
                <c:pt idx="233">
                  <c:v>6536420000</c:v>
                </c:pt>
                <c:pt idx="234">
                  <c:v>6536420000</c:v>
                </c:pt>
                <c:pt idx="235">
                  <c:v>6536420000</c:v>
                </c:pt>
                <c:pt idx="236">
                  <c:v>6536420000</c:v>
                </c:pt>
                <c:pt idx="237">
                  <c:v>6536420000</c:v>
                </c:pt>
                <c:pt idx="238">
                  <c:v>6536420000</c:v>
                </c:pt>
                <c:pt idx="239">
                  <c:v>6536420000</c:v>
                </c:pt>
                <c:pt idx="240">
                  <c:v>6536420000</c:v>
                </c:pt>
                <c:pt idx="241">
                  <c:v>6536420000</c:v>
                </c:pt>
                <c:pt idx="242">
                  <c:v>6536420000</c:v>
                </c:pt>
                <c:pt idx="243">
                  <c:v>6536420000</c:v>
                </c:pt>
                <c:pt idx="244">
                  <c:v>6536420000</c:v>
                </c:pt>
                <c:pt idx="245">
                  <c:v>6536420000</c:v>
                </c:pt>
                <c:pt idx="246">
                  <c:v>6536420000</c:v>
                </c:pt>
                <c:pt idx="247">
                  <c:v>6536420000</c:v>
                </c:pt>
                <c:pt idx="248">
                  <c:v>6536420000</c:v>
                </c:pt>
                <c:pt idx="249">
                  <c:v>6536420000</c:v>
                </c:pt>
                <c:pt idx="250">
                  <c:v>6536420000</c:v>
                </c:pt>
                <c:pt idx="251">
                  <c:v>6536420000</c:v>
                </c:pt>
                <c:pt idx="252">
                  <c:v>6536420000</c:v>
                </c:pt>
                <c:pt idx="253">
                  <c:v>6536420000</c:v>
                </c:pt>
                <c:pt idx="254">
                  <c:v>6536420000</c:v>
                </c:pt>
                <c:pt idx="255">
                  <c:v>6536420000</c:v>
                </c:pt>
                <c:pt idx="256">
                  <c:v>6536420000</c:v>
                </c:pt>
                <c:pt idx="257">
                  <c:v>6536420000</c:v>
                </c:pt>
                <c:pt idx="258">
                  <c:v>6536420000</c:v>
                </c:pt>
                <c:pt idx="259">
                  <c:v>6536420000</c:v>
                </c:pt>
                <c:pt idx="260">
                  <c:v>6536420000</c:v>
                </c:pt>
                <c:pt idx="261">
                  <c:v>6536420000</c:v>
                </c:pt>
                <c:pt idx="262">
                  <c:v>6536420000</c:v>
                </c:pt>
                <c:pt idx="263">
                  <c:v>6536420000</c:v>
                </c:pt>
                <c:pt idx="264">
                  <c:v>6536420000</c:v>
                </c:pt>
                <c:pt idx="265">
                  <c:v>6536420000</c:v>
                </c:pt>
                <c:pt idx="266">
                  <c:v>6536420000</c:v>
                </c:pt>
                <c:pt idx="267">
                  <c:v>6536420000</c:v>
                </c:pt>
                <c:pt idx="268">
                  <c:v>6536420000</c:v>
                </c:pt>
                <c:pt idx="269">
                  <c:v>6536420000</c:v>
                </c:pt>
                <c:pt idx="270">
                  <c:v>6536420000</c:v>
                </c:pt>
                <c:pt idx="271">
                  <c:v>6536420000</c:v>
                </c:pt>
                <c:pt idx="272">
                  <c:v>6536420000</c:v>
                </c:pt>
                <c:pt idx="273">
                  <c:v>6536420000</c:v>
                </c:pt>
                <c:pt idx="274">
                  <c:v>6536420000</c:v>
                </c:pt>
                <c:pt idx="275">
                  <c:v>6536420000</c:v>
                </c:pt>
                <c:pt idx="276">
                  <c:v>6536420000</c:v>
                </c:pt>
                <c:pt idx="277">
                  <c:v>6536420000</c:v>
                </c:pt>
                <c:pt idx="278">
                  <c:v>6536420000</c:v>
                </c:pt>
                <c:pt idx="279">
                  <c:v>6536420000</c:v>
                </c:pt>
                <c:pt idx="280">
                  <c:v>6536420000</c:v>
                </c:pt>
                <c:pt idx="281">
                  <c:v>6536420000</c:v>
                </c:pt>
                <c:pt idx="282">
                  <c:v>6536420000</c:v>
                </c:pt>
                <c:pt idx="283">
                  <c:v>6536420000</c:v>
                </c:pt>
                <c:pt idx="284">
                  <c:v>6536420000</c:v>
                </c:pt>
                <c:pt idx="285">
                  <c:v>6536420000</c:v>
                </c:pt>
                <c:pt idx="286">
                  <c:v>6536420000</c:v>
                </c:pt>
                <c:pt idx="287">
                  <c:v>6536420000</c:v>
                </c:pt>
                <c:pt idx="288">
                  <c:v>6536420000</c:v>
                </c:pt>
                <c:pt idx="289">
                  <c:v>6536420000</c:v>
                </c:pt>
                <c:pt idx="290">
                  <c:v>6536420000</c:v>
                </c:pt>
                <c:pt idx="291">
                  <c:v>6536420000</c:v>
                </c:pt>
                <c:pt idx="292">
                  <c:v>6536420000</c:v>
                </c:pt>
                <c:pt idx="293">
                  <c:v>6536420000</c:v>
                </c:pt>
                <c:pt idx="294">
                  <c:v>6536420000</c:v>
                </c:pt>
                <c:pt idx="295">
                  <c:v>6536420000</c:v>
                </c:pt>
                <c:pt idx="296">
                  <c:v>6536420000</c:v>
                </c:pt>
                <c:pt idx="297">
                  <c:v>6536420000</c:v>
                </c:pt>
                <c:pt idx="298">
                  <c:v>6536420000</c:v>
                </c:pt>
                <c:pt idx="299">
                  <c:v>6536420000</c:v>
                </c:pt>
                <c:pt idx="300">
                  <c:v>6536420000</c:v>
                </c:pt>
                <c:pt idx="301">
                  <c:v>6536420000</c:v>
                </c:pt>
                <c:pt idx="302">
                  <c:v>6536420000</c:v>
                </c:pt>
                <c:pt idx="303">
                  <c:v>6536420000</c:v>
                </c:pt>
                <c:pt idx="304">
                  <c:v>6536420000</c:v>
                </c:pt>
                <c:pt idx="305">
                  <c:v>6536420000</c:v>
                </c:pt>
                <c:pt idx="306">
                  <c:v>6536420000</c:v>
                </c:pt>
                <c:pt idx="307">
                  <c:v>6536420000</c:v>
                </c:pt>
                <c:pt idx="308">
                  <c:v>6536420000</c:v>
                </c:pt>
                <c:pt idx="309">
                  <c:v>6536420000</c:v>
                </c:pt>
                <c:pt idx="310">
                  <c:v>6536420000</c:v>
                </c:pt>
                <c:pt idx="311">
                  <c:v>6536420000</c:v>
                </c:pt>
                <c:pt idx="312">
                  <c:v>6536420000</c:v>
                </c:pt>
                <c:pt idx="313">
                  <c:v>6536420000</c:v>
                </c:pt>
                <c:pt idx="314">
                  <c:v>6536420000</c:v>
                </c:pt>
                <c:pt idx="315">
                  <c:v>6536420000</c:v>
                </c:pt>
                <c:pt idx="316">
                  <c:v>6536420000</c:v>
                </c:pt>
                <c:pt idx="317">
                  <c:v>6536420000</c:v>
                </c:pt>
                <c:pt idx="318">
                  <c:v>6536420000</c:v>
                </c:pt>
                <c:pt idx="319">
                  <c:v>6536420000</c:v>
                </c:pt>
                <c:pt idx="320">
                  <c:v>6536420000</c:v>
                </c:pt>
                <c:pt idx="321">
                  <c:v>6536420000</c:v>
                </c:pt>
                <c:pt idx="322">
                  <c:v>6536420000</c:v>
                </c:pt>
                <c:pt idx="323">
                  <c:v>6536420000</c:v>
                </c:pt>
                <c:pt idx="324">
                  <c:v>6536420000</c:v>
                </c:pt>
                <c:pt idx="325">
                  <c:v>6536420000</c:v>
                </c:pt>
                <c:pt idx="326">
                  <c:v>6536420000</c:v>
                </c:pt>
                <c:pt idx="327">
                  <c:v>6536420000</c:v>
                </c:pt>
                <c:pt idx="328">
                  <c:v>6536420000</c:v>
                </c:pt>
                <c:pt idx="329">
                  <c:v>6536420000</c:v>
                </c:pt>
                <c:pt idx="330">
                  <c:v>6536420000</c:v>
                </c:pt>
                <c:pt idx="331">
                  <c:v>6536420000</c:v>
                </c:pt>
                <c:pt idx="332">
                  <c:v>6536420000</c:v>
                </c:pt>
                <c:pt idx="333">
                  <c:v>6536420000</c:v>
                </c:pt>
                <c:pt idx="334">
                  <c:v>6536420000</c:v>
                </c:pt>
                <c:pt idx="335">
                  <c:v>6536420000</c:v>
                </c:pt>
                <c:pt idx="336">
                  <c:v>6536420000</c:v>
                </c:pt>
                <c:pt idx="337">
                  <c:v>6536420000</c:v>
                </c:pt>
                <c:pt idx="338">
                  <c:v>6536420000</c:v>
                </c:pt>
                <c:pt idx="339">
                  <c:v>6536420000</c:v>
                </c:pt>
                <c:pt idx="340">
                  <c:v>6536420000</c:v>
                </c:pt>
                <c:pt idx="341">
                  <c:v>6536420000</c:v>
                </c:pt>
                <c:pt idx="342">
                  <c:v>6536420000</c:v>
                </c:pt>
                <c:pt idx="343">
                  <c:v>6536420000</c:v>
                </c:pt>
                <c:pt idx="344">
                  <c:v>6536420000</c:v>
                </c:pt>
                <c:pt idx="345">
                  <c:v>6536420000</c:v>
                </c:pt>
                <c:pt idx="346">
                  <c:v>6536420000</c:v>
                </c:pt>
                <c:pt idx="347">
                  <c:v>6536420000</c:v>
                </c:pt>
                <c:pt idx="348">
                  <c:v>6536420000</c:v>
                </c:pt>
                <c:pt idx="349">
                  <c:v>6536420000</c:v>
                </c:pt>
                <c:pt idx="350">
                  <c:v>6536420000</c:v>
                </c:pt>
                <c:pt idx="351">
                  <c:v>6536420000</c:v>
                </c:pt>
                <c:pt idx="352">
                  <c:v>6536420000</c:v>
                </c:pt>
                <c:pt idx="353">
                  <c:v>6536420000</c:v>
                </c:pt>
                <c:pt idx="354">
                  <c:v>6536420000</c:v>
                </c:pt>
                <c:pt idx="355">
                  <c:v>6536420000</c:v>
                </c:pt>
                <c:pt idx="356">
                  <c:v>6536420000</c:v>
                </c:pt>
                <c:pt idx="357">
                  <c:v>6536420000</c:v>
                </c:pt>
                <c:pt idx="358">
                  <c:v>6536420000</c:v>
                </c:pt>
                <c:pt idx="359">
                  <c:v>6536420000</c:v>
                </c:pt>
                <c:pt idx="360">
                  <c:v>6536420000</c:v>
                </c:pt>
                <c:pt idx="361">
                  <c:v>6536420000</c:v>
                </c:pt>
                <c:pt idx="362">
                  <c:v>6536420000</c:v>
                </c:pt>
                <c:pt idx="363">
                  <c:v>6536420000</c:v>
                </c:pt>
                <c:pt idx="364">
                  <c:v>6536420000</c:v>
                </c:pt>
                <c:pt idx="365">
                  <c:v>6536420000</c:v>
                </c:pt>
                <c:pt idx="366">
                  <c:v>6536420000</c:v>
                </c:pt>
                <c:pt idx="367">
                  <c:v>6536420000</c:v>
                </c:pt>
                <c:pt idx="368">
                  <c:v>6536420000</c:v>
                </c:pt>
                <c:pt idx="369">
                  <c:v>6536420000</c:v>
                </c:pt>
                <c:pt idx="370">
                  <c:v>6536410000</c:v>
                </c:pt>
                <c:pt idx="371">
                  <c:v>6536410000</c:v>
                </c:pt>
                <c:pt idx="372">
                  <c:v>6536410000</c:v>
                </c:pt>
                <c:pt idx="373">
                  <c:v>6536410000</c:v>
                </c:pt>
                <c:pt idx="374">
                  <c:v>6536410000</c:v>
                </c:pt>
                <c:pt idx="375">
                  <c:v>6536410000</c:v>
                </c:pt>
                <c:pt idx="376">
                  <c:v>6536410000</c:v>
                </c:pt>
                <c:pt idx="377">
                  <c:v>6536410000</c:v>
                </c:pt>
                <c:pt idx="378">
                  <c:v>6536410000</c:v>
                </c:pt>
                <c:pt idx="379">
                  <c:v>6536410000</c:v>
                </c:pt>
                <c:pt idx="380">
                  <c:v>6536410000</c:v>
                </c:pt>
                <c:pt idx="381">
                  <c:v>6536410000</c:v>
                </c:pt>
                <c:pt idx="382">
                  <c:v>6536410000</c:v>
                </c:pt>
                <c:pt idx="383">
                  <c:v>6536410000</c:v>
                </c:pt>
                <c:pt idx="384">
                  <c:v>6536410000</c:v>
                </c:pt>
                <c:pt idx="385">
                  <c:v>6536410000</c:v>
                </c:pt>
                <c:pt idx="386">
                  <c:v>6536410000</c:v>
                </c:pt>
                <c:pt idx="387">
                  <c:v>6536410000</c:v>
                </c:pt>
                <c:pt idx="388">
                  <c:v>6536410000</c:v>
                </c:pt>
                <c:pt idx="389">
                  <c:v>6536410000</c:v>
                </c:pt>
                <c:pt idx="390">
                  <c:v>6536410000</c:v>
                </c:pt>
                <c:pt idx="391">
                  <c:v>6536410000</c:v>
                </c:pt>
                <c:pt idx="392">
                  <c:v>6536410000</c:v>
                </c:pt>
                <c:pt idx="393">
                  <c:v>6536410000</c:v>
                </c:pt>
                <c:pt idx="394">
                  <c:v>6536410000</c:v>
                </c:pt>
                <c:pt idx="395">
                  <c:v>6536410000</c:v>
                </c:pt>
                <c:pt idx="396">
                  <c:v>6536410000</c:v>
                </c:pt>
                <c:pt idx="397">
                  <c:v>6536410000</c:v>
                </c:pt>
                <c:pt idx="398">
                  <c:v>6536400000</c:v>
                </c:pt>
                <c:pt idx="399">
                  <c:v>6536400000</c:v>
                </c:pt>
                <c:pt idx="400">
                  <c:v>6536400000</c:v>
                </c:pt>
                <c:pt idx="401">
                  <c:v>6536400000</c:v>
                </c:pt>
                <c:pt idx="402">
                  <c:v>6536400000</c:v>
                </c:pt>
                <c:pt idx="403">
                  <c:v>6536400000</c:v>
                </c:pt>
                <c:pt idx="404">
                  <c:v>6536400000</c:v>
                </c:pt>
                <c:pt idx="405">
                  <c:v>6536400000</c:v>
                </c:pt>
                <c:pt idx="406">
                  <c:v>6536400000</c:v>
                </c:pt>
                <c:pt idx="407">
                  <c:v>6536400000</c:v>
                </c:pt>
                <c:pt idx="408">
                  <c:v>6536400000</c:v>
                </c:pt>
                <c:pt idx="409">
                  <c:v>6536400000</c:v>
                </c:pt>
                <c:pt idx="410">
                  <c:v>6536400000</c:v>
                </c:pt>
                <c:pt idx="411">
                  <c:v>6536400000</c:v>
                </c:pt>
                <c:pt idx="412">
                  <c:v>6536390000</c:v>
                </c:pt>
                <c:pt idx="413">
                  <c:v>6536390000</c:v>
                </c:pt>
                <c:pt idx="414">
                  <c:v>6536390000</c:v>
                </c:pt>
                <c:pt idx="415">
                  <c:v>6536390000</c:v>
                </c:pt>
                <c:pt idx="416">
                  <c:v>6536390000</c:v>
                </c:pt>
                <c:pt idx="417">
                  <c:v>6536390000</c:v>
                </c:pt>
                <c:pt idx="418">
                  <c:v>6536390000</c:v>
                </c:pt>
                <c:pt idx="419">
                  <c:v>6536390000</c:v>
                </c:pt>
                <c:pt idx="420">
                  <c:v>6536390000</c:v>
                </c:pt>
                <c:pt idx="421">
                  <c:v>6536380000</c:v>
                </c:pt>
                <c:pt idx="422">
                  <c:v>6536380000</c:v>
                </c:pt>
                <c:pt idx="423">
                  <c:v>6536380000</c:v>
                </c:pt>
                <c:pt idx="424">
                  <c:v>6536380000</c:v>
                </c:pt>
                <c:pt idx="425">
                  <c:v>6536380000</c:v>
                </c:pt>
                <c:pt idx="426">
                  <c:v>6536380000</c:v>
                </c:pt>
                <c:pt idx="427">
                  <c:v>6536380000</c:v>
                </c:pt>
                <c:pt idx="428">
                  <c:v>6536370000</c:v>
                </c:pt>
                <c:pt idx="429">
                  <c:v>6536370000</c:v>
                </c:pt>
                <c:pt idx="430">
                  <c:v>6536370000</c:v>
                </c:pt>
                <c:pt idx="431">
                  <c:v>6536370000</c:v>
                </c:pt>
                <c:pt idx="432">
                  <c:v>6536370000</c:v>
                </c:pt>
                <c:pt idx="433">
                  <c:v>6536370000</c:v>
                </c:pt>
                <c:pt idx="434">
                  <c:v>6536360000</c:v>
                </c:pt>
                <c:pt idx="435">
                  <c:v>6536360000</c:v>
                </c:pt>
                <c:pt idx="436">
                  <c:v>6536360000</c:v>
                </c:pt>
                <c:pt idx="437">
                  <c:v>6536360000</c:v>
                </c:pt>
                <c:pt idx="438">
                  <c:v>6536350000</c:v>
                </c:pt>
                <c:pt idx="439">
                  <c:v>6536350000</c:v>
                </c:pt>
                <c:pt idx="440">
                  <c:v>6536350000</c:v>
                </c:pt>
                <c:pt idx="441">
                  <c:v>6536350000</c:v>
                </c:pt>
                <c:pt idx="442">
                  <c:v>6536340000</c:v>
                </c:pt>
                <c:pt idx="443">
                  <c:v>6536340000</c:v>
                </c:pt>
                <c:pt idx="444">
                  <c:v>6536340000</c:v>
                </c:pt>
                <c:pt idx="445">
                  <c:v>6536340000</c:v>
                </c:pt>
                <c:pt idx="446">
                  <c:v>6536330000</c:v>
                </c:pt>
                <c:pt idx="447">
                  <c:v>6536330000</c:v>
                </c:pt>
                <c:pt idx="448">
                  <c:v>6536330000</c:v>
                </c:pt>
                <c:pt idx="449">
                  <c:v>6536320000</c:v>
                </c:pt>
                <c:pt idx="450">
                  <c:v>6536320000</c:v>
                </c:pt>
                <c:pt idx="451">
                  <c:v>6536320000</c:v>
                </c:pt>
                <c:pt idx="452">
                  <c:v>6536310000</c:v>
                </c:pt>
                <c:pt idx="453">
                  <c:v>6536310000</c:v>
                </c:pt>
                <c:pt idx="454">
                  <c:v>6536300000</c:v>
                </c:pt>
                <c:pt idx="455">
                  <c:v>6536300000</c:v>
                </c:pt>
                <c:pt idx="456">
                  <c:v>6536300000</c:v>
                </c:pt>
                <c:pt idx="457">
                  <c:v>6536290000</c:v>
                </c:pt>
                <c:pt idx="458">
                  <c:v>6536290000</c:v>
                </c:pt>
                <c:pt idx="459">
                  <c:v>6536280000</c:v>
                </c:pt>
                <c:pt idx="460">
                  <c:v>6536280000</c:v>
                </c:pt>
                <c:pt idx="461">
                  <c:v>6536270000</c:v>
                </c:pt>
                <c:pt idx="462">
                  <c:v>6536270000</c:v>
                </c:pt>
                <c:pt idx="463">
                  <c:v>6536260000</c:v>
                </c:pt>
                <c:pt idx="464">
                  <c:v>6536250000</c:v>
                </c:pt>
                <c:pt idx="465">
                  <c:v>6536250000</c:v>
                </c:pt>
                <c:pt idx="466">
                  <c:v>6536240000</c:v>
                </c:pt>
                <c:pt idx="467">
                  <c:v>6536240000</c:v>
                </c:pt>
                <c:pt idx="468">
                  <c:v>6536230000</c:v>
                </c:pt>
                <c:pt idx="469">
                  <c:v>6536220000</c:v>
                </c:pt>
                <c:pt idx="470">
                  <c:v>6536220000</c:v>
                </c:pt>
                <c:pt idx="471">
                  <c:v>6536210000</c:v>
                </c:pt>
                <c:pt idx="472">
                  <c:v>6536200000</c:v>
                </c:pt>
                <c:pt idx="473">
                  <c:v>6536190000</c:v>
                </c:pt>
                <c:pt idx="474">
                  <c:v>6536180000</c:v>
                </c:pt>
                <c:pt idx="475">
                  <c:v>6536180000</c:v>
                </c:pt>
                <c:pt idx="476">
                  <c:v>6536170000</c:v>
                </c:pt>
                <c:pt idx="477">
                  <c:v>6536160000</c:v>
                </c:pt>
                <c:pt idx="478">
                  <c:v>6536150000</c:v>
                </c:pt>
                <c:pt idx="479">
                  <c:v>6536140000</c:v>
                </c:pt>
                <c:pt idx="480">
                  <c:v>6536130000</c:v>
                </c:pt>
                <c:pt idx="481">
                  <c:v>6536120000</c:v>
                </c:pt>
                <c:pt idx="482">
                  <c:v>6536110000</c:v>
                </c:pt>
                <c:pt idx="483">
                  <c:v>6536100000</c:v>
                </c:pt>
                <c:pt idx="484">
                  <c:v>6536080000</c:v>
                </c:pt>
                <c:pt idx="485">
                  <c:v>6536070000</c:v>
                </c:pt>
                <c:pt idx="486">
                  <c:v>6536060000</c:v>
                </c:pt>
                <c:pt idx="487">
                  <c:v>6536050000</c:v>
                </c:pt>
                <c:pt idx="488">
                  <c:v>6536030000</c:v>
                </c:pt>
                <c:pt idx="489">
                  <c:v>6536020000</c:v>
                </c:pt>
                <c:pt idx="490">
                  <c:v>6536000000</c:v>
                </c:pt>
                <c:pt idx="491">
                  <c:v>6535990000</c:v>
                </c:pt>
                <c:pt idx="492">
                  <c:v>6535970000</c:v>
                </c:pt>
                <c:pt idx="493">
                  <c:v>6535960000</c:v>
                </c:pt>
                <c:pt idx="494">
                  <c:v>6535940000</c:v>
                </c:pt>
                <c:pt idx="495">
                  <c:v>6535920000</c:v>
                </c:pt>
                <c:pt idx="496">
                  <c:v>6535910000</c:v>
                </c:pt>
                <c:pt idx="497">
                  <c:v>6535890000</c:v>
                </c:pt>
                <c:pt idx="498">
                  <c:v>6535870000</c:v>
                </c:pt>
                <c:pt idx="499">
                  <c:v>6535850000</c:v>
                </c:pt>
                <c:pt idx="500">
                  <c:v>6535830000</c:v>
                </c:pt>
                <c:pt idx="501">
                  <c:v>6535810000</c:v>
                </c:pt>
                <c:pt idx="502">
                  <c:v>6535790000</c:v>
                </c:pt>
                <c:pt idx="503">
                  <c:v>6535760000</c:v>
                </c:pt>
                <c:pt idx="504">
                  <c:v>6535740000</c:v>
                </c:pt>
                <c:pt idx="505">
                  <c:v>6535720000</c:v>
                </c:pt>
                <c:pt idx="506">
                  <c:v>6535690000</c:v>
                </c:pt>
                <c:pt idx="507">
                  <c:v>6535670000</c:v>
                </c:pt>
                <c:pt idx="508">
                  <c:v>6535640000</c:v>
                </c:pt>
                <c:pt idx="509">
                  <c:v>6535610000</c:v>
                </c:pt>
                <c:pt idx="510">
                  <c:v>6535580000</c:v>
                </c:pt>
                <c:pt idx="511">
                  <c:v>6535550000</c:v>
                </c:pt>
                <c:pt idx="512">
                  <c:v>6535520000</c:v>
                </c:pt>
                <c:pt idx="513">
                  <c:v>6535490000</c:v>
                </c:pt>
                <c:pt idx="514">
                  <c:v>6535460000</c:v>
                </c:pt>
                <c:pt idx="515">
                  <c:v>6535430000</c:v>
                </c:pt>
                <c:pt idx="516">
                  <c:v>6535390000</c:v>
                </c:pt>
                <c:pt idx="517">
                  <c:v>6535350000</c:v>
                </c:pt>
                <c:pt idx="518">
                  <c:v>6535320000</c:v>
                </c:pt>
                <c:pt idx="519">
                  <c:v>6535280000</c:v>
                </c:pt>
                <c:pt idx="520">
                  <c:v>6535240000</c:v>
                </c:pt>
                <c:pt idx="521">
                  <c:v>6535200000</c:v>
                </c:pt>
                <c:pt idx="522">
                  <c:v>6535150000</c:v>
                </c:pt>
                <c:pt idx="523">
                  <c:v>6535110000</c:v>
                </c:pt>
                <c:pt idx="524">
                  <c:v>6535060000</c:v>
                </c:pt>
                <c:pt idx="525">
                  <c:v>6535020000</c:v>
                </c:pt>
                <c:pt idx="526">
                  <c:v>6534970000</c:v>
                </c:pt>
                <c:pt idx="527">
                  <c:v>6534910000</c:v>
                </c:pt>
                <c:pt idx="528">
                  <c:v>6534860000</c:v>
                </c:pt>
                <c:pt idx="529">
                  <c:v>6534810000</c:v>
                </c:pt>
                <c:pt idx="530">
                  <c:v>6534750000</c:v>
                </c:pt>
                <c:pt idx="531">
                  <c:v>6534690000</c:v>
                </c:pt>
                <c:pt idx="532">
                  <c:v>6534630000</c:v>
                </c:pt>
                <c:pt idx="533">
                  <c:v>6534570000</c:v>
                </c:pt>
                <c:pt idx="534">
                  <c:v>6534510000</c:v>
                </c:pt>
                <c:pt idx="535">
                  <c:v>6534440000</c:v>
                </c:pt>
                <c:pt idx="536">
                  <c:v>6534370000</c:v>
                </c:pt>
                <c:pt idx="537">
                  <c:v>6534300000</c:v>
                </c:pt>
                <c:pt idx="538">
                  <c:v>6534230000</c:v>
                </c:pt>
                <c:pt idx="539">
                  <c:v>6534160000</c:v>
                </c:pt>
                <c:pt idx="540">
                  <c:v>6534080000</c:v>
                </c:pt>
                <c:pt idx="541">
                  <c:v>6534000000</c:v>
                </c:pt>
                <c:pt idx="542">
                  <c:v>6533910000</c:v>
                </c:pt>
                <c:pt idx="543">
                  <c:v>6533830000</c:v>
                </c:pt>
                <c:pt idx="544">
                  <c:v>6533740000</c:v>
                </c:pt>
                <c:pt idx="545">
                  <c:v>6533650000</c:v>
                </c:pt>
                <c:pt idx="546">
                  <c:v>6533560000</c:v>
                </c:pt>
                <c:pt idx="547">
                  <c:v>6533460000</c:v>
                </c:pt>
                <c:pt idx="548">
                  <c:v>6533360000</c:v>
                </c:pt>
                <c:pt idx="549">
                  <c:v>6533250000</c:v>
                </c:pt>
                <c:pt idx="550">
                  <c:v>6533150000</c:v>
                </c:pt>
                <c:pt idx="551">
                  <c:v>6533040000</c:v>
                </c:pt>
                <c:pt idx="552">
                  <c:v>6532920000</c:v>
                </c:pt>
                <c:pt idx="553">
                  <c:v>6532810000</c:v>
                </c:pt>
                <c:pt idx="554">
                  <c:v>6532690000</c:v>
                </c:pt>
                <c:pt idx="555">
                  <c:v>6532560000</c:v>
                </c:pt>
                <c:pt idx="556">
                  <c:v>6532430000</c:v>
                </c:pt>
                <c:pt idx="557">
                  <c:v>6532300000</c:v>
                </c:pt>
                <c:pt idx="558">
                  <c:v>6532170000</c:v>
                </c:pt>
                <c:pt idx="559">
                  <c:v>6532030000</c:v>
                </c:pt>
                <c:pt idx="560">
                  <c:v>6531880000</c:v>
                </c:pt>
                <c:pt idx="561">
                  <c:v>6531730000</c:v>
                </c:pt>
                <c:pt idx="562">
                  <c:v>6531580000</c:v>
                </c:pt>
                <c:pt idx="563">
                  <c:v>6531430000</c:v>
                </c:pt>
                <c:pt idx="564">
                  <c:v>6531260000</c:v>
                </c:pt>
                <c:pt idx="565">
                  <c:v>6531100000</c:v>
                </c:pt>
                <c:pt idx="566">
                  <c:v>6530930000</c:v>
                </c:pt>
                <c:pt idx="567">
                  <c:v>6530750000</c:v>
                </c:pt>
                <c:pt idx="568">
                  <c:v>6530570000</c:v>
                </c:pt>
                <c:pt idx="569">
                  <c:v>6530380000</c:v>
                </c:pt>
                <c:pt idx="570">
                  <c:v>6530190000</c:v>
                </c:pt>
                <c:pt idx="571">
                  <c:v>6530000000</c:v>
                </c:pt>
                <c:pt idx="572">
                  <c:v>6529800000</c:v>
                </c:pt>
                <c:pt idx="573">
                  <c:v>6529590000</c:v>
                </c:pt>
                <c:pt idx="574">
                  <c:v>6529380000</c:v>
                </c:pt>
                <c:pt idx="575">
                  <c:v>6529160000</c:v>
                </c:pt>
                <c:pt idx="576">
                  <c:v>6528940000</c:v>
                </c:pt>
                <c:pt idx="577">
                  <c:v>6528710000</c:v>
                </c:pt>
                <c:pt idx="578">
                  <c:v>6528480000</c:v>
                </c:pt>
                <c:pt idx="579">
                  <c:v>6528240000</c:v>
                </c:pt>
                <c:pt idx="580">
                  <c:v>6527990000</c:v>
                </c:pt>
                <c:pt idx="581">
                  <c:v>6527740000</c:v>
                </c:pt>
                <c:pt idx="582">
                  <c:v>6527480000</c:v>
                </c:pt>
                <c:pt idx="583">
                  <c:v>6527220000</c:v>
                </c:pt>
                <c:pt idx="584">
                  <c:v>6526950000</c:v>
                </c:pt>
                <c:pt idx="585">
                  <c:v>6526670000</c:v>
                </c:pt>
                <c:pt idx="586">
                  <c:v>6526390000</c:v>
                </c:pt>
                <c:pt idx="587">
                  <c:v>6526100000</c:v>
                </c:pt>
                <c:pt idx="588">
                  <c:v>6525810000</c:v>
                </c:pt>
                <c:pt idx="589">
                  <c:v>6525510000</c:v>
                </c:pt>
                <c:pt idx="590">
                  <c:v>6525200000</c:v>
                </c:pt>
                <c:pt idx="591">
                  <c:v>6524890000</c:v>
                </c:pt>
                <c:pt idx="592">
                  <c:v>6524570000</c:v>
                </c:pt>
                <c:pt idx="593">
                  <c:v>6524250000</c:v>
                </c:pt>
                <c:pt idx="594">
                  <c:v>6523920000</c:v>
                </c:pt>
                <c:pt idx="595">
                  <c:v>6523580000</c:v>
                </c:pt>
                <c:pt idx="596">
                  <c:v>6523240000</c:v>
                </c:pt>
                <c:pt idx="597">
                  <c:v>6522900000</c:v>
                </c:pt>
                <c:pt idx="598">
                  <c:v>6522540000</c:v>
                </c:pt>
                <c:pt idx="599">
                  <c:v>6522180000</c:v>
                </c:pt>
                <c:pt idx="600">
                  <c:v>6521820000</c:v>
                </c:pt>
                <c:pt idx="601">
                  <c:v>6521450000</c:v>
                </c:pt>
                <c:pt idx="602">
                  <c:v>6521070000</c:v>
                </c:pt>
                <c:pt idx="603">
                  <c:v>6520690000</c:v>
                </c:pt>
                <c:pt idx="604">
                  <c:v>6520310000</c:v>
                </c:pt>
                <c:pt idx="605">
                  <c:v>6519920000</c:v>
                </c:pt>
                <c:pt idx="606">
                  <c:v>6519520000</c:v>
                </c:pt>
                <c:pt idx="607">
                  <c:v>6519120000</c:v>
                </c:pt>
                <c:pt idx="608">
                  <c:v>6518710000</c:v>
                </c:pt>
                <c:pt idx="609">
                  <c:v>6518300000</c:v>
                </c:pt>
                <c:pt idx="610">
                  <c:v>6517890000</c:v>
                </c:pt>
                <c:pt idx="611">
                  <c:v>6517470000</c:v>
                </c:pt>
                <c:pt idx="612">
                  <c:v>6517050000</c:v>
                </c:pt>
                <c:pt idx="613">
                  <c:v>6516630000</c:v>
                </c:pt>
                <c:pt idx="614">
                  <c:v>6516200000</c:v>
                </c:pt>
                <c:pt idx="615">
                  <c:v>6515770000</c:v>
                </c:pt>
                <c:pt idx="616">
                  <c:v>6515340000</c:v>
                </c:pt>
                <c:pt idx="617">
                  <c:v>6514900000</c:v>
                </c:pt>
                <c:pt idx="618">
                  <c:v>6514460000</c:v>
                </c:pt>
                <c:pt idx="619">
                  <c:v>6514020000</c:v>
                </c:pt>
                <c:pt idx="620">
                  <c:v>6513580000</c:v>
                </c:pt>
                <c:pt idx="621">
                  <c:v>6513130000</c:v>
                </c:pt>
                <c:pt idx="622">
                  <c:v>6512690000</c:v>
                </c:pt>
                <c:pt idx="623">
                  <c:v>6512240000</c:v>
                </c:pt>
                <c:pt idx="624">
                  <c:v>6511790000</c:v>
                </c:pt>
                <c:pt idx="625">
                  <c:v>6511350000</c:v>
                </c:pt>
                <c:pt idx="626">
                  <c:v>6510900000</c:v>
                </c:pt>
                <c:pt idx="627">
                  <c:v>6510450000</c:v>
                </c:pt>
                <c:pt idx="628">
                  <c:v>6510000000</c:v>
                </c:pt>
                <c:pt idx="629">
                  <c:v>6509560000</c:v>
                </c:pt>
                <c:pt idx="630">
                  <c:v>6509110000</c:v>
                </c:pt>
                <c:pt idx="631">
                  <c:v>6508670000</c:v>
                </c:pt>
                <c:pt idx="632">
                  <c:v>6508230000</c:v>
                </c:pt>
                <c:pt idx="633">
                  <c:v>6507790000</c:v>
                </c:pt>
                <c:pt idx="634">
                  <c:v>6507350000</c:v>
                </c:pt>
                <c:pt idx="635">
                  <c:v>6506910000</c:v>
                </c:pt>
                <c:pt idx="636">
                  <c:v>6506480000</c:v>
                </c:pt>
                <c:pt idx="637">
                  <c:v>6506050000</c:v>
                </c:pt>
                <c:pt idx="638">
                  <c:v>6505620000</c:v>
                </c:pt>
                <c:pt idx="639">
                  <c:v>6505190000</c:v>
                </c:pt>
                <c:pt idx="640">
                  <c:v>6504770000</c:v>
                </c:pt>
                <c:pt idx="641">
                  <c:v>6504360000</c:v>
                </c:pt>
                <c:pt idx="642">
                  <c:v>6503950000</c:v>
                </c:pt>
                <c:pt idx="643">
                  <c:v>6503540000</c:v>
                </c:pt>
                <c:pt idx="644">
                  <c:v>6503130000</c:v>
                </c:pt>
                <c:pt idx="645">
                  <c:v>6502740000</c:v>
                </c:pt>
                <c:pt idx="646">
                  <c:v>6502340000</c:v>
                </c:pt>
                <c:pt idx="647">
                  <c:v>6501950000</c:v>
                </c:pt>
                <c:pt idx="648">
                  <c:v>6501570000</c:v>
                </c:pt>
                <c:pt idx="649">
                  <c:v>6501190000</c:v>
                </c:pt>
                <c:pt idx="650">
                  <c:v>6500810000</c:v>
                </c:pt>
                <c:pt idx="651">
                  <c:v>6500440000</c:v>
                </c:pt>
                <c:pt idx="652">
                  <c:v>6500080000</c:v>
                </c:pt>
                <c:pt idx="653">
                  <c:v>6499720000</c:v>
                </c:pt>
                <c:pt idx="654">
                  <c:v>6499360000</c:v>
                </c:pt>
                <c:pt idx="655">
                  <c:v>6499020000</c:v>
                </c:pt>
                <c:pt idx="656">
                  <c:v>6498680000</c:v>
                </c:pt>
                <c:pt idx="657">
                  <c:v>6498340000</c:v>
                </c:pt>
                <c:pt idx="658">
                  <c:v>6498010000</c:v>
                </c:pt>
                <c:pt idx="659">
                  <c:v>6497690000</c:v>
                </c:pt>
                <c:pt idx="660">
                  <c:v>6497380000</c:v>
                </c:pt>
                <c:pt idx="661">
                  <c:v>6497060000</c:v>
                </c:pt>
                <c:pt idx="662">
                  <c:v>6496760000</c:v>
                </c:pt>
                <c:pt idx="663">
                  <c:v>6496460000</c:v>
                </c:pt>
                <c:pt idx="664">
                  <c:v>6496170000</c:v>
                </c:pt>
                <c:pt idx="665">
                  <c:v>6495880000</c:v>
                </c:pt>
                <c:pt idx="666">
                  <c:v>6495600000</c:v>
                </c:pt>
                <c:pt idx="667">
                  <c:v>6495330000</c:v>
                </c:pt>
                <c:pt idx="668">
                  <c:v>6495060000</c:v>
                </c:pt>
                <c:pt idx="669">
                  <c:v>6494790000</c:v>
                </c:pt>
                <c:pt idx="670">
                  <c:v>6494540000</c:v>
                </c:pt>
                <c:pt idx="671">
                  <c:v>6494280000</c:v>
                </c:pt>
                <c:pt idx="672">
                  <c:v>6494040000</c:v>
                </c:pt>
                <c:pt idx="673">
                  <c:v>6493800000</c:v>
                </c:pt>
                <c:pt idx="674">
                  <c:v>6493570000</c:v>
                </c:pt>
                <c:pt idx="675">
                  <c:v>6493340000</c:v>
                </c:pt>
                <c:pt idx="676">
                  <c:v>6493120000</c:v>
                </c:pt>
                <c:pt idx="677">
                  <c:v>6492900000</c:v>
                </c:pt>
                <c:pt idx="678">
                  <c:v>6492690000</c:v>
                </c:pt>
                <c:pt idx="679">
                  <c:v>6492490000</c:v>
                </c:pt>
                <c:pt idx="680">
                  <c:v>6492290000</c:v>
                </c:pt>
                <c:pt idx="681">
                  <c:v>6492100000</c:v>
                </c:pt>
                <c:pt idx="682">
                  <c:v>6491900000</c:v>
                </c:pt>
                <c:pt idx="683">
                  <c:v>6491720000</c:v>
                </c:pt>
                <c:pt idx="684">
                  <c:v>6491540000</c:v>
                </c:pt>
                <c:pt idx="685">
                  <c:v>6491370000</c:v>
                </c:pt>
                <c:pt idx="686">
                  <c:v>6491200000</c:v>
                </c:pt>
                <c:pt idx="687">
                  <c:v>6491030000</c:v>
                </c:pt>
                <c:pt idx="688">
                  <c:v>6490870000</c:v>
                </c:pt>
                <c:pt idx="689">
                  <c:v>6490710000</c:v>
                </c:pt>
                <c:pt idx="690">
                  <c:v>6490560000</c:v>
                </c:pt>
                <c:pt idx="691">
                  <c:v>6490410000</c:v>
                </c:pt>
                <c:pt idx="692">
                  <c:v>6490270000</c:v>
                </c:pt>
                <c:pt idx="693">
                  <c:v>6490130000</c:v>
                </c:pt>
                <c:pt idx="694">
                  <c:v>6489990000</c:v>
                </c:pt>
                <c:pt idx="695">
                  <c:v>6489870000</c:v>
                </c:pt>
                <c:pt idx="696">
                  <c:v>6489740000</c:v>
                </c:pt>
                <c:pt idx="697">
                  <c:v>6489610000</c:v>
                </c:pt>
                <c:pt idx="698">
                  <c:v>6489500000</c:v>
                </c:pt>
                <c:pt idx="699">
                  <c:v>6489380000</c:v>
                </c:pt>
                <c:pt idx="700">
                  <c:v>6489270000</c:v>
                </c:pt>
                <c:pt idx="701">
                  <c:v>6489160000</c:v>
                </c:pt>
                <c:pt idx="702">
                  <c:v>6489050000</c:v>
                </c:pt>
                <c:pt idx="703">
                  <c:v>6488950000</c:v>
                </c:pt>
                <c:pt idx="704">
                  <c:v>6488840000</c:v>
                </c:pt>
                <c:pt idx="705">
                  <c:v>6488750000</c:v>
                </c:pt>
                <c:pt idx="706">
                  <c:v>6488660000</c:v>
                </c:pt>
                <c:pt idx="707">
                  <c:v>6488570000</c:v>
                </c:pt>
                <c:pt idx="708">
                  <c:v>6488480000</c:v>
                </c:pt>
                <c:pt idx="709">
                  <c:v>6488390000</c:v>
                </c:pt>
                <c:pt idx="710">
                  <c:v>6488310000</c:v>
                </c:pt>
                <c:pt idx="711">
                  <c:v>6488220000</c:v>
                </c:pt>
                <c:pt idx="712">
                  <c:v>6488150000</c:v>
                </c:pt>
                <c:pt idx="713">
                  <c:v>6488070000</c:v>
                </c:pt>
                <c:pt idx="714">
                  <c:v>6488000000</c:v>
                </c:pt>
                <c:pt idx="715">
                  <c:v>6487930000</c:v>
                </c:pt>
                <c:pt idx="716">
                  <c:v>6487860000</c:v>
                </c:pt>
                <c:pt idx="717">
                  <c:v>6487790000</c:v>
                </c:pt>
                <c:pt idx="718">
                  <c:v>6487720000</c:v>
                </c:pt>
                <c:pt idx="719">
                  <c:v>6487660000</c:v>
                </c:pt>
                <c:pt idx="720">
                  <c:v>6487600000</c:v>
                </c:pt>
                <c:pt idx="721">
                  <c:v>6487540000</c:v>
                </c:pt>
                <c:pt idx="722">
                  <c:v>6487490000</c:v>
                </c:pt>
                <c:pt idx="723">
                  <c:v>6487430000</c:v>
                </c:pt>
                <c:pt idx="724">
                  <c:v>6487370000</c:v>
                </c:pt>
                <c:pt idx="725">
                  <c:v>6487320000</c:v>
                </c:pt>
                <c:pt idx="726">
                  <c:v>6487270000</c:v>
                </c:pt>
                <c:pt idx="727">
                  <c:v>6487220000</c:v>
                </c:pt>
                <c:pt idx="728">
                  <c:v>6487170000</c:v>
                </c:pt>
                <c:pt idx="729">
                  <c:v>6487120000</c:v>
                </c:pt>
                <c:pt idx="730">
                  <c:v>6487080000</c:v>
                </c:pt>
                <c:pt idx="731">
                  <c:v>6487040000</c:v>
                </c:pt>
                <c:pt idx="732">
                  <c:v>6487000000</c:v>
                </c:pt>
                <c:pt idx="733">
                  <c:v>6486960000</c:v>
                </c:pt>
                <c:pt idx="734">
                  <c:v>6486920000</c:v>
                </c:pt>
                <c:pt idx="735">
                  <c:v>6486880000</c:v>
                </c:pt>
                <c:pt idx="736">
                  <c:v>6486840000</c:v>
                </c:pt>
                <c:pt idx="737">
                  <c:v>6486800000</c:v>
                </c:pt>
                <c:pt idx="738">
                  <c:v>6486770000</c:v>
                </c:pt>
                <c:pt idx="739">
                  <c:v>6486730000</c:v>
                </c:pt>
                <c:pt idx="740">
                  <c:v>6486700000</c:v>
                </c:pt>
                <c:pt idx="741">
                  <c:v>6486670000</c:v>
                </c:pt>
                <c:pt idx="742">
                  <c:v>6486640000</c:v>
                </c:pt>
                <c:pt idx="743">
                  <c:v>6486610000</c:v>
                </c:pt>
                <c:pt idx="744">
                  <c:v>6486580000</c:v>
                </c:pt>
                <c:pt idx="745">
                  <c:v>6486550000</c:v>
                </c:pt>
                <c:pt idx="746">
                  <c:v>6486520000</c:v>
                </c:pt>
                <c:pt idx="747">
                  <c:v>6486490000</c:v>
                </c:pt>
                <c:pt idx="748">
                  <c:v>6486470000</c:v>
                </c:pt>
                <c:pt idx="749">
                  <c:v>6486440000</c:v>
                </c:pt>
                <c:pt idx="750">
                  <c:v>6486410000</c:v>
                </c:pt>
                <c:pt idx="751">
                  <c:v>6486390000</c:v>
                </c:pt>
                <c:pt idx="752">
                  <c:v>6486360000</c:v>
                </c:pt>
                <c:pt idx="753">
                  <c:v>6486340000</c:v>
                </c:pt>
                <c:pt idx="754">
                  <c:v>6486310000</c:v>
                </c:pt>
                <c:pt idx="755">
                  <c:v>6486290000</c:v>
                </c:pt>
                <c:pt idx="756">
                  <c:v>6486270000</c:v>
                </c:pt>
                <c:pt idx="757">
                  <c:v>6486250000</c:v>
                </c:pt>
                <c:pt idx="758">
                  <c:v>6486230000</c:v>
                </c:pt>
                <c:pt idx="759">
                  <c:v>6486210000</c:v>
                </c:pt>
                <c:pt idx="760">
                  <c:v>6486190000</c:v>
                </c:pt>
                <c:pt idx="761">
                  <c:v>6486170000</c:v>
                </c:pt>
                <c:pt idx="762">
                  <c:v>6486150000</c:v>
                </c:pt>
                <c:pt idx="763">
                  <c:v>6486120000</c:v>
                </c:pt>
                <c:pt idx="764">
                  <c:v>6486100000</c:v>
                </c:pt>
                <c:pt idx="765">
                  <c:v>6486080000</c:v>
                </c:pt>
                <c:pt idx="766">
                  <c:v>6486060000</c:v>
                </c:pt>
                <c:pt idx="767">
                  <c:v>6486040000</c:v>
                </c:pt>
                <c:pt idx="768">
                  <c:v>6486020000</c:v>
                </c:pt>
                <c:pt idx="769">
                  <c:v>6486000000</c:v>
                </c:pt>
                <c:pt idx="770">
                  <c:v>6485980000</c:v>
                </c:pt>
                <c:pt idx="771">
                  <c:v>6485960000</c:v>
                </c:pt>
                <c:pt idx="772">
                  <c:v>6485940000</c:v>
                </c:pt>
                <c:pt idx="773">
                  <c:v>6485930000</c:v>
                </c:pt>
                <c:pt idx="774">
                  <c:v>6485900000</c:v>
                </c:pt>
                <c:pt idx="775">
                  <c:v>6485880000</c:v>
                </c:pt>
                <c:pt idx="776">
                  <c:v>6485860000</c:v>
                </c:pt>
                <c:pt idx="777">
                  <c:v>6485840000</c:v>
                </c:pt>
                <c:pt idx="778">
                  <c:v>6485830000</c:v>
                </c:pt>
                <c:pt idx="779">
                  <c:v>6485810000</c:v>
                </c:pt>
                <c:pt idx="780">
                  <c:v>6485790000</c:v>
                </c:pt>
                <c:pt idx="781">
                  <c:v>6485760000</c:v>
                </c:pt>
                <c:pt idx="782">
                  <c:v>6485750000</c:v>
                </c:pt>
                <c:pt idx="783">
                  <c:v>6485730000</c:v>
                </c:pt>
                <c:pt idx="784">
                  <c:v>6485710000</c:v>
                </c:pt>
                <c:pt idx="785">
                  <c:v>6485690000</c:v>
                </c:pt>
                <c:pt idx="786">
                  <c:v>6485670000</c:v>
                </c:pt>
                <c:pt idx="787">
                  <c:v>6485650000</c:v>
                </c:pt>
                <c:pt idx="788">
                  <c:v>6485630000</c:v>
                </c:pt>
                <c:pt idx="789">
                  <c:v>6485610000</c:v>
                </c:pt>
                <c:pt idx="790">
                  <c:v>6485590000</c:v>
                </c:pt>
                <c:pt idx="791">
                  <c:v>6485560000</c:v>
                </c:pt>
                <c:pt idx="792">
                  <c:v>6485540000</c:v>
                </c:pt>
                <c:pt idx="793">
                  <c:v>6485520000</c:v>
                </c:pt>
                <c:pt idx="794">
                  <c:v>6485500000</c:v>
                </c:pt>
                <c:pt idx="795">
                  <c:v>6485480000</c:v>
                </c:pt>
                <c:pt idx="796">
                  <c:v>6485460000</c:v>
                </c:pt>
                <c:pt idx="797">
                  <c:v>6485440000</c:v>
                </c:pt>
                <c:pt idx="798">
                  <c:v>6485410000</c:v>
                </c:pt>
                <c:pt idx="799">
                  <c:v>6485390000</c:v>
                </c:pt>
                <c:pt idx="800">
                  <c:v>6485360000</c:v>
                </c:pt>
                <c:pt idx="801">
                  <c:v>6485340000</c:v>
                </c:pt>
                <c:pt idx="802">
                  <c:v>6485310000</c:v>
                </c:pt>
                <c:pt idx="803">
                  <c:v>6485290000</c:v>
                </c:pt>
                <c:pt idx="804">
                  <c:v>6485260000</c:v>
                </c:pt>
                <c:pt idx="805">
                  <c:v>6485230000</c:v>
                </c:pt>
                <c:pt idx="806">
                  <c:v>6485200000</c:v>
                </c:pt>
                <c:pt idx="807">
                  <c:v>6485170000</c:v>
                </c:pt>
                <c:pt idx="808">
                  <c:v>6485150000</c:v>
                </c:pt>
                <c:pt idx="809">
                  <c:v>6485120000</c:v>
                </c:pt>
                <c:pt idx="810">
                  <c:v>6485090000</c:v>
                </c:pt>
                <c:pt idx="811">
                  <c:v>6485060000</c:v>
                </c:pt>
                <c:pt idx="812">
                  <c:v>6485030000</c:v>
                </c:pt>
                <c:pt idx="813">
                  <c:v>6484990000</c:v>
                </c:pt>
                <c:pt idx="814">
                  <c:v>6484960000</c:v>
                </c:pt>
                <c:pt idx="815">
                  <c:v>6484930000</c:v>
                </c:pt>
                <c:pt idx="816">
                  <c:v>6484890000</c:v>
                </c:pt>
                <c:pt idx="817">
                  <c:v>6484860000</c:v>
                </c:pt>
                <c:pt idx="818">
                  <c:v>6484820000</c:v>
                </c:pt>
                <c:pt idx="819">
                  <c:v>6484790000</c:v>
                </c:pt>
                <c:pt idx="820">
                  <c:v>6484750000</c:v>
                </c:pt>
                <c:pt idx="821">
                  <c:v>6484710000</c:v>
                </c:pt>
                <c:pt idx="822">
                  <c:v>6484670000</c:v>
                </c:pt>
                <c:pt idx="823">
                  <c:v>6484630000</c:v>
                </c:pt>
                <c:pt idx="824">
                  <c:v>6484590000</c:v>
                </c:pt>
                <c:pt idx="825">
                  <c:v>6484550000</c:v>
                </c:pt>
                <c:pt idx="826">
                  <c:v>6484510000</c:v>
                </c:pt>
                <c:pt idx="827">
                  <c:v>6484460000</c:v>
                </c:pt>
                <c:pt idx="828">
                  <c:v>6484420000</c:v>
                </c:pt>
                <c:pt idx="829">
                  <c:v>6484370000</c:v>
                </c:pt>
                <c:pt idx="830">
                  <c:v>6484320000</c:v>
                </c:pt>
                <c:pt idx="831">
                  <c:v>6484270000</c:v>
                </c:pt>
                <c:pt idx="832">
                  <c:v>6484230000</c:v>
                </c:pt>
                <c:pt idx="833">
                  <c:v>6484180000</c:v>
                </c:pt>
                <c:pt idx="834">
                  <c:v>6484130000</c:v>
                </c:pt>
                <c:pt idx="835">
                  <c:v>6484070000</c:v>
                </c:pt>
                <c:pt idx="836">
                  <c:v>6484020000</c:v>
                </c:pt>
                <c:pt idx="837">
                  <c:v>6483970000</c:v>
                </c:pt>
                <c:pt idx="838">
                  <c:v>6483920000</c:v>
                </c:pt>
                <c:pt idx="839">
                  <c:v>6483860000</c:v>
                </c:pt>
                <c:pt idx="840">
                  <c:v>6483800000</c:v>
                </c:pt>
                <c:pt idx="841">
                  <c:v>6483750000</c:v>
                </c:pt>
                <c:pt idx="842">
                  <c:v>6483700000</c:v>
                </c:pt>
                <c:pt idx="843">
                  <c:v>6483640000</c:v>
                </c:pt>
                <c:pt idx="844">
                  <c:v>6483580000</c:v>
                </c:pt>
                <c:pt idx="845">
                  <c:v>6483530000</c:v>
                </c:pt>
                <c:pt idx="846">
                  <c:v>6483460000</c:v>
                </c:pt>
                <c:pt idx="847">
                  <c:v>6483400000</c:v>
                </c:pt>
                <c:pt idx="848">
                  <c:v>6483340000</c:v>
                </c:pt>
                <c:pt idx="849">
                  <c:v>6483280000</c:v>
                </c:pt>
                <c:pt idx="850">
                  <c:v>6483220000</c:v>
                </c:pt>
                <c:pt idx="851">
                  <c:v>6483150000</c:v>
                </c:pt>
                <c:pt idx="852">
                  <c:v>6483090000</c:v>
                </c:pt>
                <c:pt idx="853">
                  <c:v>6483030000</c:v>
                </c:pt>
                <c:pt idx="854">
                  <c:v>6482960000</c:v>
                </c:pt>
                <c:pt idx="855">
                  <c:v>6482900000</c:v>
                </c:pt>
                <c:pt idx="856">
                  <c:v>6482830000</c:v>
                </c:pt>
                <c:pt idx="857">
                  <c:v>6482770000</c:v>
                </c:pt>
                <c:pt idx="858">
                  <c:v>6482700000</c:v>
                </c:pt>
                <c:pt idx="859">
                  <c:v>6482630000</c:v>
                </c:pt>
                <c:pt idx="860">
                  <c:v>6482560000</c:v>
                </c:pt>
                <c:pt idx="861">
                  <c:v>6482500000</c:v>
                </c:pt>
                <c:pt idx="862">
                  <c:v>6482430000</c:v>
                </c:pt>
                <c:pt idx="863">
                  <c:v>6482350000</c:v>
                </c:pt>
                <c:pt idx="864">
                  <c:v>6482290000</c:v>
                </c:pt>
                <c:pt idx="865">
                  <c:v>6482220000</c:v>
                </c:pt>
                <c:pt idx="866">
                  <c:v>6482150000</c:v>
                </c:pt>
                <c:pt idx="867">
                  <c:v>6482080000</c:v>
                </c:pt>
                <c:pt idx="868">
                  <c:v>6482010000</c:v>
                </c:pt>
                <c:pt idx="869">
                  <c:v>6481940000</c:v>
                </c:pt>
                <c:pt idx="870">
                  <c:v>6481870000</c:v>
                </c:pt>
                <c:pt idx="871">
                  <c:v>6481790000</c:v>
                </c:pt>
                <c:pt idx="872">
                  <c:v>6481720000</c:v>
                </c:pt>
                <c:pt idx="873">
                  <c:v>6481650000</c:v>
                </c:pt>
                <c:pt idx="874">
                  <c:v>6481580000</c:v>
                </c:pt>
                <c:pt idx="875">
                  <c:v>6481510000</c:v>
                </c:pt>
                <c:pt idx="876">
                  <c:v>6481440000</c:v>
                </c:pt>
                <c:pt idx="877">
                  <c:v>6481360000</c:v>
                </c:pt>
                <c:pt idx="878">
                  <c:v>6481290000</c:v>
                </c:pt>
                <c:pt idx="879">
                  <c:v>6481220000</c:v>
                </c:pt>
                <c:pt idx="880">
                  <c:v>6481150000</c:v>
                </c:pt>
                <c:pt idx="881">
                  <c:v>6481090000</c:v>
                </c:pt>
                <c:pt idx="882">
                  <c:v>6481020000</c:v>
                </c:pt>
                <c:pt idx="883">
                  <c:v>6480950000</c:v>
                </c:pt>
                <c:pt idx="884">
                  <c:v>6480880000</c:v>
                </c:pt>
                <c:pt idx="885">
                  <c:v>6480810000</c:v>
                </c:pt>
                <c:pt idx="886">
                  <c:v>6480750000</c:v>
                </c:pt>
                <c:pt idx="887">
                  <c:v>6480680000</c:v>
                </c:pt>
                <c:pt idx="888">
                  <c:v>6480620000</c:v>
                </c:pt>
                <c:pt idx="889">
                  <c:v>6480550000</c:v>
                </c:pt>
                <c:pt idx="890">
                  <c:v>6480490000</c:v>
                </c:pt>
                <c:pt idx="891">
                  <c:v>6480420000</c:v>
                </c:pt>
                <c:pt idx="892">
                  <c:v>6480360000</c:v>
                </c:pt>
                <c:pt idx="893">
                  <c:v>6480300000</c:v>
                </c:pt>
                <c:pt idx="894">
                  <c:v>6480240000</c:v>
                </c:pt>
                <c:pt idx="895">
                  <c:v>6480180000</c:v>
                </c:pt>
                <c:pt idx="896">
                  <c:v>6480120000</c:v>
                </c:pt>
                <c:pt idx="897">
                  <c:v>6480060000</c:v>
                </c:pt>
                <c:pt idx="898">
                  <c:v>6480000000</c:v>
                </c:pt>
                <c:pt idx="899">
                  <c:v>6479950000</c:v>
                </c:pt>
                <c:pt idx="900">
                  <c:v>6479890000</c:v>
                </c:pt>
                <c:pt idx="901">
                  <c:v>6479830000</c:v>
                </c:pt>
                <c:pt idx="902">
                  <c:v>6479780000</c:v>
                </c:pt>
                <c:pt idx="903">
                  <c:v>6479720000</c:v>
                </c:pt>
                <c:pt idx="904">
                  <c:v>6479670000</c:v>
                </c:pt>
                <c:pt idx="905">
                  <c:v>6479620000</c:v>
                </c:pt>
                <c:pt idx="906">
                  <c:v>6479570000</c:v>
                </c:pt>
                <c:pt idx="907">
                  <c:v>6479520000</c:v>
                </c:pt>
                <c:pt idx="908">
                  <c:v>6479470000</c:v>
                </c:pt>
                <c:pt idx="909">
                  <c:v>6479420000</c:v>
                </c:pt>
                <c:pt idx="910">
                  <c:v>6479380000</c:v>
                </c:pt>
                <c:pt idx="911">
                  <c:v>6479330000</c:v>
                </c:pt>
                <c:pt idx="912">
                  <c:v>6479290000</c:v>
                </c:pt>
                <c:pt idx="913">
                  <c:v>6479240000</c:v>
                </c:pt>
                <c:pt idx="914">
                  <c:v>6479200000</c:v>
                </c:pt>
                <c:pt idx="915">
                  <c:v>6479160000</c:v>
                </c:pt>
                <c:pt idx="916">
                  <c:v>6479120000</c:v>
                </c:pt>
                <c:pt idx="917">
                  <c:v>6479080000</c:v>
                </c:pt>
                <c:pt idx="918">
                  <c:v>6479050000</c:v>
                </c:pt>
                <c:pt idx="919">
                  <c:v>6479010000</c:v>
                </c:pt>
                <c:pt idx="920">
                  <c:v>6478980000</c:v>
                </c:pt>
                <c:pt idx="921">
                  <c:v>6478940000</c:v>
                </c:pt>
                <c:pt idx="922">
                  <c:v>6478910000</c:v>
                </c:pt>
                <c:pt idx="923">
                  <c:v>6478880000</c:v>
                </c:pt>
                <c:pt idx="924">
                  <c:v>6478850000</c:v>
                </c:pt>
                <c:pt idx="925">
                  <c:v>6478820000</c:v>
                </c:pt>
                <c:pt idx="926">
                  <c:v>6478790000</c:v>
                </c:pt>
                <c:pt idx="927">
                  <c:v>6478770000</c:v>
                </c:pt>
                <c:pt idx="928">
                  <c:v>6478740000</c:v>
                </c:pt>
                <c:pt idx="929">
                  <c:v>6478720000</c:v>
                </c:pt>
                <c:pt idx="930">
                  <c:v>6478700000</c:v>
                </c:pt>
                <c:pt idx="931">
                  <c:v>6478680000</c:v>
                </c:pt>
                <c:pt idx="932">
                  <c:v>6478660000</c:v>
                </c:pt>
                <c:pt idx="933">
                  <c:v>6478640000</c:v>
                </c:pt>
                <c:pt idx="934">
                  <c:v>6478630000</c:v>
                </c:pt>
                <c:pt idx="935">
                  <c:v>6478610000</c:v>
                </c:pt>
                <c:pt idx="936">
                  <c:v>6478600000</c:v>
                </c:pt>
                <c:pt idx="937">
                  <c:v>6478590000</c:v>
                </c:pt>
                <c:pt idx="938">
                  <c:v>6478580000</c:v>
                </c:pt>
                <c:pt idx="939">
                  <c:v>6478570000</c:v>
                </c:pt>
                <c:pt idx="940">
                  <c:v>6478560000</c:v>
                </c:pt>
                <c:pt idx="941">
                  <c:v>6478550000</c:v>
                </c:pt>
                <c:pt idx="942">
                  <c:v>6478550000</c:v>
                </c:pt>
                <c:pt idx="943">
                  <c:v>6478540000</c:v>
                </c:pt>
                <c:pt idx="944">
                  <c:v>6478540000</c:v>
                </c:pt>
                <c:pt idx="945">
                  <c:v>6478540000</c:v>
                </c:pt>
                <c:pt idx="946">
                  <c:v>6478540000</c:v>
                </c:pt>
                <c:pt idx="947">
                  <c:v>6478550000</c:v>
                </c:pt>
                <c:pt idx="948">
                  <c:v>6478540000</c:v>
                </c:pt>
                <c:pt idx="949">
                  <c:v>6478560000</c:v>
                </c:pt>
                <c:pt idx="950">
                  <c:v>6478570000</c:v>
                </c:pt>
                <c:pt idx="951">
                  <c:v>6478570000</c:v>
                </c:pt>
                <c:pt idx="952">
                  <c:v>6478580000</c:v>
                </c:pt>
                <c:pt idx="953">
                  <c:v>6478590000</c:v>
                </c:pt>
                <c:pt idx="954">
                  <c:v>6478600000</c:v>
                </c:pt>
                <c:pt idx="955">
                  <c:v>6478620000</c:v>
                </c:pt>
                <c:pt idx="956">
                  <c:v>6478640000</c:v>
                </c:pt>
                <c:pt idx="957">
                  <c:v>6478660000</c:v>
                </c:pt>
                <c:pt idx="958">
                  <c:v>6478680000</c:v>
                </c:pt>
                <c:pt idx="959">
                  <c:v>6478690000</c:v>
                </c:pt>
                <c:pt idx="960">
                  <c:v>6478720000</c:v>
                </c:pt>
                <c:pt idx="961">
                  <c:v>6478740000</c:v>
                </c:pt>
                <c:pt idx="962">
                  <c:v>6478770000</c:v>
                </c:pt>
                <c:pt idx="963">
                  <c:v>6478790000</c:v>
                </c:pt>
                <c:pt idx="964">
                  <c:v>6478820000</c:v>
                </c:pt>
                <c:pt idx="965">
                  <c:v>6478860000</c:v>
                </c:pt>
                <c:pt idx="966">
                  <c:v>6478890000</c:v>
                </c:pt>
                <c:pt idx="967">
                  <c:v>6478930000</c:v>
                </c:pt>
                <c:pt idx="968">
                  <c:v>6478960000</c:v>
                </c:pt>
                <c:pt idx="969">
                  <c:v>6479000000</c:v>
                </c:pt>
                <c:pt idx="970">
                  <c:v>6479030000</c:v>
                </c:pt>
                <c:pt idx="971">
                  <c:v>6479070000</c:v>
                </c:pt>
                <c:pt idx="972">
                  <c:v>6479130000</c:v>
                </c:pt>
                <c:pt idx="973">
                  <c:v>6479170000</c:v>
                </c:pt>
                <c:pt idx="974">
                  <c:v>6479220000</c:v>
                </c:pt>
                <c:pt idx="975">
                  <c:v>6479270000</c:v>
                </c:pt>
                <c:pt idx="976">
                  <c:v>6479320000</c:v>
                </c:pt>
                <c:pt idx="977">
                  <c:v>6479370000</c:v>
                </c:pt>
                <c:pt idx="978">
                  <c:v>6479420000</c:v>
                </c:pt>
                <c:pt idx="979">
                  <c:v>6479480000</c:v>
                </c:pt>
                <c:pt idx="980">
                  <c:v>6479530000</c:v>
                </c:pt>
                <c:pt idx="981">
                  <c:v>6479590000</c:v>
                </c:pt>
                <c:pt idx="982">
                  <c:v>6479650000</c:v>
                </c:pt>
                <c:pt idx="983">
                  <c:v>6479710000</c:v>
                </c:pt>
                <c:pt idx="984">
                  <c:v>6479770000</c:v>
                </c:pt>
                <c:pt idx="985">
                  <c:v>6479840000</c:v>
                </c:pt>
                <c:pt idx="986">
                  <c:v>6479900000</c:v>
                </c:pt>
                <c:pt idx="987">
                  <c:v>6479980000</c:v>
                </c:pt>
                <c:pt idx="988">
                  <c:v>6480050000</c:v>
                </c:pt>
                <c:pt idx="989">
                  <c:v>6480120000</c:v>
                </c:pt>
                <c:pt idx="990">
                  <c:v>6480200000</c:v>
                </c:pt>
                <c:pt idx="991">
                  <c:v>6480270000</c:v>
                </c:pt>
                <c:pt idx="992">
                  <c:v>6480350000</c:v>
                </c:pt>
                <c:pt idx="993">
                  <c:v>6480430000</c:v>
                </c:pt>
                <c:pt idx="994">
                  <c:v>6480510000</c:v>
                </c:pt>
                <c:pt idx="995">
                  <c:v>6480600000</c:v>
                </c:pt>
                <c:pt idx="996">
                  <c:v>6480680000</c:v>
                </c:pt>
                <c:pt idx="997">
                  <c:v>6480780000</c:v>
                </c:pt>
                <c:pt idx="998">
                  <c:v>6480870000</c:v>
                </c:pt>
                <c:pt idx="999">
                  <c:v>6480970000</c:v>
                </c:pt>
                <c:pt idx="1000">
                  <c:v>6481060000</c:v>
                </c:pt>
                <c:pt idx="1001">
                  <c:v>6481170000</c:v>
                </c:pt>
                <c:pt idx="1002">
                  <c:v>6481270000</c:v>
                </c:pt>
                <c:pt idx="1003">
                  <c:v>6481370000</c:v>
                </c:pt>
                <c:pt idx="1004">
                  <c:v>6481480000</c:v>
                </c:pt>
                <c:pt idx="1005">
                  <c:v>6481590000</c:v>
                </c:pt>
                <c:pt idx="1006">
                  <c:v>6481700000</c:v>
                </c:pt>
                <c:pt idx="1007">
                  <c:v>6481820000</c:v>
                </c:pt>
                <c:pt idx="1008">
                  <c:v>6481940000</c:v>
                </c:pt>
                <c:pt idx="1009">
                  <c:v>6482060000</c:v>
                </c:pt>
                <c:pt idx="1010">
                  <c:v>6482180000</c:v>
                </c:pt>
                <c:pt idx="1011">
                  <c:v>6482300000</c:v>
                </c:pt>
                <c:pt idx="1012">
                  <c:v>6482430000</c:v>
                </c:pt>
                <c:pt idx="1013">
                  <c:v>6482550000</c:v>
                </c:pt>
                <c:pt idx="1014">
                  <c:v>6482690000</c:v>
                </c:pt>
                <c:pt idx="1015">
                  <c:v>6482820000</c:v>
                </c:pt>
                <c:pt idx="1016">
                  <c:v>6482960000</c:v>
                </c:pt>
                <c:pt idx="1017">
                  <c:v>6483100000</c:v>
                </c:pt>
                <c:pt idx="1018">
                  <c:v>6483250000</c:v>
                </c:pt>
                <c:pt idx="1019">
                  <c:v>6483390000</c:v>
                </c:pt>
                <c:pt idx="1020">
                  <c:v>6483550000</c:v>
                </c:pt>
                <c:pt idx="1021">
                  <c:v>6483700000</c:v>
                </c:pt>
                <c:pt idx="1022">
                  <c:v>6483850000</c:v>
                </c:pt>
                <c:pt idx="1023">
                  <c:v>6484020000</c:v>
                </c:pt>
                <c:pt idx="1024">
                  <c:v>6484180000</c:v>
                </c:pt>
                <c:pt idx="1025">
                  <c:v>6484350000</c:v>
                </c:pt>
                <c:pt idx="1026">
                  <c:v>6484510000</c:v>
                </c:pt>
                <c:pt idx="1027">
                  <c:v>6484680000</c:v>
                </c:pt>
                <c:pt idx="1028">
                  <c:v>6484860000</c:v>
                </c:pt>
                <c:pt idx="1029">
                  <c:v>6485040000</c:v>
                </c:pt>
                <c:pt idx="1030">
                  <c:v>6485220000</c:v>
                </c:pt>
                <c:pt idx="1031">
                  <c:v>6485400000</c:v>
                </c:pt>
                <c:pt idx="1032">
                  <c:v>6485590000</c:v>
                </c:pt>
                <c:pt idx="1033">
                  <c:v>6485780000</c:v>
                </c:pt>
                <c:pt idx="1034">
                  <c:v>6485980000</c:v>
                </c:pt>
                <c:pt idx="1035">
                  <c:v>6486170000</c:v>
                </c:pt>
                <c:pt idx="1036">
                  <c:v>6486380000</c:v>
                </c:pt>
                <c:pt idx="1037">
                  <c:v>6486590000</c:v>
                </c:pt>
                <c:pt idx="1038">
                  <c:v>6486800000</c:v>
                </c:pt>
                <c:pt idx="1039">
                  <c:v>6487020000</c:v>
                </c:pt>
                <c:pt idx="1040">
                  <c:v>6487240000</c:v>
                </c:pt>
                <c:pt idx="1041">
                  <c:v>6487460000</c:v>
                </c:pt>
                <c:pt idx="1042">
                  <c:v>6487690000</c:v>
                </c:pt>
                <c:pt idx="1043">
                  <c:v>6487920000</c:v>
                </c:pt>
                <c:pt idx="1044">
                  <c:v>6488150000</c:v>
                </c:pt>
                <c:pt idx="1045">
                  <c:v>6488390000</c:v>
                </c:pt>
                <c:pt idx="1046">
                  <c:v>6488640000</c:v>
                </c:pt>
                <c:pt idx="1047">
                  <c:v>6488880000</c:v>
                </c:pt>
                <c:pt idx="1048">
                  <c:v>6489140000</c:v>
                </c:pt>
                <c:pt idx="1049">
                  <c:v>6489390000</c:v>
                </c:pt>
                <c:pt idx="1050">
                  <c:v>6489660000</c:v>
                </c:pt>
                <c:pt idx="1051">
                  <c:v>6489920000</c:v>
                </c:pt>
                <c:pt idx="1052">
                  <c:v>6490190000</c:v>
                </c:pt>
                <c:pt idx="1053">
                  <c:v>6490470000</c:v>
                </c:pt>
                <c:pt idx="1054">
                  <c:v>6490750000</c:v>
                </c:pt>
                <c:pt idx="1055">
                  <c:v>6491030000</c:v>
                </c:pt>
                <c:pt idx="1056">
                  <c:v>6491320000</c:v>
                </c:pt>
                <c:pt idx="1057">
                  <c:v>6491620000</c:v>
                </c:pt>
                <c:pt idx="1058">
                  <c:v>6491920000</c:v>
                </c:pt>
                <c:pt idx="1059">
                  <c:v>6492220000</c:v>
                </c:pt>
                <c:pt idx="1060">
                  <c:v>6492530000</c:v>
                </c:pt>
                <c:pt idx="1061">
                  <c:v>6492850000</c:v>
                </c:pt>
                <c:pt idx="1062">
                  <c:v>6493170000</c:v>
                </c:pt>
                <c:pt idx="1063">
                  <c:v>6493490000</c:v>
                </c:pt>
                <c:pt idx="1064">
                  <c:v>6493820000</c:v>
                </c:pt>
                <c:pt idx="1065">
                  <c:v>6494160000</c:v>
                </c:pt>
                <c:pt idx="1066">
                  <c:v>6494500000</c:v>
                </c:pt>
                <c:pt idx="1067">
                  <c:v>6494840000</c:v>
                </c:pt>
                <c:pt idx="1068">
                  <c:v>6495200000</c:v>
                </c:pt>
                <c:pt idx="1069">
                  <c:v>6495560000</c:v>
                </c:pt>
                <c:pt idx="1070">
                  <c:v>6495920000</c:v>
                </c:pt>
                <c:pt idx="1071">
                  <c:v>6496290000</c:v>
                </c:pt>
                <c:pt idx="1072">
                  <c:v>6496660000</c:v>
                </c:pt>
                <c:pt idx="1073">
                  <c:v>6497050000</c:v>
                </c:pt>
                <c:pt idx="1074">
                  <c:v>6497440000</c:v>
                </c:pt>
                <c:pt idx="1075">
                  <c:v>6497840000</c:v>
                </c:pt>
                <c:pt idx="1076">
                  <c:v>6498240000</c:v>
                </c:pt>
                <c:pt idx="1077">
                  <c:v>6498640000</c:v>
                </c:pt>
                <c:pt idx="1078">
                  <c:v>6499060000</c:v>
                </c:pt>
                <c:pt idx="1079">
                  <c:v>6499470000</c:v>
                </c:pt>
                <c:pt idx="1080">
                  <c:v>6499900000</c:v>
                </c:pt>
                <c:pt idx="1081">
                  <c:v>6500340000</c:v>
                </c:pt>
                <c:pt idx="1082">
                  <c:v>6500780000</c:v>
                </c:pt>
                <c:pt idx="1083">
                  <c:v>6501220000</c:v>
                </c:pt>
                <c:pt idx="1084">
                  <c:v>6501670000</c:v>
                </c:pt>
                <c:pt idx="1085">
                  <c:v>6502130000</c:v>
                </c:pt>
                <c:pt idx="1086">
                  <c:v>6502600000</c:v>
                </c:pt>
                <c:pt idx="1087">
                  <c:v>6503070000</c:v>
                </c:pt>
                <c:pt idx="1088">
                  <c:v>6503550000</c:v>
                </c:pt>
                <c:pt idx="1089">
                  <c:v>6504030000</c:v>
                </c:pt>
                <c:pt idx="1090">
                  <c:v>6504530000</c:v>
                </c:pt>
                <c:pt idx="1091">
                  <c:v>6505030000</c:v>
                </c:pt>
                <c:pt idx="1092">
                  <c:v>6505540000</c:v>
                </c:pt>
                <c:pt idx="1093">
                  <c:v>6506060000</c:v>
                </c:pt>
                <c:pt idx="1094">
                  <c:v>6506590000</c:v>
                </c:pt>
                <c:pt idx="1095">
                  <c:v>6507110000</c:v>
                </c:pt>
                <c:pt idx="1096">
                  <c:v>6507650000</c:v>
                </c:pt>
                <c:pt idx="1097">
                  <c:v>6508190000</c:v>
                </c:pt>
                <c:pt idx="1098">
                  <c:v>6508750000</c:v>
                </c:pt>
                <c:pt idx="1099">
                  <c:v>6509310000</c:v>
                </c:pt>
                <c:pt idx="1100">
                  <c:v>6509870000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33-4122-94A6-B620CBEC3733}"/>
            </c:ext>
          </c:extLst>
        </c:ser>
        <c:ser>
          <c:idx val="4"/>
          <c:order val="4"/>
          <c:tx>
            <c:strRef>
              <c:f>Sheet9!$F$1</c:f>
              <c:strCache>
                <c:ptCount val="1"/>
                <c:pt idx="0">
                  <c:v>beta=3.0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Sheet9!$A$2:$A$1102</c:f>
              <c:numCache>
                <c:formatCode>General</c:formatCode>
                <c:ptCount val="1101"/>
                <c:pt idx="0">
                  <c:v>-10</c:v>
                </c:pt>
                <c:pt idx="1">
                  <c:v>-9.9</c:v>
                </c:pt>
                <c:pt idx="2">
                  <c:v>-9.8000000000000007</c:v>
                </c:pt>
                <c:pt idx="3">
                  <c:v>-9.6999999999999993</c:v>
                </c:pt>
                <c:pt idx="4">
                  <c:v>-9.6</c:v>
                </c:pt>
                <c:pt idx="5">
                  <c:v>-9.5</c:v>
                </c:pt>
                <c:pt idx="6">
                  <c:v>-9.4</c:v>
                </c:pt>
                <c:pt idx="7">
                  <c:v>-9.3000000000000007</c:v>
                </c:pt>
                <c:pt idx="8">
                  <c:v>-9.1999999999999993</c:v>
                </c:pt>
                <c:pt idx="9">
                  <c:v>-9.1</c:v>
                </c:pt>
                <c:pt idx="10">
                  <c:v>-9</c:v>
                </c:pt>
                <c:pt idx="11">
                  <c:v>-8.9</c:v>
                </c:pt>
                <c:pt idx="12">
                  <c:v>-8.8000000000000007</c:v>
                </c:pt>
                <c:pt idx="13">
                  <c:v>-8.6999999999999993</c:v>
                </c:pt>
                <c:pt idx="14">
                  <c:v>-8.6</c:v>
                </c:pt>
                <c:pt idx="15">
                  <c:v>-8.5</c:v>
                </c:pt>
                <c:pt idx="16">
                  <c:v>-8.4</c:v>
                </c:pt>
                <c:pt idx="17">
                  <c:v>-8.3000000000000007</c:v>
                </c:pt>
                <c:pt idx="18">
                  <c:v>-8.1999999999999993</c:v>
                </c:pt>
                <c:pt idx="19">
                  <c:v>-8.1</c:v>
                </c:pt>
                <c:pt idx="20">
                  <c:v>-8</c:v>
                </c:pt>
                <c:pt idx="21">
                  <c:v>-7.9</c:v>
                </c:pt>
                <c:pt idx="22">
                  <c:v>-7.8</c:v>
                </c:pt>
                <c:pt idx="23">
                  <c:v>-7.7</c:v>
                </c:pt>
                <c:pt idx="24">
                  <c:v>-7.6</c:v>
                </c:pt>
                <c:pt idx="25">
                  <c:v>-7.5</c:v>
                </c:pt>
                <c:pt idx="26">
                  <c:v>-7.4</c:v>
                </c:pt>
                <c:pt idx="27">
                  <c:v>-7.3</c:v>
                </c:pt>
                <c:pt idx="28">
                  <c:v>-7.2</c:v>
                </c:pt>
                <c:pt idx="29">
                  <c:v>-7.1</c:v>
                </c:pt>
                <c:pt idx="30">
                  <c:v>-7</c:v>
                </c:pt>
                <c:pt idx="31">
                  <c:v>-6.9</c:v>
                </c:pt>
                <c:pt idx="32">
                  <c:v>-6.8</c:v>
                </c:pt>
                <c:pt idx="33">
                  <c:v>-6.7</c:v>
                </c:pt>
                <c:pt idx="34">
                  <c:v>-6.6</c:v>
                </c:pt>
                <c:pt idx="35">
                  <c:v>-6.5</c:v>
                </c:pt>
                <c:pt idx="36">
                  <c:v>-6.4</c:v>
                </c:pt>
                <c:pt idx="37">
                  <c:v>-6.3</c:v>
                </c:pt>
                <c:pt idx="38">
                  <c:v>-6.2</c:v>
                </c:pt>
                <c:pt idx="39">
                  <c:v>-6.1</c:v>
                </c:pt>
                <c:pt idx="40">
                  <c:v>-6</c:v>
                </c:pt>
                <c:pt idx="41">
                  <c:v>-5.9</c:v>
                </c:pt>
                <c:pt idx="42">
                  <c:v>-5.8</c:v>
                </c:pt>
                <c:pt idx="43">
                  <c:v>-5.7</c:v>
                </c:pt>
                <c:pt idx="44">
                  <c:v>-5.6</c:v>
                </c:pt>
                <c:pt idx="45">
                  <c:v>-5.5</c:v>
                </c:pt>
                <c:pt idx="46">
                  <c:v>-5.4</c:v>
                </c:pt>
                <c:pt idx="47">
                  <c:v>-5.3</c:v>
                </c:pt>
                <c:pt idx="48">
                  <c:v>-5.2</c:v>
                </c:pt>
                <c:pt idx="49">
                  <c:v>-5.0999999999999996</c:v>
                </c:pt>
                <c:pt idx="50">
                  <c:v>-5</c:v>
                </c:pt>
                <c:pt idx="51">
                  <c:v>-4.9000000000000004</c:v>
                </c:pt>
                <c:pt idx="52">
                  <c:v>-4.8</c:v>
                </c:pt>
                <c:pt idx="53">
                  <c:v>-4.7</c:v>
                </c:pt>
                <c:pt idx="54">
                  <c:v>-4.5999999999999996</c:v>
                </c:pt>
                <c:pt idx="55">
                  <c:v>-4.5</c:v>
                </c:pt>
                <c:pt idx="56">
                  <c:v>-4.4000000000000004</c:v>
                </c:pt>
                <c:pt idx="57">
                  <c:v>-4.3</c:v>
                </c:pt>
                <c:pt idx="58">
                  <c:v>-4.2</c:v>
                </c:pt>
                <c:pt idx="59">
                  <c:v>-4.0999999999999996</c:v>
                </c:pt>
                <c:pt idx="60">
                  <c:v>-4</c:v>
                </c:pt>
                <c:pt idx="61">
                  <c:v>-3.9</c:v>
                </c:pt>
                <c:pt idx="62">
                  <c:v>-3.8</c:v>
                </c:pt>
                <c:pt idx="63">
                  <c:v>-3.7</c:v>
                </c:pt>
                <c:pt idx="64">
                  <c:v>-3.6</c:v>
                </c:pt>
                <c:pt idx="65">
                  <c:v>-3.5</c:v>
                </c:pt>
                <c:pt idx="66">
                  <c:v>-3.4</c:v>
                </c:pt>
                <c:pt idx="67">
                  <c:v>-3.3</c:v>
                </c:pt>
                <c:pt idx="68">
                  <c:v>-3.2</c:v>
                </c:pt>
                <c:pt idx="69">
                  <c:v>-3.1</c:v>
                </c:pt>
                <c:pt idx="70">
                  <c:v>-3</c:v>
                </c:pt>
                <c:pt idx="71">
                  <c:v>-2.9</c:v>
                </c:pt>
                <c:pt idx="72">
                  <c:v>-2.8</c:v>
                </c:pt>
                <c:pt idx="73">
                  <c:v>-2.7</c:v>
                </c:pt>
                <c:pt idx="74">
                  <c:v>-2.6</c:v>
                </c:pt>
                <c:pt idx="75">
                  <c:v>-2.5</c:v>
                </c:pt>
                <c:pt idx="76">
                  <c:v>-2.4</c:v>
                </c:pt>
                <c:pt idx="77">
                  <c:v>-2.2999999999999998</c:v>
                </c:pt>
                <c:pt idx="78">
                  <c:v>-2.2000000000000002</c:v>
                </c:pt>
                <c:pt idx="79">
                  <c:v>-2.1</c:v>
                </c:pt>
                <c:pt idx="80">
                  <c:v>-2</c:v>
                </c:pt>
                <c:pt idx="81">
                  <c:v>-1.9</c:v>
                </c:pt>
                <c:pt idx="82">
                  <c:v>-1.8</c:v>
                </c:pt>
                <c:pt idx="83">
                  <c:v>-1.7</c:v>
                </c:pt>
                <c:pt idx="84">
                  <c:v>-1.6</c:v>
                </c:pt>
                <c:pt idx="85">
                  <c:v>-1.5</c:v>
                </c:pt>
                <c:pt idx="86">
                  <c:v>-1.4</c:v>
                </c:pt>
                <c:pt idx="87">
                  <c:v>-1.3</c:v>
                </c:pt>
                <c:pt idx="88">
                  <c:v>-1.2</c:v>
                </c:pt>
                <c:pt idx="89">
                  <c:v>-1.1000000000000001</c:v>
                </c:pt>
                <c:pt idx="90">
                  <c:v>-1</c:v>
                </c:pt>
                <c:pt idx="91">
                  <c:v>-0.9</c:v>
                </c:pt>
                <c:pt idx="92">
                  <c:v>-0.8</c:v>
                </c:pt>
                <c:pt idx="93">
                  <c:v>-0.7</c:v>
                </c:pt>
                <c:pt idx="94">
                  <c:v>-0.6</c:v>
                </c:pt>
                <c:pt idx="95">
                  <c:v>-0.5</c:v>
                </c:pt>
                <c:pt idx="96">
                  <c:v>-0.4</c:v>
                </c:pt>
                <c:pt idx="97">
                  <c:v>-0.3</c:v>
                </c:pt>
                <c:pt idx="98">
                  <c:v>-0.2</c:v>
                </c:pt>
                <c:pt idx="99">
                  <c:v>-0.1</c:v>
                </c:pt>
                <c:pt idx="100" formatCode="0.00E+00">
                  <c:v>-1.87905E-14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6</c:v>
                </c:pt>
                <c:pt idx="161">
                  <c:v>6.1</c:v>
                </c:pt>
                <c:pt idx="162">
                  <c:v>6.2</c:v>
                </c:pt>
                <c:pt idx="163">
                  <c:v>6.3</c:v>
                </c:pt>
                <c:pt idx="164">
                  <c:v>6.4</c:v>
                </c:pt>
                <c:pt idx="165">
                  <c:v>6.5</c:v>
                </c:pt>
                <c:pt idx="166">
                  <c:v>6.6</c:v>
                </c:pt>
                <c:pt idx="167">
                  <c:v>6.7</c:v>
                </c:pt>
                <c:pt idx="168">
                  <c:v>6.8</c:v>
                </c:pt>
                <c:pt idx="169">
                  <c:v>6.9</c:v>
                </c:pt>
                <c:pt idx="170">
                  <c:v>7</c:v>
                </c:pt>
                <c:pt idx="171">
                  <c:v>7.1</c:v>
                </c:pt>
                <c:pt idx="172">
                  <c:v>7.2</c:v>
                </c:pt>
                <c:pt idx="173">
                  <c:v>7.3</c:v>
                </c:pt>
                <c:pt idx="174">
                  <c:v>7.4</c:v>
                </c:pt>
                <c:pt idx="175">
                  <c:v>7.5</c:v>
                </c:pt>
                <c:pt idx="176">
                  <c:v>7.6</c:v>
                </c:pt>
                <c:pt idx="177">
                  <c:v>7.7</c:v>
                </c:pt>
                <c:pt idx="178">
                  <c:v>7.8</c:v>
                </c:pt>
                <c:pt idx="179">
                  <c:v>7.9</c:v>
                </c:pt>
                <c:pt idx="180">
                  <c:v>8</c:v>
                </c:pt>
                <c:pt idx="181">
                  <c:v>8.1</c:v>
                </c:pt>
                <c:pt idx="182">
                  <c:v>8.1999999999999993</c:v>
                </c:pt>
                <c:pt idx="183">
                  <c:v>8.3000000000000007</c:v>
                </c:pt>
                <c:pt idx="184">
                  <c:v>8.4</c:v>
                </c:pt>
                <c:pt idx="185">
                  <c:v>8.5</c:v>
                </c:pt>
                <c:pt idx="186">
                  <c:v>8.6</c:v>
                </c:pt>
                <c:pt idx="187">
                  <c:v>8.6999999999999993</c:v>
                </c:pt>
                <c:pt idx="188">
                  <c:v>8.8000000000000007</c:v>
                </c:pt>
                <c:pt idx="189">
                  <c:v>8.9</c:v>
                </c:pt>
                <c:pt idx="190">
                  <c:v>9</c:v>
                </c:pt>
                <c:pt idx="191">
                  <c:v>9.1</c:v>
                </c:pt>
                <c:pt idx="192">
                  <c:v>9.1999999999999993</c:v>
                </c:pt>
                <c:pt idx="193">
                  <c:v>9.3000000000000007</c:v>
                </c:pt>
                <c:pt idx="194">
                  <c:v>9.4</c:v>
                </c:pt>
                <c:pt idx="195">
                  <c:v>9.5</c:v>
                </c:pt>
                <c:pt idx="196">
                  <c:v>9.6</c:v>
                </c:pt>
                <c:pt idx="197">
                  <c:v>9.6999999999999993</c:v>
                </c:pt>
                <c:pt idx="198">
                  <c:v>9.8000000000000007</c:v>
                </c:pt>
                <c:pt idx="199">
                  <c:v>9.9</c:v>
                </c:pt>
                <c:pt idx="200">
                  <c:v>10</c:v>
                </c:pt>
                <c:pt idx="201">
                  <c:v>10.1</c:v>
                </c:pt>
                <c:pt idx="202">
                  <c:v>10.199999999999999</c:v>
                </c:pt>
                <c:pt idx="203">
                  <c:v>10.3</c:v>
                </c:pt>
                <c:pt idx="204">
                  <c:v>10.4</c:v>
                </c:pt>
                <c:pt idx="205">
                  <c:v>10.5</c:v>
                </c:pt>
                <c:pt idx="206">
                  <c:v>10.6</c:v>
                </c:pt>
                <c:pt idx="207">
                  <c:v>10.7</c:v>
                </c:pt>
                <c:pt idx="208">
                  <c:v>10.8</c:v>
                </c:pt>
                <c:pt idx="209">
                  <c:v>10.9</c:v>
                </c:pt>
                <c:pt idx="210">
                  <c:v>11</c:v>
                </c:pt>
                <c:pt idx="211">
                  <c:v>11.1</c:v>
                </c:pt>
                <c:pt idx="212">
                  <c:v>11.2</c:v>
                </c:pt>
                <c:pt idx="213">
                  <c:v>11.3</c:v>
                </c:pt>
                <c:pt idx="214">
                  <c:v>11.4</c:v>
                </c:pt>
                <c:pt idx="215">
                  <c:v>11.5</c:v>
                </c:pt>
                <c:pt idx="216">
                  <c:v>11.6</c:v>
                </c:pt>
                <c:pt idx="217">
                  <c:v>11.7</c:v>
                </c:pt>
                <c:pt idx="218">
                  <c:v>11.8</c:v>
                </c:pt>
                <c:pt idx="219">
                  <c:v>11.9</c:v>
                </c:pt>
                <c:pt idx="220">
                  <c:v>12</c:v>
                </c:pt>
                <c:pt idx="221">
                  <c:v>12.1</c:v>
                </c:pt>
                <c:pt idx="222">
                  <c:v>12.2</c:v>
                </c:pt>
                <c:pt idx="223">
                  <c:v>12.3</c:v>
                </c:pt>
                <c:pt idx="224">
                  <c:v>12.4</c:v>
                </c:pt>
                <c:pt idx="225">
                  <c:v>12.5</c:v>
                </c:pt>
                <c:pt idx="226">
                  <c:v>12.6</c:v>
                </c:pt>
                <c:pt idx="227">
                  <c:v>12.7</c:v>
                </c:pt>
                <c:pt idx="228">
                  <c:v>12.8</c:v>
                </c:pt>
                <c:pt idx="229">
                  <c:v>12.9</c:v>
                </c:pt>
                <c:pt idx="230">
                  <c:v>13</c:v>
                </c:pt>
                <c:pt idx="231">
                  <c:v>13.1</c:v>
                </c:pt>
                <c:pt idx="232">
                  <c:v>13.2</c:v>
                </c:pt>
                <c:pt idx="233">
                  <c:v>13.3</c:v>
                </c:pt>
                <c:pt idx="234">
                  <c:v>13.4</c:v>
                </c:pt>
                <c:pt idx="235">
                  <c:v>13.5</c:v>
                </c:pt>
                <c:pt idx="236">
                  <c:v>13.6</c:v>
                </c:pt>
                <c:pt idx="237">
                  <c:v>13.7</c:v>
                </c:pt>
                <c:pt idx="238">
                  <c:v>13.8</c:v>
                </c:pt>
                <c:pt idx="239">
                  <c:v>13.9</c:v>
                </c:pt>
                <c:pt idx="240">
                  <c:v>14</c:v>
                </c:pt>
                <c:pt idx="241">
                  <c:v>14.1</c:v>
                </c:pt>
                <c:pt idx="242">
                  <c:v>14.2</c:v>
                </c:pt>
                <c:pt idx="243">
                  <c:v>14.3</c:v>
                </c:pt>
                <c:pt idx="244">
                  <c:v>14.4</c:v>
                </c:pt>
                <c:pt idx="245">
                  <c:v>14.5</c:v>
                </c:pt>
                <c:pt idx="246">
                  <c:v>14.6</c:v>
                </c:pt>
                <c:pt idx="247">
                  <c:v>14.7</c:v>
                </c:pt>
                <c:pt idx="248">
                  <c:v>14.8</c:v>
                </c:pt>
                <c:pt idx="249">
                  <c:v>14.9</c:v>
                </c:pt>
                <c:pt idx="250">
                  <c:v>15</c:v>
                </c:pt>
                <c:pt idx="251">
                  <c:v>15.1</c:v>
                </c:pt>
                <c:pt idx="252">
                  <c:v>15.2</c:v>
                </c:pt>
                <c:pt idx="253">
                  <c:v>15.3</c:v>
                </c:pt>
                <c:pt idx="254">
                  <c:v>15.4</c:v>
                </c:pt>
                <c:pt idx="255">
                  <c:v>15.5</c:v>
                </c:pt>
                <c:pt idx="256">
                  <c:v>15.6</c:v>
                </c:pt>
                <c:pt idx="257">
                  <c:v>15.7</c:v>
                </c:pt>
                <c:pt idx="258">
                  <c:v>15.8</c:v>
                </c:pt>
                <c:pt idx="259">
                  <c:v>15.9</c:v>
                </c:pt>
                <c:pt idx="260">
                  <c:v>16</c:v>
                </c:pt>
                <c:pt idx="261">
                  <c:v>16.100000000000001</c:v>
                </c:pt>
                <c:pt idx="262">
                  <c:v>16.2</c:v>
                </c:pt>
                <c:pt idx="263">
                  <c:v>16.3</c:v>
                </c:pt>
                <c:pt idx="264">
                  <c:v>16.399999999999999</c:v>
                </c:pt>
                <c:pt idx="265">
                  <c:v>16.5</c:v>
                </c:pt>
                <c:pt idx="266">
                  <c:v>16.600000000000001</c:v>
                </c:pt>
                <c:pt idx="267">
                  <c:v>16.7</c:v>
                </c:pt>
                <c:pt idx="268">
                  <c:v>16.8</c:v>
                </c:pt>
                <c:pt idx="269">
                  <c:v>16.899999999999999</c:v>
                </c:pt>
                <c:pt idx="270">
                  <c:v>17</c:v>
                </c:pt>
                <c:pt idx="271">
                  <c:v>17.100000000000001</c:v>
                </c:pt>
                <c:pt idx="272">
                  <c:v>17.2</c:v>
                </c:pt>
                <c:pt idx="273">
                  <c:v>17.3</c:v>
                </c:pt>
                <c:pt idx="274">
                  <c:v>17.399999999999999</c:v>
                </c:pt>
                <c:pt idx="275">
                  <c:v>17.5</c:v>
                </c:pt>
                <c:pt idx="276">
                  <c:v>17.600000000000001</c:v>
                </c:pt>
                <c:pt idx="277">
                  <c:v>17.7</c:v>
                </c:pt>
                <c:pt idx="278">
                  <c:v>17.8</c:v>
                </c:pt>
                <c:pt idx="279">
                  <c:v>17.899999999999999</c:v>
                </c:pt>
                <c:pt idx="280">
                  <c:v>18</c:v>
                </c:pt>
                <c:pt idx="281">
                  <c:v>18.100000000000001</c:v>
                </c:pt>
                <c:pt idx="282">
                  <c:v>18.2</c:v>
                </c:pt>
                <c:pt idx="283">
                  <c:v>18.3</c:v>
                </c:pt>
                <c:pt idx="284">
                  <c:v>18.399999999999999</c:v>
                </c:pt>
                <c:pt idx="285">
                  <c:v>18.5</c:v>
                </c:pt>
                <c:pt idx="286">
                  <c:v>18.600000000000001</c:v>
                </c:pt>
                <c:pt idx="287">
                  <c:v>18.7</c:v>
                </c:pt>
                <c:pt idx="288">
                  <c:v>18.8</c:v>
                </c:pt>
                <c:pt idx="289">
                  <c:v>18.899999999999999</c:v>
                </c:pt>
                <c:pt idx="290">
                  <c:v>19</c:v>
                </c:pt>
                <c:pt idx="291">
                  <c:v>19.100000000000001</c:v>
                </c:pt>
                <c:pt idx="292">
                  <c:v>19.2</c:v>
                </c:pt>
                <c:pt idx="293">
                  <c:v>19.3</c:v>
                </c:pt>
                <c:pt idx="294">
                  <c:v>19.399999999999999</c:v>
                </c:pt>
                <c:pt idx="295">
                  <c:v>19.5</c:v>
                </c:pt>
                <c:pt idx="296">
                  <c:v>19.600000000000001</c:v>
                </c:pt>
                <c:pt idx="297">
                  <c:v>19.7</c:v>
                </c:pt>
                <c:pt idx="298">
                  <c:v>19.8</c:v>
                </c:pt>
                <c:pt idx="299">
                  <c:v>19.899999999999999</c:v>
                </c:pt>
                <c:pt idx="300">
                  <c:v>20</c:v>
                </c:pt>
                <c:pt idx="301">
                  <c:v>20.100000000000001</c:v>
                </c:pt>
                <c:pt idx="302">
                  <c:v>20.2</c:v>
                </c:pt>
                <c:pt idx="303">
                  <c:v>20.3</c:v>
                </c:pt>
                <c:pt idx="304">
                  <c:v>20.399999999999999</c:v>
                </c:pt>
                <c:pt idx="305">
                  <c:v>20.5</c:v>
                </c:pt>
                <c:pt idx="306">
                  <c:v>20.6</c:v>
                </c:pt>
                <c:pt idx="307">
                  <c:v>20.7</c:v>
                </c:pt>
                <c:pt idx="308">
                  <c:v>20.8</c:v>
                </c:pt>
                <c:pt idx="309">
                  <c:v>20.9</c:v>
                </c:pt>
                <c:pt idx="310">
                  <c:v>21</c:v>
                </c:pt>
                <c:pt idx="311">
                  <c:v>21.1</c:v>
                </c:pt>
                <c:pt idx="312">
                  <c:v>21.2</c:v>
                </c:pt>
                <c:pt idx="313">
                  <c:v>21.3</c:v>
                </c:pt>
                <c:pt idx="314">
                  <c:v>21.4</c:v>
                </c:pt>
                <c:pt idx="315">
                  <c:v>21.5</c:v>
                </c:pt>
                <c:pt idx="316">
                  <c:v>21.6</c:v>
                </c:pt>
                <c:pt idx="317">
                  <c:v>21.7</c:v>
                </c:pt>
                <c:pt idx="318">
                  <c:v>21.8</c:v>
                </c:pt>
                <c:pt idx="319">
                  <c:v>21.9</c:v>
                </c:pt>
                <c:pt idx="320">
                  <c:v>22</c:v>
                </c:pt>
                <c:pt idx="321">
                  <c:v>22.1</c:v>
                </c:pt>
                <c:pt idx="322">
                  <c:v>22.2</c:v>
                </c:pt>
                <c:pt idx="323">
                  <c:v>22.3</c:v>
                </c:pt>
                <c:pt idx="324">
                  <c:v>22.4</c:v>
                </c:pt>
                <c:pt idx="325">
                  <c:v>22.5</c:v>
                </c:pt>
                <c:pt idx="326">
                  <c:v>22.6</c:v>
                </c:pt>
                <c:pt idx="327">
                  <c:v>22.7</c:v>
                </c:pt>
                <c:pt idx="328">
                  <c:v>22.8</c:v>
                </c:pt>
                <c:pt idx="329">
                  <c:v>22.9</c:v>
                </c:pt>
                <c:pt idx="330">
                  <c:v>23</c:v>
                </c:pt>
                <c:pt idx="331">
                  <c:v>23.1</c:v>
                </c:pt>
                <c:pt idx="332">
                  <c:v>23.2</c:v>
                </c:pt>
                <c:pt idx="333">
                  <c:v>23.3</c:v>
                </c:pt>
                <c:pt idx="334">
                  <c:v>23.4</c:v>
                </c:pt>
                <c:pt idx="335">
                  <c:v>23.5</c:v>
                </c:pt>
                <c:pt idx="336">
                  <c:v>23.6</c:v>
                </c:pt>
                <c:pt idx="337">
                  <c:v>23.7</c:v>
                </c:pt>
                <c:pt idx="338">
                  <c:v>23.8</c:v>
                </c:pt>
                <c:pt idx="339">
                  <c:v>23.9</c:v>
                </c:pt>
                <c:pt idx="340">
                  <c:v>24</c:v>
                </c:pt>
                <c:pt idx="341">
                  <c:v>24.1</c:v>
                </c:pt>
                <c:pt idx="342">
                  <c:v>24.2</c:v>
                </c:pt>
                <c:pt idx="343">
                  <c:v>24.3</c:v>
                </c:pt>
                <c:pt idx="344">
                  <c:v>24.4</c:v>
                </c:pt>
                <c:pt idx="345">
                  <c:v>24.5</c:v>
                </c:pt>
                <c:pt idx="346">
                  <c:v>24.6</c:v>
                </c:pt>
                <c:pt idx="347">
                  <c:v>24.7</c:v>
                </c:pt>
                <c:pt idx="348">
                  <c:v>24.8</c:v>
                </c:pt>
                <c:pt idx="349">
                  <c:v>24.9</c:v>
                </c:pt>
                <c:pt idx="350">
                  <c:v>25</c:v>
                </c:pt>
                <c:pt idx="351">
                  <c:v>25.1</c:v>
                </c:pt>
                <c:pt idx="352">
                  <c:v>25.2</c:v>
                </c:pt>
                <c:pt idx="353">
                  <c:v>25.3</c:v>
                </c:pt>
                <c:pt idx="354">
                  <c:v>25.4</c:v>
                </c:pt>
                <c:pt idx="355">
                  <c:v>25.5</c:v>
                </c:pt>
                <c:pt idx="356">
                  <c:v>25.6</c:v>
                </c:pt>
                <c:pt idx="357">
                  <c:v>25.7</c:v>
                </c:pt>
                <c:pt idx="358">
                  <c:v>25.8</c:v>
                </c:pt>
                <c:pt idx="359">
                  <c:v>25.9</c:v>
                </c:pt>
                <c:pt idx="360">
                  <c:v>26</c:v>
                </c:pt>
                <c:pt idx="361">
                  <c:v>26.1</c:v>
                </c:pt>
                <c:pt idx="362">
                  <c:v>26.2</c:v>
                </c:pt>
                <c:pt idx="363">
                  <c:v>26.3</c:v>
                </c:pt>
                <c:pt idx="364">
                  <c:v>26.4</c:v>
                </c:pt>
                <c:pt idx="365">
                  <c:v>26.5</c:v>
                </c:pt>
                <c:pt idx="366">
                  <c:v>26.6</c:v>
                </c:pt>
                <c:pt idx="367">
                  <c:v>26.7</c:v>
                </c:pt>
                <c:pt idx="368">
                  <c:v>26.8</c:v>
                </c:pt>
                <c:pt idx="369">
                  <c:v>26.9</c:v>
                </c:pt>
                <c:pt idx="370">
                  <c:v>27</c:v>
                </c:pt>
                <c:pt idx="371">
                  <c:v>27.1</c:v>
                </c:pt>
                <c:pt idx="372">
                  <c:v>27.2</c:v>
                </c:pt>
                <c:pt idx="373">
                  <c:v>27.3</c:v>
                </c:pt>
                <c:pt idx="374">
                  <c:v>27.4</c:v>
                </c:pt>
                <c:pt idx="375">
                  <c:v>27.5</c:v>
                </c:pt>
                <c:pt idx="376">
                  <c:v>27.6</c:v>
                </c:pt>
                <c:pt idx="377">
                  <c:v>27.7</c:v>
                </c:pt>
                <c:pt idx="378">
                  <c:v>27.8</c:v>
                </c:pt>
                <c:pt idx="379">
                  <c:v>27.9</c:v>
                </c:pt>
                <c:pt idx="380">
                  <c:v>28</c:v>
                </c:pt>
                <c:pt idx="381">
                  <c:v>28.1</c:v>
                </c:pt>
                <c:pt idx="382">
                  <c:v>28.2</c:v>
                </c:pt>
                <c:pt idx="383">
                  <c:v>28.3</c:v>
                </c:pt>
                <c:pt idx="384">
                  <c:v>28.4</c:v>
                </c:pt>
                <c:pt idx="385">
                  <c:v>28.5</c:v>
                </c:pt>
                <c:pt idx="386">
                  <c:v>28.6</c:v>
                </c:pt>
                <c:pt idx="387">
                  <c:v>28.7</c:v>
                </c:pt>
                <c:pt idx="388">
                  <c:v>28.8</c:v>
                </c:pt>
                <c:pt idx="389">
                  <c:v>28.9</c:v>
                </c:pt>
                <c:pt idx="390">
                  <c:v>29</c:v>
                </c:pt>
                <c:pt idx="391">
                  <c:v>29.1</c:v>
                </c:pt>
                <c:pt idx="392">
                  <c:v>29.2</c:v>
                </c:pt>
                <c:pt idx="393">
                  <c:v>29.3</c:v>
                </c:pt>
                <c:pt idx="394">
                  <c:v>29.4</c:v>
                </c:pt>
                <c:pt idx="395">
                  <c:v>29.5</c:v>
                </c:pt>
                <c:pt idx="396">
                  <c:v>29.6</c:v>
                </c:pt>
                <c:pt idx="397">
                  <c:v>29.7</c:v>
                </c:pt>
                <c:pt idx="398">
                  <c:v>29.8</c:v>
                </c:pt>
                <c:pt idx="399">
                  <c:v>29.9</c:v>
                </c:pt>
                <c:pt idx="400">
                  <c:v>30</c:v>
                </c:pt>
                <c:pt idx="401">
                  <c:v>30.1</c:v>
                </c:pt>
                <c:pt idx="402">
                  <c:v>30.2</c:v>
                </c:pt>
                <c:pt idx="403">
                  <c:v>30.3</c:v>
                </c:pt>
                <c:pt idx="404">
                  <c:v>30.4</c:v>
                </c:pt>
                <c:pt idx="405">
                  <c:v>30.5</c:v>
                </c:pt>
                <c:pt idx="406">
                  <c:v>30.6</c:v>
                </c:pt>
                <c:pt idx="407">
                  <c:v>30.7</c:v>
                </c:pt>
                <c:pt idx="408">
                  <c:v>30.8</c:v>
                </c:pt>
                <c:pt idx="409">
                  <c:v>30.9</c:v>
                </c:pt>
                <c:pt idx="410">
                  <c:v>31</c:v>
                </c:pt>
                <c:pt idx="411">
                  <c:v>31.1</c:v>
                </c:pt>
                <c:pt idx="412">
                  <c:v>31.2</c:v>
                </c:pt>
                <c:pt idx="413">
                  <c:v>31.3</c:v>
                </c:pt>
                <c:pt idx="414">
                  <c:v>31.4</c:v>
                </c:pt>
                <c:pt idx="415">
                  <c:v>31.5</c:v>
                </c:pt>
                <c:pt idx="416">
                  <c:v>31.6</c:v>
                </c:pt>
                <c:pt idx="417">
                  <c:v>31.7</c:v>
                </c:pt>
                <c:pt idx="418">
                  <c:v>31.8</c:v>
                </c:pt>
                <c:pt idx="419">
                  <c:v>31.9</c:v>
                </c:pt>
                <c:pt idx="420">
                  <c:v>32</c:v>
                </c:pt>
                <c:pt idx="421">
                  <c:v>32.1</c:v>
                </c:pt>
                <c:pt idx="422">
                  <c:v>32.200000000000003</c:v>
                </c:pt>
                <c:pt idx="423">
                  <c:v>32.299999999999997</c:v>
                </c:pt>
                <c:pt idx="424">
                  <c:v>32.4</c:v>
                </c:pt>
                <c:pt idx="425">
                  <c:v>32.5</c:v>
                </c:pt>
                <c:pt idx="426">
                  <c:v>32.6</c:v>
                </c:pt>
                <c:pt idx="427">
                  <c:v>32.700000000000003</c:v>
                </c:pt>
                <c:pt idx="428">
                  <c:v>32.799999999999997</c:v>
                </c:pt>
                <c:pt idx="429">
                  <c:v>32.9</c:v>
                </c:pt>
                <c:pt idx="430">
                  <c:v>33</c:v>
                </c:pt>
                <c:pt idx="431">
                  <c:v>33.1</c:v>
                </c:pt>
                <c:pt idx="432">
                  <c:v>33.200000000000003</c:v>
                </c:pt>
                <c:pt idx="433">
                  <c:v>33.299999999999997</c:v>
                </c:pt>
                <c:pt idx="434">
                  <c:v>33.4</c:v>
                </c:pt>
                <c:pt idx="435">
                  <c:v>33.5</c:v>
                </c:pt>
                <c:pt idx="436">
                  <c:v>33.6</c:v>
                </c:pt>
                <c:pt idx="437">
                  <c:v>33.700000000000003</c:v>
                </c:pt>
                <c:pt idx="438">
                  <c:v>33.799999999999997</c:v>
                </c:pt>
                <c:pt idx="439">
                  <c:v>33.9</c:v>
                </c:pt>
                <c:pt idx="440">
                  <c:v>34</c:v>
                </c:pt>
                <c:pt idx="441">
                  <c:v>34.1</c:v>
                </c:pt>
                <c:pt idx="442">
                  <c:v>34.200000000000003</c:v>
                </c:pt>
                <c:pt idx="443">
                  <c:v>34.299999999999997</c:v>
                </c:pt>
                <c:pt idx="444">
                  <c:v>34.4</c:v>
                </c:pt>
                <c:pt idx="445">
                  <c:v>34.5</c:v>
                </c:pt>
                <c:pt idx="446">
                  <c:v>34.6</c:v>
                </c:pt>
                <c:pt idx="447">
                  <c:v>34.700000000000003</c:v>
                </c:pt>
                <c:pt idx="448">
                  <c:v>34.799999999999997</c:v>
                </c:pt>
                <c:pt idx="449">
                  <c:v>34.9</c:v>
                </c:pt>
                <c:pt idx="450">
                  <c:v>35</c:v>
                </c:pt>
                <c:pt idx="451">
                  <c:v>35.1</c:v>
                </c:pt>
                <c:pt idx="452">
                  <c:v>35.200000000000003</c:v>
                </c:pt>
                <c:pt idx="453">
                  <c:v>35.299999999999997</c:v>
                </c:pt>
                <c:pt idx="454">
                  <c:v>35.4</c:v>
                </c:pt>
                <c:pt idx="455">
                  <c:v>35.5</c:v>
                </c:pt>
                <c:pt idx="456">
                  <c:v>35.6</c:v>
                </c:pt>
                <c:pt idx="457">
                  <c:v>35.700000000000003</c:v>
                </c:pt>
                <c:pt idx="458">
                  <c:v>35.799999999999997</c:v>
                </c:pt>
                <c:pt idx="459">
                  <c:v>35.9</c:v>
                </c:pt>
                <c:pt idx="460">
                  <c:v>36</c:v>
                </c:pt>
                <c:pt idx="461">
                  <c:v>36.1</c:v>
                </c:pt>
                <c:pt idx="462">
                  <c:v>36.200000000000003</c:v>
                </c:pt>
                <c:pt idx="463">
                  <c:v>36.299999999999997</c:v>
                </c:pt>
                <c:pt idx="464">
                  <c:v>36.4</c:v>
                </c:pt>
                <c:pt idx="465">
                  <c:v>36.5</c:v>
                </c:pt>
                <c:pt idx="466">
                  <c:v>36.6</c:v>
                </c:pt>
                <c:pt idx="467">
                  <c:v>36.700000000000003</c:v>
                </c:pt>
                <c:pt idx="468">
                  <c:v>36.799999999999997</c:v>
                </c:pt>
                <c:pt idx="469">
                  <c:v>36.9</c:v>
                </c:pt>
                <c:pt idx="470">
                  <c:v>37</c:v>
                </c:pt>
                <c:pt idx="471">
                  <c:v>37.1</c:v>
                </c:pt>
                <c:pt idx="472">
                  <c:v>37.200000000000003</c:v>
                </c:pt>
                <c:pt idx="473">
                  <c:v>37.299999999999997</c:v>
                </c:pt>
                <c:pt idx="474">
                  <c:v>37.4</c:v>
                </c:pt>
                <c:pt idx="475">
                  <c:v>37.5</c:v>
                </c:pt>
                <c:pt idx="476">
                  <c:v>37.6</c:v>
                </c:pt>
                <c:pt idx="477">
                  <c:v>37.700000000000003</c:v>
                </c:pt>
                <c:pt idx="478">
                  <c:v>37.799999999999997</c:v>
                </c:pt>
                <c:pt idx="479">
                  <c:v>37.9</c:v>
                </c:pt>
                <c:pt idx="480">
                  <c:v>38</c:v>
                </c:pt>
                <c:pt idx="481">
                  <c:v>38.1</c:v>
                </c:pt>
                <c:pt idx="482">
                  <c:v>38.200000000000003</c:v>
                </c:pt>
                <c:pt idx="483">
                  <c:v>38.299999999999997</c:v>
                </c:pt>
                <c:pt idx="484">
                  <c:v>38.4</c:v>
                </c:pt>
                <c:pt idx="485">
                  <c:v>38.5</c:v>
                </c:pt>
                <c:pt idx="486">
                  <c:v>38.6</c:v>
                </c:pt>
                <c:pt idx="487">
                  <c:v>38.700000000000003</c:v>
                </c:pt>
                <c:pt idx="488">
                  <c:v>38.799999999999997</c:v>
                </c:pt>
                <c:pt idx="489">
                  <c:v>38.9</c:v>
                </c:pt>
                <c:pt idx="490">
                  <c:v>39</c:v>
                </c:pt>
                <c:pt idx="491">
                  <c:v>39.1</c:v>
                </c:pt>
                <c:pt idx="492">
                  <c:v>39.200000000000003</c:v>
                </c:pt>
                <c:pt idx="493">
                  <c:v>39.299999999999997</c:v>
                </c:pt>
                <c:pt idx="494">
                  <c:v>39.4</c:v>
                </c:pt>
                <c:pt idx="495">
                  <c:v>39.5</c:v>
                </c:pt>
                <c:pt idx="496">
                  <c:v>39.6</c:v>
                </c:pt>
                <c:pt idx="497">
                  <c:v>39.700000000000003</c:v>
                </c:pt>
                <c:pt idx="498">
                  <c:v>39.799999999999997</c:v>
                </c:pt>
                <c:pt idx="499">
                  <c:v>39.9</c:v>
                </c:pt>
                <c:pt idx="500">
                  <c:v>40</c:v>
                </c:pt>
                <c:pt idx="501">
                  <c:v>40.1</c:v>
                </c:pt>
                <c:pt idx="502">
                  <c:v>40.200000000000003</c:v>
                </c:pt>
                <c:pt idx="503">
                  <c:v>40.299999999999997</c:v>
                </c:pt>
                <c:pt idx="504">
                  <c:v>40.4</c:v>
                </c:pt>
                <c:pt idx="505">
                  <c:v>40.5</c:v>
                </c:pt>
                <c:pt idx="506">
                  <c:v>40.6</c:v>
                </c:pt>
                <c:pt idx="507">
                  <c:v>40.700000000000003</c:v>
                </c:pt>
                <c:pt idx="508">
                  <c:v>40.799999999999997</c:v>
                </c:pt>
                <c:pt idx="509">
                  <c:v>40.9</c:v>
                </c:pt>
                <c:pt idx="510">
                  <c:v>41</c:v>
                </c:pt>
                <c:pt idx="511">
                  <c:v>41.1</c:v>
                </c:pt>
                <c:pt idx="512">
                  <c:v>41.2</c:v>
                </c:pt>
                <c:pt idx="513">
                  <c:v>41.3</c:v>
                </c:pt>
                <c:pt idx="514">
                  <c:v>41.4</c:v>
                </c:pt>
                <c:pt idx="515">
                  <c:v>41.5</c:v>
                </c:pt>
                <c:pt idx="516">
                  <c:v>41.6</c:v>
                </c:pt>
                <c:pt idx="517">
                  <c:v>41.7</c:v>
                </c:pt>
                <c:pt idx="518">
                  <c:v>41.8</c:v>
                </c:pt>
                <c:pt idx="519">
                  <c:v>41.9</c:v>
                </c:pt>
                <c:pt idx="520">
                  <c:v>42</c:v>
                </c:pt>
                <c:pt idx="521">
                  <c:v>42.1</c:v>
                </c:pt>
                <c:pt idx="522">
                  <c:v>42.2</c:v>
                </c:pt>
                <c:pt idx="523">
                  <c:v>42.3</c:v>
                </c:pt>
                <c:pt idx="524">
                  <c:v>42.4</c:v>
                </c:pt>
                <c:pt idx="525">
                  <c:v>42.5</c:v>
                </c:pt>
                <c:pt idx="526">
                  <c:v>42.6</c:v>
                </c:pt>
                <c:pt idx="527">
                  <c:v>42.7</c:v>
                </c:pt>
                <c:pt idx="528">
                  <c:v>42.8</c:v>
                </c:pt>
                <c:pt idx="529">
                  <c:v>42.9</c:v>
                </c:pt>
                <c:pt idx="530">
                  <c:v>43</c:v>
                </c:pt>
                <c:pt idx="531">
                  <c:v>43.1</c:v>
                </c:pt>
                <c:pt idx="532">
                  <c:v>43.2</c:v>
                </c:pt>
                <c:pt idx="533">
                  <c:v>43.3</c:v>
                </c:pt>
                <c:pt idx="534">
                  <c:v>43.4</c:v>
                </c:pt>
                <c:pt idx="535">
                  <c:v>43.5</c:v>
                </c:pt>
                <c:pt idx="536">
                  <c:v>43.6</c:v>
                </c:pt>
                <c:pt idx="537">
                  <c:v>43.7</c:v>
                </c:pt>
                <c:pt idx="538">
                  <c:v>43.8</c:v>
                </c:pt>
                <c:pt idx="539">
                  <c:v>43.9</c:v>
                </c:pt>
                <c:pt idx="540">
                  <c:v>44</c:v>
                </c:pt>
                <c:pt idx="541">
                  <c:v>44.1</c:v>
                </c:pt>
                <c:pt idx="542">
                  <c:v>44.2</c:v>
                </c:pt>
                <c:pt idx="543">
                  <c:v>44.3</c:v>
                </c:pt>
                <c:pt idx="544">
                  <c:v>44.4</c:v>
                </c:pt>
                <c:pt idx="545">
                  <c:v>44.5</c:v>
                </c:pt>
                <c:pt idx="546">
                  <c:v>44.6</c:v>
                </c:pt>
                <c:pt idx="547">
                  <c:v>44.7</c:v>
                </c:pt>
                <c:pt idx="548">
                  <c:v>44.8</c:v>
                </c:pt>
                <c:pt idx="549">
                  <c:v>44.9</c:v>
                </c:pt>
                <c:pt idx="550">
                  <c:v>45</c:v>
                </c:pt>
                <c:pt idx="551">
                  <c:v>45.1</c:v>
                </c:pt>
                <c:pt idx="552">
                  <c:v>45.2</c:v>
                </c:pt>
                <c:pt idx="553">
                  <c:v>45.3</c:v>
                </c:pt>
                <c:pt idx="554">
                  <c:v>45.4</c:v>
                </c:pt>
                <c:pt idx="555">
                  <c:v>45.5</c:v>
                </c:pt>
                <c:pt idx="556">
                  <c:v>45.6</c:v>
                </c:pt>
                <c:pt idx="557">
                  <c:v>45.7</c:v>
                </c:pt>
                <c:pt idx="558">
                  <c:v>45.8</c:v>
                </c:pt>
                <c:pt idx="559">
                  <c:v>45.9</c:v>
                </c:pt>
                <c:pt idx="560">
                  <c:v>46</c:v>
                </c:pt>
                <c:pt idx="561">
                  <c:v>46.1</c:v>
                </c:pt>
                <c:pt idx="562">
                  <c:v>46.2</c:v>
                </c:pt>
                <c:pt idx="563">
                  <c:v>46.3</c:v>
                </c:pt>
                <c:pt idx="564">
                  <c:v>46.4</c:v>
                </c:pt>
                <c:pt idx="565">
                  <c:v>46.5</c:v>
                </c:pt>
                <c:pt idx="566">
                  <c:v>46.6</c:v>
                </c:pt>
                <c:pt idx="567">
                  <c:v>46.7</c:v>
                </c:pt>
                <c:pt idx="568">
                  <c:v>46.8</c:v>
                </c:pt>
                <c:pt idx="569">
                  <c:v>46.9</c:v>
                </c:pt>
                <c:pt idx="570">
                  <c:v>47</c:v>
                </c:pt>
                <c:pt idx="571">
                  <c:v>47.1</c:v>
                </c:pt>
                <c:pt idx="572">
                  <c:v>47.2</c:v>
                </c:pt>
                <c:pt idx="573">
                  <c:v>47.3</c:v>
                </c:pt>
                <c:pt idx="574">
                  <c:v>47.4</c:v>
                </c:pt>
                <c:pt idx="575">
                  <c:v>47.5</c:v>
                </c:pt>
                <c:pt idx="576">
                  <c:v>47.6</c:v>
                </c:pt>
                <c:pt idx="577">
                  <c:v>47.7</c:v>
                </c:pt>
                <c:pt idx="578">
                  <c:v>47.8</c:v>
                </c:pt>
                <c:pt idx="579">
                  <c:v>47.9</c:v>
                </c:pt>
                <c:pt idx="580">
                  <c:v>48</c:v>
                </c:pt>
                <c:pt idx="581">
                  <c:v>48.1</c:v>
                </c:pt>
                <c:pt idx="582">
                  <c:v>48.2</c:v>
                </c:pt>
                <c:pt idx="583">
                  <c:v>48.3</c:v>
                </c:pt>
                <c:pt idx="584">
                  <c:v>48.4</c:v>
                </c:pt>
                <c:pt idx="585">
                  <c:v>48.5</c:v>
                </c:pt>
                <c:pt idx="586">
                  <c:v>48.6</c:v>
                </c:pt>
                <c:pt idx="587">
                  <c:v>48.7</c:v>
                </c:pt>
                <c:pt idx="588">
                  <c:v>48.8</c:v>
                </c:pt>
                <c:pt idx="589">
                  <c:v>48.9</c:v>
                </c:pt>
                <c:pt idx="590">
                  <c:v>49</c:v>
                </c:pt>
                <c:pt idx="591">
                  <c:v>49.1</c:v>
                </c:pt>
                <c:pt idx="592">
                  <c:v>49.2</c:v>
                </c:pt>
                <c:pt idx="593">
                  <c:v>49.3</c:v>
                </c:pt>
                <c:pt idx="594">
                  <c:v>49.4</c:v>
                </c:pt>
                <c:pt idx="595">
                  <c:v>49.5</c:v>
                </c:pt>
                <c:pt idx="596">
                  <c:v>49.6</c:v>
                </c:pt>
                <c:pt idx="597">
                  <c:v>49.7</c:v>
                </c:pt>
                <c:pt idx="598">
                  <c:v>49.8</c:v>
                </c:pt>
                <c:pt idx="599">
                  <c:v>49.9</c:v>
                </c:pt>
                <c:pt idx="600">
                  <c:v>50</c:v>
                </c:pt>
                <c:pt idx="601">
                  <c:v>50.1</c:v>
                </c:pt>
                <c:pt idx="602">
                  <c:v>50.2</c:v>
                </c:pt>
                <c:pt idx="603">
                  <c:v>50.3</c:v>
                </c:pt>
                <c:pt idx="604">
                  <c:v>50.4</c:v>
                </c:pt>
                <c:pt idx="605">
                  <c:v>50.5</c:v>
                </c:pt>
                <c:pt idx="606">
                  <c:v>50.6</c:v>
                </c:pt>
                <c:pt idx="607">
                  <c:v>50.7</c:v>
                </c:pt>
                <c:pt idx="608">
                  <c:v>50.8</c:v>
                </c:pt>
                <c:pt idx="609">
                  <c:v>50.9</c:v>
                </c:pt>
                <c:pt idx="610">
                  <c:v>51</c:v>
                </c:pt>
                <c:pt idx="611">
                  <c:v>51.1</c:v>
                </c:pt>
                <c:pt idx="612">
                  <c:v>51.2</c:v>
                </c:pt>
                <c:pt idx="613">
                  <c:v>51.3</c:v>
                </c:pt>
                <c:pt idx="614">
                  <c:v>51.4</c:v>
                </c:pt>
                <c:pt idx="615">
                  <c:v>51.5</c:v>
                </c:pt>
                <c:pt idx="616">
                  <c:v>51.6</c:v>
                </c:pt>
                <c:pt idx="617">
                  <c:v>51.7</c:v>
                </c:pt>
                <c:pt idx="618">
                  <c:v>51.8</c:v>
                </c:pt>
                <c:pt idx="619">
                  <c:v>51.9</c:v>
                </c:pt>
                <c:pt idx="620">
                  <c:v>52</c:v>
                </c:pt>
                <c:pt idx="621">
                  <c:v>52.1</c:v>
                </c:pt>
                <c:pt idx="622">
                  <c:v>52.2</c:v>
                </c:pt>
                <c:pt idx="623">
                  <c:v>52.3</c:v>
                </c:pt>
                <c:pt idx="624">
                  <c:v>52.4</c:v>
                </c:pt>
                <c:pt idx="625">
                  <c:v>52.5</c:v>
                </c:pt>
                <c:pt idx="626">
                  <c:v>52.6</c:v>
                </c:pt>
                <c:pt idx="627">
                  <c:v>52.7</c:v>
                </c:pt>
                <c:pt idx="628">
                  <c:v>52.8</c:v>
                </c:pt>
                <c:pt idx="629">
                  <c:v>52.9</c:v>
                </c:pt>
                <c:pt idx="630">
                  <c:v>53</c:v>
                </c:pt>
                <c:pt idx="631">
                  <c:v>53.1</c:v>
                </c:pt>
                <c:pt idx="632">
                  <c:v>53.2</c:v>
                </c:pt>
                <c:pt idx="633">
                  <c:v>53.3</c:v>
                </c:pt>
                <c:pt idx="634">
                  <c:v>53.4</c:v>
                </c:pt>
                <c:pt idx="635">
                  <c:v>53.5</c:v>
                </c:pt>
                <c:pt idx="636">
                  <c:v>53.6</c:v>
                </c:pt>
                <c:pt idx="637">
                  <c:v>53.7</c:v>
                </c:pt>
                <c:pt idx="638">
                  <c:v>53.8</c:v>
                </c:pt>
                <c:pt idx="639">
                  <c:v>53.9</c:v>
                </c:pt>
                <c:pt idx="640">
                  <c:v>54</c:v>
                </c:pt>
                <c:pt idx="641">
                  <c:v>54.1</c:v>
                </c:pt>
                <c:pt idx="642">
                  <c:v>54.2</c:v>
                </c:pt>
                <c:pt idx="643">
                  <c:v>54.3</c:v>
                </c:pt>
                <c:pt idx="644">
                  <c:v>54.4</c:v>
                </c:pt>
                <c:pt idx="645">
                  <c:v>54.5</c:v>
                </c:pt>
                <c:pt idx="646">
                  <c:v>54.6</c:v>
                </c:pt>
                <c:pt idx="647">
                  <c:v>54.7</c:v>
                </c:pt>
                <c:pt idx="648">
                  <c:v>54.8</c:v>
                </c:pt>
                <c:pt idx="649">
                  <c:v>54.9</c:v>
                </c:pt>
                <c:pt idx="650">
                  <c:v>55</c:v>
                </c:pt>
                <c:pt idx="651">
                  <c:v>55.1</c:v>
                </c:pt>
                <c:pt idx="652">
                  <c:v>55.2</c:v>
                </c:pt>
                <c:pt idx="653">
                  <c:v>55.3</c:v>
                </c:pt>
                <c:pt idx="654">
                  <c:v>55.4</c:v>
                </c:pt>
                <c:pt idx="655">
                  <c:v>55.5</c:v>
                </c:pt>
                <c:pt idx="656">
                  <c:v>55.6</c:v>
                </c:pt>
                <c:pt idx="657">
                  <c:v>55.7</c:v>
                </c:pt>
                <c:pt idx="658">
                  <c:v>55.8</c:v>
                </c:pt>
                <c:pt idx="659">
                  <c:v>55.9</c:v>
                </c:pt>
                <c:pt idx="660">
                  <c:v>56</c:v>
                </c:pt>
                <c:pt idx="661">
                  <c:v>56.1</c:v>
                </c:pt>
                <c:pt idx="662">
                  <c:v>56.2</c:v>
                </c:pt>
                <c:pt idx="663">
                  <c:v>56.3</c:v>
                </c:pt>
                <c:pt idx="664">
                  <c:v>56.4</c:v>
                </c:pt>
                <c:pt idx="665">
                  <c:v>56.5</c:v>
                </c:pt>
                <c:pt idx="666">
                  <c:v>56.6</c:v>
                </c:pt>
                <c:pt idx="667">
                  <c:v>56.7</c:v>
                </c:pt>
                <c:pt idx="668">
                  <c:v>56.8</c:v>
                </c:pt>
                <c:pt idx="669">
                  <c:v>56.9</c:v>
                </c:pt>
                <c:pt idx="670">
                  <c:v>57</c:v>
                </c:pt>
                <c:pt idx="671">
                  <c:v>57.1</c:v>
                </c:pt>
                <c:pt idx="672">
                  <c:v>57.2</c:v>
                </c:pt>
                <c:pt idx="673">
                  <c:v>57.3</c:v>
                </c:pt>
                <c:pt idx="674">
                  <c:v>57.4</c:v>
                </c:pt>
                <c:pt idx="675">
                  <c:v>57.5</c:v>
                </c:pt>
                <c:pt idx="676">
                  <c:v>57.6</c:v>
                </c:pt>
                <c:pt idx="677">
                  <c:v>57.7</c:v>
                </c:pt>
                <c:pt idx="678">
                  <c:v>57.8</c:v>
                </c:pt>
                <c:pt idx="679">
                  <c:v>57.9</c:v>
                </c:pt>
                <c:pt idx="680">
                  <c:v>58</c:v>
                </c:pt>
                <c:pt idx="681">
                  <c:v>58.1</c:v>
                </c:pt>
                <c:pt idx="682">
                  <c:v>58.2</c:v>
                </c:pt>
                <c:pt idx="683">
                  <c:v>58.3</c:v>
                </c:pt>
                <c:pt idx="684">
                  <c:v>58.4</c:v>
                </c:pt>
                <c:pt idx="685">
                  <c:v>58.5</c:v>
                </c:pt>
                <c:pt idx="686">
                  <c:v>58.6</c:v>
                </c:pt>
                <c:pt idx="687">
                  <c:v>58.7</c:v>
                </c:pt>
                <c:pt idx="688">
                  <c:v>58.8</c:v>
                </c:pt>
                <c:pt idx="689">
                  <c:v>58.9</c:v>
                </c:pt>
                <c:pt idx="690">
                  <c:v>59</c:v>
                </c:pt>
                <c:pt idx="691">
                  <c:v>59.1</c:v>
                </c:pt>
                <c:pt idx="692">
                  <c:v>59.2</c:v>
                </c:pt>
                <c:pt idx="693">
                  <c:v>59.3</c:v>
                </c:pt>
                <c:pt idx="694">
                  <c:v>59.4</c:v>
                </c:pt>
                <c:pt idx="695">
                  <c:v>59.5</c:v>
                </c:pt>
                <c:pt idx="696">
                  <c:v>59.6</c:v>
                </c:pt>
                <c:pt idx="697">
                  <c:v>59.7</c:v>
                </c:pt>
                <c:pt idx="698">
                  <c:v>59.8</c:v>
                </c:pt>
                <c:pt idx="699">
                  <c:v>59.9</c:v>
                </c:pt>
                <c:pt idx="700">
                  <c:v>60</c:v>
                </c:pt>
                <c:pt idx="701">
                  <c:v>60.1</c:v>
                </c:pt>
                <c:pt idx="702">
                  <c:v>60.2</c:v>
                </c:pt>
                <c:pt idx="703">
                  <c:v>60.3</c:v>
                </c:pt>
                <c:pt idx="704">
                  <c:v>60.4</c:v>
                </c:pt>
                <c:pt idx="705">
                  <c:v>60.5</c:v>
                </c:pt>
                <c:pt idx="706">
                  <c:v>60.6</c:v>
                </c:pt>
                <c:pt idx="707">
                  <c:v>60.7</c:v>
                </c:pt>
                <c:pt idx="708">
                  <c:v>60.8</c:v>
                </c:pt>
                <c:pt idx="709">
                  <c:v>60.9</c:v>
                </c:pt>
                <c:pt idx="710">
                  <c:v>61</c:v>
                </c:pt>
                <c:pt idx="711">
                  <c:v>61.1</c:v>
                </c:pt>
                <c:pt idx="712">
                  <c:v>61.2</c:v>
                </c:pt>
                <c:pt idx="713">
                  <c:v>61.3</c:v>
                </c:pt>
                <c:pt idx="714">
                  <c:v>61.4</c:v>
                </c:pt>
                <c:pt idx="715">
                  <c:v>61.5</c:v>
                </c:pt>
                <c:pt idx="716">
                  <c:v>61.6</c:v>
                </c:pt>
                <c:pt idx="717">
                  <c:v>61.7</c:v>
                </c:pt>
                <c:pt idx="718">
                  <c:v>61.8</c:v>
                </c:pt>
                <c:pt idx="719">
                  <c:v>61.9</c:v>
                </c:pt>
                <c:pt idx="720">
                  <c:v>62</c:v>
                </c:pt>
                <c:pt idx="721">
                  <c:v>62.1</c:v>
                </c:pt>
                <c:pt idx="722">
                  <c:v>62.2</c:v>
                </c:pt>
                <c:pt idx="723">
                  <c:v>62.3</c:v>
                </c:pt>
                <c:pt idx="724">
                  <c:v>62.4</c:v>
                </c:pt>
                <c:pt idx="725">
                  <c:v>62.5</c:v>
                </c:pt>
                <c:pt idx="726">
                  <c:v>62.6</c:v>
                </c:pt>
                <c:pt idx="727">
                  <c:v>62.7</c:v>
                </c:pt>
                <c:pt idx="728">
                  <c:v>62.8</c:v>
                </c:pt>
                <c:pt idx="729">
                  <c:v>62.9</c:v>
                </c:pt>
                <c:pt idx="730">
                  <c:v>63</c:v>
                </c:pt>
                <c:pt idx="731">
                  <c:v>63.1</c:v>
                </c:pt>
                <c:pt idx="732">
                  <c:v>63.2</c:v>
                </c:pt>
                <c:pt idx="733">
                  <c:v>63.3</c:v>
                </c:pt>
                <c:pt idx="734">
                  <c:v>63.4</c:v>
                </c:pt>
                <c:pt idx="735">
                  <c:v>63.5</c:v>
                </c:pt>
                <c:pt idx="736">
                  <c:v>63.6</c:v>
                </c:pt>
                <c:pt idx="737">
                  <c:v>63.7</c:v>
                </c:pt>
                <c:pt idx="738">
                  <c:v>63.8</c:v>
                </c:pt>
                <c:pt idx="739">
                  <c:v>63.9</c:v>
                </c:pt>
                <c:pt idx="740">
                  <c:v>64</c:v>
                </c:pt>
                <c:pt idx="741">
                  <c:v>64.099999999999994</c:v>
                </c:pt>
                <c:pt idx="742">
                  <c:v>64.2</c:v>
                </c:pt>
                <c:pt idx="743">
                  <c:v>64.3</c:v>
                </c:pt>
                <c:pt idx="744">
                  <c:v>64.400000000000006</c:v>
                </c:pt>
                <c:pt idx="745">
                  <c:v>64.5</c:v>
                </c:pt>
                <c:pt idx="746">
                  <c:v>64.599999999999994</c:v>
                </c:pt>
                <c:pt idx="747">
                  <c:v>64.7</c:v>
                </c:pt>
                <c:pt idx="748">
                  <c:v>64.8</c:v>
                </c:pt>
                <c:pt idx="749">
                  <c:v>64.900000000000006</c:v>
                </c:pt>
                <c:pt idx="750">
                  <c:v>65</c:v>
                </c:pt>
                <c:pt idx="751">
                  <c:v>65.099999999999994</c:v>
                </c:pt>
                <c:pt idx="752">
                  <c:v>65.2</c:v>
                </c:pt>
                <c:pt idx="753">
                  <c:v>65.3</c:v>
                </c:pt>
                <c:pt idx="754">
                  <c:v>65.400000000000006</c:v>
                </c:pt>
                <c:pt idx="755">
                  <c:v>65.5</c:v>
                </c:pt>
                <c:pt idx="756">
                  <c:v>65.599999999999994</c:v>
                </c:pt>
                <c:pt idx="757">
                  <c:v>65.7</c:v>
                </c:pt>
                <c:pt idx="758">
                  <c:v>65.8</c:v>
                </c:pt>
                <c:pt idx="759">
                  <c:v>65.900000000000006</c:v>
                </c:pt>
                <c:pt idx="760">
                  <c:v>66</c:v>
                </c:pt>
                <c:pt idx="761">
                  <c:v>66.099999999999994</c:v>
                </c:pt>
                <c:pt idx="762">
                  <c:v>66.2</c:v>
                </c:pt>
                <c:pt idx="763">
                  <c:v>66.3</c:v>
                </c:pt>
                <c:pt idx="764">
                  <c:v>66.400000000000006</c:v>
                </c:pt>
                <c:pt idx="765">
                  <c:v>66.5</c:v>
                </c:pt>
                <c:pt idx="766">
                  <c:v>66.599999999999994</c:v>
                </c:pt>
                <c:pt idx="767">
                  <c:v>66.7</c:v>
                </c:pt>
                <c:pt idx="768">
                  <c:v>66.8</c:v>
                </c:pt>
                <c:pt idx="769">
                  <c:v>66.900000000000006</c:v>
                </c:pt>
                <c:pt idx="770">
                  <c:v>67</c:v>
                </c:pt>
                <c:pt idx="771">
                  <c:v>67.099999999999994</c:v>
                </c:pt>
                <c:pt idx="772">
                  <c:v>67.2</c:v>
                </c:pt>
                <c:pt idx="773">
                  <c:v>67.3</c:v>
                </c:pt>
                <c:pt idx="774">
                  <c:v>67.400000000000006</c:v>
                </c:pt>
                <c:pt idx="775">
                  <c:v>67.5</c:v>
                </c:pt>
                <c:pt idx="776">
                  <c:v>67.599999999999994</c:v>
                </c:pt>
                <c:pt idx="777">
                  <c:v>67.7</c:v>
                </c:pt>
                <c:pt idx="778">
                  <c:v>67.8</c:v>
                </c:pt>
                <c:pt idx="779">
                  <c:v>67.900000000000006</c:v>
                </c:pt>
                <c:pt idx="780">
                  <c:v>68</c:v>
                </c:pt>
                <c:pt idx="781">
                  <c:v>68.099999999999994</c:v>
                </c:pt>
                <c:pt idx="782">
                  <c:v>68.2</c:v>
                </c:pt>
                <c:pt idx="783">
                  <c:v>68.3</c:v>
                </c:pt>
                <c:pt idx="784">
                  <c:v>68.400000000000006</c:v>
                </c:pt>
                <c:pt idx="785">
                  <c:v>68.5</c:v>
                </c:pt>
                <c:pt idx="786">
                  <c:v>68.599999999999994</c:v>
                </c:pt>
                <c:pt idx="787">
                  <c:v>68.7</c:v>
                </c:pt>
                <c:pt idx="788">
                  <c:v>68.8</c:v>
                </c:pt>
                <c:pt idx="789">
                  <c:v>68.900000000000006</c:v>
                </c:pt>
                <c:pt idx="790">
                  <c:v>69</c:v>
                </c:pt>
                <c:pt idx="791">
                  <c:v>69.099999999999994</c:v>
                </c:pt>
                <c:pt idx="792">
                  <c:v>69.2</c:v>
                </c:pt>
                <c:pt idx="793">
                  <c:v>69.3</c:v>
                </c:pt>
                <c:pt idx="794">
                  <c:v>69.400000000000006</c:v>
                </c:pt>
                <c:pt idx="795">
                  <c:v>69.5</c:v>
                </c:pt>
                <c:pt idx="796">
                  <c:v>69.599999999999994</c:v>
                </c:pt>
                <c:pt idx="797">
                  <c:v>69.7</c:v>
                </c:pt>
                <c:pt idx="798">
                  <c:v>69.8</c:v>
                </c:pt>
                <c:pt idx="799">
                  <c:v>69.900000000000006</c:v>
                </c:pt>
                <c:pt idx="800">
                  <c:v>70</c:v>
                </c:pt>
                <c:pt idx="801">
                  <c:v>70.099999999999994</c:v>
                </c:pt>
                <c:pt idx="802">
                  <c:v>70.2</c:v>
                </c:pt>
                <c:pt idx="803">
                  <c:v>70.3</c:v>
                </c:pt>
                <c:pt idx="804">
                  <c:v>70.400000000000006</c:v>
                </c:pt>
                <c:pt idx="805">
                  <c:v>70.5</c:v>
                </c:pt>
                <c:pt idx="806">
                  <c:v>70.599999999999994</c:v>
                </c:pt>
                <c:pt idx="807">
                  <c:v>70.7</c:v>
                </c:pt>
                <c:pt idx="808">
                  <c:v>70.8</c:v>
                </c:pt>
                <c:pt idx="809">
                  <c:v>70.900000000000006</c:v>
                </c:pt>
                <c:pt idx="810">
                  <c:v>71</c:v>
                </c:pt>
                <c:pt idx="811">
                  <c:v>71.099999999999994</c:v>
                </c:pt>
                <c:pt idx="812">
                  <c:v>71.2</c:v>
                </c:pt>
                <c:pt idx="813">
                  <c:v>71.3</c:v>
                </c:pt>
                <c:pt idx="814">
                  <c:v>71.400000000000006</c:v>
                </c:pt>
                <c:pt idx="815">
                  <c:v>71.5</c:v>
                </c:pt>
                <c:pt idx="816">
                  <c:v>71.599999999999994</c:v>
                </c:pt>
                <c:pt idx="817">
                  <c:v>71.7</c:v>
                </c:pt>
                <c:pt idx="818">
                  <c:v>71.8</c:v>
                </c:pt>
                <c:pt idx="819">
                  <c:v>71.900000000000006</c:v>
                </c:pt>
                <c:pt idx="820">
                  <c:v>72</c:v>
                </c:pt>
                <c:pt idx="821">
                  <c:v>72.099999999999994</c:v>
                </c:pt>
                <c:pt idx="822">
                  <c:v>72.2</c:v>
                </c:pt>
                <c:pt idx="823">
                  <c:v>72.3</c:v>
                </c:pt>
                <c:pt idx="824">
                  <c:v>72.400000000000006</c:v>
                </c:pt>
                <c:pt idx="825">
                  <c:v>72.5</c:v>
                </c:pt>
                <c:pt idx="826">
                  <c:v>72.599999999999994</c:v>
                </c:pt>
                <c:pt idx="827">
                  <c:v>72.7</c:v>
                </c:pt>
                <c:pt idx="828">
                  <c:v>72.8</c:v>
                </c:pt>
                <c:pt idx="829">
                  <c:v>72.900000000000006</c:v>
                </c:pt>
                <c:pt idx="830">
                  <c:v>73</c:v>
                </c:pt>
                <c:pt idx="831">
                  <c:v>73.099999999999994</c:v>
                </c:pt>
                <c:pt idx="832">
                  <c:v>73.2</c:v>
                </c:pt>
                <c:pt idx="833">
                  <c:v>73.3</c:v>
                </c:pt>
                <c:pt idx="834">
                  <c:v>73.400000000000006</c:v>
                </c:pt>
                <c:pt idx="835">
                  <c:v>73.5</c:v>
                </c:pt>
                <c:pt idx="836">
                  <c:v>73.599999999999994</c:v>
                </c:pt>
                <c:pt idx="837">
                  <c:v>73.7</c:v>
                </c:pt>
                <c:pt idx="838">
                  <c:v>73.8</c:v>
                </c:pt>
                <c:pt idx="839">
                  <c:v>73.900000000000006</c:v>
                </c:pt>
                <c:pt idx="840">
                  <c:v>74</c:v>
                </c:pt>
                <c:pt idx="841">
                  <c:v>74.099999999999994</c:v>
                </c:pt>
                <c:pt idx="842">
                  <c:v>74.2</c:v>
                </c:pt>
                <c:pt idx="843">
                  <c:v>74.3</c:v>
                </c:pt>
                <c:pt idx="844">
                  <c:v>74.400000000000006</c:v>
                </c:pt>
                <c:pt idx="845">
                  <c:v>74.5</c:v>
                </c:pt>
                <c:pt idx="846">
                  <c:v>74.599999999999994</c:v>
                </c:pt>
                <c:pt idx="847">
                  <c:v>74.7</c:v>
                </c:pt>
                <c:pt idx="848">
                  <c:v>74.8</c:v>
                </c:pt>
                <c:pt idx="849">
                  <c:v>74.900000000000006</c:v>
                </c:pt>
                <c:pt idx="850">
                  <c:v>75</c:v>
                </c:pt>
                <c:pt idx="851">
                  <c:v>75.099999999999994</c:v>
                </c:pt>
                <c:pt idx="852">
                  <c:v>75.2</c:v>
                </c:pt>
                <c:pt idx="853">
                  <c:v>75.3</c:v>
                </c:pt>
                <c:pt idx="854">
                  <c:v>75.400000000000006</c:v>
                </c:pt>
                <c:pt idx="855">
                  <c:v>75.5</c:v>
                </c:pt>
                <c:pt idx="856">
                  <c:v>75.599999999999994</c:v>
                </c:pt>
                <c:pt idx="857">
                  <c:v>75.7</c:v>
                </c:pt>
                <c:pt idx="858">
                  <c:v>75.8</c:v>
                </c:pt>
                <c:pt idx="859">
                  <c:v>75.900000000000006</c:v>
                </c:pt>
                <c:pt idx="860">
                  <c:v>76</c:v>
                </c:pt>
                <c:pt idx="861">
                  <c:v>76.099999999999994</c:v>
                </c:pt>
                <c:pt idx="862">
                  <c:v>76.2</c:v>
                </c:pt>
                <c:pt idx="863">
                  <c:v>76.3</c:v>
                </c:pt>
                <c:pt idx="864">
                  <c:v>76.400000000000006</c:v>
                </c:pt>
                <c:pt idx="865">
                  <c:v>76.5</c:v>
                </c:pt>
                <c:pt idx="866">
                  <c:v>76.599999999999994</c:v>
                </c:pt>
                <c:pt idx="867">
                  <c:v>76.7</c:v>
                </c:pt>
                <c:pt idx="868">
                  <c:v>76.8</c:v>
                </c:pt>
                <c:pt idx="869">
                  <c:v>76.900000000000006</c:v>
                </c:pt>
                <c:pt idx="870">
                  <c:v>77</c:v>
                </c:pt>
                <c:pt idx="871">
                  <c:v>77.099999999999994</c:v>
                </c:pt>
                <c:pt idx="872">
                  <c:v>77.2</c:v>
                </c:pt>
                <c:pt idx="873">
                  <c:v>77.3</c:v>
                </c:pt>
                <c:pt idx="874">
                  <c:v>77.400000000000006</c:v>
                </c:pt>
                <c:pt idx="875">
                  <c:v>77.5</c:v>
                </c:pt>
                <c:pt idx="876">
                  <c:v>77.599999999999994</c:v>
                </c:pt>
                <c:pt idx="877">
                  <c:v>77.7</c:v>
                </c:pt>
                <c:pt idx="878">
                  <c:v>77.8</c:v>
                </c:pt>
                <c:pt idx="879">
                  <c:v>77.900000000000006</c:v>
                </c:pt>
                <c:pt idx="880">
                  <c:v>78</c:v>
                </c:pt>
                <c:pt idx="881">
                  <c:v>78.099999999999994</c:v>
                </c:pt>
                <c:pt idx="882">
                  <c:v>78.2</c:v>
                </c:pt>
                <c:pt idx="883">
                  <c:v>78.3</c:v>
                </c:pt>
                <c:pt idx="884">
                  <c:v>78.400000000000006</c:v>
                </c:pt>
                <c:pt idx="885">
                  <c:v>78.5</c:v>
                </c:pt>
                <c:pt idx="886">
                  <c:v>78.599999999999994</c:v>
                </c:pt>
                <c:pt idx="887">
                  <c:v>78.7</c:v>
                </c:pt>
                <c:pt idx="888">
                  <c:v>78.8</c:v>
                </c:pt>
                <c:pt idx="889">
                  <c:v>78.900000000000006</c:v>
                </c:pt>
                <c:pt idx="890">
                  <c:v>79</c:v>
                </c:pt>
                <c:pt idx="891">
                  <c:v>79.099999999999994</c:v>
                </c:pt>
                <c:pt idx="892">
                  <c:v>79.2</c:v>
                </c:pt>
                <c:pt idx="893">
                  <c:v>79.3</c:v>
                </c:pt>
                <c:pt idx="894">
                  <c:v>79.400000000000006</c:v>
                </c:pt>
                <c:pt idx="895">
                  <c:v>79.5</c:v>
                </c:pt>
                <c:pt idx="896">
                  <c:v>79.599999999999994</c:v>
                </c:pt>
                <c:pt idx="897">
                  <c:v>79.7</c:v>
                </c:pt>
                <c:pt idx="898">
                  <c:v>79.8</c:v>
                </c:pt>
                <c:pt idx="899">
                  <c:v>79.900000000000006</c:v>
                </c:pt>
                <c:pt idx="900">
                  <c:v>80</c:v>
                </c:pt>
                <c:pt idx="901">
                  <c:v>80.099999999999994</c:v>
                </c:pt>
                <c:pt idx="902">
                  <c:v>80.2</c:v>
                </c:pt>
                <c:pt idx="903">
                  <c:v>80.3</c:v>
                </c:pt>
                <c:pt idx="904">
                  <c:v>80.400000000000006</c:v>
                </c:pt>
                <c:pt idx="905">
                  <c:v>80.5</c:v>
                </c:pt>
                <c:pt idx="906">
                  <c:v>80.599999999999994</c:v>
                </c:pt>
                <c:pt idx="907">
                  <c:v>80.7</c:v>
                </c:pt>
                <c:pt idx="908">
                  <c:v>80.8</c:v>
                </c:pt>
                <c:pt idx="909">
                  <c:v>80.900000000000006</c:v>
                </c:pt>
                <c:pt idx="910">
                  <c:v>81</c:v>
                </c:pt>
                <c:pt idx="911">
                  <c:v>81.099999999999994</c:v>
                </c:pt>
                <c:pt idx="912">
                  <c:v>81.2</c:v>
                </c:pt>
                <c:pt idx="913">
                  <c:v>81.3</c:v>
                </c:pt>
                <c:pt idx="914">
                  <c:v>81.400000000000006</c:v>
                </c:pt>
                <c:pt idx="915">
                  <c:v>81.5</c:v>
                </c:pt>
                <c:pt idx="916">
                  <c:v>81.599999999999994</c:v>
                </c:pt>
                <c:pt idx="917">
                  <c:v>81.7</c:v>
                </c:pt>
                <c:pt idx="918">
                  <c:v>81.8</c:v>
                </c:pt>
                <c:pt idx="919">
                  <c:v>81.900000000000006</c:v>
                </c:pt>
                <c:pt idx="920">
                  <c:v>82</c:v>
                </c:pt>
                <c:pt idx="921">
                  <c:v>82.1</c:v>
                </c:pt>
                <c:pt idx="922">
                  <c:v>82.2</c:v>
                </c:pt>
                <c:pt idx="923">
                  <c:v>82.3</c:v>
                </c:pt>
                <c:pt idx="924">
                  <c:v>82.4</c:v>
                </c:pt>
                <c:pt idx="925">
                  <c:v>82.5</c:v>
                </c:pt>
                <c:pt idx="926">
                  <c:v>82.6</c:v>
                </c:pt>
                <c:pt idx="927">
                  <c:v>82.7</c:v>
                </c:pt>
                <c:pt idx="928">
                  <c:v>82.8</c:v>
                </c:pt>
                <c:pt idx="929">
                  <c:v>82.9</c:v>
                </c:pt>
                <c:pt idx="930">
                  <c:v>83</c:v>
                </c:pt>
                <c:pt idx="931">
                  <c:v>83.1</c:v>
                </c:pt>
                <c:pt idx="932">
                  <c:v>83.2</c:v>
                </c:pt>
                <c:pt idx="933">
                  <c:v>83.3</c:v>
                </c:pt>
                <c:pt idx="934">
                  <c:v>83.4</c:v>
                </c:pt>
                <c:pt idx="935">
                  <c:v>83.5</c:v>
                </c:pt>
                <c:pt idx="936">
                  <c:v>83.6</c:v>
                </c:pt>
                <c:pt idx="937">
                  <c:v>83.7</c:v>
                </c:pt>
                <c:pt idx="938">
                  <c:v>83.8</c:v>
                </c:pt>
                <c:pt idx="939">
                  <c:v>83.9</c:v>
                </c:pt>
                <c:pt idx="940">
                  <c:v>84</c:v>
                </c:pt>
                <c:pt idx="941">
                  <c:v>84.1</c:v>
                </c:pt>
                <c:pt idx="942">
                  <c:v>84.2</c:v>
                </c:pt>
                <c:pt idx="943">
                  <c:v>84.3</c:v>
                </c:pt>
                <c:pt idx="944">
                  <c:v>84.4</c:v>
                </c:pt>
                <c:pt idx="945">
                  <c:v>84.5</c:v>
                </c:pt>
                <c:pt idx="946">
                  <c:v>84.6</c:v>
                </c:pt>
                <c:pt idx="947">
                  <c:v>84.7</c:v>
                </c:pt>
                <c:pt idx="948">
                  <c:v>84.8</c:v>
                </c:pt>
                <c:pt idx="949">
                  <c:v>84.9</c:v>
                </c:pt>
                <c:pt idx="950">
                  <c:v>85</c:v>
                </c:pt>
                <c:pt idx="951">
                  <c:v>85.1</c:v>
                </c:pt>
                <c:pt idx="952">
                  <c:v>85.2</c:v>
                </c:pt>
                <c:pt idx="953">
                  <c:v>85.3</c:v>
                </c:pt>
                <c:pt idx="954">
                  <c:v>85.4</c:v>
                </c:pt>
                <c:pt idx="955">
                  <c:v>85.5</c:v>
                </c:pt>
                <c:pt idx="956">
                  <c:v>85.6</c:v>
                </c:pt>
                <c:pt idx="957">
                  <c:v>85.7</c:v>
                </c:pt>
                <c:pt idx="958">
                  <c:v>85.8</c:v>
                </c:pt>
                <c:pt idx="959">
                  <c:v>85.9</c:v>
                </c:pt>
                <c:pt idx="960">
                  <c:v>86</c:v>
                </c:pt>
                <c:pt idx="961">
                  <c:v>86.1</c:v>
                </c:pt>
                <c:pt idx="962">
                  <c:v>86.2</c:v>
                </c:pt>
                <c:pt idx="963">
                  <c:v>86.3</c:v>
                </c:pt>
                <c:pt idx="964">
                  <c:v>86.4</c:v>
                </c:pt>
                <c:pt idx="965">
                  <c:v>86.5</c:v>
                </c:pt>
                <c:pt idx="966">
                  <c:v>86.6</c:v>
                </c:pt>
                <c:pt idx="967">
                  <c:v>86.7</c:v>
                </c:pt>
                <c:pt idx="968">
                  <c:v>86.8</c:v>
                </c:pt>
                <c:pt idx="969">
                  <c:v>86.9</c:v>
                </c:pt>
                <c:pt idx="970">
                  <c:v>87</c:v>
                </c:pt>
                <c:pt idx="971">
                  <c:v>87.1</c:v>
                </c:pt>
                <c:pt idx="972">
                  <c:v>87.2</c:v>
                </c:pt>
                <c:pt idx="973">
                  <c:v>87.3</c:v>
                </c:pt>
                <c:pt idx="974">
                  <c:v>87.4</c:v>
                </c:pt>
                <c:pt idx="975">
                  <c:v>87.5</c:v>
                </c:pt>
                <c:pt idx="976">
                  <c:v>87.6</c:v>
                </c:pt>
                <c:pt idx="977">
                  <c:v>87.7</c:v>
                </c:pt>
                <c:pt idx="978">
                  <c:v>87.8</c:v>
                </c:pt>
                <c:pt idx="979">
                  <c:v>87.9</c:v>
                </c:pt>
                <c:pt idx="980">
                  <c:v>88</c:v>
                </c:pt>
                <c:pt idx="981">
                  <c:v>88.1</c:v>
                </c:pt>
                <c:pt idx="982">
                  <c:v>88.2</c:v>
                </c:pt>
                <c:pt idx="983">
                  <c:v>88.3</c:v>
                </c:pt>
                <c:pt idx="984">
                  <c:v>88.4</c:v>
                </c:pt>
                <c:pt idx="985">
                  <c:v>88.5</c:v>
                </c:pt>
                <c:pt idx="986">
                  <c:v>88.6</c:v>
                </c:pt>
                <c:pt idx="987">
                  <c:v>88.7</c:v>
                </c:pt>
                <c:pt idx="988">
                  <c:v>88.8</c:v>
                </c:pt>
                <c:pt idx="989">
                  <c:v>88.9</c:v>
                </c:pt>
                <c:pt idx="990">
                  <c:v>89</c:v>
                </c:pt>
                <c:pt idx="991">
                  <c:v>89.1</c:v>
                </c:pt>
                <c:pt idx="992">
                  <c:v>89.2</c:v>
                </c:pt>
                <c:pt idx="993">
                  <c:v>89.3</c:v>
                </c:pt>
                <c:pt idx="994">
                  <c:v>89.4</c:v>
                </c:pt>
                <c:pt idx="995">
                  <c:v>89.5</c:v>
                </c:pt>
                <c:pt idx="996">
                  <c:v>89.6</c:v>
                </c:pt>
                <c:pt idx="997">
                  <c:v>89.7</c:v>
                </c:pt>
                <c:pt idx="998">
                  <c:v>89.8</c:v>
                </c:pt>
                <c:pt idx="999">
                  <c:v>89.9</c:v>
                </c:pt>
                <c:pt idx="1000">
                  <c:v>90</c:v>
                </c:pt>
                <c:pt idx="1001">
                  <c:v>90.1</c:v>
                </c:pt>
                <c:pt idx="1002">
                  <c:v>90.2</c:v>
                </c:pt>
                <c:pt idx="1003">
                  <c:v>90.3</c:v>
                </c:pt>
                <c:pt idx="1004">
                  <c:v>90.4</c:v>
                </c:pt>
                <c:pt idx="1005">
                  <c:v>90.5</c:v>
                </c:pt>
                <c:pt idx="1006">
                  <c:v>90.6</c:v>
                </c:pt>
                <c:pt idx="1007">
                  <c:v>90.7</c:v>
                </c:pt>
                <c:pt idx="1008">
                  <c:v>90.8</c:v>
                </c:pt>
                <c:pt idx="1009">
                  <c:v>90.9</c:v>
                </c:pt>
                <c:pt idx="1010">
                  <c:v>91</c:v>
                </c:pt>
                <c:pt idx="1011">
                  <c:v>91.1</c:v>
                </c:pt>
                <c:pt idx="1012">
                  <c:v>91.2</c:v>
                </c:pt>
                <c:pt idx="1013">
                  <c:v>91.3</c:v>
                </c:pt>
                <c:pt idx="1014">
                  <c:v>91.4</c:v>
                </c:pt>
                <c:pt idx="1015">
                  <c:v>91.5</c:v>
                </c:pt>
                <c:pt idx="1016">
                  <c:v>91.6</c:v>
                </c:pt>
                <c:pt idx="1017">
                  <c:v>91.7</c:v>
                </c:pt>
                <c:pt idx="1018">
                  <c:v>91.8</c:v>
                </c:pt>
                <c:pt idx="1019">
                  <c:v>91.9</c:v>
                </c:pt>
                <c:pt idx="1020">
                  <c:v>92</c:v>
                </c:pt>
                <c:pt idx="1021">
                  <c:v>92.1</c:v>
                </c:pt>
                <c:pt idx="1022">
                  <c:v>92.2</c:v>
                </c:pt>
                <c:pt idx="1023">
                  <c:v>92.3</c:v>
                </c:pt>
                <c:pt idx="1024">
                  <c:v>92.4</c:v>
                </c:pt>
                <c:pt idx="1025">
                  <c:v>92.5</c:v>
                </c:pt>
                <c:pt idx="1026">
                  <c:v>92.6</c:v>
                </c:pt>
                <c:pt idx="1027">
                  <c:v>92.7</c:v>
                </c:pt>
                <c:pt idx="1028">
                  <c:v>92.8</c:v>
                </c:pt>
                <c:pt idx="1029">
                  <c:v>92.9</c:v>
                </c:pt>
                <c:pt idx="1030">
                  <c:v>93</c:v>
                </c:pt>
                <c:pt idx="1031">
                  <c:v>93.1</c:v>
                </c:pt>
                <c:pt idx="1032">
                  <c:v>93.2</c:v>
                </c:pt>
                <c:pt idx="1033">
                  <c:v>93.3</c:v>
                </c:pt>
                <c:pt idx="1034">
                  <c:v>93.4</c:v>
                </c:pt>
                <c:pt idx="1035">
                  <c:v>93.5</c:v>
                </c:pt>
                <c:pt idx="1036">
                  <c:v>93.6</c:v>
                </c:pt>
                <c:pt idx="1037">
                  <c:v>93.7</c:v>
                </c:pt>
                <c:pt idx="1038">
                  <c:v>93.8</c:v>
                </c:pt>
                <c:pt idx="1039">
                  <c:v>93.9</c:v>
                </c:pt>
                <c:pt idx="1040">
                  <c:v>94</c:v>
                </c:pt>
                <c:pt idx="1041">
                  <c:v>94.1</c:v>
                </c:pt>
                <c:pt idx="1042">
                  <c:v>94.2</c:v>
                </c:pt>
                <c:pt idx="1043">
                  <c:v>94.3</c:v>
                </c:pt>
                <c:pt idx="1044">
                  <c:v>94.4</c:v>
                </c:pt>
                <c:pt idx="1045">
                  <c:v>94.5</c:v>
                </c:pt>
                <c:pt idx="1046">
                  <c:v>94.6</c:v>
                </c:pt>
                <c:pt idx="1047">
                  <c:v>94.7</c:v>
                </c:pt>
                <c:pt idx="1048">
                  <c:v>94.8</c:v>
                </c:pt>
                <c:pt idx="1049">
                  <c:v>94.9</c:v>
                </c:pt>
                <c:pt idx="1050">
                  <c:v>95</c:v>
                </c:pt>
                <c:pt idx="1051">
                  <c:v>95.1</c:v>
                </c:pt>
                <c:pt idx="1052">
                  <c:v>95.2</c:v>
                </c:pt>
                <c:pt idx="1053">
                  <c:v>95.3</c:v>
                </c:pt>
                <c:pt idx="1054">
                  <c:v>95.4</c:v>
                </c:pt>
                <c:pt idx="1055">
                  <c:v>95.5</c:v>
                </c:pt>
                <c:pt idx="1056">
                  <c:v>95.6</c:v>
                </c:pt>
                <c:pt idx="1057">
                  <c:v>95.7</c:v>
                </c:pt>
                <c:pt idx="1058">
                  <c:v>95.8</c:v>
                </c:pt>
                <c:pt idx="1059">
                  <c:v>95.9</c:v>
                </c:pt>
                <c:pt idx="1060">
                  <c:v>96</c:v>
                </c:pt>
                <c:pt idx="1061">
                  <c:v>96.1</c:v>
                </c:pt>
                <c:pt idx="1062">
                  <c:v>96.2</c:v>
                </c:pt>
                <c:pt idx="1063">
                  <c:v>96.3</c:v>
                </c:pt>
                <c:pt idx="1064">
                  <c:v>96.4</c:v>
                </c:pt>
                <c:pt idx="1065">
                  <c:v>96.5</c:v>
                </c:pt>
                <c:pt idx="1066">
                  <c:v>96.6</c:v>
                </c:pt>
                <c:pt idx="1067">
                  <c:v>96.7</c:v>
                </c:pt>
                <c:pt idx="1068">
                  <c:v>96.8</c:v>
                </c:pt>
                <c:pt idx="1069">
                  <c:v>96.9</c:v>
                </c:pt>
                <c:pt idx="1070">
                  <c:v>97</c:v>
                </c:pt>
                <c:pt idx="1071">
                  <c:v>97.1</c:v>
                </c:pt>
                <c:pt idx="1072">
                  <c:v>97.2</c:v>
                </c:pt>
                <c:pt idx="1073">
                  <c:v>97.3</c:v>
                </c:pt>
                <c:pt idx="1074">
                  <c:v>97.4</c:v>
                </c:pt>
                <c:pt idx="1075">
                  <c:v>97.5</c:v>
                </c:pt>
                <c:pt idx="1076">
                  <c:v>97.6</c:v>
                </c:pt>
                <c:pt idx="1077">
                  <c:v>97.7</c:v>
                </c:pt>
                <c:pt idx="1078">
                  <c:v>97.8</c:v>
                </c:pt>
                <c:pt idx="1079">
                  <c:v>97.9</c:v>
                </c:pt>
                <c:pt idx="1080">
                  <c:v>98</c:v>
                </c:pt>
                <c:pt idx="1081">
                  <c:v>98.1</c:v>
                </c:pt>
                <c:pt idx="1082">
                  <c:v>98.2</c:v>
                </c:pt>
                <c:pt idx="1083">
                  <c:v>98.3</c:v>
                </c:pt>
                <c:pt idx="1084">
                  <c:v>98.4</c:v>
                </c:pt>
                <c:pt idx="1085">
                  <c:v>98.5</c:v>
                </c:pt>
                <c:pt idx="1086">
                  <c:v>98.6</c:v>
                </c:pt>
                <c:pt idx="1087">
                  <c:v>98.7</c:v>
                </c:pt>
                <c:pt idx="1088">
                  <c:v>98.8</c:v>
                </c:pt>
                <c:pt idx="1089">
                  <c:v>98.9</c:v>
                </c:pt>
                <c:pt idx="1090">
                  <c:v>99</c:v>
                </c:pt>
                <c:pt idx="1091">
                  <c:v>99.1</c:v>
                </c:pt>
                <c:pt idx="1092">
                  <c:v>99.2</c:v>
                </c:pt>
                <c:pt idx="1093">
                  <c:v>99.3</c:v>
                </c:pt>
                <c:pt idx="1094">
                  <c:v>99.4</c:v>
                </c:pt>
                <c:pt idx="1095">
                  <c:v>99.5</c:v>
                </c:pt>
                <c:pt idx="1096">
                  <c:v>99.6</c:v>
                </c:pt>
                <c:pt idx="1097">
                  <c:v>99.7</c:v>
                </c:pt>
                <c:pt idx="1098">
                  <c:v>99.8</c:v>
                </c:pt>
                <c:pt idx="1099">
                  <c:v>99.9</c:v>
                </c:pt>
                <c:pt idx="1100">
                  <c:v>100</c:v>
                </c:pt>
              </c:numCache>
            </c:numRef>
          </c:cat>
          <c:val>
            <c:numRef>
              <c:f>Sheet9!$F$2:$F$1102</c:f>
              <c:numCache>
                <c:formatCode>0.00E+00</c:formatCode>
                <c:ptCount val="1101"/>
                <c:pt idx="0">
                  <c:v>6569110000</c:v>
                </c:pt>
                <c:pt idx="1">
                  <c:v>6569110000</c:v>
                </c:pt>
                <c:pt idx="2">
                  <c:v>6569110000</c:v>
                </c:pt>
                <c:pt idx="3">
                  <c:v>6569110000</c:v>
                </c:pt>
                <c:pt idx="4">
                  <c:v>6569110000</c:v>
                </c:pt>
                <c:pt idx="5">
                  <c:v>6569110000</c:v>
                </c:pt>
                <c:pt idx="6">
                  <c:v>6569110000</c:v>
                </c:pt>
                <c:pt idx="7">
                  <c:v>6569110000</c:v>
                </c:pt>
                <c:pt idx="8">
                  <c:v>6569110000</c:v>
                </c:pt>
                <c:pt idx="9">
                  <c:v>6569110000</c:v>
                </c:pt>
                <c:pt idx="10">
                  <c:v>6569110000</c:v>
                </c:pt>
                <c:pt idx="11">
                  <c:v>6569110000</c:v>
                </c:pt>
                <c:pt idx="12">
                  <c:v>6569110000</c:v>
                </c:pt>
                <c:pt idx="13">
                  <c:v>6569110000</c:v>
                </c:pt>
                <c:pt idx="14">
                  <c:v>6569110000</c:v>
                </c:pt>
                <c:pt idx="15">
                  <c:v>6569110000</c:v>
                </c:pt>
                <c:pt idx="16">
                  <c:v>6569110000</c:v>
                </c:pt>
                <c:pt idx="17">
                  <c:v>6569110000</c:v>
                </c:pt>
                <c:pt idx="18">
                  <c:v>6569110000</c:v>
                </c:pt>
                <c:pt idx="19">
                  <c:v>6569110000</c:v>
                </c:pt>
                <c:pt idx="20">
                  <c:v>6569110000</c:v>
                </c:pt>
                <c:pt idx="21">
                  <c:v>6569110000</c:v>
                </c:pt>
                <c:pt idx="22">
                  <c:v>6569110000</c:v>
                </c:pt>
                <c:pt idx="23">
                  <c:v>6569110000</c:v>
                </c:pt>
                <c:pt idx="24">
                  <c:v>6569110000</c:v>
                </c:pt>
                <c:pt idx="25">
                  <c:v>6569110000</c:v>
                </c:pt>
                <c:pt idx="26">
                  <c:v>6569110000</c:v>
                </c:pt>
                <c:pt idx="27">
                  <c:v>6569110000</c:v>
                </c:pt>
                <c:pt idx="28">
                  <c:v>6569110000</c:v>
                </c:pt>
                <c:pt idx="29">
                  <c:v>6569110000</c:v>
                </c:pt>
                <c:pt idx="30">
                  <c:v>6569110000</c:v>
                </c:pt>
                <c:pt idx="31">
                  <c:v>6569110000</c:v>
                </c:pt>
                <c:pt idx="32">
                  <c:v>6569110000</c:v>
                </c:pt>
                <c:pt idx="33">
                  <c:v>6569110000</c:v>
                </c:pt>
                <c:pt idx="34">
                  <c:v>6569110000</c:v>
                </c:pt>
                <c:pt idx="35">
                  <c:v>6569110000</c:v>
                </c:pt>
                <c:pt idx="36">
                  <c:v>6569110000</c:v>
                </c:pt>
                <c:pt idx="37">
                  <c:v>6569110000</c:v>
                </c:pt>
                <c:pt idx="38">
                  <c:v>6569110000</c:v>
                </c:pt>
                <c:pt idx="39">
                  <c:v>6569110000</c:v>
                </c:pt>
                <c:pt idx="40">
                  <c:v>6569110000</c:v>
                </c:pt>
                <c:pt idx="41">
                  <c:v>6569110000</c:v>
                </c:pt>
                <c:pt idx="42">
                  <c:v>6569110000</c:v>
                </c:pt>
                <c:pt idx="43">
                  <c:v>6569110000</c:v>
                </c:pt>
                <c:pt idx="44">
                  <c:v>6569110000</c:v>
                </c:pt>
                <c:pt idx="45">
                  <c:v>6569110000</c:v>
                </c:pt>
                <c:pt idx="46">
                  <c:v>6569110000</c:v>
                </c:pt>
                <c:pt idx="47">
                  <c:v>6569110000</c:v>
                </c:pt>
                <c:pt idx="48">
                  <c:v>6569110000</c:v>
                </c:pt>
                <c:pt idx="49">
                  <c:v>6569110000</c:v>
                </c:pt>
                <c:pt idx="50">
                  <c:v>6569110000</c:v>
                </c:pt>
                <c:pt idx="51">
                  <c:v>6569110000</c:v>
                </c:pt>
                <c:pt idx="52">
                  <c:v>6569110000</c:v>
                </c:pt>
                <c:pt idx="53">
                  <c:v>6569110000</c:v>
                </c:pt>
                <c:pt idx="54">
                  <c:v>6569110000</c:v>
                </c:pt>
                <c:pt idx="55">
                  <c:v>6569110000</c:v>
                </c:pt>
                <c:pt idx="56">
                  <c:v>6569110000</c:v>
                </c:pt>
                <c:pt idx="57">
                  <c:v>6569110000</c:v>
                </c:pt>
                <c:pt idx="58">
                  <c:v>6569110000</c:v>
                </c:pt>
                <c:pt idx="59">
                  <c:v>6569110000</c:v>
                </c:pt>
                <c:pt idx="60">
                  <c:v>6569110000</c:v>
                </c:pt>
                <c:pt idx="61">
                  <c:v>6569110000</c:v>
                </c:pt>
                <c:pt idx="62">
                  <c:v>6569110000</c:v>
                </c:pt>
                <c:pt idx="63">
                  <c:v>6569110000</c:v>
                </c:pt>
                <c:pt idx="64">
                  <c:v>6569110000</c:v>
                </c:pt>
                <c:pt idx="65">
                  <c:v>6569110000</c:v>
                </c:pt>
                <c:pt idx="66">
                  <c:v>6569110000</c:v>
                </c:pt>
                <c:pt idx="67">
                  <c:v>6569110000</c:v>
                </c:pt>
                <c:pt idx="68">
                  <c:v>6569110000</c:v>
                </c:pt>
                <c:pt idx="69">
                  <c:v>6569110000</c:v>
                </c:pt>
                <c:pt idx="70">
                  <c:v>6569110000</c:v>
                </c:pt>
                <c:pt idx="71">
                  <c:v>6569110000</c:v>
                </c:pt>
                <c:pt idx="72">
                  <c:v>6569110000</c:v>
                </c:pt>
                <c:pt idx="73">
                  <c:v>6569110000</c:v>
                </c:pt>
                <c:pt idx="74">
                  <c:v>6569110000</c:v>
                </c:pt>
                <c:pt idx="75">
                  <c:v>6569110000</c:v>
                </c:pt>
                <c:pt idx="76">
                  <c:v>6569110000</c:v>
                </c:pt>
                <c:pt idx="77">
                  <c:v>6569110000</c:v>
                </c:pt>
                <c:pt idx="78">
                  <c:v>6569110000</c:v>
                </c:pt>
                <c:pt idx="79">
                  <c:v>6569110000</c:v>
                </c:pt>
                <c:pt idx="80">
                  <c:v>6569110000</c:v>
                </c:pt>
                <c:pt idx="81">
                  <c:v>6569110000</c:v>
                </c:pt>
                <c:pt idx="82">
                  <c:v>6569110000</c:v>
                </c:pt>
                <c:pt idx="83">
                  <c:v>6569110000</c:v>
                </c:pt>
                <c:pt idx="84">
                  <c:v>6569110000</c:v>
                </c:pt>
                <c:pt idx="85">
                  <c:v>6569110000</c:v>
                </c:pt>
                <c:pt idx="86">
                  <c:v>6569110000</c:v>
                </c:pt>
                <c:pt idx="87">
                  <c:v>6569110000</c:v>
                </c:pt>
                <c:pt idx="88">
                  <c:v>6569110000</c:v>
                </c:pt>
                <c:pt idx="89">
                  <c:v>6569110000</c:v>
                </c:pt>
                <c:pt idx="90">
                  <c:v>6569110000</c:v>
                </c:pt>
                <c:pt idx="91">
                  <c:v>6569110000</c:v>
                </c:pt>
                <c:pt idx="92">
                  <c:v>6569110000</c:v>
                </c:pt>
                <c:pt idx="93">
                  <c:v>6569110000</c:v>
                </c:pt>
                <c:pt idx="94">
                  <c:v>6569110000</c:v>
                </c:pt>
                <c:pt idx="95">
                  <c:v>6569110000</c:v>
                </c:pt>
                <c:pt idx="96">
                  <c:v>6569110000</c:v>
                </c:pt>
                <c:pt idx="97">
                  <c:v>6569110000</c:v>
                </c:pt>
                <c:pt idx="98">
                  <c:v>6569110000</c:v>
                </c:pt>
                <c:pt idx="99">
                  <c:v>6569110000</c:v>
                </c:pt>
                <c:pt idx="100">
                  <c:v>6569110000</c:v>
                </c:pt>
                <c:pt idx="101">
                  <c:v>6569110000</c:v>
                </c:pt>
                <c:pt idx="102">
                  <c:v>6569110000</c:v>
                </c:pt>
                <c:pt idx="103">
                  <c:v>6569110000</c:v>
                </c:pt>
                <c:pt idx="104">
                  <c:v>6569110000</c:v>
                </c:pt>
                <c:pt idx="105">
                  <c:v>6569110000</c:v>
                </c:pt>
                <c:pt idx="106">
                  <c:v>6569110000</c:v>
                </c:pt>
                <c:pt idx="107">
                  <c:v>6569110000</c:v>
                </c:pt>
                <c:pt idx="108">
                  <c:v>6569110000</c:v>
                </c:pt>
                <c:pt idx="109">
                  <c:v>6569110000</c:v>
                </c:pt>
                <c:pt idx="110">
                  <c:v>6569110000</c:v>
                </c:pt>
                <c:pt idx="111">
                  <c:v>6569110000</c:v>
                </c:pt>
                <c:pt idx="112">
                  <c:v>6569110000</c:v>
                </c:pt>
                <c:pt idx="113">
                  <c:v>6569110000</c:v>
                </c:pt>
                <c:pt idx="114">
                  <c:v>6569110000</c:v>
                </c:pt>
                <c:pt idx="115">
                  <c:v>6569110000</c:v>
                </c:pt>
                <c:pt idx="116">
                  <c:v>6569110000</c:v>
                </c:pt>
                <c:pt idx="117">
                  <c:v>6569110000</c:v>
                </c:pt>
                <c:pt idx="118">
                  <c:v>6569110000</c:v>
                </c:pt>
                <c:pt idx="119">
                  <c:v>6569110000</c:v>
                </c:pt>
                <c:pt idx="120">
                  <c:v>6569110000</c:v>
                </c:pt>
                <c:pt idx="121">
                  <c:v>6569110000</c:v>
                </c:pt>
                <c:pt idx="122">
                  <c:v>6569110000</c:v>
                </c:pt>
                <c:pt idx="123">
                  <c:v>6569110000</c:v>
                </c:pt>
                <c:pt idx="124">
                  <c:v>6569110000</c:v>
                </c:pt>
                <c:pt idx="125">
                  <c:v>6569110000</c:v>
                </c:pt>
                <c:pt idx="126">
                  <c:v>6569110000</c:v>
                </c:pt>
                <c:pt idx="127">
                  <c:v>6569110000</c:v>
                </c:pt>
                <c:pt idx="128">
                  <c:v>6569110000</c:v>
                </c:pt>
                <c:pt idx="129">
                  <c:v>6569110000</c:v>
                </c:pt>
                <c:pt idx="130">
                  <c:v>6569110000</c:v>
                </c:pt>
                <c:pt idx="131">
                  <c:v>6569110000</c:v>
                </c:pt>
                <c:pt idx="132">
                  <c:v>6569110000</c:v>
                </c:pt>
                <c:pt idx="133">
                  <c:v>6569110000</c:v>
                </c:pt>
                <c:pt idx="134">
                  <c:v>6569110000</c:v>
                </c:pt>
                <c:pt idx="135">
                  <c:v>6569110000</c:v>
                </c:pt>
                <c:pt idx="136">
                  <c:v>6569110000</c:v>
                </c:pt>
                <c:pt idx="137">
                  <c:v>6569110000</c:v>
                </c:pt>
                <c:pt idx="138">
                  <c:v>6569110000</c:v>
                </c:pt>
                <c:pt idx="139">
                  <c:v>6569110000</c:v>
                </c:pt>
                <c:pt idx="140">
                  <c:v>6569110000</c:v>
                </c:pt>
                <c:pt idx="141">
                  <c:v>6569110000</c:v>
                </c:pt>
                <c:pt idx="142">
                  <c:v>6569110000</c:v>
                </c:pt>
                <c:pt idx="143">
                  <c:v>6569110000</c:v>
                </c:pt>
                <c:pt idx="144">
                  <c:v>6569110000</c:v>
                </c:pt>
                <c:pt idx="145">
                  <c:v>6569110000</c:v>
                </c:pt>
                <c:pt idx="146">
                  <c:v>6569110000</c:v>
                </c:pt>
                <c:pt idx="147">
                  <c:v>6569110000</c:v>
                </c:pt>
                <c:pt idx="148">
                  <c:v>6569110000</c:v>
                </c:pt>
                <c:pt idx="149">
                  <c:v>6569110000</c:v>
                </c:pt>
                <c:pt idx="150">
                  <c:v>6569110000</c:v>
                </c:pt>
                <c:pt idx="151">
                  <c:v>6569110000</c:v>
                </c:pt>
                <c:pt idx="152">
                  <c:v>6569110000</c:v>
                </c:pt>
                <c:pt idx="153">
                  <c:v>6569110000</c:v>
                </c:pt>
                <c:pt idx="154">
                  <c:v>6569110000</c:v>
                </c:pt>
                <c:pt idx="155">
                  <c:v>6569110000</c:v>
                </c:pt>
                <c:pt idx="156">
                  <c:v>6569110000</c:v>
                </c:pt>
                <c:pt idx="157">
                  <c:v>6569110000</c:v>
                </c:pt>
                <c:pt idx="158">
                  <c:v>6569110000</c:v>
                </c:pt>
                <c:pt idx="159">
                  <c:v>6569110000</c:v>
                </c:pt>
                <c:pt idx="160">
                  <c:v>6569110000</c:v>
                </c:pt>
                <c:pt idx="161">
                  <c:v>6569110000</c:v>
                </c:pt>
                <c:pt idx="162">
                  <c:v>6569110000</c:v>
                </c:pt>
                <c:pt idx="163">
                  <c:v>6569110000</c:v>
                </c:pt>
                <c:pt idx="164">
                  <c:v>6569110000</c:v>
                </c:pt>
                <c:pt idx="165">
                  <c:v>6569110000</c:v>
                </c:pt>
                <c:pt idx="166">
                  <c:v>6569110000</c:v>
                </c:pt>
                <c:pt idx="167">
                  <c:v>6569110000</c:v>
                </c:pt>
                <c:pt idx="168">
                  <c:v>6569110000</c:v>
                </c:pt>
                <c:pt idx="169">
                  <c:v>6569110000</c:v>
                </c:pt>
                <c:pt idx="170">
                  <c:v>6569110000</c:v>
                </c:pt>
                <c:pt idx="171">
                  <c:v>6569110000</c:v>
                </c:pt>
                <c:pt idx="172">
                  <c:v>6569110000</c:v>
                </c:pt>
                <c:pt idx="173">
                  <c:v>6569110000</c:v>
                </c:pt>
                <c:pt idx="174">
                  <c:v>6569110000</c:v>
                </c:pt>
                <c:pt idx="175">
                  <c:v>6569110000</c:v>
                </c:pt>
                <c:pt idx="176">
                  <c:v>6569110000</c:v>
                </c:pt>
                <c:pt idx="177">
                  <c:v>6569110000</c:v>
                </c:pt>
                <c:pt idx="178">
                  <c:v>6569110000</c:v>
                </c:pt>
                <c:pt idx="179">
                  <c:v>6569110000</c:v>
                </c:pt>
                <c:pt idx="180">
                  <c:v>6569110000</c:v>
                </c:pt>
                <c:pt idx="181">
                  <c:v>6569110000</c:v>
                </c:pt>
                <c:pt idx="182">
                  <c:v>6569110000</c:v>
                </c:pt>
                <c:pt idx="183">
                  <c:v>6569110000</c:v>
                </c:pt>
                <c:pt idx="184">
                  <c:v>6569110000</c:v>
                </c:pt>
                <c:pt idx="185">
                  <c:v>6569110000</c:v>
                </c:pt>
                <c:pt idx="186">
                  <c:v>6569110000</c:v>
                </c:pt>
                <c:pt idx="187">
                  <c:v>6569110000</c:v>
                </c:pt>
                <c:pt idx="188">
                  <c:v>6569110000</c:v>
                </c:pt>
                <c:pt idx="189">
                  <c:v>6569110000</c:v>
                </c:pt>
                <c:pt idx="190">
                  <c:v>6569110000</c:v>
                </c:pt>
                <c:pt idx="191">
                  <c:v>6569110000</c:v>
                </c:pt>
                <c:pt idx="192">
                  <c:v>6569110000</c:v>
                </c:pt>
                <c:pt idx="193">
                  <c:v>6569110000</c:v>
                </c:pt>
                <c:pt idx="194">
                  <c:v>6569120000</c:v>
                </c:pt>
                <c:pt idx="195">
                  <c:v>6569110000</c:v>
                </c:pt>
                <c:pt idx="196">
                  <c:v>6569110000</c:v>
                </c:pt>
                <c:pt idx="197">
                  <c:v>6569120000</c:v>
                </c:pt>
                <c:pt idx="198">
                  <c:v>6569120000</c:v>
                </c:pt>
                <c:pt idx="199">
                  <c:v>6569110000</c:v>
                </c:pt>
                <c:pt idx="200">
                  <c:v>6569120000</c:v>
                </c:pt>
                <c:pt idx="201">
                  <c:v>6569120000</c:v>
                </c:pt>
                <c:pt idx="202">
                  <c:v>6569120000</c:v>
                </c:pt>
                <c:pt idx="203">
                  <c:v>6569120000</c:v>
                </c:pt>
                <c:pt idx="204">
                  <c:v>6569120000</c:v>
                </c:pt>
                <c:pt idx="205">
                  <c:v>6569120000</c:v>
                </c:pt>
                <c:pt idx="206">
                  <c:v>6569120000</c:v>
                </c:pt>
                <c:pt idx="207">
                  <c:v>6569120000</c:v>
                </c:pt>
                <c:pt idx="208">
                  <c:v>6569120000</c:v>
                </c:pt>
                <c:pt idx="209">
                  <c:v>6569120000</c:v>
                </c:pt>
                <c:pt idx="210">
                  <c:v>6569120000</c:v>
                </c:pt>
                <c:pt idx="211">
                  <c:v>6569120000</c:v>
                </c:pt>
                <c:pt idx="212">
                  <c:v>6569120000</c:v>
                </c:pt>
                <c:pt idx="213">
                  <c:v>6569120000</c:v>
                </c:pt>
                <c:pt idx="214">
                  <c:v>6569120000</c:v>
                </c:pt>
                <c:pt idx="215">
                  <c:v>6569120000</c:v>
                </c:pt>
                <c:pt idx="216">
                  <c:v>6569120000</c:v>
                </c:pt>
                <c:pt idx="217">
                  <c:v>6569120000</c:v>
                </c:pt>
                <c:pt idx="218">
                  <c:v>6569120000</c:v>
                </c:pt>
                <c:pt idx="219">
                  <c:v>6569120000</c:v>
                </c:pt>
                <c:pt idx="220">
                  <c:v>6569120000</c:v>
                </c:pt>
                <c:pt idx="221">
                  <c:v>6569120000</c:v>
                </c:pt>
                <c:pt idx="222">
                  <c:v>6569120000</c:v>
                </c:pt>
                <c:pt idx="223">
                  <c:v>6569120000</c:v>
                </c:pt>
                <c:pt idx="224">
                  <c:v>6569120000</c:v>
                </c:pt>
                <c:pt idx="225">
                  <c:v>6569120000</c:v>
                </c:pt>
                <c:pt idx="226">
                  <c:v>6569120000</c:v>
                </c:pt>
                <c:pt idx="227">
                  <c:v>6569120000</c:v>
                </c:pt>
                <c:pt idx="228">
                  <c:v>6569120000</c:v>
                </c:pt>
                <c:pt idx="229">
                  <c:v>6569120000</c:v>
                </c:pt>
                <c:pt idx="230">
                  <c:v>6569120000</c:v>
                </c:pt>
                <c:pt idx="231">
                  <c:v>6569120000</c:v>
                </c:pt>
                <c:pt idx="232">
                  <c:v>6569120000</c:v>
                </c:pt>
                <c:pt idx="233">
                  <c:v>6569120000</c:v>
                </c:pt>
                <c:pt idx="234">
                  <c:v>6569120000</c:v>
                </c:pt>
                <c:pt idx="235">
                  <c:v>6569120000</c:v>
                </c:pt>
                <c:pt idx="236">
                  <c:v>6569120000</c:v>
                </c:pt>
                <c:pt idx="237">
                  <c:v>6569120000</c:v>
                </c:pt>
                <c:pt idx="238">
                  <c:v>6569120000</c:v>
                </c:pt>
                <c:pt idx="239">
                  <c:v>6569120000</c:v>
                </c:pt>
                <c:pt idx="240">
                  <c:v>6569120000</c:v>
                </c:pt>
                <c:pt idx="241">
                  <c:v>6569120000</c:v>
                </c:pt>
                <c:pt idx="242">
                  <c:v>6569120000</c:v>
                </c:pt>
                <c:pt idx="243">
                  <c:v>6569120000</c:v>
                </c:pt>
                <c:pt idx="244">
                  <c:v>6569130000</c:v>
                </c:pt>
                <c:pt idx="245">
                  <c:v>6569130000</c:v>
                </c:pt>
                <c:pt idx="246">
                  <c:v>6569130000</c:v>
                </c:pt>
                <c:pt idx="247">
                  <c:v>6569130000</c:v>
                </c:pt>
                <c:pt idx="248">
                  <c:v>6569130000</c:v>
                </c:pt>
                <c:pt idx="249">
                  <c:v>6569130000</c:v>
                </c:pt>
                <c:pt idx="250">
                  <c:v>6569130000</c:v>
                </c:pt>
                <c:pt idx="251">
                  <c:v>6569130000</c:v>
                </c:pt>
                <c:pt idx="252">
                  <c:v>6569130000</c:v>
                </c:pt>
                <c:pt idx="253">
                  <c:v>6569130000</c:v>
                </c:pt>
                <c:pt idx="254">
                  <c:v>6569130000</c:v>
                </c:pt>
                <c:pt idx="255">
                  <c:v>6569130000</c:v>
                </c:pt>
                <c:pt idx="256">
                  <c:v>6569130000</c:v>
                </c:pt>
                <c:pt idx="257">
                  <c:v>6569130000</c:v>
                </c:pt>
                <c:pt idx="258">
                  <c:v>6569130000</c:v>
                </c:pt>
                <c:pt idx="259">
                  <c:v>6569130000</c:v>
                </c:pt>
                <c:pt idx="260">
                  <c:v>6569130000</c:v>
                </c:pt>
                <c:pt idx="261">
                  <c:v>6569130000</c:v>
                </c:pt>
                <c:pt idx="262">
                  <c:v>6569130000</c:v>
                </c:pt>
                <c:pt idx="263">
                  <c:v>6569130000</c:v>
                </c:pt>
                <c:pt idx="264">
                  <c:v>6569130000</c:v>
                </c:pt>
                <c:pt idx="265">
                  <c:v>6569130000</c:v>
                </c:pt>
                <c:pt idx="266">
                  <c:v>6569130000</c:v>
                </c:pt>
                <c:pt idx="267">
                  <c:v>6569130000</c:v>
                </c:pt>
                <c:pt idx="268">
                  <c:v>6569130000</c:v>
                </c:pt>
                <c:pt idx="269">
                  <c:v>6569130000</c:v>
                </c:pt>
                <c:pt idx="270">
                  <c:v>6569130000</c:v>
                </c:pt>
                <c:pt idx="271">
                  <c:v>6569130000</c:v>
                </c:pt>
                <c:pt idx="272">
                  <c:v>6569130000</c:v>
                </c:pt>
                <c:pt idx="273">
                  <c:v>6569130000</c:v>
                </c:pt>
                <c:pt idx="274">
                  <c:v>6569130000</c:v>
                </c:pt>
                <c:pt idx="275">
                  <c:v>6569130000</c:v>
                </c:pt>
                <c:pt idx="276">
                  <c:v>6569130000</c:v>
                </c:pt>
                <c:pt idx="277">
                  <c:v>6569130000</c:v>
                </c:pt>
                <c:pt idx="278">
                  <c:v>6569130000</c:v>
                </c:pt>
                <c:pt idx="279">
                  <c:v>6569130000</c:v>
                </c:pt>
                <c:pt idx="280">
                  <c:v>6569130000</c:v>
                </c:pt>
                <c:pt idx="281">
                  <c:v>6569130000</c:v>
                </c:pt>
                <c:pt idx="282">
                  <c:v>6569130000</c:v>
                </c:pt>
                <c:pt idx="283">
                  <c:v>6569130000</c:v>
                </c:pt>
                <c:pt idx="284">
                  <c:v>6569130000</c:v>
                </c:pt>
                <c:pt idx="285">
                  <c:v>6569130000</c:v>
                </c:pt>
                <c:pt idx="286">
                  <c:v>6569130000</c:v>
                </c:pt>
                <c:pt idx="287">
                  <c:v>6569130000</c:v>
                </c:pt>
                <c:pt idx="288">
                  <c:v>6569130000</c:v>
                </c:pt>
                <c:pt idx="289">
                  <c:v>6569130000</c:v>
                </c:pt>
                <c:pt idx="290">
                  <c:v>6569130000</c:v>
                </c:pt>
                <c:pt idx="291">
                  <c:v>6569130000</c:v>
                </c:pt>
                <c:pt idx="292">
                  <c:v>6569130000</c:v>
                </c:pt>
                <c:pt idx="293">
                  <c:v>6569130000</c:v>
                </c:pt>
                <c:pt idx="294">
                  <c:v>6569130000</c:v>
                </c:pt>
                <c:pt idx="295">
                  <c:v>6569130000</c:v>
                </c:pt>
                <c:pt idx="296">
                  <c:v>6569130000</c:v>
                </c:pt>
                <c:pt idx="297">
                  <c:v>6569130000</c:v>
                </c:pt>
                <c:pt idx="298">
                  <c:v>6569130000</c:v>
                </c:pt>
                <c:pt idx="299">
                  <c:v>6569130000</c:v>
                </c:pt>
                <c:pt idx="300">
                  <c:v>6569130000</c:v>
                </c:pt>
                <c:pt idx="301">
                  <c:v>6569130000</c:v>
                </c:pt>
                <c:pt idx="302">
                  <c:v>6569130000</c:v>
                </c:pt>
                <c:pt idx="303">
                  <c:v>6569130000</c:v>
                </c:pt>
                <c:pt idx="304">
                  <c:v>6569130000</c:v>
                </c:pt>
                <c:pt idx="305">
                  <c:v>6569130000</c:v>
                </c:pt>
                <c:pt idx="306">
                  <c:v>6569130000</c:v>
                </c:pt>
                <c:pt idx="307">
                  <c:v>6569130000</c:v>
                </c:pt>
                <c:pt idx="308">
                  <c:v>6569130000</c:v>
                </c:pt>
                <c:pt idx="309">
                  <c:v>6569130000</c:v>
                </c:pt>
                <c:pt idx="310">
                  <c:v>6569130000</c:v>
                </c:pt>
                <c:pt idx="311">
                  <c:v>6569130000</c:v>
                </c:pt>
                <c:pt idx="312">
                  <c:v>6569130000</c:v>
                </c:pt>
                <c:pt idx="313">
                  <c:v>6569130000</c:v>
                </c:pt>
                <c:pt idx="314">
                  <c:v>6569130000</c:v>
                </c:pt>
                <c:pt idx="315">
                  <c:v>6569130000</c:v>
                </c:pt>
                <c:pt idx="316">
                  <c:v>6569130000</c:v>
                </c:pt>
                <c:pt idx="317">
                  <c:v>6569130000</c:v>
                </c:pt>
                <c:pt idx="318">
                  <c:v>6569130000</c:v>
                </c:pt>
                <c:pt idx="319">
                  <c:v>6569130000</c:v>
                </c:pt>
                <c:pt idx="320">
                  <c:v>6569120000</c:v>
                </c:pt>
                <c:pt idx="321">
                  <c:v>6569120000</c:v>
                </c:pt>
                <c:pt idx="322">
                  <c:v>6569120000</c:v>
                </c:pt>
                <c:pt idx="323">
                  <c:v>6569120000</c:v>
                </c:pt>
                <c:pt idx="324">
                  <c:v>6569120000</c:v>
                </c:pt>
                <c:pt idx="325">
                  <c:v>6569120000</c:v>
                </c:pt>
                <c:pt idx="326">
                  <c:v>6569120000</c:v>
                </c:pt>
                <c:pt idx="327">
                  <c:v>6569120000</c:v>
                </c:pt>
                <c:pt idx="328">
                  <c:v>6569120000</c:v>
                </c:pt>
                <c:pt idx="329">
                  <c:v>6569120000</c:v>
                </c:pt>
                <c:pt idx="330">
                  <c:v>6569120000</c:v>
                </c:pt>
                <c:pt idx="331">
                  <c:v>6569120000</c:v>
                </c:pt>
                <c:pt idx="332">
                  <c:v>6569120000</c:v>
                </c:pt>
                <c:pt idx="333">
                  <c:v>6569120000</c:v>
                </c:pt>
                <c:pt idx="334">
                  <c:v>6569120000</c:v>
                </c:pt>
                <c:pt idx="335">
                  <c:v>6569120000</c:v>
                </c:pt>
                <c:pt idx="336">
                  <c:v>6569120000</c:v>
                </c:pt>
                <c:pt idx="337">
                  <c:v>6569120000</c:v>
                </c:pt>
                <c:pt idx="338">
                  <c:v>6569120000</c:v>
                </c:pt>
                <c:pt idx="339">
                  <c:v>6569110000</c:v>
                </c:pt>
                <c:pt idx="340">
                  <c:v>6569110000</c:v>
                </c:pt>
                <c:pt idx="341">
                  <c:v>6569110000</c:v>
                </c:pt>
                <c:pt idx="342">
                  <c:v>6569110000</c:v>
                </c:pt>
                <c:pt idx="343">
                  <c:v>6569110000</c:v>
                </c:pt>
                <c:pt idx="344">
                  <c:v>6569110000</c:v>
                </c:pt>
                <c:pt idx="345">
                  <c:v>6569110000</c:v>
                </c:pt>
                <c:pt idx="346">
                  <c:v>6569110000</c:v>
                </c:pt>
                <c:pt idx="347">
                  <c:v>6569110000</c:v>
                </c:pt>
                <c:pt idx="348">
                  <c:v>6569110000</c:v>
                </c:pt>
                <c:pt idx="349">
                  <c:v>6569110000</c:v>
                </c:pt>
                <c:pt idx="350">
                  <c:v>6569100000</c:v>
                </c:pt>
                <c:pt idx="351">
                  <c:v>6569100000</c:v>
                </c:pt>
                <c:pt idx="352">
                  <c:v>6569110000</c:v>
                </c:pt>
                <c:pt idx="353">
                  <c:v>6569110000</c:v>
                </c:pt>
                <c:pt idx="354">
                  <c:v>6569110000</c:v>
                </c:pt>
                <c:pt idx="355">
                  <c:v>6569100000</c:v>
                </c:pt>
                <c:pt idx="356">
                  <c:v>6569100000</c:v>
                </c:pt>
                <c:pt idx="357">
                  <c:v>6569100000</c:v>
                </c:pt>
                <c:pt idx="358">
                  <c:v>6569100000</c:v>
                </c:pt>
                <c:pt idx="359">
                  <c:v>6569100000</c:v>
                </c:pt>
                <c:pt idx="360">
                  <c:v>6569100000</c:v>
                </c:pt>
                <c:pt idx="361">
                  <c:v>6569100000</c:v>
                </c:pt>
                <c:pt idx="362">
                  <c:v>6569100000</c:v>
                </c:pt>
                <c:pt idx="363">
                  <c:v>6569090000</c:v>
                </c:pt>
                <c:pt idx="364">
                  <c:v>6569090000</c:v>
                </c:pt>
                <c:pt idx="365">
                  <c:v>6569090000</c:v>
                </c:pt>
                <c:pt idx="366">
                  <c:v>6569090000</c:v>
                </c:pt>
                <c:pt idx="367">
                  <c:v>6569090000</c:v>
                </c:pt>
                <c:pt idx="368">
                  <c:v>6569080000</c:v>
                </c:pt>
                <c:pt idx="369">
                  <c:v>6569090000</c:v>
                </c:pt>
                <c:pt idx="370">
                  <c:v>6569090000</c:v>
                </c:pt>
                <c:pt idx="371">
                  <c:v>6569090000</c:v>
                </c:pt>
                <c:pt idx="372">
                  <c:v>6569080000</c:v>
                </c:pt>
                <c:pt idx="373">
                  <c:v>6569080000</c:v>
                </c:pt>
                <c:pt idx="374">
                  <c:v>6569080000</c:v>
                </c:pt>
                <c:pt idx="375">
                  <c:v>6569080000</c:v>
                </c:pt>
                <c:pt idx="376">
                  <c:v>6569080000</c:v>
                </c:pt>
                <c:pt idx="377">
                  <c:v>6569080000</c:v>
                </c:pt>
                <c:pt idx="378">
                  <c:v>6569080000</c:v>
                </c:pt>
                <c:pt idx="379">
                  <c:v>6569070000</c:v>
                </c:pt>
                <c:pt idx="380">
                  <c:v>6569070000</c:v>
                </c:pt>
                <c:pt idx="381">
                  <c:v>6569060000</c:v>
                </c:pt>
                <c:pt idx="382">
                  <c:v>6569060000</c:v>
                </c:pt>
                <c:pt idx="383">
                  <c:v>6569070000</c:v>
                </c:pt>
                <c:pt idx="384">
                  <c:v>6569060000</c:v>
                </c:pt>
                <c:pt idx="385">
                  <c:v>6569060000</c:v>
                </c:pt>
                <c:pt idx="386">
                  <c:v>6569050000</c:v>
                </c:pt>
                <c:pt idx="387">
                  <c:v>6569060000</c:v>
                </c:pt>
                <c:pt idx="388">
                  <c:v>6569050000</c:v>
                </c:pt>
                <c:pt idx="389">
                  <c:v>6569040000</c:v>
                </c:pt>
                <c:pt idx="390">
                  <c:v>6569040000</c:v>
                </c:pt>
                <c:pt idx="391">
                  <c:v>6569040000</c:v>
                </c:pt>
                <c:pt idx="392">
                  <c:v>6569030000</c:v>
                </c:pt>
                <c:pt idx="393">
                  <c:v>6569030000</c:v>
                </c:pt>
                <c:pt idx="394">
                  <c:v>6569030000</c:v>
                </c:pt>
                <c:pt idx="395">
                  <c:v>6569030000</c:v>
                </c:pt>
                <c:pt idx="396">
                  <c:v>6569020000</c:v>
                </c:pt>
                <c:pt idx="397">
                  <c:v>6569020000</c:v>
                </c:pt>
                <c:pt idx="398">
                  <c:v>6569020000</c:v>
                </c:pt>
                <c:pt idx="399">
                  <c:v>6569010000</c:v>
                </c:pt>
                <c:pt idx="400">
                  <c:v>6569010000</c:v>
                </c:pt>
                <c:pt idx="401">
                  <c:v>6569020000</c:v>
                </c:pt>
                <c:pt idx="402">
                  <c:v>6569010000</c:v>
                </c:pt>
                <c:pt idx="403">
                  <c:v>6569000000</c:v>
                </c:pt>
                <c:pt idx="404">
                  <c:v>6568990000</c:v>
                </c:pt>
                <c:pt idx="405">
                  <c:v>6568990000</c:v>
                </c:pt>
                <c:pt idx="406">
                  <c:v>6568980000</c:v>
                </c:pt>
                <c:pt idx="407">
                  <c:v>6568980000</c:v>
                </c:pt>
                <c:pt idx="408">
                  <c:v>6568980000</c:v>
                </c:pt>
                <c:pt idx="409">
                  <c:v>6568970000</c:v>
                </c:pt>
                <c:pt idx="410">
                  <c:v>6568970000</c:v>
                </c:pt>
                <c:pt idx="411">
                  <c:v>6568960000</c:v>
                </c:pt>
                <c:pt idx="412">
                  <c:v>6568950000</c:v>
                </c:pt>
                <c:pt idx="413">
                  <c:v>6568940000</c:v>
                </c:pt>
                <c:pt idx="414">
                  <c:v>6568940000</c:v>
                </c:pt>
                <c:pt idx="415">
                  <c:v>6568930000</c:v>
                </c:pt>
                <c:pt idx="416">
                  <c:v>6568920000</c:v>
                </c:pt>
                <c:pt idx="417">
                  <c:v>6568910000</c:v>
                </c:pt>
                <c:pt idx="418">
                  <c:v>6568900000</c:v>
                </c:pt>
                <c:pt idx="419">
                  <c:v>6568900000</c:v>
                </c:pt>
                <c:pt idx="420">
                  <c:v>6568890000</c:v>
                </c:pt>
                <c:pt idx="421">
                  <c:v>6568890000</c:v>
                </c:pt>
                <c:pt idx="422">
                  <c:v>6568880000</c:v>
                </c:pt>
                <c:pt idx="423">
                  <c:v>6568870000</c:v>
                </c:pt>
                <c:pt idx="424">
                  <c:v>6568870000</c:v>
                </c:pt>
                <c:pt idx="425">
                  <c:v>6568860000</c:v>
                </c:pt>
                <c:pt idx="426">
                  <c:v>6568840000</c:v>
                </c:pt>
                <c:pt idx="427">
                  <c:v>6568830000</c:v>
                </c:pt>
                <c:pt idx="428">
                  <c:v>6568820000</c:v>
                </c:pt>
                <c:pt idx="429">
                  <c:v>6568820000</c:v>
                </c:pt>
                <c:pt idx="430">
                  <c:v>6568800000</c:v>
                </c:pt>
                <c:pt idx="431">
                  <c:v>6568790000</c:v>
                </c:pt>
                <c:pt idx="432">
                  <c:v>6568780000</c:v>
                </c:pt>
                <c:pt idx="433">
                  <c:v>6568770000</c:v>
                </c:pt>
                <c:pt idx="434">
                  <c:v>6568760000</c:v>
                </c:pt>
                <c:pt idx="435">
                  <c:v>6568760000</c:v>
                </c:pt>
                <c:pt idx="436">
                  <c:v>6568750000</c:v>
                </c:pt>
                <c:pt idx="437">
                  <c:v>6568730000</c:v>
                </c:pt>
                <c:pt idx="438">
                  <c:v>6568710000</c:v>
                </c:pt>
                <c:pt idx="439">
                  <c:v>6568710000</c:v>
                </c:pt>
                <c:pt idx="440">
                  <c:v>6568700000</c:v>
                </c:pt>
                <c:pt idx="441">
                  <c:v>6568670000</c:v>
                </c:pt>
                <c:pt idx="442">
                  <c:v>6568670000</c:v>
                </c:pt>
                <c:pt idx="443">
                  <c:v>6568660000</c:v>
                </c:pt>
                <c:pt idx="444">
                  <c:v>6568640000</c:v>
                </c:pt>
                <c:pt idx="445">
                  <c:v>6568630000</c:v>
                </c:pt>
                <c:pt idx="446">
                  <c:v>6568620000</c:v>
                </c:pt>
                <c:pt idx="447">
                  <c:v>6568610000</c:v>
                </c:pt>
                <c:pt idx="448">
                  <c:v>6568590000</c:v>
                </c:pt>
                <c:pt idx="449">
                  <c:v>6568580000</c:v>
                </c:pt>
                <c:pt idx="450">
                  <c:v>6568560000</c:v>
                </c:pt>
                <c:pt idx="451">
                  <c:v>6568540000</c:v>
                </c:pt>
                <c:pt idx="452">
                  <c:v>6568530000</c:v>
                </c:pt>
                <c:pt idx="453">
                  <c:v>6568510000</c:v>
                </c:pt>
                <c:pt idx="454">
                  <c:v>6568500000</c:v>
                </c:pt>
                <c:pt idx="455">
                  <c:v>6568500000</c:v>
                </c:pt>
                <c:pt idx="456">
                  <c:v>6568480000</c:v>
                </c:pt>
                <c:pt idx="457">
                  <c:v>6568460000</c:v>
                </c:pt>
                <c:pt idx="458">
                  <c:v>6568440000</c:v>
                </c:pt>
                <c:pt idx="459">
                  <c:v>6568440000</c:v>
                </c:pt>
                <c:pt idx="460">
                  <c:v>6568400000</c:v>
                </c:pt>
                <c:pt idx="461">
                  <c:v>6568390000</c:v>
                </c:pt>
                <c:pt idx="462">
                  <c:v>6568360000</c:v>
                </c:pt>
                <c:pt idx="463">
                  <c:v>6568350000</c:v>
                </c:pt>
                <c:pt idx="464">
                  <c:v>6568330000</c:v>
                </c:pt>
                <c:pt idx="465">
                  <c:v>6568310000</c:v>
                </c:pt>
                <c:pt idx="466">
                  <c:v>6568290000</c:v>
                </c:pt>
                <c:pt idx="467">
                  <c:v>6568260000</c:v>
                </c:pt>
                <c:pt idx="468">
                  <c:v>6568240000</c:v>
                </c:pt>
                <c:pt idx="469">
                  <c:v>6568210000</c:v>
                </c:pt>
                <c:pt idx="470">
                  <c:v>6568180000</c:v>
                </c:pt>
                <c:pt idx="471">
                  <c:v>6568170000</c:v>
                </c:pt>
                <c:pt idx="472">
                  <c:v>6568140000</c:v>
                </c:pt>
                <c:pt idx="473">
                  <c:v>6568120000</c:v>
                </c:pt>
                <c:pt idx="474">
                  <c:v>6568090000</c:v>
                </c:pt>
                <c:pt idx="475">
                  <c:v>6568070000</c:v>
                </c:pt>
                <c:pt idx="476">
                  <c:v>6568040000</c:v>
                </c:pt>
                <c:pt idx="477">
                  <c:v>6568000000</c:v>
                </c:pt>
                <c:pt idx="478">
                  <c:v>6567970000</c:v>
                </c:pt>
                <c:pt idx="479">
                  <c:v>6567950000</c:v>
                </c:pt>
                <c:pt idx="480">
                  <c:v>6567920000</c:v>
                </c:pt>
                <c:pt idx="481">
                  <c:v>6567900000</c:v>
                </c:pt>
                <c:pt idx="482">
                  <c:v>6567860000</c:v>
                </c:pt>
                <c:pt idx="483">
                  <c:v>6567830000</c:v>
                </c:pt>
                <c:pt idx="484">
                  <c:v>6567800000</c:v>
                </c:pt>
                <c:pt idx="485">
                  <c:v>6567770000</c:v>
                </c:pt>
                <c:pt idx="486">
                  <c:v>6567730000</c:v>
                </c:pt>
                <c:pt idx="487">
                  <c:v>6567680000</c:v>
                </c:pt>
                <c:pt idx="488">
                  <c:v>6567640000</c:v>
                </c:pt>
                <c:pt idx="489">
                  <c:v>6567610000</c:v>
                </c:pt>
                <c:pt idx="490">
                  <c:v>6567570000</c:v>
                </c:pt>
                <c:pt idx="491">
                  <c:v>6567540000</c:v>
                </c:pt>
                <c:pt idx="492">
                  <c:v>6567490000</c:v>
                </c:pt>
                <c:pt idx="493">
                  <c:v>6567450000</c:v>
                </c:pt>
                <c:pt idx="494">
                  <c:v>6567400000</c:v>
                </c:pt>
                <c:pt idx="495">
                  <c:v>6567370000</c:v>
                </c:pt>
                <c:pt idx="496">
                  <c:v>6567320000</c:v>
                </c:pt>
                <c:pt idx="497">
                  <c:v>6567260000</c:v>
                </c:pt>
                <c:pt idx="498">
                  <c:v>6567210000</c:v>
                </c:pt>
                <c:pt idx="499">
                  <c:v>6567170000</c:v>
                </c:pt>
                <c:pt idx="500">
                  <c:v>6567140000</c:v>
                </c:pt>
                <c:pt idx="501">
                  <c:v>6567090000</c:v>
                </c:pt>
                <c:pt idx="502">
                  <c:v>6567040000</c:v>
                </c:pt>
                <c:pt idx="503">
                  <c:v>6566990000</c:v>
                </c:pt>
                <c:pt idx="504">
                  <c:v>6566930000</c:v>
                </c:pt>
                <c:pt idx="505">
                  <c:v>6566880000</c:v>
                </c:pt>
                <c:pt idx="506">
                  <c:v>6566820000</c:v>
                </c:pt>
                <c:pt idx="507">
                  <c:v>6566770000</c:v>
                </c:pt>
                <c:pt idx="508">
                  <c:v>6566700000</c:v>
                </c:pt>
                <c:pt idx="509">
                  <c:v>6566630000</c:v>
                </c:pt>
                <c:pt idx="510">
                  <c:v>6566580000</c:v>
                </c:pt>
                <c:pt idx="511">
                  <c:v>6566510000</c:v>
                </c:pt>
                <c:pt idx="512">
                  <c:v>6566450000</c:v>
                </c:pt>
                <c:pt idx="513">
                  <c:v>6566370000</c:v>
                </c:pt>
                <c:pt idx="514">
                  <c:v>6566300000</c:v>
                </c:pt>
                <c:pt idx="515">
                  <c:v>6566240000</c:v>
                </c:pt>
                <c:pt idx="516">
                  <c:v>6566140000</c:v>
                </c:pt>
                <c:pt idx="517">
                  <c:v>6566090000</c:v>
                </c:pt>
                <c:pt idx="518">
                  <c:v>6566010000</c:v>
                </c:pt>
                <c:pt idx="519">
                  <c:v>6565950000</c:v>
                </c:pt>
                <c:pt idx="520">
                  <c:v>6565860000</c:v>
                </c:pt>
                <c:pt idx="521">
                  <c:v>6565770000</c:v>
                </c:pt>
                <c:pt idx="522">
                  <c:v>6565690000</c:v>
                </c:pt>
                <c:pt idx="523">
                  <c:v>6565630000</c:v>
                </c:pt>
                <c:pt idx="524">
                  <c:v>6565580000</c:v>
                </c:pt>
                <c:pt idx="525">
                  <c:v>6565480000</c:v>
                </c:pt>
                <c:pt idx="526">
                  <c:v>6565400000</c:v>
                </c:pt>
                <c:pt idx="527">
                  <c:v>6565320000</c:v>
                </c:pt>
                <c:pt idx="528">
                  <c:v>6565220000</c:v>
                </c:pt>
                <c:pt idx="529">
                  <c:v>6565170000</c:v>
                </c:pt>
                <c:pt idx="530">
                  <c:v>6565040000</c:v>
                </c:pt>
                <c:pt idx="531">
                  <c:v>6564980000</c:v>
                </c:pt>
                <c:pt idx="532">
                  <c:v>6564870000</c:v>
                </c:pt>
                <c:pt idx="533">
                  <c:v>6564760000</c:v>
                </c:pt>
                <c:pt idx="534">
                  <c:v>6564630000</c:v>
                </c:pt>
                <c:pt idx="535">
                  <c:v>6564530000</c:v>
                </c:pt>
                <c:pt idx="536">
                  <c:v>6564470000</c:v>
                </c:pt>
                <c:pt idx="537">
                  <c:v>6564330000</c:v>
                </c:pt>
                <c:pt idx="538">
                  <c:v>6564230000</c:v>
                </c:pt>
                <c:pt idx="539">
                  <c:v>6564120000</c:v>
                </c:pt>
                <c:pt idx="540">
                  <c:v>6564010000</c:v>
                </c:pt>
                <c:pt idx="541">
                  <c:v>6563900000</c:v>
                </c:pt>
                <c:pt idx="542">
                  <c:v>6563790000</c:v>
                </c:pt>
                <c:pt idx="543">
                  <c:v>6563670000</c:v>
                </c:pt>
                <c:pt idx="544">
                  <c:v>6563580000</c:v>
                </c:pt>
                <c:pt idx="545">
                  <c:v>6563430000</c:v>
                </c:pt>
                <c:pt idx="546">
                  <c:v>6563300000</c:v>
                </c:pt>
                <c:pt idx="547">
                  <c:v>6563190000</c:v>
                </c:pt>
                <c:pt idx="548">
                  <c:v>6563050000</c:v>
                </c:pt>
                <c:pt idx="549">
                  <c:v>6563000000</c:v>
                </c:pt>
                <c:pt idx="550">
                  <c:v>6562850000</c:v>
                </c:pt>
                <c:pt idx="551">
                  <c:v>6562730000</c:v>
                </c:pt>
                <c:pt idx="552">
                  <c:v>6562610000</c:v>
                </c:pt>
                <c:pt idx="553">
                  <c:v>6562540000</c:v>
                </c:pt>
                <c:pt idx="554">
                  <c:v>6562400000</c:v>
                </c:pt>
                <c:pt idx="555">
                  <c:v>6562210000</c:v>
                </c:pt>
                <c:pt idx="556">
                  <c:v>6562070000</c:v>
                </c:pt>
                <c:pt idx="557">
                  <c:v>6561900000</c:v>
                </c:pt>
                <c:pt idx="558">
                  <c:v>6561720000</c:v>
                </c:pt>
                <c:pt idx="559">
                  <c:v>6561600000</c:v>
                </c:pt>
                <c:pt idx="560">
                  <c:v>6561450000</c:v>
                </c:pt>
                <c:pt idx="561">
                  <c:v>6561310000</c:v>
                </c:pt>
                <c:pt idx="562">
                  <c:v>6561150000</c:v>
                </c:pt>
                <c:pt idx="563">
                  <c:v>6561040000</c:v>
                </c:pt>
                <c:pt idx="564">
                  <c:v>6560890000</c:v>
                </c:pt>
                <c:pt idx="565">
                  <c:v>6560720000</c:v>
                </c:pt>
                <c:pt idx="566">
                  <c:v>6560520000</c:v>
                </c:pt>
                <c:pt idx="567">
                  <c:v>6560320000</c:v>
                </c:pt>
                <c:pt idx="568">
                  <c:v>6560150000</c:v>
                </c:pt>
                <c:pt idx="569">
                  <c:v>6559980000</c:v>
                </c:pt>
                <c:pt idx="570">
                  <c:v>6559820000</c:v>
                </c:pt>
                <c:pt idx="571">
                  <c:v>6559590000</c:v>
                </c:pt>
                <c:pt idx="572">
                  <c:v>6559450000</c:v>
                </c:pt>
                <c:pt idx="573">
                  <c:v>6559260000</c:v>
                </c:pt>
                <c:pt idx="574">
                  <c:v>6559150000</c:v>
                </c:pt>
                <c:pt idx="575">
                  <c:v>6558950000</c:v>
                </c:pt>
                <c:pt idx="576">
                  <c:v>6558780000</c:v>
                </c:pt>
                <c:pt idx="577">
                  <c:v>6558520000</c:v>
                </c:pt>
                <c:pt idx="578">
                  <c:v>6558360000</c:v>
                </c:pt>
                <c:pt idx="579">
                  <c:v>6558140000</c:v>
                </c:pt>
                <c:pt idx="580">
                  <c:v>6557940000</c:v>
                </c:pt>
                <c:pt idx="581">
                  <c:v>6557740000</c:v>
                </c:pt>
                <c:pt idx="582">
                  <c:v>6557510000</c:v>
                </c:pt>
                <c:pt idx="583">
                  <c:v>6557310000</c:v>
                </c:pt>
                <c:pt idx="584">
                  <c:v>6557090000</c:v>
                </c:pt>
                <c:pt idx="585">
                  <c:v>6556890000</c:v>
                </c:pt>
                <c:pt idx="586">
                  <c:v>6556670000</c:v>
                </c:pt>
                <c:pt idx="587">
                  <c:v>6556460000</c:v>
                </c:pt>
                <c:pt idx="588">
                  <c:v>6556290000</c:v>
                </c:pt>
                <c:pt idx="589">
                  <c:v>6556070000</c:v>
                </c:pt>
                <c:pt idx="590">
                  <c:v>6555800000</c:v>
                </c:pt>
                <c:pt idx="591">
                  <c:v>6555530000</c:v>
                </c:pt>
                <c:pt idx="592">
                  <c:v>6555300000</c:v>
                </c:pt>
                <c:pt idx="593">
                  <c:v>6555030000</c:v>
                </c:pt>
                <c:pt idx="594">
                  <c:v>6554810000</c:v>
                </c:pt>
                <c:pt idx="595">
                  <c:v>6554470000</c:v>
                </c:pt>
                <c:pt idx="596">
                  <c:v>6554240000</c:v>
                </c:pt>
                <c:pt idx="597">
                  <c:v>6554000000</c:v>
                </c:pt>
                <c:pt idx="598">
                  <c:v>6553800000</c:v>
                </c:pt>
                <c:pt idx="599">
                  <c:v>6553490000</c:v>
                </c:pt>
                <c:pt idx="600">
                  <c:v>6553250000</c:v>
                </c:pt>
                <c:pt idx="601">
                  <c:v>6552990000</c:v>
                </c:pt>
                <c:pt idx="602">
                  <c:v>6552750000</c:v>
                </c:pt>
                <c:pt idx="603">
                  <c:v>6552520000</c:v>
                </c:pt>
                <c:pt idx="604">
                  <c:v>6552330000</c:v>
                </c:pt>
                <c:pt idx="605">
                  <c:v>6552060000</c:v>
                </c:pt>
                <c:pt idx="606">
                  <c:v>6551920000</c:v>
                </c:pt>
                <c:pt idx="607">
                  <c:v>6551640000</c:v>
                </c:pt>
                <c:pt idx="608">
                  <c:v>6551430000</c:v>
                </c:pt>
                <c:pt idx="609">
                  <c:v>6551160000</c:v>
                </c:pt>
                <c:pt idx="610">
                  <c:v>6550900000</c:v>
                </c:pt>
                <c:pt idx="611">
                  <c:v>6550710000</c:v>
                </c:pt>
                <c:pt idx="612">
                  <c:v>6550490000</c:v>
                </c:pt>
                <c:pt idx="613">
                  <c:v>6550340000</c:v>
                </c:pt>
                <c:pt idx="614">
                  <c:v>6550000000</c:v>
                </c:pt>
                <c:pt idx="615">
                  <c:v>6549730000</c:v>
                </c:pt>
                <c:pt idx="616">
                  <c:v>6549350000</c:v>
                </c:pt>
                <c:pt idx="617">
                  <c:v>6549120000</c:v>
                </c:pt>
                <c:pt idx="618">
                  <c:v>6548900000</c:v>
                </c:pt>
                <c:pt idx="619">
                  <c:v>6548510000</c:v>
                </c:pt>
                <c:pt idx="620">
                  <c:v>6548100000</c:v>
                </c:pt>
                <c:pt idx="621">
                  <c:v>6547880000</c:v>
                </c:pt>
                <c:pt idx="622">
                  <c:v>6547780000</c:v>
                </c:pt>
                <c:pt idx="623">
                  <c:v>6547520000</c:v>
                </c:pt>
                <c:pt idx="624">
                  <c:v>6547300000</c:v>
                </c:pt>
                <c:pt idx="625">
                  <c:v>6547080000</c:v>
                </c:pt>
                <c:pt idx="626">
                  <c:v>6546830000</c:v>
                </c:pt>
                <c:pt idx="627">
                  <c:v>6546410000</c:v>
                </c:pt>
                <c:pt idx="628">
                  <c:v>6546140000</c:v>
                </c:pt>
                <c:pt idx="629">
                  <c:v>6545860000</c:v>
                </c:pt>
                <c:pt idx="630">
                  <c:v>6545380000</c:v>
                </c:pt>
                <c:pt idx="631">
                  <c:v>6545280000</c:v>
                </c:pt>
                <c:pt idx="632">
                  <c:v>6544890000</c:v>
                </c:pt>
                <c:pt idx="633">
                  <c:v>6544950000</c:v>
                </c:pt>
                <c:pt idx="634">
                  <c:v>6544790000</c:v>
                </c:pt>
                <c:pt idx="635">
                  <c:v>6544440000</c:v>
                </c:pt>
                <c:pt idx="636">
                  <c:v>6543900000</c:v>
                </c:pt>
                <c:pt idx="637">
                  <c:v>6543870000</c:v>
                </c:pt>
                <c:pt idx="638">
                  <c:v>6543560000</c:v>
                </c:pt>
                <c:pt idx="639">
                  <c:v>6543300000</c:v>
                </c:pt>
                <c:pt idx="640">
                  <c:v>6543020000</c:v>
                </c:pt>
                <c:pt idx="641">
                  <c:v>6542800000</c:v>
                </c:pt>
                <c:pt idx="642">
                  <c:v>6542520000</c:v>
                </c:pt>
                <c:pt idx="643">
                  <c:v>6542270000</c:v>
                </c:pt>
                <c:pt idx="644">
                  <c:v>6542010000</c:v>
                </c:pt>
                <c:pt idx="645">
                  <c:v>6541590000</c:v>
                </c:pt>
                <c:pt idx="646">
                  <c:v>6541490000</c:v>
                </c:pt>
                <c:pt idx="647">
                  <c:v>6541240000</c:v>
                </c:pt>
                <c:pt idx="648">
                  <c:v>6540940000</c:v>
                </c:pt>
                <c:pt idx="649">
                  <c:v>6540680000</c:v>
                </c:pt>
                <c:pt idx="650">
                  <c:v>6540590000</c:v>
                </c:pt>
                <c:pt idx="651">
                  <c:v>6540270000</c:v>
                </c:pt>
                <c:pt idx="652">
                  <c:v>6539970000</c:v>
                </c:pt>
                <c:pt idx="653">
                  <c:v>6539770000</c:v>
                </c:pt>
                <c:pt idx="654">
                  <c:v>6539360000</c:v>
                </c:pt>
                <c:pt idx="655">
                  <c:v>6539130000</c:v>
                </c:pt>
                <c:pt idx="656">
                  <c:v>6538750000</c:v>
                </c:pt>
                <c:pt idx="657">
                  <c:v>6538440000</c:v>
                </c:pt>
                <c:pt idx="658">
                  <c:v>6538260000</c:v>
                </c:pt>
                <c:pt idx="659">
                  <c:v>6538050000</c:v>
                </c:pt>
                <c:pt idx="660">
                  <c:v>6537860000</c:v>
                </c:pt>
                <c:pt idx="661">
                  <c:v>6537950000</c:v>
                </c:pt>
                <c:pt idx="662">
                  <c:v>6537680000</c:v>
                </c:pt>
                <c:pt idx="663">
                  <c:v>6537450000</c:v>
                </c:pt>
                <c:pt idx="664">
                  <c:v>6537340000</c:v>
                </c:pt>
                <c:pt idx="665">
                  <c:v>6537110000</c:v>
                </c:pt>
                <c:pt idx="666">
                  <c:v>6537040000</c:v>
                </c:pt>
                <c:pt idx="667">
                  <c:v>6536730000</c:v>
                </c:pt>
                <c:pt idx="668">
                  <c:v>6536590000</c:v>
                </c:pt>
                <c:pt idx="669">
                  <c:v>6536350000</c:v>
                </c:pt>
                <c:pt idx="670">
                  <c:v>6536120000</c:v>
                </c:pt>
                <c:pt idx="671">
                  <c:v>6536110000</c:v>
                </c:pt>
                <c:pt idx="672">
                  <c:v>6535800000</c:v>
                </c:pt>
                <c:pt idx="673">
                  <c:v>6535530000</c:v>
                </c:pt>
                <c:pt idx="674">
                  <c:v>6535450000</c:v>
                </c:pt>
                <c:pt idx="675">
                  <c:v>6535220000</c:v>
                </c:pt>
                <c:pt idx="676">
                  <c:v>6535020000</c:v>
                </c:pt>
                <c:pt idx="677">
                  <c:v>6534870000</c:v>
                </c:pt>
                <c:pt idx="678">
                  <c:v>6534590000</c:v>
                </c:pt>
                <c:pt idx="679">
                  <c:v>6534530000</c:v>
                </c:pt>
                <c:pt idx="680">
                  <c:v>6534180000</c:v>
                </c:pt>
                <c:pt idx="681">
                  <c:v>6534060000</c:v>
                </c:pt>
                <c:pt idx="682">
                  <c:v>6533880000</c:v>
                </c:pt>
                <c:pt idx="683">
                  <c:v>6533920000</c:v>
                </c:pt>
                <c:pt idx="684">
                  <c:v>6533500000</c:v>
                </c:pt>
                <c:pt idx="685">
                  <c:v>6533230000</c:v>
                </c:pt>
                <c:pt idx="686">
                  <c:v>6533100000</c:v>
                </c:pt>
                <c:pt idx="687">
                  <c:v>6533020000</c:v>
                </c:pt>
                <c:pt idx="688">
                  <c:v>6532680000</c:v>
                </c:pt>
                <c:pt idx="689">
                  <c:v>6532500000</c:v>
                </c:pt>
                <c:pt idx="690">
                  <c:v>6532360000</c:v>
                </c:pt>
                <c:pt idx="691">
                  <c:v>6532330000</c:v>
                </c:pt>
                <c:pt idx="692">
                  <c:v>6532080000</c:v>
                </c:pt>
                <c:pt idx="693">
                  <c:v>6532050000</c:v>
                </c:pt>
                <c:pt idx="694">
                  <c:v>6531830000</c:v>
                </c:pt>
                <c:pt idx="695">
                  <c:v>6531820000</c:v>
                </c:pt>
                <c:pt idx="696">
                  <c:v>6531470000</c:v>
                </c:pt>
                <c:pt idx="697">
                  <c:v>6531390000</c:v>
                </c:pt>
                <c:pt idx="698">
                  <c:v>6531170000</c:v>
                </c:pt>
                <c:pt idx="699">
                  <c:v>6531160000</c:v>
                </c:pt>
                <c:pt idx="700">
                  <c:v>6530850000</c:v>
                </c:pt>
                <c:pt idx="701">
                  <c:v>6530650000</c:v>
                </c:pt>
                <c:pt idx="702">
                  <c:v>6530780000</c:v>
                </c:pt>
                <c:pt idx="703">
                  <c:v>6530660000</c:v>
                </c:pt>
                <c:pt idx="704">
                  <c:v>6530400000</c:v>
                </c:pt>
                <c:pt idx="705">
                  <c:v>6530390000</c:v>
                </c:pt>
                <c:pt idx="706">
                  <c:v>6530110000</c:v>
                </c:pt>
                <c:pt idx="707">
                  <c:v>6530110000</c:v>
                </c:pt>
                <c:pt idx="708">
                  <c:v>6529880000</c:v>
                </c:pt>
                <c:pt idx="709">
                  <c:v>6529640000</c:v>
                </c:pt>
                <c:pt idx="710">
                  <c:v>6529680000</c:v>
                </c:pt>
                <c:pt idx="711">
                  <c:v>6529550000</c:v>
                </c:pt>
                <c:pt idx="712">
                  <c:v>6529590000</c:v>
                </c:pt>
                <c:pt idx="713">
                  <c:v>6529300000</c:v>
                </c:pt>
                <c:pt idx="714">
                  <c:v>6529210000</c:v>
                </c:pt>
                <c:pt idx="715">
                  <c:v>6529060000</c:v>
                </c:pt>
                <c:pt idx="716">
                  <c:v>6528860000</c:v>
                </c:pt>
                <c:pt idx="717">
                  <c:v>6528940000</c:v>
                </c:pt>
                <c:pt idx="718">
                  <c:v>6528880000</c:v>
                </c:pt>
                <c:pt idx="719">
                  <c:v>6528830000</c:v>
                </c:pt>
                <c:pt idx="720">
                  <c:v>6528650000</c:v>
                </c:pt>
                <c:pt idx="721">
                  <c:v>6528610000</c:v>
                </c:pt>
                <c:pt idx="722">
                  <c:v>6528540000</c:v>
                </c:pt>
                <c:pt idx="723">
                  <c:v>6528450000</c:v>
                </c:pt>
                <c:pt idx="724">
                  <c:v>6528420000</c:v>
                </c:pt>
                <c:pt idx="725">
                  <c:v>6528320000</c:v>
                </c:pt>
                <c:pt idx="726">
                  <c:v>6528260000</c:v>
                </c:pt>
                <c:pt idx="727">
                  <c:v>6528260000</c:v>
                </c:pt>
                <c:pt idx="728">
                  <c:v>6528140000</c:v>
                </c:pt>
                <c:pt idx="729">
                  <c:v>6528140000</c:v>
                </c:pt>
                <c:pt idx="730">
                  <c:v>6528140000</c:v>
                </c:pt>
                <c:pt idx="731">
                  <c:v>6527940000</c:v>
                </c:pt>
                <c:pt idx="732">
                  <c:v>6528060000</c:v>
                </c:pt>
                <c:pt idx="733">
                  <c:v>6527910000</c:v>
                </c:pt>
                <c:pt idx="734">
                  <c:v>6527980000</c:v>
                </c:pt>
                <c:pt idx="735">
                  <c:v>6527940000</c:v>
                </c:pt>
                <c:pt idx="736">
                  <c:v>6527750000</c:v>
                </c:pt>
                <c:pt idx="737">
                  <c:v>6527710000</c:v>
                </c:pt>
                <c:pt idx="738">
                  <c:v>6527650000</c:v>
                </c:pt>
                <c:pt idx="739">
                  <c:v>6527620000</c:v>
                </c:pt>
                <c:pt idx="740">
                  <c:v>6527340000</c:v>
                </c:pt>
                <c:pt idx="741">
                  <c:v>6527540000</c:v>
                </c:pt>
                <c:pt idx="742">
                  <c:v>6527540000</c:v>
                </c:pt>
                <c:pt idx="743">
                  <c:v>6527340000</c:v>
                </c:pt>
                <c:pt idx="744">
                  <c:v>6527460000</c:v>
                </c:pt>
                <c:pt idx="745">
                  <c:v>6527460000</c:v>
                </c:pt>
                <c:pt idx="746">
                  <c:v>6527340000</c:v>
                </c:pt>
                <c:pt idx="747">
                  <c:v>6527370000</c:v>
                </c:pt>
                <c:pt idx="748">
                  <c:v>6527080000</c:v>
                </c:pt>
                <c:pt idx="749">
                  <c:v>6527210000</c:v>
                </c:pt>
                <c:pt idx="750">
                  <c:v>6527230000</c:v>
                </c:pt>
                <c:pt idx="751">
                  <c:v>6527160000</c:v>
                </c:pt>
                <c:pt idx="752">
                  <c:v>6527070000</c:v>
                </c:pt>
                <c:pt idx="753">
                  <c:v>6526980000</c:v>
                </c:pt>
                <c:pt idx="754">
                  <c:v>6526980000</c:v>
                </c:pt>
                <c:pt idx="755">
                  <c:v>6526980000</c:v>
                </c:pt>
                <c:pt idx="756">
                  <c:v>6526940000</c:v>
                </c:pt>
                <c:pt idx="757">
                  <c:v>6526870000</c:v>
                </c:pt>
                <c:pt idx="758">
                  <c:v>6526990000</c:v>
                </c:pt>
                <c:pt idx="759">
                  <c:v>6526830000</c:v>
                </c:pt>
                <c:pt idx="760">
                  <c:v>6526810000</c:v>
                </c:pt>
                <c:pt idx="761">
                  <c:v>6526840000</c:v>
                </c:pt>
                <c:pt idx="762">
                  <c:v>6526890000</c:v>
                </c:pt>
                <c:pt idx="763">
                  <c:v>6526960000</c:v>
                </c:pt>
                <c:pt idx="764">
                  <c:v>6526970000</c:v>
                </c:pt>
                <c:pt idx="765">
                  <c:v>6526860000</c:v>
                </c:pt>
                <c:pt idx="766">
                  <c:v>6526850000</c:v>
                </c:pt>
                <c:pt idx="767">
                  <c:v>6526820000</c:v>
                </c:pt>
                <c:pt idx="768">
                  <c:v>6526880000</c:v>
                </c:pt>
                <c:pt idx="769">
                  <c:v>6526880000</c:v>
                </c:pt>
                <c:pt idx="770">
                  <c:v>6526890000</c:v>
                </c:pt>
                <c:pt idx="771">
                  <c:v>6526900000</c:v>
                </c:pt>
                <c:pt idx="772">
                  <c:v>6526800000</c:v>
                </c:pt>
                <c:pt idx="773">
                  <c:v>6526830000</c:v>
                </c:pt>
                <c:pt idx="774">
                  <c:v>6526630000</c:v>
                </c:pt>
                <c:pt idx="775">
                  <c:v>6526790000</c:v>
                </c:pt>
                <c:pt idx="776">
                  <c:v>6526780000</c:v>
                </c:pt>
                <c:pt idx="777">
                  <c:v>6526880000</c:v>
                </c:pt>
                <c:pt idx="778">
                  <c:v>6526880000</c:v>
                </c:pt>
                <c:pt idx="779">
                  <c:v>6526770000</c:v>
                </c:pt>
                <c:pt idx="780">
                  <c:v>6526790000</c:v>
                </c:pt>
                <c:pt idx="781">
                  <c:v>6526670000</c:v>
                </c:pt>
                <c:pt idx="782">
                  <c:v>6526690000</c:v>
                </c:pt>
                <c:pt idx="783">
                  <c:v>6526770000</c:v>
                </c:pt>
                <c:pt idx="784">
                  <c:v>6526660000</c:v>
                </c:pt>
                <c:pt idx="785">
                  <c:v>6526660000</c:v>
                </c:pt>
                <c:pt idx="786">
                  <c:v>6526760000</c:v>
                </c:pt>
                <c:pt idx="787">
                  <c:v>6526630000</c:v>
                </c:pt>
                <c:pt idx="788">
                  <c:v>6526570000</c:v>
                </c:pt>
                <c:pt idx="789">
                  <c:v>6526660000</c:v>
                </c:pt>
                <c:pt idx="790">
                  <c:v>6526800000</c:v>
                </c:pt>
                <c:pt idx="791">
                  <c:v>6526830000</c:v>
                </c:pt>
                <c:pt idx="792">
                  <c:v>6526670000</c:v>
                </c:pt>
                <c:pt idx="793">
                  <c:v>6526740000</c:v>
                </c:pt>
                <c:pt idx="794">
                  <c:v>6526940000</c:v>
                </c:pt>
                <c:pt idx="795">
                  <c:v>6526810000</c:v>
                </c:pt>
                <c:pt idx="796">
                  <c:v>6526950000</c:v>
                </c:pt>
                <c:pt idx="797">
                  <c:v>6526840000</c:v>
                </c:pt>
                <c:pt idx="798">
                  <c:v>6526860000</c:v>
                </c:pt>
                <c:pt idx="799">
                  <c:v>6526940000</c:v>
                </c:pt>
                <c:pt idx="800">
                  <c:v>6527010000</c:v>
                </c:pt>
                <c:pt idx="801">
                  <c:v>6527000000</c:v>
                </c:pt>
                <c:pt idx="802">
                  <c:v>6527070000</c:v>
                </c:pt>
                <c:pt idx="803">
                  <c:v>6526970000</c:v>
                </c:pt>
                <c:pt idx="804">
                  <c:v>6527100000</c:v>
                </c:pt>
                <c:pt idx="805">
                  <c:v>6527080000</c:v>
                </c:pt>
                <c:pt idx="806">
                  <c:v>6527090000</c:v>
                </c:pt>
                <c:pt idx="807">
                  <c:v>6527190000</c:v>
                </c:pt>
                <c:pt idx="808">
                  <c:v>6527100000</c:v>
                </c:pt>
                <c:pt idx="809">
                  <c:v>6527100000</c:v>
                </c:pt>
                <c:pt idx="810">
                  <c:v>6527080000</c:v>
                </c:pt>
                <c:pt idx="811">
                  <c:v>6526910000</c:v>
                </c:pt>
                <c:pt idx="812">
                  <c:v>6526930000</c:v>
                </c:pt>
                <c:pt idx="813">
                  <c:v>6527060000</c:v>
                </c:pt>
                <c:pt idx="814">
                  <c:v>6527110000</c:v>
                </c:pt>
                <c:pt idx="815">
                  <c:v>6527240000</c:v>
                </c:pt>
                <c:pt idx="816">
                  <c:v>6527150000</c:v>
                </c:pt>
                <c:pt idx="817">
                  <c:v>6527060000</c:v>
                </c:pt>
                <c:pt idx="818">
                  <c:v>6527270000</c:v>
                </c:pt>
                <c:pt idx="819">
                  <c:v>6527280000</c:v>
                </c:pt>
                <c:pt idx="820">
                  <c:v>6527360000</c:v>
                </c:pt>
                <c:pt idx="821">
                  <c:v>6527340000</c:v>
                </c:pt>
                <c:pt idx="822">
                  <c:v>6527390000</c:v>
                </c:pt>
                <c:pt idx="823">
                  <c:v>6527470000</c:v>
                </c:pt>
                <c:pt idx="824">
                  <c:v>6527600000</c:v>
                </c:pt>
                <c:pt idx="825">
                  <c:v>6527640000</c:v>
                </c:pt>
                <c:pt idx="826">
                  <c:v>6527660000</c:v>
                </c:pt>
                <c:pt idx="827">
                  <c:v>6527650000</c:v>
                </c:pt>
                <c:pt idx="828">
                  <c:v>6527660000</c:v>
                </c:pt>
                <c:pt idx="829">
                  <c:v>6527880000</c:v>
                </c:pt>
                <c:pt idx="830">
                  <c:v>6527840000</c:v>
                </c:pt>
                <c:pt idx="831">
                  <c:v>6527850000</c:v>
                </c:pt>
                <c:pt idx="832">
                  <c:v>6527780000</c:v>
                </c:pt>
                <c:pt idx="833">
                  <c:v>6527890000</c:v>
                </c:pt>
                <c:pt idx="834">
                  <c:v>6527870000</c:v>
                </c:pt>
                <c:pt idx="835">
                  <c:v>6527990000</c:v>
                </c:pt>
                <c:pt idx="836">
                  <c:v>6527910000</c:v>
                </c:pt>
                <c:pt idx="837">
                  <c:v>6527870000</c:v>
                </c:pt>
                <c:pt idx="838">
                  <c:v>6528060000</c:v>
                </c:pt>
                <c:pt idx="839">
                  <c:v>6528030000</c:v>
                </c:pt>
                <c:pt idx="840">
                  <c:v>6528160000</c:v>
                </c:pt>
                <c:pt idx="841">
                  <c:v>6528140000</c:v>
                </c:pt>
                <c:pt idx="842">
                  <c:v>6528030000</c:v>
                </c:pt>
                <c:pt idx="843">
                  <c:v>6528200000</c:v>
                </c:pt>
                <c:pt idx="844">
                  <c:v>6528370000</c:v>
                </c:pt>
                <c:pt idx="845">
                  <c:v>6528250000</c:v>
                </c:pt>
                <c:pt idx="846">
                  <c:v>6528230000</c:v>
                </c:pt>
                <c:pt idx="847">
                  <c:v>6528390000</c:v>
                </c:pt>
                <c:pt idx="848">
                  <c:v>6528400000</c:v>
                </c:pt>
                <c:pt idx="849">
                  <c:v>6528590000</c:v>
                </c:pt>
                <c:pt idx="850">
                  <c:v>6528600000</c:v>
                </c:pt>
                <c:pt idx="851">
                  <c:v>6528680000</c:v>
                </c:pt>
                <c:pt idx="852">
                  <c:v>6528630000</c:v>
                </c:pt>
                <c:pt idx="853">
                  <c:v>6528670000</c:v>
                </c:pt>
                <c:pt idx="854">
                  <c:v>6528640000</c:v>
                </c:pt>
                <c:pt idx="855">
                  <c:v>6528550000</c:v>
                </c:pt>
                <c:pt idx="856">
                  <c:v>6528730000</c:v>
                </c:pt>
                <c:pt idx="857">
                  <c:v>6528500000</c:v>
                </c:pt>
                <c:pt idx="858">
                  <c:v>6528410000</c:v>
                </c:pt>
                <c:pt idx="859">
                  <c:v>6528750000</c:v>
                </c:pt>
                <c:pt idx="860">
                  <c:v>6528680000</c:v>
                </c:pt>
                <c:pt idx="861">
                  <c:v>6528670000</c:v>
                </c:pt>
                <c:pt idx="862">
                  <c:v>6528670000</c:v>
                </c:pt>
                <c:pt idx="863">
                  <c:v>6528780000</c:v>
                </c:pt>
                <c:pt idx="864">
                  <c:v>6528750000</c:v>
                </c:pt>
                <c:pt idx="865">
                  <c:v>6528890000</c:v>
                </c:pt>
                <c:pt idx="866">
                  <c:v>6529130000</c:v>
                </c:pt>
                <c:pt idx="867">
                  <c:v>6529170000</c:v>
                </c:pt>
                <c:pt idx="868">
                  <c:v>6529110000</c:v>
                </c:pt>
                <c:pt idx="869">
                  <c:v>6529260000</c:v>
                </c:pt>
                <c:pt idx="870">
                  <c:v>6529590000</c:v>
                </c:pt>
                <c:pt idx="871">
                  <c:v>6529470000</c:v>
                </c:pt>
                <c:pt idx="872">
                  <c:v>6529410000</c:v>
                </c:pt>
                <c:pt idx="873">
                  <c:v>6529520000</c:v>
                </c:pt>
                <c:pt idx="874">
                  <c:v>6529590000</c:v>
                </c:pt>
                <c:pt idx="875">
                  <c:v>6529530000</c:v>
                </c:pt>
                <c:pt idx="876">
                  <c:v>6529600000</c:v>
                </c:pt>
                <c:pt idx="877">
                  <c:v>6529840000</c:v>
                </c:pt>
                <c:pt idx="878">
                  <c:v>6529880000</c:v>
                </c:pt>
                <c:pt idx="879">
                  <c:v>6529950000</c:v>
                </c:pt>
                <c:pt idx="880">
                  <c:v>6529970000</c:v>
                </c:pt>
                <c:pt idx="881">
                  <c:v>6530140000</c:v>
                </c:pt>
                <c:pt idx="882">
                  <c:v>6530140000</c:v>
                </c:pt>
                <c:pt idx="883">
                  <c:v>6530230000</c:v>
                </c:pt>
                <c:pt idx="884">
                  <c:v>6530270000</c:v>
                </c:pt>
                <c:pt idx="885">
                  <c:v>6530610000</c:v>
                </c:pt>
                <c:pt idx="886">
                  <c:v>6530630000</c:v>
                </c:pt>
                <c:pt idx="887">
                  <c:v>6530560000</c:v>
                </c:pt>
                <c:pt idx="888">
                  <c:v>6530660000</c:v>
                </c:pt>
                <c:pt idx="889">
                  <c:v>6530900000</c:v>
                </c:pt>
                <c:pt idx="890">
                  <c:v>6530930000</c:v>
                </c:pt>
                <c:pt idx="891">
                  <c:v>6530950000</c:v>
                </c:pt>
                <c:pt idx="892">
                  <c:v>6530840000</c:v>
                </c:pt>
                <c:pt idx="893">
                  <c:v>6530980000</c:v>
                </c:pt>
                <c:pt idx="894">
                  <c:v>6531260000</c:v>
                </c:pt>
                <c:pt idx="895">
                  <c:v>6531330000</c:v>
                </c:pt>
                <c:pt idx="896">
                  <c:v>6531400000</c:v>
                </c:pt>
                <c:pt idx="897">
                  <c:v>6531450000</c:v>
                </c:pt>
                <c:pt idx="898">
                  <c:v>6531500000</c:v>
                </c:pt>
                <c:pt idx="899">
                  <c:v>6531700000</c:v>
                </c:pt>
                <c:pt idx="900">
                  <c:v>6531950000</c:v>
                </c:pt>
                <c:pt idx="901">
                  <c:v>6531830000</c:v>
                </c:pt>
                <c:pt idx="902">
                  <c:v>6531880000</c:v>
                </c:pt>
                <c:pt idx="903">
                  <c:v>6532070000</c:v>
                </c:pt>
                <c:pt idx="904">
                  <c:v>6532570000</c:v>
                </c:pt>
                <c:pt idx="905">
                  <c:v>6532600000</c:v>
                </c:pt>
                <c:pt idx="906">
                  <c:v>6532520000</c:v>
                </c:pt>
                <c:pt idx="907">
                  <c:v>6532550000</c:v>
                </c:pt>
                <c:pt idx="908">
                  <c:v>6532430000</c:v>
                </c:pt>
                <c:pt idx="909">
                  <c:v>6532710000</c:v>
                </c:pt>
                <c:pt idx="910">
                  <c:v>6532730000</c:v>
                </c:pt>
                <c:pt idx="911">
                  <c:v>6532880000</c:v>
                </c:pt>
                <c:pt idx="912">
                  <c:v>6533020000</c:v>
                </c:pt>
                <c:pt idx="913">
                  <c:v>6533300000</c:v>
                </c:pt>
                <c:pt idx="914">
                  <c:v>6533470000</c:v>
                </c:pt>
                <c:pt idx="915">
                  <c:v>6533570000</c:v>
                </c:pt>
                <c:pt idx="916">
                  <c:v>6533540000</c:v>
                </c:pt>
                <c:pt idx="917">
                  <c:v>6533920000</c:v>
                </c:pt>
                <c:pt idx="918">
                  <c:v>6534150000</c:v>
                </c:pt>
                <c:pt idx="919">
                  <c:v>6534070000</c:v>
                </c:pt>
                <c:pt idx="920">
                  <c:v>6534200000</c:v>
                </c:pt>
                <c:pt idx="921">
                  <c:v>6534370000</c:v>
                </c:pt>
                <c:pt idx="922">
                  <c:v>6534490000</c:v>
                </c:pt>
                <c:pt idx="923">
                  <c:v>6534650000</c:v>
                </c:pt>
                <c:pt idx="924">
                  <c:v>6534850000</c:v>
                </c:pt>
                <c:pt idx="925">
                  <c:v>6534840000</c:v>
                </c:pt>
                <c:pt idx="926">
                  <c:v>6534980000</c:v>
                </c:pt>
                <c:pt idx="927">
                  <c:v>6535380000</c:v>
                </c:pt>
                <c:pt idx="928">
                  <c:v>6535200000</c:v>
                </c:pt>
                <c:pt idx="929">
                  <c:v>6535490000</c:v>
                </c:pt>
                <c:pt idx="930">
                  <c:v>6535680000</c:v>
                </c:pt>
                <c:pt idx="931">
                  <c:v>6535810000</c:v>
                </c:pt>
                <c:pt idx="932">
                  <c:v>6535850000</c:v>
                </c:pt>
                <c:pt idx="933">
                  <c:v>6535960000</c:v>
                </c:pt>
                <c:pt idx="934">
                  <c:v>6536010000</c:v>
                </c:pt>
                <c:pt idx="935">
                  <c:v>6536170000</c:v>
                </c:pt>
                <c:pt idx="936">
                  <c:v>6536610000</c:v>
                </c:pt>
                <c:pt idx="937">
                  <c:v>6536520000</c:v>
                </c:pt>
                <c:pt idx="938">
                  <c:v>6536610000</c:v>
                </c:pt>
                <c:pt idx="939">
                  <c:v>6536640000</c:v>
                </c:pt>
                <c:pt idx="940">
                  <c:v>6537000000</c:v>
                </c:pt>
                <c:pt idx="941">
                  <c:v>6537080000</c:v>
                </c:pt>
                <c:pt idx="942">
                  <c:v>6537290000</c:v>
                </c:pt>
                <c:pt idx="943">
                  <c:v>6537430000</c:v>
                </c:pt>
                <c:pt idx="944">
                  <c:v>6537550000</c:v>
                </c:pt>
                <c:pt idx="945">
                  <c:v>6537880000</c:v>
                </c:pt>
                <c:pt idx="946">
                  <c:v>6538110000</c:v>
                </c:pt>
                <c:pt idx="947">
                  <c:v>6538140000</c:v>
                </c:pt>
                <c:pt idx="948">
                  <c:v>6538070000</c:v>
                </c:pt>
                <c:pt idx="949">
                  <c:v>6538640000</c:v>
                </c:pt>
                <c:pt idx="950">
                  <c:v>6538600000</c:v>
                </c:pt>
                <c:pt idx="951">
                  <c:v>6538690000</c:v>
                </c:pt>
                <c:pt idx="952">
                  <c:v>6538860000</c:v>
                </c:pt>
                <c:pt idx="953">
                  <c:v>6538930000</c:v>
                </c:pt>
                <c:pt idx="954">
                  <c:v>6539220000</c:v>
                </c:pt>
                <c:pt idx="955">
                  <c:v>6539270000</c:v>
                </c:pt>
                <c:pt idx="956">
                  <c:v>6539720000</c:v>
                </c:pt>
                <c:pt idx="957">
                  <c:v>6539810000</c:v>
                </c:pt>
                <c:pt idx="958">
                  <c:v>6539940000</c:v>
                </c:pt>
                <c:pt idx="959">
                  <c:v>6540160000</c:v>
                </c:pt>
                <c:pt idx="960">
                  <c:v>6540390000</c:v>
                </c:pt>
                <c:pt idx="961">
                  <c:v>6540530000</c:v>
                </c:pt>
                <c:pt idx="962">
                  <c:v>6540740000</c:v>
                </c:pt>
                <c:pt idx="963">
                  <c:v>6540920000</c:v>
                </c:pt>
                <c:pt idx="964">
                  <c:v>6541240000</c:v>
                </c:pt>
                <c:pt idx="965">
                  <c:v>6541270000</c:v>
                </c:pt>
                <c:pt idx="966">
                  <c:v>6541390000</c:v>
                </c:pt>
                <c:pt idx="967">
                  <c:v>6541790000</c:v>
                </c:pt>
                <c:pt idx="968">
                  <c:v>6541740000</c:v>
                </c:pt>
                <c:pt idx="969">
                  <c:v>6541950000</c:v>
                </c:pt>
                <c:pt idx="970">
                  <c:v>6542300000</c:v>
                </c:pt>
                <c:pt idx="971">
                  <c:v>6542530000</c:v>
                </c:pt>
                <c:pt idx="972">
                  <c:v>6542860000</c:v>
                </c:pt>
                <c:pt idx="973">
                  <c:v>6542910000</c:v>
                </c:pt>
                <c:pt idx="974">
                  <c:v>6543240000</c:v>
                </c:pt>
                <c:pt idx="975">
                  <c:v>6543600000</c:v>
                </c:pt>
                <c:pt idx="976">
                  <c:v>6543910000</c:v>
                </c:pt>
                <c:pt idx="977">
                  <c:v>6544170000</c:v>
                </c:pt>
                <c:pt idx="978">
                  <c:v>6544630000</c:v>
                </c:pt>
                <c:pt idx="979">
                  <c:v>6544480000</c:v>
                </c:pt>
                <c:pt idx="980">
                  <c:v>6544890000</c:v>
                </c:pt>
                <c:pt idx="981">
                  <c:v>6544950000</c:v>
                </c:pt>
                <c:pt idx="982">
                  <c:v>6545100000</c:v>
                </c:pt>
                <c:pt idx="983">
                  <c:v>6545460000</c:v>
                </c:pt>
                <c:pt idx="984">
                  <c:v>6545670000</c:v>
                </c:pt>
                <c:pt idx="985">
                  <c:v>6546000000</c:v>
                </c:pt>
                <c:pt idx="986">
                  <c:v>6546070000</c:v>
                </c:pt>
                <c:pt idx="987">
                  <c:v>6546470000</c:v>
                </c:pt>
                <c:pt idx="988">
                  <c:v>6546910000</c:v>
                </c:pt>
                <c:pt idx="989">
                  <c:v>6546850000</c:v>
                </c:pt>
                <c:pt idx="990">
                  <c:v>6547140000</c:v>
                </c:pt>
                <c:pt idx="991">
                  <c:v>6547440000</c:v>
                </c:pt>
                <c:pt idx="992">
                  <c:v>6548050000</c:v>
                </c:pt>
                <c:pt idx="993">
                  <c:v>6548200000</c:v>
                </c:pt>
                <c:pt idx="994">
                  <c:v>6548130000</c:v>
                </c:pt>
                <c:pt idx="995">
                  <c:v>6548690000</c:v>
                </c:pt>
                <c:pt idx="996">
                  <c:v>6548860000</c:v>
                </c:pt>
                <c:pt idx="997">
                  <c:v>6549530000</c:v>
                </c:pt>
                <c:pt idx="998">
                  <c:v>6549570000</c:v>
                </c:pt>
                <c:pt idx="999">
                  <c:v>6549870000</c:v>
                </c:pt>
                <c:pt idx="1000">
                  <c:v>6550020000</c:v>
                </c:pt>
                <c:pt idx="1001">
                  <c:v>6550190000</c:v>
                </c:pt>
                <c:pt idx="1002">
                  <c:v>6550600000</c:v>
                </c:pt>
                <c:pt idx="1003">
                  <c:v>6551170000</c:v>
                </c:pt>
                <c:pt idx="1004">
                  <c:v>6550950000</c:v>
                </c:pt>
                <c:pt idx="1005">
                  <c:v>6551650000</c:v>
                </c:pt>
                <c:pt idx="1006">
                  <c:v>6551540000</c:v>
                </c:pt>
                <c:pt idx="1007">
                  <c:v>6551790000</c:v>
                </c:pt>
                <c:pt idx="1008">
                  <c:v>6552340000</c:v>
                </c:pt>
                <c:pt idx="1009">
                  <c:v>6552560000</c:v>
                </c:pt>
                <c:pt idx="1010">
                  <c:v>6553230000</c:v>
                </c:pt>
                <c:pt idx="1011">
                  <c:v>6553330000</c:v>
                </c:pt>
                <c:pt idx="1012">
                  <c:v>6553500000</c:v>
                </c:pt>
                <c:pt idx="1013">
                  <c:v>6554100000</c:v>
                </c:pt>
                <c:pt idx="1014">
                  <c:v>6554240000</c:v>
                </c:pt>
                <c:pt idx="1015">
                  <c:v>6554630000</c:v>
                </c:pt>
                <c:pt idx="1016">
                  <c:v>6554990000</c:v>
                </c:pt>
                <c:pt idx="1017">
                  <c:v>6555580000</c:v>
                </c:pt>
                <c:pt idx="1018">
                  <c:v>6556120000</c:v>
                </c:pt>
                <c:pt idx="1019">
                  <c:v>6556080000</c:v>
                </c:pt>
                <c:pt idx="1020">
                  <c:v>6556780000</c:v>
                </c:pt>
                <c:pt idx="1021">
                  <c:v>6557110000</c:v>
                </c:pt>
                <c:pt idx="1022">
                  <c:v>6557770000</c:v>
                </c:pt>
                <c:pt idx="1023">
                  <c:v>6558280000</c:v>
                </c:pt>
                <c:pt idx="1024">
                  <c:v>6558410000</c:v>
                </c:pt>
                <c:pt idx="1025">
                  <c:v>6558670000</c:v>
                </c:pt>
                <c:pt idx="1026">
                  <c:v>6559090000</c:v>
                </c:pt>
                <c:pt idx="1027">
                  <c:v>6559780000</c:v>
                </c:pt>
                <c:pt idx="1028">
                  <c:v>6560250000</c:v>
                </c:pt>
                <c:pt idx="1029">
                  <c:v>6560600000</c:v>
                </c:pt>
                <c:pt idx="1030">
                  <c:v>6560850000</c:v>
                </c:pt>
                <c:pt idx="1031">
                  <c:v>6561530000</c:v>
                </c:pt>
                <c:pt idx="1032">
                  <c:v>6561650000</c:v>
                </c:pt>
                <c:pt idx="1033">
                  <c:v>6562360000</c:v>
                </c:pt>
                <c:pt idx="1034">
                  <c:v>6562800000</c:v>
                </c:pt>
                <c:pt idx="1035">
                  <c:v>6563510000</c:v>
                </c:pt>
                <c:pt idx="1036">
                  <c:v>6563780000</c:v>
                </c:pt>
                <c:pt idx="1037">
                  <c:v>6564090000</c:v>
                </c:pt>
                <c:pt idx="1038">
                  <c:v>6564620000</c:v>
                </c:pt>
                <c:pt idx="1039">
                  <c:v>6565160000</c:v>
                </c:pt>
                <c:pt idx="1040">
                  <c:v>6565560000</c:v>
                </c:pt>
                <c:pt idx="1041">
                  <c:v>6565870000</c:v>
                </c:pt>
                <c:pt idx="1042">
                  <c:v>6566380000</c:v>
                </c:pt>
                <c:pt idx="1043">
                  <c:v>6566980000</c:v>
                </c:pt>
                <c:pt idx="1044">
                  <c:v>6567270000</c:v>
                </c:pt>
                <c:pt idx="1045">
                  <c:v>6567700000</c:v>
                </c:pt>
                <c:pt idx="1046">
                  <c:v>6568460000</c:v>
                </c:pt>
                <c:pt idx="1047">
                  <c:v>6568860000</c:v>
                </c:pt>
                <c:pt idx="1048">
                  <c:v>6568890000</c:v>
                </c:pt>
                <c:pt idx="1049">
                  <c:v>6569390000</c:v>
                </c:pt>
                <c:pt idx="1050">
                  <c:v>6569830000</c:v>
                </c:pt>
                <c:pt idx="1051">
                  <c:v>6570880000</c:v>
                </c:pt>
                <c:pt idx="1052">
                  <c:v>6571050000</c:v>
                </c:pt>
                <c:pt idx="1053">
                  <c:v>6571960000</c:v>
                </c:pt>
                <c:pt idx="1054">
                  <c:v>6572410000</c:v>
                </c:pt>
                <c:pt idx="1055">
                  <c:v>6572640000</c:v>
                </c:pt>
                <c:pt idx="1056">
                  <c:v>6573450000</c:v>
                </c:pt>
                <c:pt idx="1057">
                  <c:v>6573950000</c:v>
                </c:pt>
                <c:pt idx="1058">
                  <c:v>6574670000</c:v>
                </c:pt>
                <c:pt idx="1059">
                  <c:v>6574950000</c:v>
                </c:pt>
                <c:pt idx="1060">
                  <c:v>6575370000</c:v>
                </c:pt>
                <c:pt idx="1061">
                  <c:v>6576340000</c:v>
                </c:pt>
                <c:pt idx="1062">
                  <c:v>6576900000</c:v>
                </c:pt>
                <c:pt idx="1063">
                  <c:v>6577660000</c:v>
                </c:pt>
                <c:pt idx="1064">
                  <c:v>6578380000</c:v>
                </c:pt>
                <c:pt idx="1065">
                  <c:v>6578760000</c:v>
                </c:pt>
                <c:pt idx="1066">
                  <c:v>6579420000</c:v>
                </c:pt>
                <c:pt idx="1067">
                  <c:v>6579920000</c:v>
                </c:pt>
                <c:pt idx="1068">
                  <c:v>6580860000</c:v>
                </c:pt>
                <c:pt idx="1069">
                  <c:v>6581050000</c:v>
                </c:pt>
                <c:pt idx="1070">
                  <c:v>6581750000</c:v>
                </c:pt>
                <c:pt idx="1071">
                  <c:v>6582180000</c:v>
                </c:pt>
                <c:pt idx="1072">
                  <c:v>6583220000</c:v>
                </c:pt>
                <c:pt idx="1073">
                  <c:v>6583720000</c:v>
                </c:pt>
                <c:pt idx="1074">
                  <c:v>6584610000</c:v>
                </c:pt>
                <c:pt idx="1075">
                  <c:v>6585310000</c:v>
                </c:pt>
                <c:pt idx="1076">
                  <c:v>6585820000</c:v>
                </c:pt>
                <c:pt idx="1077">
                  <c:v>6586530000</c:v>
                </c:pt>
                <c:pt idx="1078">
                  <c:v>6587260000</c:v>
                </c:pt>
                <c:pt idx="1079">
                  <c:v>6588010000</c:v>
                </c:pt>
                <c:pt idx="1080">
                  <c:v>6588710000</c:v>
                </c:pt>
                <c:pt idx="1081">
                  <c:v>6589290000</c:v>
                </c:pt>
                <c:pt idx="1082">
                  <c:v>6589950000</c:v>
                </c:pt>
                <c:pt idx="1083">
                  <c:v>6590480000</c:v>
                </c:pt>
                <c:pt idx="1084">
                  <c:v>6591520000</c:v>
                </c:pt>
                <c:pt idx="1085">
                  <c:v>6592160000</c:v>
                </c:pt>
                <c:pt idx="1086">
                  <c:v>6592890000</c:v>
                </c:pt>
                <c:pt idx="1087">
                  <c:v>6593740000</c:v>
                </c:pt>
                <c:pt idx="1088">
                  <c:v>6594540000</c:v>
                </c:pt>
                <c:pt idx="1089">
                  <c:v>6595190000</c:v>
                </c:pt>
                <c:pt idx="1090">
                  <c:v>6595830000</c:v>
                </c:pt>
                <c:pt idx="1091">
                  <c:v>6596430000</c:v>
                </c:pt>
                <c:pt idx="1092">
                  <c:v>6597150000</c:v>
                </c:pt>
                <c:pt idx="1093">
                  <c:v>6597990000</c:v>
                </c:pt>
                <c:pt idx="1094">
                  <c:v>6599080000</c:v>
                </c:pt>
                <c:pt idx="1095">
                  <c:v>6599650000</c:v>
                </c:pt>
                <c:pt idx="1096">
                  <c:v>6600510000</c:v>
                </c:pt>
                <c:pt idx="1097">
                  <c:v>6601430000</c:v>
                </c:pt>
                <c:pt idx="1098">
                  <c:v>6602310000</c:v>
                </c:pt>
                <c:pt idx="1099">
                  <c:v>6603200000</c:v>
                </c:pt>
                <c:pt idx="1100">
                  <c:v>6603960000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33-4122-94A6-B620CBEC3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031752"/>
        <c:axId val="540034104"/>
      </c:lineChart>
      <c:catAx>
        <c:axId val="540031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TOff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34104"/>
        <c:crosses val="autoZero"/>
        <c:auto val="1"/>
        <c:lblAlgn val="ctr"/>
        <c:lblOffset val="100"/>
        <c:noMultiLvlLbl val="0"/>
      </c:catAx>
      <c:valAx>
        <c:axId val="540034104"/>
        <c:scaling>
          <c:orientation val="minMax"/>
          <c:max val="6580000000"/>
          <c:min val="64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3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801615483576951E-2"/>
          <c:y val="3.9011513074430008E-2"/>
          <c:w val="0.87729330940727623"/>
          <c:h val="0.78016759565157223"/>
        </c:manualLayout>
      </c:layout>
      <c:lineChart>
        <c:grouping val="standard"/>
        <c:varyColors val="0"/>
        <c:ser>
          <c:idx val="1"/>
          <c:order val="0"/>
          <c:tx>
            <c:v>Proved expectation, smooth search on abstraction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Main.csv!$P$490:$P$552</c:f>
              <c:numCache>
                <c:formatCode>General</c:formatCode>
                <c:ptCount val="63"/>
                <c:pt idx="0">
                  <c:v>0.6</c:v>
                </c:pt>
                <c:pt idx="1">
                  <c:v>0.8</c:v>
                </c:pt>
                <c:pt idx="2">
                  <c:v>1</c:v>
                </c:pt>
                <c:pt idx="3">
                  <c:v>1.2</c:v>
                </c:pt>
                <c:pt idx="4">
                  <c:v>1.4</c:v>
                </c:pt>
                <c:pt idx="5">
                  <c:v>1.5999999999999999</c:v>
                </c:pt>
                <c:pt idx="6">
                  <c:v>1.7999999999999998</c:v>
                </c:pt>
                <c:pt idx="7">
                  <c:v>1.9999999999999998</c:v>
                </c:pt>
                <c:pt idx="8">
                  <c:v>2.1999999999999997</c:v>
                </c:pt>
                <c:pt idx="9">
                  <c:v>2.4</c:v>
                </c:pt>
                <c:pt idx="10">
                  <c:v>2.6</c:v>
                </c:pt>
                <c:pt idx="11">
                  <c:v>2.8000000000000003</c:v>
                </c:pt>
                <c:pt idx="12">
                  <c:v>3.0000000000000004</c:v>
                </c:pt>
                <c:pt idx="13">
                  <c:v>3.2000000000000006</c:v>
                </c:pt>
                <c:pt idx="14">
                  <c:v>3.4000000000000008</c:v>
                </c:pt>
                <c:pt idx="15">
                  <c:v>3.600000000000001</c:v>
                </c:pt>
                <c:pt idx="16">
                  <c:v>3.8000000000000012</c:v>
                </c:pt>
                <c:pt idx="17">
                  <c:v>4.0000000000000009</c:v>
                </c:pt>
                <c:pt idx="18">
                  <c:v>4.2000000000000011</c:v>
                </c:pt>
                <c:pt idx="19">
                  <c:v>4.4000000000000012</c:v>
                </c:pt>
                <c:pt idx="20">
                  <c:v>4.6000000000000014</c:v>
                </c:pt>
                <c:pt idx="21">
                  <c:v>4.8000000000000016</c:v>
                </c:pt>
                <c:pt idx="22">
                  <c:v>5.0000000000000018</c:v>
                </c:pt>
                <c:pt idx="23">
                  <c:v>5.200000000000002</c:v>
                </c:pt>
                <c:pt idx="24">
                  <c:v>5.4000000000000021</c:v>
                </c:pt>
                <c:pt idx="25">
                  <c:v>5.6000000000000023</c:v>
                </c:pt>
                <c:pt idx="26">
                  <c:v>5.8000000000000025</c:v>
                </c:pt>
                <c:pt idx="27">
                  <c:v>6.0000000000000027</c:v>
                </c:pt>
                <c:pt idx="28">
                  <c:v>6.2000000000000028</c:v>
                </c:pt>
                <c:pt idx="29">
                  <c:v>6.400000000000003</c:v>
                </c:pt>
                <c:pt idx="30">
                  <c:v>6.6000000000000032</c:v>
                </c:pt>
                <c:pt idx="31">
                  <c:v>6.8000000000000034</c:v>
                </c:pt>
                <c:pt idx="32">
                  <c:v>7.0000000000000036</c:v>
                </c:pt>
                <c:pt idx="33">
                  <c:v>7.2000000000000037</c:v>
                </c:pt>
                <c:pt idx="34">
                  <c:v>7.4000000000000039</c:v>
                </c:pt>
                <c:pt idx="35">
                  <c:v>7.6000000000000041</c:v>
                </c:pt>
                <c:pt idx="36">
                  <c:v>7.8000000000000043</c:v>
                </c:pt>
                <c:pt idx="37">
                  <c:v>8.0000000000000036</c:v>
                </c:pt>
                <c:pt idx="38">
                  <c:v>8.2000000000000028</c:v>
                </c:pt>
                <c:pt idx="39">
                  <c:v>8.4000000000000021</c:v>
                </c:pt>
                <c:pt idx="40">
                  <c:v>8.6000000000000014</c:v>
                </c:pt>
                <c:pt idx="41">
                  <c:v>8.8000000000000007</c:v>
                </c:pt>
                <c:pt idx="42">
                  <c:v>9</c:v>
                </c:pt>
                <c:pt idx="43">
                  <c:v>9.1999999999999993</c:v>
                </c:pt>
                <c:pt idx="44">
                  <c:v>9.3999999999999986</c:v>
                </c:pt>
                <c:pt idx="45">
                  <c:v>9.5999999999999979</c:v>
                </c:pt>
                <c:pt idx="46">
                  <c:v>9.7999999999999972</c:v>
                </c:pt>
                <c:pt idx="47">
                  <c:v>9.9999999999999964</c:v>
                </c:pt>
                <c:pt idx="48">
                  <c:v>10.199999999999996</c:v>
                </c:pt>
                <c:pt idx="49">
                  <c:v>10.399999999999995</c:v>
                </c:pt>
                <c:pt idx="50">
                  <c:v>10.599999999999994</c:v>
                </c:pt>
                <c:pt idx="51">
                  <c:v>10.799999999999994</c:v>
                </c:pt>
                <c:pt idx="52">
                  <c:v>10.999999999999993</c:v>
                </c:pt>
                <c:pt idx="53">
                  <c:v>11.199999999999992</c:v>
                </c:pt>
                <c:pt idx="54">
                  <c:v>11.399999999999991</c:v>
                </c:pt>
                <c:pt idx="55">
                  <c:v>11.599999999999991</c:v>
                </c:pt>
                <c:pt idx="56">
                  <c:v>11.79999999999999</c:v>
                </c:pt>
                <c:pt idx="57">
                  <c:v>11.999999999999989</c:v>
                </c:pt>
                <c:pt idx="58">
                  <c:v>12.199999999999989</c:v>
                </c:pt>
                <c:pt idx="59">
                  <c:v>12.399999999999988</c:v>
                </c:pt>
                <c:pt idx="60">
                  <c:v>12.599999999999987</c:v>
                </c:pt>
                <c:pt idx="61">
                  <c:v>12.799999999999986</c:v>
                </c:pt>
                <c:pt idx="62">
                  <c:v>12.999999999999986</c:v>
                </c:pt>
              </c:numCache>
            </c:numRef>
          </c:cat>
          <c:val>
            <c:numRef>
              <c:f>Main.csv!$N$490:$N$552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30</c:v>
                </c:pt>
                <c:pt idx="25">
                  <c:v>33</c:v>
                </c:pt>
                <c:pt idx="26">
                  <c:v>35</c:v>
                </c:pt>
                <c:pt idx="27">
                  <c:v>35</c:v>
                </c:pt>
                <c:pt idx="28">
                  <c:v>36</c:v>
                </c:pt>
                <c:pt idx="29">
                  <c:v>36</c:v>
                </c:pt>
                <c:pt idx="30">
                  <c:v>36</c:v>
                </c:pt>
                <c:pt idx="31">
                  <c:v>36</c:v>
                </c:pt>
                <c:pt idx="32">
                  <c:v>36</c:v>
                </c:pt>
                <c:pt idx="33">
                  <c:v>36</c:v>
                </c:pt>
                <c:pt idx="34">
                  <c:v>36</c:v>
                </c:pt>
                <c:pt idx="35">
                  <c:v>36</c:v>
                </c:pt>
                <c:pt idx="36">
                  <c:v>36</c:v>
                </c:pt>
                <c:pt idx="37">
                  <c:v>61</c:v>
                </c:pt>
                <c:pt idx="38">
                  <c:v>61</c:v>
                </c:pt>
                <c:pt idx="39">
                  <c:v>61</c:v>
                </c:pt>
                <c:pt idx="40">
                  <c:v>61</c:v>
                </c:pt>
                <c:pt idx="41">
                  <c:v>61</c:v>
                </c:pt>
                <c:pt idx="42">
                  <c:v>61</c:v>
                </c:pt>
                <c:pt idx="43">
                  <c:v>61</c:v>
                </c:pt>
                <c:pt idx="44">
                  <c:v>61</c:v>
                </c:pt>
                <c:pt idx="45">
                  <c:v>62</c:v>
                </c:pt>
                <c:pt idx="46">
                  <c:v>71</c:v>
                </c:pt>
                <c:pt idx="47">
                  <c:v>75</c:v>
                </c:pt>
                <c:pt idx="48">
                  <c:v>76</c:v>
                </c:pt>
                <c:pt idx="49">
                  <c:v>78</c:v>
                </c:pt>
                <c:pt idx="50">
                  <c:v>78</c:v>
                </c:pt>
                <c:pt idx="51">
                  <c:v>78</c:v>
                </c:pt>
                <c:pt idx="52">
                  <c:v>78</c:v>
                </c:pt>
                <c:pt idx="53">
                  <c:v>78</c:v>
                </c:pt>
                <c:pt idx="54">
                  <c:v>80</c:v>
                </c:pt>
                <c:pt idx="55">
                  <c:v>80</c:v>
                </c:pt>
                <c:pt idx="56">
                  <c:v>80</c:v>
                </c:pt>
                <c:pt idx="57">
                  <c:v>80</c:v>
                </c:pt>
                <c:pt idx="58">
                  <c:v>80</c:v>
                </c:pt>
                <c:pt idx="59">
                  <c:v>80</c:v>
                </c:pt>
                <c:pt idx="60">
                  <c:v>80</c:v>
                </c:pt>
                <c:pt idx="61">
                  <c:v>80</c:v>
                </c:pt>
                <c:pt idx="6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7F-41BD-8991-FA1EDCF64E2B}"/>
            </c:ext>
          </c:extLst>
        </c:ser>
        <c:ser>
          <c:idx val="3"/>
          <c:order val="1"/>
          <c:tx>
            <c:v>Proved expectation, Nelder-Mead on abstraction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Main.csv!$P$490:$P$552</c:f>
              <c:numCache>
                <c:formatCode>General</c:formatCode>
                <c:ptCount val="63"/>
                <c:pt idx="0">
                  <c:v>0.6</c:v>
                </c:pt>
                <c:pt idx="1">
                  <c:v>0.8</c:v>
                </c:pt>
                <c:pt idx="2">
                  <c:v>1</c:v>
                </c:pt>
                <c:pt idx="3">
                  <c:v>1.2</c:v>
                </c:pt>
                <c:pt idx="4">
                  <c:v>1.4</c:v>
                </c:pt>
                <c:pt idx="5">
                  <c:v>1.5999999999999999</c:v>
                </c:pt>
                <c:pt idx="6">
                  <c:v>1.7999999999999998</c:v>
                </c:pt>
                <c:pt idx="7">
                  <c:v>1.9999999999999998</c:v>
                </c:pt>
                <c:pt idx="8">
                  <c:v>2.1999999999999997</c:v>
                </c:pt>
                <c:pt idx="9">
                  <c:v>2.4</c:v>
                </c:pt>
                <c:pt idx="10">
                  <c:v>2.6</c:v>
                </c:pt>
                <c:pt idx="11">
                  <c:v>2.8000000000000003</c:v>
                </c:pt>
                <c:pt idx="12">
                  <c:v>3.0000000000000004</c:v>
                </c:pt>
                <c:pt idx="13">
                  <c:v>3.2000000000000006</c:v>
                </c:pt>
                <c:pt idx="14">
                  <c:v>3.4000000000000008</c:v>
                </c:pt>
                <c:pt idx="15">
                  <c:v>3.600000000000001</c:v>
                </c:pt>
                <c:pt idx="16">
                  <c:v>3.8000000000000012</c:v>
                </c:pt>
                <c:pt idx="17">
                  <c:v>4.0000000000000009</c:v>
                </c:pt>
                <c:pt idx="18">
                  <c:v>4.2000000000000011</c:v>
                </c:pt>
                <c:pt idx="19">
                  <c:v>4.4000000000000012</c:v>
                </c:pt>
                <c:pt idx="20">
                  <c:v>4.6000000000000014</c:v>
                </c:pt>
                <c:pt idx="21">
                  <c:v>4.8000000000000016</c:v>
                </c:pt>
                <c:pt idx="22">
                  <c:v>5.0000000000000018</c:v>
                </c:pt>
                <c:pt idx="23">
                  <c:v>5.200000000000002</c:v>
                </c:pt>
                <c:pt idx="24">
                  <c:v>5.4000000000000021</c:v>
                </c:pt>
                <c:pt idx="25">
                  <c:v>5.6000000000000023</c:v>
                </c:pt>
                <c:pt idx="26">
                  <c:v>5.8000000000000025</c:v>
                </c:pt>
                <c:pt idx="27">
                  <c:v>6.0000000000000027</c:v>
                </c:pt>
                <c:pt idx="28">
                  <c:v>6.2000000000000028</c:v>
                </c:pt>
                <c:pt idx="29">
                  <c:v>6.400000000000003</c:v>
                </c:pt>
                <c:pt idx="30">
                  <c:v>6.6000000000000032</c:v>
                </c:pt>
                <c:pt idx="31">
                  <c:v>6.8000000000000034</c:v>
                </c:pt>
                <c:pt idx="32">
                  <c:v>7.0000000000000036</c:v>
                </c:pt>
                <c:pt idx="33">
                  <c:v>7.2000000000000037</c:v>
                </c:pt>
                <c:pt idx="34">
                  <c:v>7.4000000000000039</c:v>
                </c:pt>
                <c:pt idx="35">
                  <c:v>7.6000000000000041</c:v>
                </c:pt>
                <c:pt idx="36">
                  <c:v>7.8000000000000043</c:v>
                </c:pt>
                <c:pt idx="37">
                  <c:v>8.0000000000000036</c:v>
                </c:pt>
                <c:pt idx="38">
                  <c:v>8.2000000000000028</c:v>
                </c:pt>
                <c:pt idx="39">
                  <c:v>8.4000000000000021</c:v>
                </c:pt>
                <c:pt idx="40">
                  <c:v>8.6000000000000014</c:v>
                </c:pt>
                <c:pt idx="41">
                  <c:v>8.8000000000000007</c:v>
                </c:pt>
                <c:pt idx="42">
                  <c:v>9</c:v>
                </c:pt>
                <c:pt idx="43">
                  <c:v>9.1999999999999993</c:v>
                </c:pt>
                <c:pt idx="44">
                  <c:v>9.3999999999999986</c:v>
                </c:pt>
                <c:pt idx="45">
                  <c:v>9.5999999999999979</c:v>
                </c:pt>
                <c:pt idx="46">
                  <c:v>9.7999999999999972</c:v>
                </c:pt>
                <c:pt idx="47">
                  <c:v>9.9999999999999964</c:v>
                </c:pt>
                <c:pt idx="48">
                  <c:v>10.199999999999996</c:v>
                </c:pt>
                <c:pt idx="49">
                  <c:v>10.399999999999995</c:v>
                </c:pt>
                <c:pt idx="50">
                  <c:v>10.599999999999994</c:v>
                </c:pt>
                <c:pt idx="51">
                  <c:v>10.799999999999994</c:v>
                </c:pt>
                <c:pt idx="52">
                  <c:v>10.999999999999993</c:v>
                </c:pt>
                <c:pt idx="53">
                  <c:v>11.199999999999992</c:v>
                </c:pt>
                <c:pt idx="54">
                  <c:v>11.399999999999991</c:v>
                </c:pt>
                <c:pt idx="55">
                  <c:v>11.599999999999991</c:v>
                </c:pt>
                <c:pt idx="56">
                  <c:v>11.79999999999999</c:v>
                </c:pt>
                <c:pt idx="57">
                  <c:v>11.999999999999989</c:v>
                </c:pt>
                <c:pt idx="58">
                  <c:v>12.199999999999989</c:v>
                </c:pt>
                <c:pt idx="59">
                  <c:v>12.399999999999988</c:v>
                </c:pt>
                <c:pt idx="60">
                  <c:v>12.599999999999987</c:v>
                </c:pt>
                <c:pt idx="61">
                  <c:v>12.799999999999986</c:v>
                </c:pt>
                <c:pt idx="62">
                  <c:v>12.999999999999986</c:v>
                </c:pt>
              </c:numCache>
            </c:numRef>
          </c:cat>
          <c:val>
            <c:numRef>
              <c:f>Main.csv!$O$490:$O$552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8</c:v>
                </c:pt>
                <c:pt idx="25">
                  <c:v>16</c:v>
                </c:pt>
                <c:pt idx="26">
                  <c:v>20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26</c:v>
                </c:pt>
                <c:pt idx="33">
                  <c:v>26</c:v>
                </c:pt>
                <c:pt idx="34">
                  <c:v>26</c:v>
                </c:pt>
                <c:pt idx="35">
                  <c:v>26</c:v>
                </c:pt>
                <c:pt idx="36">
                  <c:v>26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64</c:v>
                </c:pt>
                <c:pt idx="41">
                  <c:v>65</c:v>
                </c:pt>
                <c:pt idx="42">
                  <c:v>65</c:v>
                </c:pt>
                <c:pt idx="43">
                  <c:v>65</c:v>
                </c:pt>
                <c:pt idx="44">
                  <c:v>65</c:v>
                </c:pt>
                <c:pt idx="45">
                  <c:v>65</c:v>
                </c:pt>
                <c:pt idx="46">
                  <c:v>67</c:v>
                </c:pt>
                <c:pt idx="47">
                  <c:v>67</c:v>
                </c:pt>
                <c:pt idx="48">
                  <c:v>67</c:v>
                </c:pt>
                <c:pt idx="49">
                  <c:v>67</c:v>
                </c:pt>
                <c:pt idx="50">
                  <c:v>68</c:v>
                </c:pt>
                <c:pt idx="51">
                  <c:v>68</c:v>
                </c:pt>
                <c:pt idx="52">
                  <c:v>68</c:v>
                </c:pt>
                <c:pt idx="53">
                  <c:v>68</c:v>
                </c:pt>
                <c:pt idx="54">
                  <c:v>69</c:v>
                </c:pt>
                <c:pt idx="55">
                  <c:v>69</c:v>
                </c:pt>
                <c:pt idx="56">
                  <c:v>69</c:v>
                </c:pt>
                <c:pt idx="57">
                  <c:v>70</c:v>
                </c:pt>
                <c:pt idx="58">
                  <c:v>70</c:v>
                </c:pt>
                <c:pt idx="59">
                  <c:v>70</c:v>
                </c:pt>
                <c:pt idx="60">
                  <c:v>70</c:v>
                </c:pt>
                <c:pt idx="61">
                  <c:v>70</c:v>
                </c:pt>
                <c:pt idx="62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7F-41BD-8991-FA1EDCF64E2B}"/>
            </c:ext>
          </c:extLst>
        </c:ser>
        <c:ser>
          <c:idx val="5"/>
          <c:order val="2"/>
          <c:tx>
            <c:v>Proved expectation, Nelder-Mead on samples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Main.csv!$P$490:$P$552</c:f>
              <c:numCache>
                <c:formatCode>General</c:formatCode>
                <c:ptCount val="63"/>
                <c:pt idx="0">
                  <c:v>0.6</c:v>
                </c:pt>
                <c:pt idx="1">
                  <c:v>0.8</c:v>
                </c:pt>
                <c:pt idx="2">
                  <c:v>1</c:v>
                </c:pt>
                <c:pt idx="3">
                  <c:v>1.2</c:v>
                </c:pt>
                <c:pt idx="4">
                  <c:v>1.4</c:v>
                </c:pt>
                <c:pt idx="5">
                  <c:v>1.5999999999999999</c:v>
                </c:pt>
                <c:pt idx="6">
                  <c:v>1.7999999999999998</c:v>
                </c:pt>
                <c:pt idx="7">
                  <c:v>1.9999999999999998</c:v>
                </c:pt>
                <c:pt idx="8">
                  <c:v>2.1999999999999997</c:v>
                </c:pt>
                <c:pt idx="9">
                  <c:v>2.4</c:v>
                </c:pt>
                <c:pt idx="10">
                  <c:v>2.6</c:v>
                </c:pt>
                <c:pt idx="11">
                  <c:v>2.8000000000000003</c:v>
                </c:pt>
                <c:pt idx="12">
                  <c:v>3.0000000000000004</c:v>
                </c:pt>
                <c:pt idx="13">
                  <c:v>3.2000000000000006</c:v>
                </c:pt>
                <c:pt idx="14">
                  <c:v>3.4000000000000008</c:v>
                </c:pt>
                <c:pt idx="15">
                  <c:v>3.600000000000001</c:v>
                </c:pt>
                <c:pt idx="16">
                  <c:v>3.8000000000000012</c:v>
                </c:pt>
                <c:pt idx="17">
                  <c:v>4.0000000000000009</c:v>
                </c:pt>
                <c:pt idx="18">
                  <c:v>4.2000000000000011</c:v>
                </c:pt>
                <c:pt idx="19">
                  <c:v>4.4000000000000012</c:v>
                </c:pt>
                <c:pt idx="20">
                  <c:v>4.6000000000000014</c:v>
                </c:pt>
                <c:pt idx="21">
                  <c:v>4.8000000000000016</c:v>
                </c:pt>
                <c:pt idx="22">
                  <c:v>5.0000000000000018</c:v>
                </c:pt>
                <c:pt idx="23">
                  <c:v>5.200000000000002</c:v>
                </c:pt>
                <c:pt idx="24">
                  <c:v>5.4000000000000021</c:v>
                </c:pt>
                <c:pt idx="25">
                  <c:v>5.6000000000000023</c:v>
                </c:pt>
                <c:pt idx="26">
                  <c:v>5.8000000000000025</c:v>
                </c:pt>
                <c:pt idx="27">
                  <c:v>6.0000000000000027</c:v>
                </c:pt>
                <c:pt idx="28">
                  <c:v>6.2000000000000028</c:v>
                </c:pt>
                <c:pt idx="29">
                  <c:v>6.400000000000003</c:v>
                </c:pt>
                <c:pt idx="30">
                  <c:v>6.6000000000000032</c:v>
                </c:pt>
                <c:pt idx="31">
                  <c:v>6.8000000000000034</c:v>
                </c:pt>
                <c:pt idx="32">
                  <c:v>7.0000000000000036</c:v>
                </c:pt>
                <c:pt idx="33">
                  <c:v>7.2000000000000037</c:v>
                </c:pt>
                <c:pt idx="34">
                  <c:v>7.4000000000000039</c:v>
                </c:pt>
                <c:pt idx="35">
                  <c:v>7.6000000000000041</c:v>
                </c:pt>
                <c:pt idx="36">
                  <c:v>7.8000000000000043</c:v>
                </c:pt>
                <c:pt idx="37">
                  <c:v>8.0000000000000036</c:v>
                </c:pt>
                <c:pt idx="38">
                  <c:v>8.2000000000000028</c:v>
                </c:pt>
                <c:pt idx="39">
                  <c:v>8.4000000000000021</c:v>
                </c:pt>
                <c:pt idx="40">
                  <c:v>8.6000000000000014</c:v>
                </c:pt>
                <c:pt idx="41">
                  <c:v>8.8000000000000007</c:v>
                </c:pt>
                <c:pt idx="42">
                  <c:v>9</c:v>
                </c:pt>
                <c:pt idx="43">
                  <c:v>9.1999999999999993</c:v>
                </c:pt>
                <c:pt idx="44">
                  <c:v>9.3999999999999986</c:v>
                </c:pt>
                <c:pt idx="45">
                  <c:v>9.5999999999999979</c:v>
                </c:pt>
                <c:pt idx="46">
                  <c:v>9.7999999999999972</c:v>
                </c:pt>
                <c:pt idx="47">
                  <c:v>9.9999999999999964</c:v>
                </c:pt>
                <c:pt idx="48">
                  <c:v>10.199999999999996</c:v>
                </c:pt>
                <c:pt idx="49">
                  <c:v>10.399999999999995</c:v>
                </c:pt>
                <c:pt idx="50">
                  <c:v>10.599999999999994</c:v>
                </c:pt>
                <c:pt idx="51">
                  <c:v>10.799999999999994</c:v>
                </c:pt>
                <c:pt idx="52">
                  <c:v>10.999999999999993</c:v>
                </c:pt>
                <c:pt idx="53">
                  <c:v>11.199999999999992</c:v>
                </c:pt>
                <c:pt idx="54">
                  <c:v>11.399999999999991</c:v>
                </c:pt>
                <c:pt idx="55">
                  <c:v>11.599999999999991</c:v>
                </c:pt>
                <c:pt idx="56">
                  <c:v>11.79999999999999</c:v>
                </c:pt>
                <c:pt idx="57">
                  <c:v>11.999999999999989</c:v>
                </c:pt>
                <c:pt idx="58">
                  <c:v>12.199999999999989</c:v>
                </c:pt>
                <c:pt idx="59">
                  <c:v>12.399999999999988</c:v>
                </c:pt>
                <c:pt idx="60">
                  <c:v>12.599999999999987</c:v>
                </c:pt>
                <c:pt idx="61">
                  <c:v>12.799999999999986</c:v>
                </c:pt>
                <c:pt idx="62">
                  <c:v>12.999999999999986</c:v>
                </c:pt>
              </c:numCache>
            </c:numRef>
          </c:cat>
          <c:val>
            <c:numRef>
              <c:f>Main.csv!$Z$490:$Z$552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4</c:v>
                </c:pt>
                <c:pt idx="55">
                  <c:v>4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6</c:v>
                </c:pt>
                <c:pt idx="61">
                  <c:v>8</c:v>
                </c:pt>
                <c:pt idx="6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7F-41BD-8991-FA1EDCF64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939880"/>
        <c:axId val="383940664"/>
      </c:lineChart>
      <c:catAx>
        <c:axId val="383939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Expectation Upper Bound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4066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38394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Number of experiments</a:t>
                </a:r>
              </a:p>
            </c:rich>
          </c:tx>
          <c:layout>
            <c:manualLayout>
              <c:xMode val="edge"/>
              <c:yMode val="edge"/>
              <c:x val="6.987682513086086E-3"/>
              <c:y val="9.141850221002648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939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7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801615483576951E-2"/>
          <c:y val="3.9011513074430008E-2"/>
          <c:w val="0.87729330940727623"/>
          <c:h val="0.78016759565157223"/>
        </c:manualLayout>
      </c:layout>
      <c:lineChart>
        <c:grouping val="standard"/>
        <c:varyColors val="0"/>
        <c:ser>
          <c:idx val="0"/>
          <c:order val="0"/>
          <c:tx>
            <c:v>Sampled expectation, smooth search on abstraction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Main.csv!$P$490:$P$552</c:f>
              <c:numCache>
                <c:formatCode>General</c:formatCode>
                <c:ptCount val="63"/>
                <c:pt idx="0">
                  <c:v>0.6</c:v>
                </c:pt>
                <c:pt idx="1">
                  <c:v>0.8</c:v>
                </c:pt>
                <c:pt idx="2">
                  <c:v>1</c:v>
                </c:pt>
                <c:pt idx="3">
                  <c:v>1.2</c:v>
                </c:pt>
                <c:pt idx="4">
                  <c:v>1.4</c:v>
                </c:pt>
                <c:pt idx="5">
                  <c:v>1.5999999999999999</c:v>
                </c:pt>
                <c:pt idx="6">
                  <c:v>1.7999999999999998</c:v>
                </c:pt>
                <c:pt idx="7">
                  <c:v>1.9999999999999998</c:v>
                </c:pt>
                <c:pt idx="8">
                  <c:v>2.1999999999999997</c:v>
                </c:pt>
                <c:pt idx="9">
                  <c:v>2.4</c:v>
                </c:pt>
                <c:pt idx="10">
                  <c:v>2.6</c:v>
                </c:pt>
                <c:pt idx="11">
                  <c:v>2.8000000000000003</c:v>
                </c:pt>
                <c:pt idx="12">
                  <c:v>3.0000000000000004</c:v>
                </c:pt>
                <c:pt idx="13">
                  <c:v>3.2000000000000006</c:v>
                </c:pt>
                <c:pt idx="14">
                  <c:v>3.4000000000000008</c:v>
                </c:pt>
                <c:pt idx="15">
                  <c:v>3.600000000000001</c:v>
                </c:pt>
                <c:pt idx="16">
                  <c:v>3.8000000000000012</c:v>
                </c:pt>
                <c:pt idx="17">
                  <c:v>4.0000000000000009</c:v>
                </c:pt>
                <c:pt idx="18">
                  <c:v>4.2000000000000011</c:v>
                </c:pt>
                <c:pt idx="19">
                  <c:v>4.4000000000000012</c:v>
                </c:pt>
                <c:pt idx="20">
                  <c:v>4.6000000000000014</c:v>
                </c:pt>
                <c:pt idx="21">
                  <c:v>4.8000000000000016</c:v>
                </c:pt>
                <c:pt idx="22">
                  <c:v>5.0000000000000018</c:v>
                </c:pt>
                <c:pt idx="23">
                  <c:v>5.200000000000002</c:v>
                </c:pt>
                <c:pt idx="24">
                  <c:v>5.4000000000000021</c:v>
                </c:pt>
                <c:pt idx="25">
                  <c:v>5.6000000000000023</c:v>
                </c:pt>
                <c:pt idx="26">
                  <c:v>5.8000000000000025</c:v>
                </c:pt>
                <c:pt idx="27">
                  <c:v>6.0000000000000027</c:v>
                </c:pt>
                <c:pt idx="28">
                  <c:v>6.2000000000000028</c:v>
                </c:pt>
                <c:pt idx="29">
                  <c:v>6.400000000000003</c:v>
                </c:pt>
                <c:pt idx="30">
                  <c:v>6.6000000000000032</c:v>
                </c:pt>
                <c:pt idx="31">
                  <c:v>6.8000000000000034</c:v>
                </c:pt>
                <c:pt idx="32">
                  <c:v>7.0000000000000036</c:v>
                </c:pt>
                <c:pt idx="33">
                  <c:v>7.2000000000000037</c:v>
                </c:pt>
                <c:pt idx="34">
                  <c:v>7.4000000000000039</c:v>
                </c:pt>
                <c:pt idx="35">
                  <c:v>7.6000000000000041</c:v>
                </c:pt>
                <c:pt idx="36">
                  <c:v>7.8000000000000043</c:v>
                </c:pt>
                <c:pt idx="37">
                  <c:v>8.0000000000000036</c:v>
                </c:pt>
                <c:pt idx="38">
                  <c:v>8.2000000000000028</c:v>
                </c:pt>
                <c:pt idx="39">
                  <c:v>8.4000000000000021</c:v>
                </c:pt>
                <c:pt idx="40">
                  <c:v>8.6000000000000014</c:v>
                </c:pt>
                <c:pt idx="41">
                  <c:v>8.8000000000000007</c:v>
                </c:pt>
                <c:pt idx="42">
                  <c:v>9</c:v>
                </c:pt>
                <c:pt idx="43">
                  <c:v>9.1999999999999993</c:v>
                </c:pt>
                <c:pt idx="44">
                  <c:v>9.3999999999999986</c:v>
                </c:pt>
                <c:pt idx="45">
                  <c:v>9.5999999999999979</c:v>
                </c:pt>
                <c:pt idx="46">
                  <c:v>9.7999999999999972</c:v>
                </c:pt>
                <c:pt idx="47">
                  <c:v>9.9999999999999964</c:v>
                </c:pt>
                <c:pt idx="48">
                  <c:v>10.199999999999996</c:v>
                </c:pt>
                <c:pt idx="49">
                  <c:v>10.399999999999995</c:v>
                </c:pt>
                <c:pt idx="50">
                  <c:v>10.599999999999994</c:v>
                </c:pt>
                <c:pt idx="51">
                  <c:v>10.799999999999994</c:v>
                </c:pt>
                <c:pt idx="52">
                  <c:v>10.999999999999993</c:v>
                </c:pt>
                <c:pt idx="53">
                  <c:v>11.199999999999992</c:v>
                </c:pt>
                <c:pt idx="54">
                  <c:v>11.399999999999991</c:v>
                </c:pt>
                <c:pt idx="55">
                  <c:v>11.599999999999991</c:v>
                </c:pt>
                <c:pt idx="56">
                  <c:v>11.79999999999999</c:v>
                </c:pt>
                <c:pt idx="57">
                  <c:v>11.999999999999989</c:v>
                </c:pt>
                <c:pt idx="58">
                  <c:v>12.199999999999989</c:v>
                </c:pt>
                <c:pt idx="59">
                  <c:v>12.399999999999988</c:v>
                </c:pt>
                <c:pt idx="60">
                  <c:v>12.599999999999987</c:v>
                </c:pt>
                <c:pt idx="61">
                  <c:v>12.799999999999986</c:v>
                </c:pt>
                <c:pt idx="62">
                  <c:v>12.999999999999986</c:v>
                </c:pt>
              </c:numCache>
            </c:numRef>
          </c:cat>
          <c:val>
            <c:numRef>
              <c:f>Main.csv!$L$490:$L$552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14</c:v>
                </c:pt>
                <c:pt idx="8">
                  <c:v>22</c:v>
                </c:pt>
                <c:pt idx="9">
                  <c:v>35</c:v>
                </c:pt>
                <c:pt idx="10">
                  <c:v>36</c:v>
                </c:pt>
                <c:pt idx="11">
                  <c:v>41</c:v>
                </c:pt>
                <c:pt idx="12">
                  <c:v>41</c:v>
                </c:pt>
                <c:pt idx="13">
                  <c:v>47</c:v>
                </c:pt>
                <c:pt idx="14">
                  <c:v>51</c:v>
                </c:pt>
                <c:pt idx="15">
                  <c:v>52</c:v>
                </c:pt>
                <c:pt idx="16">
                  <c:v>52</c:v>
                </c:pt>
                <c:pt idx="17">
                  <c:v>52</c:v>
                </c:pt>
                <c:pt idx="18">
                  <c:v>54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55</c:v>
                </c:pt>
                <c:pt idx="23">
                  <c:v>55</c:v>
                </c:pt>
                <c:pt idx="24">
                  <c:v>55</c:v>
                </c:pt>
                <c:pt idx="25">
                  <c:v>55</c:v>
                </c:pt>
                <c:pt idx="26">
                  <c:v>55</c:v>
                </c:pt>
                <c:pt idx="27">
                  <c:v>55</c:v>
                </c:pt>
                <c:pt idx="28">
                  <c:v>55</c:v>
                </c:pt>
                <c:pt idx="29">
                  <c:v>55</c:v>
                </c:pt>
                <c:pt idx="30">
                  <c:v>55</c:v>
                </c:pt>
                <c:pt idx="31">
                  <c:v>78</c:v>
                </c:pt>
                <c:pt idx="32">
                  <c:v>80</c:v>
                </c:pt>
                <c:pt idx="33">
                  <c:v>80</c:v>
                </c:pt>
                <c:pt idx="34">
                  <c:v>80</c:v>
                </c:pt>
                <c:pt idx="35">
                  <c:v>80</c:v>
                </c:pt>
                <c:pt idx="36">
                  <c:v>80</c:v>
                </c:pt>
                <c:pt idx="37">
                  <c:v>80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</c:v>
                </c:pt>
                <c:pt idx="42">
                  <c:v>80</c:v>
                </c:pt>
                <c:pt idx="43">
                  <c:v>80</c:v>
                </c:pt>
                <c:pt idx="44">
                  <c:v>80</c:v>
                </c:pt>
                <c:pt idx="45">
                  <c:v>80</c:v>
                </c:pt>
                <c:pt idx="46">
                  <c:v>80</c:v>
                </c:pt>
                <c:pt idx="47">
                  <c:v>80</c:v>
                </c:pt>
                <c:pt idx="48">
                  <c:v>80</c:v>
                </c:pt>
                <c:pt idx="49">
                  <c:v>80</c:v>
                </c:pt>
                <c:pt idx="50">
                  <c:v>80</c:v>
                </c:pt>
                <c:pt idx="51">
                  <c:v>80</c:v>
                </c:pt>
                <c:pt idx="52">
                  <c:v>80</c:v>
                </c:pt>
                <c:pt idx="5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52-49DF-B8D8-BE4591B9B3F2}"/>
            </c:ext>
          </c:extLst>
        </c:ser>
        <c:ser>
          <c:idx val="2"/>
          <c:order val="1"/>
          <c:tx>
            <c:v>Sampled expectation, Nelder-Mead on abstraction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Main.csv!$P$490:$P$552</c:f>
              <c:numCache>
                <c:formatCode>General</c:formatCode>
                <c:ptCount val="63"/>
                <c:pt idx="0">
                  <c:v>0.6</c:v>
                </c:pt>
                <c:pt idx="1">
                  <c:v>0.8</c:v>
                </c:pt>
                <c:pt idx="2">
                  <c:v>1</c:v>
                </c:pt>
                <c:pt idx="3">
                  <c:v>1.2</c:v>
                </c:pt>
                <c:pt idx="4">
                  <c:v>1.4</c:v>
                </c:pt>
                <c:pt idx="5">
                  <c:v>1.5999999999999999</c:v>
                </c:pt>
                <c:pt idx="6">
                  <c:v>1.7999999999999998</c:v>
                </c:pt>
                <c:pt idx="7">
                  <c:v>1.9999999999999998</c:v>
                </c:pt>
                <c:pt idx="8">
                  <c:v>2.1999999999999997</c:v>
                </c:pt>
                <c:pt idx="9">
                  <c:v>2.4</c:v>
                </c:pt>
                <c:pt idx="10">
                  <c:v>2.6</c:v>
                </c:pt>
                <c:pt idx="11">
                  <c:v>2.8000000000000003</c:v>
                </c:pt>
                <c:pt idx="12">
                  <c:v>3.0000000000000004</c:v>
                </c:pt>
                <c:pt idx="13">
                  <c:v>3.2000000000000006</c:v>
                </c:pt>
                <c:pt idx="14">
                  <c:v>3.4000000000000008</c:v>
                </c:pt>
                <c:pt idx="15">
                  <c:v>3.600000000000001</c:v>
                </c:pt>
                <c:pt idx="16">
                  <c:v>3.8000000000000012</c:v>
                </c:pt>
                <c:pt idx="17">
                  <c:v>4.0000000000000009</c:v>
                </c:pt>
                <c:pt idx="18">
                  <c:v>4.2000000000000011</c:v>
                </c:pt>
                <c:pt idx="19">
                  <c:v>4.4000000000000012</c:v>
                </c:pt>
                <c:pt idx="20">
                  <c:v>4.6000000000000014</c:v>
                </c:pt>
                <c:pt idx="21">
                  <c:v>4.8000000000000016</c:v>
                </c:pt>
                <c:pt idx="22">
                  <c:v>5.0000000000000018</c:v>
                </c:pt>
                <c:pt idx="23">
                  <c:v>5.200000000000002</c:v>
                </c:pt>
                <c:pt idx="24">
                  <c:v>5.4000000000000021</c:v>
                </c:pt>
                <c:pt idx="25">
                  <c:v>5.6000000000000023</c:v>
                </c:pt>
                <c:pt idx="26">
                  <c:v>5.8000000000000025</c:v>
                </c:pt>
                <c:pt idx="27">
                  <c:v>6.0000000000000027</c:v>
                </c:pt>
                <c:pt idx="28">
                  <c:v>6.2000000000000028</c:v>
                </c:pt>
                <c:pt idx="29">
                  <c:v>6.400000000000003</c:v>
                </c:pt>
                <c:pt idx="30">
                  <c:v>6.6000000000000032</c:v>
                </c:pt>
                <c:pt idx="31">
                  <c:v>6.8000000000000034</c:v>
                </c:pt>
                <c:pt idx="32">
                  <c:v>7.0000000000000036</c:v>
                </c:pt>
                <c:pt idx="33">
                  <c:v>7.2000000000000037</c:v>
                </c:pt>
                <c:pt idx="34">
                  <c:v>7.4000000000000039</c:v>
                </c:pt>
                <c:pt idx="35">
                  <c:v>7.6000000000000041</c:v>
                </c:pt>
                <c:pt idx="36">
                  <c:v>7.8000000000000043</c:v>
                </c:pt>
                <c:pt idx="37">
                  <c:v>8.0000000000000036</c:v>
                </c:pt>
                <c:pt idx="38">
                  <c:v>8.2000000000000028</c:v>
                </c:pt>
                <c:pt idx="39">
                  <c:v>8.4000000000000021</c:v>
                </c:pt>
                <c:pt idx="40">
                  <c:v>8.6000000000000014</c:v>
                </c:pt>
                <c:pt idx="41">
                  <c:v>8.8000000000000007</c:v>
                </c:pt>
                <c:pt idx="42">
                  <c:v>9</c:v>
                </c:pt>
                <c:pt idx="43">
                  <c:v>9.1999999999999993</c:v>
                </c:pt>
                <c:pt idx="44">
                  <c:v>9.3999999999999986</c:v>
                </c:pt>
                <c:pt idx="45">
                  <c:v>9.5999999999999979</c:v>
                </c:pt>
                <c:pt idx="46">
                  <c:v>9.7999999999999972</c:v>
                </c:pt>
                <c:pt idx="47">
                  <c:v>9.9999999999999964</c:v>
                </c:pt>
                <c:pt idx="48">
                  <c:v>10.199999999999996</c:v>
                </c:pt>
                <c:pt idx="49">
                  <c:v>10.399999999999995</c:v>
                </c:pt>
                <c:pt idx="50">
                  <c:v>10.599999999999994</c:v>
                </c:pt>
                <c:pt idx="51">
                  <c:v>10.799999999999994</c:v>
                </c:pt>
                <c:pt idx="52">
                  <c:v>10.999999999999993</c:v>
                </c:pt>
                <c:pt idx="53">
                  <c:v>11.199999999999992</c:v>
                </c:pt>
                <c:pt idx="54">
                  <c:v>11.399999999999991</c:v>
                </c:pt>
                <c:pt idx="55">
                  <c:v>11.599999999999991</c:v>
                </c:pt>
                <c:pt idx="56">
                  <c:v>11.79999999999999</c:v>
                </c:pt>
                <c:pt idx="57">
                  <c:v>11.999999999999989</c:v>
                </c:pt>
                <c:pt idx="58">
                  <c:v>12.199999999999989</c:v>
                </c:pt>
                <c:pt idx="59">
                  <c:v>12.399999999999988</c:v>
                </c:pt>
                <c:pt idx="60">
                  <c:v>12.599999999999987</c:v>
                </c:pt>
                <c:pt idx="61">
                  <c:v>12.799999999999986</c:v>
                </c:pt>
                <c:pt idx="62">
                  <c:v>12.999999999999986</c:v>
                </c:pt>
              </c:numCache>
            </c:numRef>
          </c:cat>
          <c:val>
            <c:numRef>
              <c:f>Main.csv!$M$490:$M$552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16</c:v>
                </c:pt>
                <c:pt idx="9">
                  <c:v>22</c:v>
                </c:pt>
                <c:pt idx="10">
                  <c:v>28</c:v>
                </c:pt>
                <c:pt idx="11">
                  <c:v>29</c:v>
                </c:pt>
                <c:pt idx="12">
                  <c:v>31</c:v>
                </c:pt>
                <c:pt idx="13">
                  <c:v>34</c:v>
                </c:pt>
                <c:pt idx="14">
                  <c:v>35</c:v>
                </c:pt>
                <c:pt idx="15">
                  <c:v>37</c:v>
                </c:pt>
                <c:pt idx="16">
                  <c:v>37</c:v>
                </c:pt>
                <c:pt idx="17">
                  <c:v>38</c:v>
                </c:pt>
                <c:pt idx="18">
                  <c:v>38</c:v>
                </c:pt>
                <c:pt idx="19">
                  <c:v>39</c:v>
                </c:pt>
                <c:pt idx="20">
                  <c:v>39</c:v>
                </c:pt>
                <c:pt idx="21">
                  <c:v>39</c:v>
                </c:pt>
                <c:pt idx="22">
                  <c:v>41</c:v>
                </c:pt>
                <c:pt idx="23">
                  <c:v>41</c:v>
                </c:pt>
                <c:pt idx="24">
                  <c:v>41</c:v>
                </c:pt>
                <c:pt idx="25">
                  <c:v>41</c:v>
                </c:pt>
                <c:pt idx="26">
                  <c:v>41</c:v>
                </c:pt>
                <c:pt idx="27">
                  <c:v>42</c:v>
                </c:pt>
                <c:pt idx="28">
                  <c:v>42</c:v>
                </c:pt>
                <c:pt idx="29">
                  <c:v>43</c:v>
                </c:pt>
                <c:pt idx="30">
                  <c:v>43</c:v>
                </c:pt>
                <c:pt idx="31">
                  <c:v>72</c:v>
                </c:pt>
                <c:pt idx="32">
                  <c:v>79</c:v>
                </c:pt>
                <c:pt idx="33">
                  <c:v>79</c:v>
                </c:pt>
                <c:pt idx="34">
                  <c:v>79</c:v>
                </c:pt>
                <c:pt idx="35">
                  <c:v>79</c:v>
                </c:pt>
                <c:pt idx="36">
                  <c:v>80</c:v>
                </c:pt>
                <c:pt idx="37">
                  <c:v>80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</c:v>
                </c:pt>
                <c:pt idx="42">
                  <c:v>80</c:v>
                </c:pt>
                <c:pt idx="43">
                  <c:v>80</c:v>
                </c:pt>
                <c:pt idx="44">
                  <c:v>80</c:v>
                </c:pt>
                <c:pt idx="45">
                  <c:v>80</c:v>
                </c:pt>
                <c:pt idx="46">
                  <c:v>80</c:v>
                </c:pt>
                <c:pt idx="47">
                  <c:v>80</c:v>
                </c:pt>
                <c:pt idx="48">
                  <c:v>80</c:v>
                </c:pt>
                <c:pt idx="49">
                  <c:v>80</c:v>
                </c:pt>
                <c:pt idx="50">
                  <c:v>80</c:v>
                </c:pt>
                <c:pt idx="51">
                  <c:v>80</c:v>
                </c:pt>
                <c:pt idx="52">
                  <c:v>80</c:v>
                </c:pt>
                <c:pt idx="5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52-49DF-B8D8-BE4591B9B3F2}"/>
            </c:ext>
          </c:extLst>
        </c:ser>
        <c:ser>
          <c:idx val="4"/>
          <c:order val="2"/>
          <c:tx>
            <c:v>Sampled expectation, Nelder-Mead on samples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Main.csv!$P$490:$P$552</c:f>
              <c:numCache>
                <c:formatCode>General</c:formatCode>
                <c:ptCount val="63"/>
                <c:pt idx="0">
                  <c:v>0.6</c:v>
                </c:pt>
                <c:pt idx="1">
                  <c:v>0.8</c:v>
                </c:pt>
                <c:pt idx="2">
                  <c:v>1</c:v>
                </c:pt>
                <c:pt idx="3">
                  <c:v>1.2</c:v>
                </c:pt>
                <c:pt idx="4">
                  <c:v>1.4</c:v>
                </c:pt>
                <c:pt idx="5">
                  <c:v>1.5999999999999999</c:v>
                </c:pt>
                <c:pt idx="6">
                  <c:v>1.7999999999999998</c:v>
                </c:pt>
                <c:pt idx="7">
                  <c:v>1.9999999999999998</c:v>
                </c:pt>
                <c:pt idx="8">
                  <c:v>2.1999999999999997</c:v>
                </c:pt>
                <c:pt idx="9">
                  <c:v>2.4</c:v>
                </c:pt>
                <c:pt idx="10">
                  <c:v>2.6</c:v>
                </c:pt>
                <c:pt idx="11">
                  <c:v>2.8000000000000003</c:v>
                </c:pt>
                <c:pt idx="12">
                  <c:v>3.0000000000000004</c:v>
                </c:pt>
                <c:pt idx="13">
                  <c:v>3.2000000000000006</c:v>
                </c:pt>
                <c:pt idx="14">
                  <c:v>3.4000000000000008</c:v>
                </c:pt>
                <c:pt idx="15">
                  <c:v>3.600000000000001</c:v>
                </c:pt>
                <c:pt idx="16">
                  <c:v>3.8000000000000012</c:v>
                </c:pt>
                <c:pt idx="17">
                  <c:v>4.0000000000000009</c:v>
                </c:pt>
                <c:pt idx="18">
                  <c:v>4.2000000000000011</c:v>
                </c:pt>
                <c:pt idx="19">
                  <c:v>4.4000000000000012</c:v>
                </c:pt>
                <c:pt idx="20">
                  <c:v>4.6000000000000014</c:v>
                </c:pt>
                <c:pt idx="21">
                  <c:v>4.8000000000000016</c:v>
                </c:pt>
                <c:pt idx="22">
                  <c:v>5.0000000000000018</c:v>
                </c:pt>
                <c:pt idx="23">
                  <c:v>5.200000000000002</c:v>
                </c:pt>
                <c:pt idx="24">
                  <c:v>5.4000000000000021</c:v>
                </c:pt>
                <c:pt idx="25">
                  <c:v>5.6000000000000023</c:v>
                </c:pt>
                <c:pt idx="26">
                  <c:v>5.8000000000000025</c:v>
                </c:pt>
                <c:pt idx="27">
                  <c:v>6.0000000000000027</c:v>
                </c:pt>
                <c:pt idx="28">
                  <c:v>6.2000000000000028</c:v>
                </c:pt>
                <c:pt idx="29">
                  <c:v>6.400000000000003</c:v>
                </c:pt>
                <c:pt idx="30">
                  <c:v>6.6000000000000032</c:v>
                </c:pt>
                <c:pt idx="31">
                  <c:v>6.8000000000000034</c:v>
                </c:pt>
                <c:pt idx="32">
                  <c:v>7.0000000000000036</c:v>
                </c:pt>
                <c:pt idx="33">
                  <c:v>7.2000000000000037</c:v>
                </c:pt>
                <c:pt idx="34">
                  <c:v>7.4000000000000039</c:v>
                </c:pt>
                <c:pt idx="35">
                  <c:v>7.6000000000000041</c:v>
                </c:pt>
                <c:pt idx="36">
                  <c:v>7.8000000000000043</c:v>
                </c:pt>
                <c:pt idx="37">
                  <c:v>8.0000000000000036</c:v>
                </c:pt>
                <c:pt idx="38">
                  <c:v>8.2000000000000028</c:v>
                </c:pt>
                <c:pt idx="39">
                  <c:v>8.4000000000000021</c:v>
                </c:pt>
                <c:pt idx="40">
                  <c:v>8.6000000000000014</c:v>
                </c:pt>
                <c:pt idx="41">
                  <c:v>8.8000000000000007</c:v>
                </c:pt>
                <c:pt idx="42">
                  <c:v>9</c:v>
                </c:pt>
                <c:pt idx="43">
                  <c:v>9.1999999999999993</c:v>
                </c:pt>
                <c:pt idx="44">
                  <c:v>9.3999999999999986</c:v>
                </c:pt>
                <c:pt idx="45">
                  <c:v>9.5999999999999979</c:v>
                </c:pt>
                <c:pt idx="46">
                  <c:v>9.7999999999999972</c:v>
                </c:pt>
                <c:pt idx="47">
                  <c:v>9.9999999999999964</c:v>
                </c:pt>
                <c:pt idx="48">
                  <c:v>10.199999999999996</c:v>
                </c:pt>
                <c:pt idx="49">
                  <c:v>10.399999999999995</c:v>
                </c:pt>
                <c:pt idx="50">
                  <c:v>10.599999999999994</c:v>
                </c:pt>
                <c:pt idx="51">
                  <c:v>10.799999999999994</c:v>
                </c:pt>
                <c:pt idx="52">
                  <c:v>10.999999999999993</c:v>
                </c:pt>
                <c:pt idx="53">
                  <c:v>11.199999999999992</c:v>
                </c:pt>
                <c:pt idx="54">
                  <c:v>11.399999999999991</c:v>
                </c:pt>
                <c:pt idx="55">
                  <c:v>11.599999999999991</c:v>
                </c:pt>
                <c:pt idx="56">
                  <c:v>11.79999999999999</c:v>
                </c:pt>
                <c:pt idx="57">
                  <c:v>11.999999999999989</c:v>
                </c:pt>
                <c:pt idx="58">
                  <c:v>12.199999999999989</c:v>
                </c:pt>
                <c:pt idx="59">
                  <c:v>12.399999999999988</c:v>
                </c:pt>
                <c:pt idx="60">
                  <c:v>12.599999999999987</c:v>
                </c:pt>
                <c:pt idx="61">
                  <c:v>12.799999999999986</c:v>
                </c:pt>
                <c:pt idx="62">
                  <c:v>12.999999999999986</c:v>
                </c:pt>
              </c:numCache>
            </c:numRef>
          </c:cat>
          <c:val>
            <c:numRef>
              <c:f>Main.csv!$Y$490:$Y$552</c:f>
              <c:numCache>
                <c:formatCode>General</c:formatCode>
                <c:ptCount val="63"/>
                <c:pt idx="0">
                  <c:v>0</c:v>
                </c:pt>
                <c:pt idx="1">
                  <c:v>3</c:v>
                </c:pt>
                <c:pt idx="2">
                  <c:v>12</c:v>
                </c:pt>
                <c:pt idx="3">
                  <c:v>20</c:v>
                </c:pt>
                <c:pt idx="4">
                  <c:v>36</c:v>
                </c:pt>
                <c:pt idx="5">
                  <c:v>44</c:v>
                </c:pt>
                <c:pt idx="6">
                  <c:v>51</c:v>
                </c:pt>
                <c:pt idx="7">
                  <c:v>61</c:v>
                </c:pt>
                <c:pt idx="8">
                  <c:v>71</c:v>
                </c:pt>
                <c:pt idx="9">
                  <c:v>74</c:v>
                </c:pt>
                <c:pt idx="10">
                  <c:v>76</c:v>
                </c:pt>
                <c:pt idx="11">
                  <c:v>77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80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  <c:pt idx="21">
                  <c:v>80</c:v>
                </c:pt>
                <c:pt idx="22">
                  <c:v>80</c:v>
                </c:pt>
                <c:pt idx="23">
                  <c:v>80</c:v>
                </c:pt>
                <c:pt idx="24">
                  <c:v>80</c:v>
                </c:pt>
                <c:pt idx="25">
                  <c:v>80</c:v>
                </c:pt>
                <c:pt idx="26">
                  <c:v>80</c:v>
                </c:pt>
                <c:pt idx="27">
                  <c:v>80</c:v>
                </c:pt>
                <c:pt idx="28">
                  <c:v>80</c:v>
                </c:pt>
                <c:pt idx="29">
                  <c:v>80</c:v>
                </c:pt>
                <c:pt idx="30">
                  <c:v>80</c:v>
                </c:pt>
                <c:pt idx="31">
                  <c:v>80</c:v>
                </c:pt>
                <c:pt idx="32">
                  <c:v>80</c:v>
                </c:pt>
                <c:pt idx="33">
                  <c:v>80</c:v>
                </c:pt>
                <c:pt idx="34">
                  <c:v>80</c:v>
                </c:pt>
                <c:pt idx="35">
                  <c:v>80</c:v>
                </c:pt>
                <c:pt idx="36">
                  <c:v>80</c:v>
                </c:pt>
                <c:pt idx="37">
                  <c:v>80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</c:v>
                </c:pt>
                <c:pt idx="42">
                  <c:v>80</c:v>
                </c:pt>
                <c:pt idx="43">
                  <c:v>80</c:v>
                </c:pt>
                <c:pt idx="44">
                  <c:v>80</c:v>
                </c:pt>
                <c:pt idx="45">
                  <c:v>80</c:v>
                </c:pt>
                <c:pt idx="46">
                  <c:v>80</c:v>
                </c:pt>
                <c:pt idx="47">
                  <c:v>80</c:v>
                </c:pt>
                <c:pt idx="48">
                  <c:v>80</c:v>
                </c:pt>
                <c:pt idx="49">
                  <c:v>80</c:v>
                </c:pt>
                <c:pt idx="50">
                  <c:v>80</c:v>
                </c:pt>
                <c:pt idx="51">
                  <c:v>80</c:v>
                </c:pt>
                <c:pt idx="52">
                  <c:v>80</c:v>
                </c:pt>
                <c:pt idx="53">
                  <c:v>80</c:v>
                </c:pt>
                <c:pt idx="54">
                  <c:v>80</c:v>
                </c:pt>
                <c:pt idx="55">
                  <c:v>80</c:v>
                </c:pt>
                <c:pt idx="56">
                  <c:v>80</c:v>
                </c:pt>
                <c:pt idx="57">
                  <c:v>80</c:v>
                </c:pt>
                <c:pt idx="58">
                  <c:v>80</c:v>
                </c:pt>
                <c:pt idx="59">
                  <c:v>80</c:v>
                </c:pt>
                <c:pt idx="60">
                  <c:v>80</c:v>
                </c:pt>
                <c:pt idx="61">
                  <c:v>80</c:v>
                </c:pt>
                <c:pt idx="6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52-49DF-B8D8-BE4591B9B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234872"/>
        <c:axId val="409232520"/>
      </c:lineChart>
      <c:catAx>
        <c:axId val="409234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Expectation Upper Bound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232520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40923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Number of experiments</a:t>
                </a:r>
              </a:p>
            </c:rich>
          </c:tx>
          <c:layout>
            <c:manualLayout>
              <c:xMode val="edge"/>
              <c:yMode val="edge"/>
              <c:x val="6.987682513086086E-3"/>
              <c:y val="9.141850221002648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23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7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Smooth search on abstraction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Main.csv!$T$490:$T$531</c:f>
              <c:numCache>
                <c:formatCode>General</c:formatCode>
                <c:ptCount val="42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7.5000000000000011E-2</c:v>
                </c:pt>
                <c:pt idx="4">
                  <c:v>0.1</c:v>
                </c:pt>
                <c:pt idx="5">
                  <c:v>0.125</c:v>
                </c:pt>
                <c:pt idx="6">
                  <c:v>0.15</c:v>
                </c:pt>
                <c:pt idx="7">
                  <c:v>0.17499999999999999</c:v>
                </c:pt>
                <c:pt idx="8">
                  <c:v>0.19999999999999998</c:v>
                </c:pt>
                <c:pt idx="9">
                  <c:v>0.22499999999999998</c:v>
                </c:pt>
                <c:pt idx="10">
                  <c:v>0.24999999999999997</c:v>
                </c:pt>
                <c:pt idx="11">
                  <c:v>0.27499999999999997</c:v>
                </c:pt>
                <c:pt idx="12">
                  <c:v>0.3</c:v>
                </c:pt>
                <c:pt idx="13">
                  <c:v>0.32500000000000001</c:v>
                </c:pt>
                <c:pt idx="14">
                  <c:v>0.35000000000000003</c:v>
                </c:pt>
                <c:pt idx="15">
                  <c:v>0.37500000000000006</c:v>
                </c:pt>
                <c:pt idx="16">
                  <c:v>0.40000000000000008</c:v>
                </c:pt>
                <c:pt idx="17">
                  <c:v>0.4250000000000001</c:v>
                </c:pt>
                <c:pt idx="18">
                  <c:v>0.45000000000000012</c:v>
                </c:pt>
                <c:pt idx="19">
                  <c:v>0.47500000000000014</c:v>
                </c:pt>
                <c:pt idx="20">
                  <c:v>0.50000000000000011</c:v>
                </c:pt>
                <c:pt idx="21">
                  <c:v>0.52500000000000013</c:v>
                </c:pt>
                <c:pt idx="22">
                  <c:v>0.55000000000000016</c:v>
                </c:pt>
                <c:pt idx="23">
                  <c:v>0.57500000000000018</c:v>
                </c:pt>
                <c:pt idx="24">
                  <c:v>0.6000000000000002</c:v>
                </c:pt>
                <c:pt idx="25">
                  <c:v>0.62500000000000022</c:v>
                </c:pt>
                <c:pt idx="26">
                  <c:v>0.65000000000000024</c:v>
                </c:pt>
                <c:pt idx="27">
                  <c:v>0.67500000000000027</c:v>
                </c:pt>
                <c:pt idx="28">
                  <c:v>0.70000000000000029</c:v>
                </c:pt>
                <c:pt idx="29">
                  <c:v>0.72500000000000031</c:v>
                </c:pt>
                <c:pt idx="30">
                  <c:v>0.75000000000000033</c:v>
                </c:pt>
                <c:pt idx="31">
                  <c:v>0.77500000000000036</c:v>
                </c:pt>
                <c:pt idx="32">
                  <c:v>0.80000000000000038</c:v>
                </c:pt>
                <c:pt idx="33">
                  <c:v>0.8250000000000004</c:v>
                </c:pt>
                <c:pt idx="34">
                  <c:v>0.85000000000000042</c:v>
                </c:pt>
                <c:pt idx="35">
                  <c:v>0.87500000000000044</c:v>
                </c:pt>
                <c:pt idx="36">
                  <c:v>0.90000000000000047</c:v>
                </c:pt>
                <c:pt idx="37">
                  <c:v>0.92500000000000049</c:v>
                </c:pt>
                <c:pt idx="38">
                  <c:v>0.95000000000000051</c:v>
                </c:pt>
                <c:pt idx="39">
                  <c:v>0.97500000000000053</c:v>
                </c:pt>
                <c:pt idx="40">
                  <c:v>1.0000000000000004</c:v>
                </c:pt>
                <c:pt idx="41">
                  <c:v>1.0250000000000004</c:v>
                </c:pt>
              </c:numCache>
            </c:numRef>
          </c:cat>
          <c:val>
            <c:numRef>
              <c:f>Main.csv!$R$490:$R$531</c:f>
              <c:numCache>
                <c:formatCode>General</c:formatCode>
                <c:ptCount val="42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  <c:pt idx="7">
                  <c:v>80</c:v>
                </c:pt>
                <c:pt idx="8">
                  <c:v>80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80</c:v>
                </c:pt>
                <c:pt idx="15">
                  <c:v>80</c:v>
                </c:pt>
                <c:pt idx="16">
                  <c:v>80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  <c:pt idx="21">
                  <c:v>80</c:v>
                </c:pt>
                <c:pt idx="22">
                  <c:v>80</c:v>
                </c:pt>
                <c:pt idx="23">
                  <c:v>80</c:v>
                </c:pt>
                <c:pt idx="24">
                  <c:v>80</c:v>
                </c:pt>
                <c:pt idx="25">
                  <c:v>80</c:v>
                </c:pt>
                <c:pt idx="26">
                  <c:v>80</c:v>
                </c:pt>
                <c:pt idx="27">
                  <c:v>80</c:v>
                </c:pt>
                <c:pt idx="28">
                  <c:v>80</c:v>
                </c:pt>
                <c:pt idx="29">
                  <c:v>80</c:v>
                </c:pt>
                <c:pt idx="30">
                  <c:v>80</c:v>
                </c:pt>
                <c:pt idx="31">
                  <c:v>80</c:v>
                </c:pt>
                <c:pt idx="32">
                  <c:v>80</c:v>
                </c:pt>
                <c:pt idx="33">
                  <c:v>80</c:v>
                </c:pt>
                <c:pt idx="34">
                  <c:v>80</c:v>
                </c:pt>
                <c:pt idx="35">
                  <c:v>80</c:v>
                </c:pt>
                <c:pt idx="36">
                  <c:v>80</c:v>
                </c:pt>
                <c:pt idx="37">
                  <c:v>80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9A-4996-98F5-ED14DE9D94A7}"/>
            </c:ext>
          </c:extLst>
        </c:ser>
        <c:ser>
          <c:idx val="1"/>
          <c:order val="1"/>
          <c:tx>
            <c:v>Nelder-Mead on abstraction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Main.csv!$T$490:$T$531</c:f>
              <c:numCache>
                <c:formatCode>General</c:formatCode>
                <c:ptCount val="42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7.5000000000000011E-2</c:v>
                </c:pt>
                <c:pt idx="4">
                  <c:v>0.1</c:v>
                </c:pt>
                <c:pt idx="5">
                  <c:v>0.125</c:v>
                </c:pt>
                <c:pt idx="6">
                  <c:v>0.15</c:v>
                </c:pt>
                <c:pt idx="7">
                  <c:v>0.17499999999999999</c:v>
                </c:pt>
                <c:pt idx="8">
                  <c:v>0.19999999999999998</c:v>
                </c:pt>
                <c:pt idx="9">
                  <c:v>0.22499999999999998</c:v>
                </c:pt>
                <c:pt idx="10">
                  <c:v>0.24999999999999997</c:v>
                </c:pt>
                <c:pt idx="11">
                  <c:v>0.27499999999999997</c:v>
                </c:pt>
                <c:pt idx="12">
                  <c:v>0.3</c:v>
                </c:pt>
                <c:pt idx="13">
                  <c:v>0.32500000000000001</c:v>
                </c:pt>
                <c:pt idx="14">
                  <c:v>0.35000000000000003</c:v>
                </c:pt>
                <c:pt idx="15">
                  <c:v>0.37500000000000006</c:v>
                </c:pt>
                <c:pt idx="16">
                  <c:v>0.40000000000000008</c:v>
                </c:pt>
                <c:pt idx="17">
                  <c:v>0.4250000000000001</c:v>
                </c:pt>
                <c:pt idx="18">
                  <c:v>0.45000000000000012</c:v>
                </c:pt>
                <c:pt idx="19">
                  <c:v>0.47500000000000014</c:v>
                </c:pt>
                <c:pt idx="20">
                  <c:v>0.50000000000000011</c:v>
                </c:pt>
                <c:pt idx="21">
                  <c:v>0.52500000000000013</c:v>
                </c:pt>
                <c:pt idx="22">
                  <c:v>0.55000000000000016</c:v>
                </c:pt>
                <c:pt idx="23">
                  <c:v>0.57500000000000018</c:v>
                </c:pt>
                <c:pt idx="24">
                  <c:v>0.6000000000000002</c:v>
                </c:pt>
                <c:pt idx="25">
                  <c:v>0.62500000000000022</c:v>
                </c:pt>
                <c:pt idx="26">
                  <c:v>0.65000000000000024</c:v>
                </c:pt>
                <c:pt idx="27">
                  <c:v>0.67500000000000027</c:v>
                </c:pt>
                <c:pt idx="28">
                  <c:v>0.70000000000000029</c:v>
                </c:pt>
                <c:pt idx="29">
                  <c:v>0.72500000000000031</c:v>
                </c:pt>
                <c:pt idx="30">
                  <c:v>0.75000000000000033</c:v>
                </c:pt>
                <c:pt idx="31">
                  <c:v>0.77500000000000036</c:v>
                </c:pt>
                <c:pt idx="32">
                  <c:v>0.80000000000000038</c:v>
                </c:pt>
                <c:pt idx="33">
                  <c:v>0.8250000000000004</c:v>
                </c:pt>
                <c:pt idx="34">
                  <c:v>0.85000000000000042</c:v>
                </c:pt>
                <c:pt idx="35">
                  <c:v>0.87500000000000044</c:v>
                </c:pt>
                <c:pt idx="36">
                  <c:v>0.90000000000000047</c:v>
                </c:pt>
                <c:pt idx="37">
                  <c:v>0.92500000000000049</c:v>
                </c:pt>
                <c:pt idx="38">
                  <c:v>0.95000000000000051</c:v>
                </c:pt>
                <c:pt idx="39">
                  <c:v>0.97500000000000053</c:v>
                </c:pt>
                <c:pt idx="40">
                  <c:v>1.0000000000000004</c:v>
                </c:pt>
                <c:pt idx="41">
                  <c:v>1.0250000000000004</c:v>
                </c:pt>
              </c:numCache>
            </c:numRef>
          </c:cat>
          <c:val>
            <c:numRef>
              <c:f>Main.csv!$S$490:$S$531</c:f>
              <c:numCache>
                <c:formatCode>General</c:formatCode>
                <c:ptCount val="42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76</c:v>
                </c:pt>
                <c:pt idx="17">
                  <c:v>76</c:v>
                </c:pt>
                <c:pt idx="18">
                  <c:v>76</c:v>
                </c:pt>
                <c:pt idx="19">
                  <c:v>76</c:v>
                </c:pt>
                <c:pt idx="20">
                  <c:v>76</c:v>
                </c:pt>
                <c:pt idx="21">
                  <c:v>76</c:v>
                </c:pt>
                <c:pt idx="22">
                  <c:v>76</c:v>
                </c:pt>
                <c:pt idx="23">
                  <c:v>79</c:v>
                </c:pt>
                <c:pt idx="24">
                  <c:v>79</c:v>
                </c:pt>
                <c:pt idx="25">
                  <c:v>79</c:v>
                </c:pt>
                <c:pt idx="26">
                  <c:v>79</c:v>
                </c:pt>
                <c:pt idx="27">
                  <c:v>79</c:v>
                </c:pt>
                <c:pt idx="28">
                  <c:v>79</c:v>
                </c:pt>
                <c:pt idx="29">
                  <c:v>79</c:v>
                </c:pt>
                <c:pt idx="30">
                  <c:v>80</c:v>
                </c:pt>
                <c:pt idx="31">
                  <c:v>80</c:v>
                </c:pt>
                <c:pt idx="32">
                  <c:v>80</c:v>
                </c:pt>
                <c:pt idx="33">
                  <c:v>80</c:v>
                </c:pt>
                <c:pt idx="34">
                  <c:v>80</c:v>
                </c:pt>
                <c:pt idx="35">
                  <c:v>80</c:v>
                </c:pt>
                <c:pt idx="36">
                  <c:v>80</c:v>
                </c:pt>
                <c:pt idx="37">
                  <c:v>80</c:v>
                </c:pt>
                <c:pt idx="38">
                  <c:v>80</c:v>
                </c:pt>
                <c:pt idx="39">
                  <c:v>80</c:v>
                </c:pt>
                <c:pt idx="40">
                  <c:v>80</c:v>
                </c:pt>
                <c:pt idx="4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9A-4996-98F5-ED14DE9D94A7}"/>
            </c:ext>
          </c:extLst>
        </c:ser>
        <c:ser>
          <c:idx val="2"/>
          <c:order val="2"/>
          <c:tx>
            <c:v>Nelder-Mead on samples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Main.csv!$T$490:$T$531</c:f>
              <c:numCache>
                <c:formatCode>General</c:formatCode>
                <c:ptCount val="42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7.5000000000000011E-2</c:v>
                </c:pt>
                <c:pt idx="4">
                  <c:v>0.1</c:v>
                </c:pt>
                <c:pt idx="5">
                  <c:v>0.125</c:v>
                </c:pt>
                <c:pt idx="6">
                  <c:v>0.15</c:v>
                </c:pt>
                <c:pt idx="7">
                  <c:v>0.17499999999999999</c:v>
                </c:pt>
                <c:pt idx="8">
                  <c:v>0.19999999999999998</c:v>
                </c:pt>
                <c:pt idx="9">
                  <c:v>0.22499999999999998</c:v>
                </c:pt>
                <c:pt idx="10">
                  <c:v>0.24999999999999997</c:v>
                </c:pt>
                <c:pt idx="11">
                  <c:v>0.27499999999999997</c:v>
                </c:pt>
                <c:pt idx="12">
                  <c:v>0.3</c:v>
                </c:pt>
                <c:pt idx="13">
                  <c:v>0.32500000000000001</c:v>
                </c:pt>
                <c:pt idx="14">
                  <c:v>0.35000000000000003</c:v>
                </c:pt>
                <c:pt idx="15">
                  <c:v>0.37500000000000006</c:v>
                </c:pt>
                <c:pt idx="16">
                  <c:v>0.40000000000000008</c:v>
                </c:pt>
                <c:pt idx="17">
                  <c:v>0.4250000000000001</c:v>
                </c:pt>
                <c:pt idx="18">
                  <c:v>0.45000000000000012</c:v>
                </c:pt>
                <c:pt idx="19">
                  <c:v>0.47500000000000014</c:v>
                </c:pt>
                <c:pt idx="20">
                  <c:v>0.50000000000000011</c:v>
                </c:pt>
                <c:pt idx="21">
                  <c:v>0.52500000000000013</c:v>
                </c:pt>
                <c:pt idx="22">
                  <c:v>0.55000000000000016</c:v>
                </c:pt>
                <c:pt idx="23">
                  <c:v>0.57500000000000018</c:v>
                </c:pt>
                <c:pt idx="24">
                  <c:v>0.6000000000000002</c:v>
                </c:pt>
                <c:pt idx="25">
                  <c:v>0.62500000000000022</c:v>
                </c:pt>
                <c:pt idx="26">
                  <c:v>0.65000000000000024</c:v>
                </c:pt>
                <c:pt idx="27">
                  <c:v>0.67500000000000027</c:v>
                </c:pt>
                <c:pt idx="28">
                  <c:v>0.70000000000000029</c:v>
                </c:pt>
                <c:pt idx="29">
                  <c:v>0.72500000000000031</c:v>
                </c:pt>
                <c:pt idx="30">
                  <c:v>0.75000000000000033</c:v>
                </c:pt>
                <c:pt idx="31">
                  <c:v>0.77500000000000036</c:v>
                </c:pt>
                <c:pt idx="32">
                  <c:v>0.80000000000000038</c:v>
                </c:pt>
                <c:pt idx="33">
                  <c:v>0.8250000000000004</c:v>
                </c:pt>
                <c:pt idx="34">
                  <c:v>0.85000000000000042</c:v>
                </c:pt>
                <c:pt idx="35">
                  <c:v>0.87500000000000044</c:v>
                </c:pt>
                <c:pt idx="36">
                  <c:v>0.90000000000000047</c:v>
                </c:pt>
                <c:pt idx="37">
                  <c:v>0.92500000000000049</c:v>
                </c:pt>
                <c:pt idx="38">
                  <c:v>0.95000000000000051</c:v>
                </c:pt>
                <c:pt idx="39">
                  <c:v>0.97500000000000053</c:v>
                </c:pt>
                <c:pt idx="40">
                  <c:v>1.0000000000000004</c:v>
                </c:pt>
                <c:pt idx="41">
                  <c:v>1.0250000000000004</c:v>
                </c:pt>
              </c:numCache>
            </c:numRef>
          </c:cat>
          <c:val>
            <c:numRef>
              <c:f>Main.csv!$AA$490:$AA$531</c:f>
              <c:numCache>
                <c:formatCode>General</c:formatCode>
                <c:ptCount val="42"/>
                <c:pt idx="0">
                  <c:v>0</c:v>
                </c:pt>
                <c:pt idx="1">
                  <c:v>58</c:v>
                </c:pt>
                <c:pt idx="2">
                  <c:v>61</c:v>
                </c:pt>
                <c:pt idx="3">
                  <c:v>61</c:v>
                </c:pt>
                <c:pt idx="4">
                  <c:v>62</c:v>
                </c:pt>
                <c:pt idx="5">
                  <c:v>62</c:v>
                </c:pt>
                <c:pt idx="6">
                  <c:v>62</c:v>
                </c:pt>
                <c:pt idx="7">
                  <c:v>63</c:v>
                </c:pt>
                <c:pt idx="8">
                  <c:v>63</c:v>
                </c:pt>
                <c:pt idx="9">
                  <c:v>63</c:v>
                </c:pt>
                <c:pt idx="10">
                  <c:v>63</c:v>
                </c:pt>
                <c:pt idx="11">
                  <c:v>63</c:v>
                </c:pt>
                <c:pt idx="12">
                  <c:v>63</c:v>
                </c:pt>
                <c:pt idx="13">
                  <c:v>63</c:v>
                </c:pt>
                <c:pt idx="14">
                  <c:v>65</c:v>
                </c:pt>
                <c:pt idx="15">
                  <c:v>66</c:v>
                </c:pt>
                <c:pt idx="16">
                  <c:v>66</c:v>
                </c:pt>
                <c:pt idx="17">
                  <c:v>66</c:v>
                </c:pt>
                <c:pt idx="18">
                  <c:v>66</c:v>
                </c:pt>
                <c:pt idx="19">
                  <c:v>66</c:v>
                </c:pt>
                <c:pt idx="20">
                  <c:v>69</c:v>
                </c:pt>
                <c:pt idx="21">
                  <c:v>69</c:v>
                </c:pt>
                <c:pt idx="22">
                  <c:v>69</c:v>
                </c:pt>
                <c:pt idx="23">
                  <c:v>69</c:v>
                </c:pt>
                <c:pt idx="24">
                  <c:v>69</c:v>
                </c:pt>
                <c:pt idx="25">
                  <c:v>69</c:v>
                </c:pt>
                <c:pt idx="26">
                  <c:v>69</c:v>
                </c:pt>
                <c:pt idx="27">
                  <c:v>70</c:v>
                </c:pt>
                <c:pt idx="28">
                  <c:v>71</c:v>
                </c:pt>
                <c:pt idx="29">
                  <c:v>71</c:v>
                </c:pt>
                <c:pt idx="30">
                  <c:v>71</c:v>
                </c:pt>
                <c:pt idx="31">
                  <c:v>72</c:v>
                </c:pt>
                <c:pt idx="32">
                  <c:v>72</c:v>
                </c:pt>
                <c:pt idx="33">
                  <c:v>72</c:v>
                </c:pt>
                <c:pt idx="34">
                  <c:v>77</c:v>
                </c:pt>
                <c:pt idx="35">
                  <c:v>77</c:v>
                </c:pt>
                <c:pt idx="36">
                  <c:v>77</c:v>
                </c:pt>
                <c:pt idx="37">
                  <c:v>77</c:v>
                </c:pt>
                <c:pt idx="38">
                  <c:v>77</c:v>
                </c:pt>
                <c:pt idx="39">
                  <c:v>77</c:v>
                </c:pt>
                <c:pt idx="40">
                  <c:v>77</c:v>
                </c:pt>
                <c:pt idx="4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9A-4996-98F5-ED14DE9D9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920008"/>
        <c:axId val="414920400"/>
      </c:lineChart>
      <c:catAx>
        <c:axId val="414920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Bound on Probability of Assertion Failure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92040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41492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Number of experiments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920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7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were motivated by a class of optimal control</a:t>
            </a:r>
            <a:r>
              <a:rPr lang="en-US" baseline="0" dirty="0" smtClean="0"/>
              <a:t> problems. Parameter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37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were motivated by a class of optimal control</a:t>
            </a:r>
            <a:r>
              <a:rPr lang="en-US" baseline="0" dirty="0" smtClean="0"/>
              <a:t> problems. Parameter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44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were motivated by a class of optimal control</a:t>
            </a:r>
            <a:r>
              <a:rPr lang="en-US" baseline="0" dirty="0" smtClean="0"/>
              <a:t> problems. Parameter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85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were motivated by a class of optimal control</a:t>
            </a:r>
            <a:r>
              <a:rPr lang="en-US" baseline="0" dirty="0" smtClean="0"/>
              <a:t> problems. Parameter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9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9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motivate the problem, consider the following simple exercise. You want to develop a thermostat to control the temperature of a house.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house is a physical system that behaves according to a set of equations that determine how the temperature evolves when the heater is on or off.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thermostat, in turn, is a simple piece of code that keeps two thresholds; one to determine when to turn the heater on, and one to determine when to turn it off.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code is very simple, but determining the correct constants is far from trivial; for example, if </a:t>
            </a:r>
            <a:r>
              <a:rPr lang="en-US" baseline="0" dirty="0" err="1" smtClean="0"/>
              <a:t>tOn</a:t>
            </a:r>
            <a:r>
              <a:rPr lang="en-US" baseline="0" dirty="0" smtClean="0"/>
              <a:t> is too close to the target temperature, then by the time the next reading comes in, you will have overshot the target by too much.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the challenge is to find the most effective parameters to keep the house comfortable.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77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simple approach to this</a:t>
            </a:r>
            <a:r>
              <a:rPr lang="en-US" baseline="0" dirty="0" smtClean="0"/>
              <a:t> problem is to write a program that takes </a:t>
            </a:r>
            <a:r>
              <a:rPr lang="en-US" baseline="0" dirty="0" err="1" smtClean="0"/>
              <a:t>tOn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tOff</a:t>
            </a:r>
            <a:r>
              <a:rPr lang="en-US" baseline="0" dirty="0" smtClean="0"/>
              <a:t> and h as parameters and simulates the behavior of the house and the thermostat. </a:t>
            </a:r>
          </a:p>
          <a:p>
            <a:r>
              <a:rPr lang="en-US" baseline="0" dirty="0" smtClean="0"/>
              <a:t>The output of this program is a series of temperature readings. </a:t>
            </a:r>
          </a:p>
          <a:p>
            <a:r>
              <a:rPr lang="en-US" baseline="0" dirty="0" smtClean="0"/>
              <a:t>Our goal is to keep the house at a pleasant 75deg, we can write an error function that gives us a measure of how close our temperature readings are to the desired temperature. </a:t>
            </a:r>
          </a:p>
          <a:p>
            <a:r>
              <a:rPr lang="en-US" baseline="0" dirty="0" smtClean="0"/>
              <a:t>This error function is also our program, and our goal, is to find values that minimize its output.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this point, the problem is no longer a parameter synthesis problem; it’s a problem of how to find values that minimize the output of a complicated program.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69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motivate the problem, consider the following simple exercise. You want to develop a thermostat to control the temperature of a house.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house is a physical system that behaves according to a set of equations that determine how the temperature evolves when the heater is on or off.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thermostat, in turn, is a simple piece of code that keeps two thresholds; one to determine when to turn the heater on, and one to determine when to turn it off.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code is very simple, but determining the correct constants is far from trivial; for example, if </a:t>
            </a:r>
            <a:r>
              <a:rPr lang="en-US" baseline="0" dirty="0" err="1" smtClean="0"/>
              <a:t>tOn</a:t>
            </a:r>
            <a:r>
              <a:rPr lang="en-US" baseline="0" dirty="0" smtClean="0"/>
              <a:t> is too close to the target temperature, then by the time the next reading comes in, you will have overshot the target by too much.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the challenge is to find the most effective parameters to keep the house comfortable.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1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simple approach to this</a:t>
            </a:r>
            <a:r>
              <a:rPr lang="en-US" baseline="0" dirty="0" smtClean="0"/>
              <a:t> problem is to write a program that takes </a:t>
            </a:r>
            <a:r>
              <a:rPr lang="en-US" baseline="0" dirty="0" err="1" smtClean="0"/>
              <a:t>tOn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tOff</a:t>
            </a:r>
            <a:r>
              <a:rPr lang="en-US" baseline="0" dirty="0" smtClean="0"/>
              <a:t> and h as parameters and simulates the behavior of the house and the thermostat. </a:t>
            </a:r>
          </a:p>
          <a:p>
            <a:r>
              <a:rPr lang="en-US" baseline="0" dirty="0" smtClean="0"/>
              <a:t>The output of this program is a series of temperature readings. </a:t>
            </a:r>
          </a:p>
          <a:p>
            <a:r>
              <a:rPr lang="en-US" baseline="0" dirty="0" smtClean="0"/>
              <a:t>Our goal is to keep the house at a pleasant 75deg, we can write an error function that gives us a measure of how close our temperature readings are to the desired temperature. </a:t>
            </a:r>
          </a:p>
          <a:p>
            <a:r>
              <a:rPr lang="en-US" baseline="0" dirty="0" smtClean="0"/>
              <a:t>This error function is also our program, and our goal, is to find values that minimize its output.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this point, the problem is no longer a parameter synthesis problem; it’s a problem of how to find values that minimize the output of a complicated program.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6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9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minimization has long been a problem of interest for numerical analysis,</a:t>
            </a:r>
            <a:r>
              <a:rPr lang="en-US" baseline="0" dirty="0" smtClean="0"/>
              <a:t> so one intriguing idea is to use a standard numerical minimization technique to minimize the Error function. </a:t>
            </a:r>
          </a:p>
          <a:p>
            <a:endParaRPr lang="en-US" dirty="0" smtClean="0"/>
          </a:p>
          <a:p>
            <a:r>
              <a:rPr lang="en-US" dirty="0" smtClean="0"/>
              <a:t>For example, could we use simple gradient descent algorithm to</a:t>
            </a:r>
            <a:r>
              <a:rPr lang="en-US" baseline="0" dirty="0" smtClean="0"/>
              <a:t> find a minimum for our function. The problem is that our Error function is not a particularly well behaved function; specifically, the function is full of plateaus and </a:t>
            </a:r>
            <a:r>
              <a:rPr lang="en-US" baseline="0" dirty="0" err="1" smtClean="0"/>
              <a:t>discountinuities</a:t>
            </a:r>
            <a:r>
              <a:rPr lang="en-US" baseline="0" dirty="0" smtClean="0"/>
              <a:t> as a result of the discrete control flow inside the function.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problem for gradient descent, because for all practical purposes, there is no gradient. In fact, it is a problem for many of the most effective minimization algorithms because they all rely on some kind of continuity and even differentiability assumption.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3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this approach seems like a dead end, but it raises the</a:t>
            </a:r>
            <a:r>
              <a:rPr lang="en-US" baseline="0" dirty="0" smtClean="0"/>
              <a:t> question: is it possible to approximate the program with a continuous function, one that works well with these numerical methods? </a:t>
            </a:r>
          </a:p>
          <a:p>
            <a:r>
              <a:rPr lang="en-US" baseline="0" dirty="0" smtClean="0"/>
              <a:t>Because if we can do that, we could use these optimization methods for a whole range of program analysis problems, not just parameter synthesis, but potentially even bug finding.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really the big idea of this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C47DD-BE46-9642-8B64-51C9324690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5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0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numerically,</a:t>
            </a:r>
            <a:r>
              <a:rPr lang="en-US" baseline="0" dirty="0" smtClean="0"/>
              <a:t> as it would require us to </a:t>
            </a:r>
            <a:r>
              <a:rPr lang="en-US" baseline="0" dirty="0" err="1" smtClean="0"/>
              <a:t>discretize</a:t>
            </a:r>
            <a:r>
              <a:rPr lang="en-US" baseline="0" dirty="0" smtClean="0"/>
              <a:t>. This would miss important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BE56-3C47-3B46-BE83-DC7D8776CF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1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.pd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2" Type="http://schemas.openxmlformats.org/officeDocument/2006/relationships/image" Target="../media/image11.pdf"/><Relationship Id="rId17" Type="http://schemas.openxmlformats.org/officeDocument/2006/relationships/image" Target="../media/image4.png"/><Relationship Id="rId2" Type="http://schemas.openxmlformats.org/officeDocument/2006/relationships/image" Target="../media/image1.jpeg"/><Relationship Id="rId16" Type="http://schemas.openxmlformats.org/officeDocument/2006/relationships/image" Target="../media/image15.pdf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.png"/><Relationship Id="rId14" Type="http://schemas.openxmlformats.org/officeDocument/2006/relationships/image" Target="../media/image13.pd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file:///C:\Users\Armando\Documents\suckyparallelParking.avi" TargetMode="External"/><Relationship Id="rId7" Type="http://schemas.openxmlformats.org/officeDocument/2006/relationships/image" Target="../media/image65.png"/><Relationship Id="rId2" Type="http://schemas.openxmlformats.org/officeDocument/2006/relationships/video" Target="file:///C:\Users\Armando\Documents\goodparallelParking.avi" TargetMode="External"/><Relationship Id="rId1" Type="http://schemas.microsoft.com/office/2007/relationships/media" Target="file:///C:\Users\Armando\Documents\goodparallelParking.avi" TargetMode="Externa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video" Target="file:///C:\Users\Armando\Documents\suckyparallelParking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8.png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6.png"/><Relationship Id="rId10" Type="http://schemas.openxmlformats.org/officeDocument/2006/relationships/image" Target="../media/image75.png"/><Relationship Id="rId9" Type="http://schemas.openxmlformats.org/officeDocument/2006/relationships/image" Target="../media/image2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10" Type="http://schemas.openxmlformats.org/officeDocument/2006/relationships/image" Target="../media/image85.png"/><Relationship Id="rId4" Type="http://schemas.openxmlformats.org/officeDocument/2006/relationships/image" Target="../media/image68.emf"/><Relationship Id="rId9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76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84.png"/><Relationship Id="rId4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430.png"/><Relationship Id="rId7" Type="http://schemas.openxmlformats.org/officeDocument/2006/relationships/image" Target="../media/image109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451.png"/><Relationship Id="rId10" Type="http://schemas.openxmlformats.org/officeDocument/2006/relationships/image" Target="../media/image501.png"/><Relationship Id="rId4" Type="http://schemas.openxmlformats.org/officeDocument/2006/relationships/image" Target="../media/image440.png"/><Relationship Id="rId9" Type="http://schemas.openxmlformats.org/officeDocument/2006/relationships/image" Target="../media/image49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80.png"/><Relationship Id="rId18" Type="http://schemas.openxmlformats.org/officeDocument/2006/relationships/image" Target="../media/image600.png"/><Relationship Id="rId3" Type="http://schemas.openxmlformats.org/officeDocument/2006/relationships/image" Target="../media/image450.png"/><Relationship Id="rId21" Type="http://schemas.openxmlformats.org/officeDocument/2006/relationships/image" Target="../media/image114.png"/><Relationship Id="rId7" Type="http://schemas.openxmlformats.org/officeDocument/2006/relationships/image" Target="../media/image490.png"/><Relationship Id="rId12" Type="http://schemas.openxmlformats.org/officeDocument/2006/relationships/image" Target="../media/image570.png"/><Relationship Id="rId17" Type="http://schemas.openxmlformats.org/officeDocument/2006/relationships/image" Target="../media/image530.png"/><Relationship Id="rId2" Type="http://schemas.openxmlformats.org/officeDocument/2006/relationships/image" Target="../media/image113.png"/><Relationship Id="rId16" Type="http://schemas.openxmlformats.org/officeDocument/2006/relationships/image" Target="../media/image520.png"/><Relationship Id="rId20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560.png"/><Relationship Id="rId5" Type="http://schemas.openxmlformats.org/officeDocument/2006/relationships/image" Target="../media/image470.png"/><Relationship Id="rId15" Type="http://schemas.openxmlformats.org/officeDocument/2006/relationships/image" Target="../media/image510.png"/><Relationship Id="rId10" Type="http://schemas.openxmlformats.org/officeDocument/2006/relationships/image" Target="../media/image550.png"/><Relationship Id="rId19" Type="http://schemas.openxmlformats.org/officeDocument/2006/relationships/image" Target="../media/image610.png"/><Relationship Id="rId4" Type="http://schemas.openxmlformats.org/officeDocument/2006/relationships/image" Target="../media/image460.png"/><Relationship Id="rId9" Type="http://schemas.openxmlformats.org/officeDocument/2006/relationships/image" Target="../media/image540.png"/><Relationship Id="rId14" Type="http://schemas.openxmlformats.org/officeDocument/2006/relationships/image" Target="../media/image5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78.emf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78.emf"/><Relationship Id="rId7" Type="http://schemas.openxmlformats.org/officeDocument/2006/relationships/image" Target="../media/image670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77.emf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125.png"/><Relationship Id="rId5" Type="http://schemas.openxmlformats.org/officeDocument/2006/relationships/image" Target="../media/image760.png"/><Relationship Id="rId15" Type="http://schemas.openxmlformats.org/officeDocument/2006/relationships/image" Target="../media/image134.png"/><Relationship Id="rId10" Type="http://schemas.openxmlformats.org/officeDocument/2006/relationships/image" Target="../media/image700.png"/><Relationship Id="rId19" Type="http://schemas.openxmlformats.org/officeDocument/2006/relationships/image" Target="../media/image138.png"/><Relationship Id="rId4" Type="http://schemas.openxmlformats.org/officeDocument/2006/relationships/image" Target="../media/image750.png"/><Relationship Id="rId9" Type="http://schemas.openxmlformats.org/officeDocument/2006/relationships/image" Target="../media/image130.png"/><Relationship Id="rId14" Type="http://schemas.openxmlformats.org/officeDocument/2006/relationships/image" Target="../media/image13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22</a:t>
            </a:r>
            <a:br>
              <a:rPr lang="en-US" dirty="0" smtClean="0"/>
            </a:br>
            <a:r>
              <a:rPr lang="en-US" dirty="0" smtClean="0"/>
              <a:t>Synthesis with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158782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Armando Solar-Lezama with slides from Swarat Chaudhuri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Gaussian Smoothing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87530" y="3028602"/>
            <a:ext cx="1581149" cy="1086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1" y="3325481"/>
            <a:ext cx="114306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800000"/>
                </a:solidFill>
              </a:rPr>
              <a:t>Input </a:t>
            </a:r>
            <a:r>
              <a:rPr lang="en-US" sz="2600" dirty="0" err="1">
                <a:solidFill>
                  <a:srgbClr val="800000"/>
                </a:solidFill>
              </a:rPr>
              <a:t>x</a:t>
            </a:r>
            <a:endParaRPr lang="en-US" sz="2600" dirty="0">
              <a:solidFill>
                <a:srgbClr val="8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50299" y="3329385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98545" y="3125425"/>
            <a:ext cx="129540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800000"/>
                </a:solidFill>
              </a:rPr>
              <a:t>Output value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461314" y="3329385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Execute on a distribution instead of a value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88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Gaussian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Execute on a distribution instead of a value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Expected value </a:t>
            </a:r>
            <a:r>
              <a:rPr lang="en-US" dirty="0" err="1" smtClean="0"/>
              <a:t>smooths</a:t>
            </a:r>
            <a:r>
              <a:rPr lang="en-US" dirty="0" smtClean="0"/>
              <a:t> discontinuities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87530" y="3014109"/>
            <a:ext cx="1581149" cy="1086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1" y="2521667"/>
            <a:ext cx="114306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800000"/>
                </a:solidFill>
              </a:rPr>
              <a:t>Input </a:t>
            </a:r>
            <a:r>
              <a:rPr lang="en-US" sz="2600" dirty="0" err="1">
                <a:solidFill>
                  <a:srgbClr val="800000"/>
                </a:solidFill>
              </a:rPr>
              <a:t>x</a:t>
            </a:r>
            <a:endParaRPr lang="en-US" sz="2600" dirty="0">
              <a:solidFill>
                <a:srgbClr val="8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30108" y="3314892"/>
            <a:ext cx="475293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461314" y="3314892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 l="5186" r="4122"/>
          <a:stretch>
            <a:fillRect/>
          </a:stretch>
        </p:blipFill>
        <p:spPr bwMode="auto">
          <a:xfrm>
            <a:off x="2866547" y="2934767"/>
            <a:ext cx="1676400" cy="124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85094" y="4158496"/>
            <a:ext cx="2039307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800000"/>
                </a:solidFill>
              </a:rPr>
              <a:t>Distribution centered at x</a:t>
            </a:r>
          </a:p>
        </p:txBody>
      </p:sp>
      <p:sp>
        <p:nvSpPr>
          <p:cNvPr id="11" name="Right Arrow 10"/>
          <p:cNvSpPr/>
          <p:nvPr/>
        </p:nvSpPr>
        <p:spPr>
          <a:xfrm rot="1924867">
            <a:off x="2076641" y="3095500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/>
          <a:srcRect l="5186" r="4122"/>
          <a:stretch>
            <a:fillRect/>
          </a:stretch>
        </p:blipFill>
        <p:spPr bwMode="auto">
          <a:xfrm>
            <a:off x="8610600" y="2852360"/>
            <a:ext cx="1066800" cy="157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2" y="2119107"/>
            <a:ext cx="205739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800000"/>
                </a:solidFill>
              </a:rPr>
              <a:t>Output distribution</a:t>
            </a:r>
          </a:p>
        </p:txBody>
      </p:sp>
      <p:sp>
        <p:nvSpPr>
          <p:cNvPr id="13" name="Right Arrow 12"/>
          <p:cNvSpPr/>
          <p:nvPr/>
        </p:nvSpPr>
        <p:spPr>
          <a:xfrm rot="5124950">
            <a:off x="8838775" y="4263804"/>
            <a:ext cx="588806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04169" y="4724400"/>
            <a:ext cx="205739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800000"/>
                </a:solidFill>
              </a:rPr>
              <a:t>Expected value</a:t>
            </a:r>
          </a:p>
        </p:txBody>
      </p:sp>
    </p:spTree>
    <p:extLst>
      <p:ext uri="{BB962C8B-B14F-4D97-AF65-F5344CB8AC3E}">
        <p14:creationId xmlns:p14="http://schemas.microsoft.com/office/powerpoint/2010/main" val="21457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Smoothing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Parameterized by a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Corresponds to 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dev</a:t>
                </a:r>
                <a:r>
                  <a:rPr lang="en-US" dirty="0" smtClean="0"/>
                  <a:t> when smoothing with Gaussian noise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971801" y="3048001"/>
          <a:ext cx="6029325" cy="3595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252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Smoothing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Parameterized by a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Corresponds to 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dev</a:t>
                </a:r>
                <a:r>
                  <a:rPr lang="en-US" dirty="0" smtClean="0"/>
                  <a:t> when smoothing with Gaussian noise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3242252"/>
            <a:ext cx="6035563" cy="3603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038" y="3225800"/>
            <a:ext cx="6035563" cy="3603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038" y="3229552"/>
            <a:ext cx="6035563" cy="3596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038" y="3242252"/>
            <a:ext cx="6035563" cy="3596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2640" y="3226504"/>
            <a:ext cx="6041660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40" y="3226504"/>
            <a:ext cx="6041660" cy="3603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Smoothing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𝑠𝑚𝑜𝑜𝑡h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parameterized by a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Corresponds to 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dev</a:t>
                </a:r>
                <a:r>
                  <a:rPr lang="en-US" dirty="0" smtClean="0"/>
                  <a:t> when smoothing with Gaussian noise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6673850" y="2637894"/>
            <a:ext cx="2743200" cy="812096"/>
          </a:xfrm>
          <a:prstGeom prst="wedgeRoundRectCallout">
            <a:avLst>
              <a:gd name="adj1" fmla="val -28703"/>
              <a:gd name="adj2" fmla="val 18291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Minima of smooth function is different from minima of the original</a:t>
            </a:r>
          </a:p>
        </p:txBody>
      </p:sp>
    </p:spTree>
    <p:extLst>
      <p:ext uri="{BB962C8B-B14F-4D97-AF65-F5344CB8AC3E}">
        <p14:creationId xmlns:p14="http://schemas.microsoft.com/office/powerpoint/2010/main" val="13355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Numerical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0888" y="2357733"/>
                <a:ext cx="781451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𝑠𝑡𝑎𝑟𝑡𝑖𝑛𝑔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𝑝𝑜𝑖𝑛𝑡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𝑏𝑒𝑡𝑎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𝑊h𝑖𝑙𝑒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dirty="0"/>
                  <a:t>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𝑜𝑝𝑡𝑖𝑚𝑖𝑧𝑒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𝑠𝑚𝑜𝑜𝑡h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𝑠𝑡𝑎𝑟𝑡𝑖𝑛𝑔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𝑟𝑒𝑡𝑢𝑟𝑛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888" y="2357733"/>
                <a:ext cx="7814512" cy="2677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5"/>
              <p:cNvSpPr/>
              <p:nvPr/>
            </p:nvSpPr>
            <p:spPr>
              <a:xfrm>
                <a:off x="5257800" y="4658632"/>
                <a:ext cx="1676400" cy="685800"/>
              </a:xfrm>
              <a:prstGeom prst="wedgeEllipseCallout">
                <a:avLst>
                  <a:gd name="adj1" fmla="val -61792"/>
                  <a:gd name="adj2" fmla="val -7268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658632"/>
                <a:ext cx="1676400" cy="685800"/>
              </a:xfrm>
              <a:prstGeom prst="wedgeEllipseCallout">
                <a:avLst>
                  <a:gd name="adj1" fmla="val -61792"/>
                  <a:gd name="adj2" fmla="val -7268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4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Numerical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Very general procedure</a:t>
                </a:r>
              </a:p>
              <a:p>
                <a:r>
                  <a:rPr lang="en-US" dirty="0" smtClean="0"/>
                  <a:t>Steps:</a:t>
                </a:r>
              </a:p>
              <a:p>
                <a:pPr lvl="1"/>
                <a:r>
                  <a:rPr lang="en-US" dirty="0" smtClean="0"/>
                  <a:t>Frame your problem as an optimization problem</a:t>
                </a:r>
              </a:p>
              <a:p>
                <a:pPr lvl="1"/>
                <a:r>
                  <a:rPr lang="en-US" dirty="0" smtClean="0"/>
                  <a:t>Define a parameterized smoothing procedure</a:t>
                </a:r>
              </a:p>
              <a:p>
                <a:pPr lvl="1"/>
                <a:r>
                  <a:rPr lang="en-US" dirty="0" smtClean="0"/>
                  <a:t>Run the algorithm</a:t>
                </a:r>
              </a:p>
              <a:p>
                <a:r>
                  <a:rPr lang="en-US" dirty="0" smtClean="0"/>
                  <a:t>Smoothing doesn’t have to be perfect</a:t>
                </a:r>
              </a:p>
              <a:p>
                <a:pPr lvl="1"/>
                <a:r>
                  <a:rPr lang="en-US" dirty="0" smtClean="0"/>
                  <a:t>But it should approximate the desired function in the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69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Euler: </a:t>
            </a:r>
            <a:br>
              <a:rPr lang="en-US" dirty="0" smtClean="0"/>
            </a:br>
            <a:r>
              <a:rPr lang="en-US" dirty="0" smtClean="0"/>
              <a:t>SNS for programs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in Euler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Symbolic Gaussian Smoothing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simply the standard deviation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Quantifier alternation is handled through fixed test harnesses</a:t>
                </a:r>
              </a:p>
              <a:p>
                <a:pPr lvl="1"/>
                <a:r>
                  <a:rPr lang="en-US" dirty="0"/>
                  <a:t>n</a:t>
                </a:r>
                <a:r>
                  <a:rPr lang="en-US" smtClean="0"/>
                  <a:t>ot </a:t>
                </a:r>
                <a:r>
                  <a:rPr lang="en-US" dirty="0" smtClean="0"/>
                  <a:t>ideal, </a:t>
                </a:r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ut works well in practice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5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43401" y="1447800"/>
            <a:ext cx="5943599" cy="4572000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75233" y="3720427"/>
            <a:ext cx="537173" cy="228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35" y="286341"/>
            <a:ext cx="9601200" cy="868362"/>
          </a:xfrm>
        </p:spPr>
        <p:txBody>
          <a:bodyPr>
            <a:noAutofit/>
          </a:bodyPr>
          <a:lstStyle/>
          <a:p>
            <a:r>
              <a:rPr lang="en-US" dirty="0" smtClean="0"/>
              <a:t>Smoothed Numerical Search in Euler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17993" y="3577220"/>
            <a:ext cx="1395377" cy="1235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>
                <a:solidFill>
                  <a:srgbClr val="000000"/>
                </a:solidFill>
              </a:rPr>
              <a:t>Nelder</a:t>
            </a:r>
            <a:r>
              <a:rPr lang="en-US" sz="1700" dirty="0">
                <a:solidFill>
                  <a:srgbClr val="000000"/>
                </a:solidFill>
              </a:rPr>
              <a:t>-mead</a:t>
            </a:r>
          </a:p>
          <a:p>
            <a:pPr algn="ctr"/>
            <a:r>
              <a:rPr lang="en-US" sz="1700" dirty="0">
                <a:solidFill>
                  <a:srgbClr val="000000"/>
                </a:solidFill>
              </a:rPr>
              <a:t>simplex search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07134" y="3120548"/>
            <a:ext cx="1625133" cy="262720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61085" y="4114073"/>
            <a:ext cx="951320" cy="4008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455" y="2286000"/>
            <a:ext cx="10429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Sketch</a:t>
            </a:r>
          </a:p>
          <a:p>
            <a:r>
              <a:rPr lang="en-US" sz="2100" dirty="0"/>
              <a:t>(.</a:t>
            </a:r>
            <a:r>
              <a:rPr lang="en-US" sz="2100" dirty="0" err="1"/>
              <a:t>sk</a:t>
            </a:r>
            <a:r>
              <a:rPr lang="en-US" sz="2100" dirty="0"/>
              <a:t> file)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4663" y="3338774"/>
            <a:ext cx="1121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Euler </a:t>
            </a:r>
            <a:br>
              <a:rPr lang="en-US" sz="2000" b="1" dirty="0"/>
            </a:br>
            <a:r>
              <a:rPr lang="en-US" sz="2000" b="1" dirty="0"/>
              <a:t>compiler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09471" y="2286000"/>
            <a:ext cx="1762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/>
              <a:t>Optimization </a:t>
            </a:r>
            <a:br>
              <a:rPr lang="en-US" sz="2100" b="1" dirty="0"/>
            </a:br>
            <a:r>
              <a:rPr lang="en-US" sz="2100" b="1" dirty="0"/>
              <a:t>backend (GSL)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9512" y="2317961"/>
            <a:ext cx="13960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/>
              <a:t>Executable</a:t>
            </a:r>
          </a:p>
          <a:p>
            <a:pPr algn="ctr"/>
            <a:r>
              <a:rPr lang="en-US" sz="2100" dirty="0"/>
              <a:t>(.out file)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69460" y="3677329"/>
            <a:ext cx="1229964" cy="978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rgbClr val="000000"/>
                </a:solidFill>
              </a:rPr>
              <a:t>program() {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… </a:t>
            </a:r>
            <a:r>
              <a:rPr lang="en-US" sz="1700" b="1" dirty="0">
                <a:solidFill>
                  <a:srgbClr val="000000"/>
                </a:solidFill>
              </a:rPr>
              <a:t>??</a:t>
            </a:r>
            <a:r>
              <a:rPr lang="en-US" sz="1700" dirty="0">
                <a:solidFill>
                  <a:srgbClr val="000000"/>
                </a:solidFill>
              </a:rPr>
              <a:t> ...</a:t>
            </a:r>
          </a:p>
          <a:p>
            <a:r>
              <a:rPr lang="en-US" sz="17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81200" y="3056627"/>
            <a:ext cx="1393100" cy="26591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48883" y="4562746"/>
            <a:ext cx="1776419" cy="978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 err="1">
                <a:solidFill>
                  <a:srgbClr val="000000"/>
                </a:solidFill>
              </a:rPr>
              <a:t>smoothParallel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(β, </a:t>
            </a:r>
            <a:r>
              <a:rPr lang="en-US" sz="1700" b="1" dirty="0">
                <a:solidFill>
                  <a:srgbClr val="000000"/>
                </a:solidFill>
              </a:rPr>
              <a:t>x</a:t>
            </a:r>
            <a:r>
              <a:rPr lang="en-US" sz="1700" dirty="0">
                <a:solidFill>
                  <a:srgbClr val="000000"/>
                </a:solidFill>
              </a:rPr>
              <a:t>) {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   … x ..</a:t>
            </a:r>
          </a:p>
          <a:p>
            <a:r>
              <a:rPr lang="en-US" sz="17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05529" y="3088588"/>
            <a:ext cx="2163969" cy="26591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30604" y="3254717"/>
            <a:ext cx="1293684" cy="7083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rgbClr val="000000"/>
                </a:solidFill>
              </a:rPr>
              <a:t>main () { … }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8886657" y="5857503"/>
            <a:ext cx="653048" cy="4335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9095301">
            <a:off x="6786163" y="4481527"/>
            <a:ext cx="1306643" cy="4008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5728719" y="4254187"/>
            <a:ext cx="583751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80533" y="4114074"/>
            <a:ext cx="1239267" cy="218281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rot="19821244">
            <a:off x="6844482" y="4902906"/>
            <a:ext cx="1508170" cy="2589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98047" y="4004671"/>
            <a:ext cx="3153719" cy="1317749"/>
            <a:chOff x="774046" y="3743316"/>
            <a:chExt cx="3153719" cy="1317749"/>
          </a:xfrm>
        </p:grpSpPr>
        <p:sp>
          <p:nvSpPr>
            <p:cNvPr id="3" name="Oval 2"/>
            <p:cNvSpPr/>
            <p:nvPr/>
          </p:nvSpPr>
          <p:spPr>
            <a:xfrm>
              <a:off x="774046" y="3743316"/>
              <a:ext cx="274320" cy="274320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653445" y="4786745"/>
              <a:ext cx="274320" cy="274320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3" idx="5"/>
              <a:endCxn id="34" idx="2"/>
            </p:cNvCxnSpPr>
            <p:nvPr/>
          </p:nvCxnSpPr>
          <p:spPr>
            <a:xfrm>
              <a:off x="1008193" y="3977463"/>
              <a:ext cx="2645252" cy="9464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371577" y="1447801"/>
            <a:ext cx="3226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Euler Search Procedure</a:t>
            </a:r>
          </a:p>
        </p:txBody>
      </p:sp>
      <p:sp>
        <p:nvSpPr>
          <p:cNvPr id="40" name="Right Arrow 39"/>
          <p:cNvSpPr/>
          <p:nvPr/>
        </p:nvSpPr>
        <p:spPr>
          <a:xfrm rot="1612365">
            <a:off x="6880454" y="3658571"/>
            <a:ext cx="1306643" cy="4008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63753" y="6400802"/>
                <a:ext cx="508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753" y="6400802"/>
                <a:ext cx="50840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7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3" grpId="0" animBg="1"/>
      <p:bldP spid="24" grpId="0" animBg="1"/>
      <p:bldP spid="26" grpId="0" animBg="1"/>
      <p:bldP spid="27" grpId="0" animBg="1"/>
      <p:bldP spid="28" grpId="0" animBg="1"/>
      <p:bldP spid="38" grpId="0"/>
      <p:bldP spid="4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Find a (hopefully global) minima of a function</a:t>
            </a:r>
          </a:p>
          <a:p>
            <a:pPr lvl="1"/>
            <a:r>
              <a:rPr lang="en-US" dirty="0" smtClean="0"/>
              <a:t>Sample the function on a small set of values</a:t>
            </a:r>
          </a:p>
          <a:p>
            <a:pPr lvl="1"/>
            <a:r>
              <a:rPr lang="en-US" dirty="0" smtClean="0"/>
              <a:t>Based on the result sample in a new set of locations</a:t>
            </a:r>
          </a:p>
          <a:p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3468814" y="3668062"/>
            <a:ext cx="2760193" cy="2732739"/>
            <a:chOff x="2520006" y="1938338"/>
            <a:chExt cx="2456210" cy="2394880"/>
          </a:xfrm>
        </p:grpSpPr>
        <p:pic>
          <p:nvPicPr>
            <p:cNvPr id="5" name="Picture 4" descr="smoothqu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0006" y="1938338"/>
              <a:ext cx="2456210" cy="2394880"/>
            </a:xfrm>
            <a:prstGeom prst="rect">
              <a:avLst/>
            </a:prstGeom>
          </p:spPr>
        </p:pic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748111" y="2976563"/>
              <a:ext cx="106363" cy="4286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854476" y="3405188"/>
              <a:ext cx="217270" cy="266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462145" y="2762251"/>
              <a:ext cx="322741" cy="214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071746" y="3671888"/>
              <a:ext cx="438228" cy="266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454525" y="5544573"/>
            <a:ext cx="241300" cy="2032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184900" y="4782904"/>
            <a:ext cx="215900" cy="2921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082762" y="3984391"/>
            <a:ext cx="1244600" cy="4191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162801" y="3894586"/>
            <a:ext cx="3429000" cy="1599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3" dirty="0"/>
              <a:t>Gradient descent</a:t>
            </a:r>
          </a:p>
          <a:p>
            <a:r>
              <a:rPr lang="en-US" sz="2703" dirty="0"/>
              <a:t>Newton iteration</a:t>
            </a:r>
            <a:br>
              <a:rPr lang="en-US" sz="2703" dirty="0"/>
            </a:br>
            <a:r>
              <a:rPr lang="en-US" sz="2703" dirty="0"/>
              <a:t>…</a:t>
            </a:r>
            <a:r>
              <a:rPr lang="en-US" sz="2811" dirty="0"/>
              <a:t/>
            </a:r>
            <a:br>
              <a:rPr lang="en-US" sz="2811" dirty="0"/>
            </a:br>
            <a:endParaRPr lang="en-US" sz="2811" dirty="0"/>
          </a:p>
        </p:txBody>
      </p:sp>
    </p:spTree>
    <p:extLst>
      <p:ext uri="{BB962C8B-B14F-4D97-AF65-F5344CB8AC3E}">
        <p14:creationId xmlns:p14="http://schemas.microsoft.com/office/powerpoint/2010/main" val="15235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600" dirty="0"/>
              <a:t>How do we execute a program on a distribution of inputs? </a:t>
            </a:r>
          </a:p>
          <a:p>
            <a:pPr lvl="1"/>
            <a:r>
              <a:rPr lang="en-US" sz="2500" dirty="0"/>
              <a:t>Not by sampling</a:t>
            </a:r>
          </a:p>
          <a:p>
            <a:pPr lvl="2"/>
            <a:r>
              <a:rPr lang="en-US" sz="2100" dirty="0"/>
              <a:t>we would miss essential features of the search landscape.</a:t>
            </a:r>
          </a:p>
          <a:p>
            <a:pPr lvl="1"/>
            <a:r>
              <a:rPr lang="en-US" sz="2500" dirty="0"/>
              <a:t>Symbolic execution: </a:t>
            </a:r>
          </a:p>
          <a:p>
            <a:pPr lvl="2"/>
            <a:r>
              <a:rPr lang="en-US" sz="2100" dirty="0"/>
              <a:t>propagate symbolic representations of distributions.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91440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91440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914400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86452" y="5131703"/>
            <a:ext cx="1581149" cy="1086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5181600" y="5512919"/>
            <a:ext cx="542862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658193" y="5512919"/>
            <a:ext cx="53333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24800" y="5131703"/>
            <a:ext cx="2590800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Approximation of  expected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output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52538" y="4811170"/>
            <a:ext cx="11430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Input </a:t>
            </a:r>
            <a:r>
              <a:rPr lang="en-US" sz="2400" dirty="0" err="1">
                <a:solidFill>
                  <a:srgbClr val="800000"/>
                </a:solidFill>
              </a:rPr>
              <a:t>x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2094417">
            <a:off x="2703348" y="5411326"/>
            <a:ext cx="744594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 l="5186" r="4122"/>
          <a:stretch>
            <a:fillRect/>
          </a:stretch>
        </p:blipFill>
        <p:spPr bwMode="auto">
          <a:xfrm>
            <a:off x="3429000" y="5131703"/>
            <a:ext cx="1676400" cy="124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16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 animBg="1"/>
      <p:bldP spid="28" grpId="0" animBg="1"/>
      <p:bldP spid="29" grpId="0" animBg="1"/>
      <p:bldP spid="30" grpId="0"/>
      <p:bldP spid="31" grpId="0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 Interpretation: Branch</a:t>
            </a:r>
            <a:endParaRPr 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624263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3751898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624263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7900" y="3751898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5638800" y="3453766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if( x &gt; 0 )</a:t>
            </a:r>
          </a:p>
        </p:txBody>
      </p:sp>
      <p:cxnSp>
        <p:nvCxnSpPr>
          <p:cNvPr id="11" name="Straight Arrow Connector 10"/>
          <p:cNvCxnSpPr>
            <a:stCxn id="10" idx="2"/>
            <a:endCxn id="33" idx="0"/>
          </p:cNvCxnSpPr>
          <p:nvPr/>
        </p:nvCxnSpPr>
        <p:spPr>
          <a:xfrm rot="5400000">
            <a:off x="5449673" y="3711807"/>
            <a:ext cx="500063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  <a:endCxn id="34" idx="0"/>
          </p:cNvCxnSpPr>
          <p:nvPr/>
        </p:nvCxnSpPr>
        <p:spPr>
          <a:xfrm rot="16200000" flipH="1">
            <a:off x="6226970" y="3747163"/>
            <a:ext cx="500063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73260" y="3878699"/>
            <a:ext cx="6194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1" y="3834765"/>
            <a:ext cx="5790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cxnSp>
        <p:nvCxnSpPr>
          <p:cNvPr id="15" name="Straight Arrow Connector 14"/>
          <p:cNvCxnSpPr>
            <a:endCxn id="10" idx="0"/>
          </p:cNvCxnSpPr>
          <p:nvPr/>
        </p:nvCxnSpPr>
        <p:spPr>
          <a:xfrm rot="5400000">
            <a:off x="5877827" y="3224768"/>
            <a:ext cx="457200" cy="79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826145" y="4368165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80740" y="4368165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638800" y="5587366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4" idx="2"/>
            <a:endCxn id="35" idx="0"/>
          </p:cNvCxnSpPr>
          <p:nvPr/>
        </p:nvCxnSpPr>
        <p:spPr>
          <a:xfrm rot="5400000">
            <a:off x="6198870" y="4938265"/>
            <a:ext cx="556260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2"/>
            <a:endCxn id="35" idx="0"/>
          </p:cNvCxnSpPr>
          <p:nvPr/>
        </p:nvCxnSpPr>
        <p:spPr>
          <a:xfrm rot="16200000" flipH="1">
            <a:off x="5421572" y="4902908"/>
            <a:ext cx="556260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6300" y="1371600"/>
            <a:ext cx="2400300" cy="18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05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Interpretation: Join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7274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66700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72440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44780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653540"/>
            <a:ext cx="2743200" cy="215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5638800" y="2100264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if( x &gt; 0 )</a:t>
            </a:r>
          </a:p>
        </p:txBody>
      </p:sp>
      <p:cxnSp>
        <p:nvCxnSpPr>
          <p:cNvPr id="15" name="Straight Arrow Connector 14"/>
          <p:cNvCxnSpPr>
            <a:stCxn id="14" idx="2"/>
            <a:endCxn id="20" idx="0"/>
          </p:cNvCxnSpPr>
          <p:nvPr/>
        </p:nvCxnSpPr>
        <p:spPr>
          <a:xfrm rot="5400000">
            <a:off x="5449673" y="2358305"/>
            <a:ext cx="500063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  <a:endCxn id="21" idx="0"/>
          </p:cNvCxnSpPr>
          <p:nvPr/>
        </p:nvCxnSpPr>
        <p:spPr>
          <a:xfrm rot="16200000" flipH="1">
            <a:off x="6226970" y="2393661"/>
            <a:ext cx="500063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73260" y="252519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1" y="2481263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cxnSp>
        <p:nvCxnSpPr>
          <p:cNvPr id="19" name="Straight Arrow Connector 18"/>
          <p:cNvCxnSpPr>
            <a:endCxn id="14" idx="0"/>
          </p:cNvCxnSpPr>
          <p:nvPr/>
        </p:nvCxnSpPr>
        <p:spPr>
          <a:xfrm rot="5400000">
            <a:off x="5877827" y="1871266"/>
            <a:ext cx="457200" cy="79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826145" y="3014663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80740" y="3014663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38800" y="4233864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1" idx="2"/>
            <a:endCxn id="22" idx="0"/>
          </p:cNvCxnSpPr>
          <p:nvPr/>
        </p:nvCxnSpPr>
        <p:spPr>
          <a:xfrm rot="5400000">
            <a:off x="6198870" y="3584763"/>
            <a:ext cx="556260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 rot="16200000" flipH="1">
            <a:off x="5421572" y="3549406"/>
            <a:ext cx="556260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3.33333E-6 0.1794 " pathEditMode="relative" rAng="0" ptsTypes="AA">
                                      <p:cBhvr>
                                        <p:cTn id="1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17615 " pathEditMode="relative" rAng="0" ptsTypes="AA">
                                      <p:cBhvr>
                                        <p:cTn id="14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Interpretation: Join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638800" y="2100264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if( x &gt; 0 )</a:t>
            </a:r>
          </a:p>
        </p:txBody>
      </p:sp>
      <p:cxnSp>
        <p:nvCxnSpPr>
          <p:cNvPr id="15" name="Straight Arrow Connector 14"/>
          <p:cNvCxnSpPr>
            <a:stCxn id="14" idx="2"/>
            <a:endCxn id="20" idx="0"/>
          </p:cNvCxnSpPr>
          <p:nvPr/>
        </p:nvCxnSpPr>
        <p:spPr>
          <a:xfrm rot="5400000">
            <a:off x="5449673" y="2358305"/>
            <a:ext cx="500063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  <a:endCxn id="21" idx="0"/>
          </p:cNvCxnSpPr>
          <p:nvPr/>
        </p:nvCxnSpPr>
        <p:spPr>
          <a:xfrm rot="16200000" flipH="1">
            <a:off x="6226970" y="2393661"/>
            <a:ext cx="500063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73260" y="2525197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1" y="2481263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cxnSp>
        <p:nvCxnSpPr>
          <p:cNvPr id="19" name="Straight Arrow Connector 18"/>
          <p:cNvCxnSpPr>
            <a:endCxn id="14" idx="0"/>
          </p:cNvCxnSpPr>
          <p:nvPr/>
        </p:nvCxnSpPr>
        <p:spPr>
          <a:xfrm rot="5400000">
            <a:off x="5877827" y="1871266"/>
            <a:ext cx="457200" cy="79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826145" y="3014663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80740" y="3014663"/>
            <a:ext cx="934460" cy="66294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38800" y="4233864"/>
            <a:ext cx="934460" cy="41433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1" idx="2"/>
            <a:endCxn id="22" idx="0"/>
          </p:cNvCxnSpPr>
          <p:nvPr/>
        </p:nvCxnSpPr>
        <p:spPr>
          <a:xfrm rot="5400000">
            <a:off x="6198870" y="3584763"/>
            <a:ext cx="556260" cy="74194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 rot="16200000" flipH="1">
            <a:off x="5421572" y="3549406"/>
            <a:ext cx="556260" cy="81265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86990"/>
            <a:ext cx="2556510" cy="20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9510" y="2514599"/>
            <a:ext cx="2556510" cy="20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2510" y="4796790"/>
            <a:ext cx="2556510" cy="20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2510" y="4796790"/>
            <a:ext cx="2556510" cy="20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6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Interpretation: Assignment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520" y="144780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4720" y="414528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4720" y="414528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4720" y="152400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4720" y="152400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176758" y="2623840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x = x  - y;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191000"/>
            <a:ext cx="338328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00" y="5267980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x =  -y;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97680" y="2895600"/>
            <a:ext cx="655320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36080" y="2897188"/>
            <a:ext cx="655320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92600" y="5559424"/>
            <a:ext cx="655320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31000" y="5561012"/>
            <a:ext cx="655320" cy="1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385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Trick Question: </a:t>
            </a:r>
          </a:p>
          <a:p>
            <a:pPr lvl="1"/>
            <a:r>
              <a:rPr lang="en-US" dirty="0" smtClean="0"/>
              <a:t>Which of the previous approximations is problematic?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95600" y="40767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4381500"/>
            <a:ext cx="7620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40767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2700" y="3962400"/>
            <a:ext cx="3733800" cy="14859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7100" y="3962400"/>
            <a:ext cx="1562100" cy="152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7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Trick Question: </a:t>
            </a:r>
          </a:p>
          <a:p>
            <a:pPr lvl="1"/>
            <a:r>
              <a:rPr lang="en-US" dirty="0" smtClean="0"/>
              <a:t>Which of the previous approximations is problematic?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95600" y="40767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62600" y="4381500"/>
            <a:ext cx="7620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40767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0" y="3962400"/>
            <a:ext cx="3733800" cy="14859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48400" y="3962400"/>
            <a:ext cx="1562100" cy="152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34000" y="4381500"/>
            <a:ext cx="7620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6041530"/>
            <a:ext cx="4989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Merging can introduce discontinuities!</a:t>
            </a:r>
          </a:p>
        </p:txBody>
      </p:sp>
    </p:spTree>
    <p:extLst>
      <p:ext uri="{BB962C8B-B14F-4D97-AF65-F5344CB8AC3E}">
        <p14:creationId xmlns:p14="http://schemas.microsoft.com/office/powerpoint/2010/main" val="39417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3334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  <p:bldP spid="14" grpId="0" animBg="1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Excessive merging can cause problems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211" y="2438401"/>
            <a:ext cx="4584589" cy="2755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211" y="2438401"/>
            <a:ext cx="4584589" cy="275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211" y="2438401"/>
            <a:ext cx="4584589" cy="275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303" y="2438401"/>
            <a:ext cx="4724402" cy="27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9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641" y="228600"/>
            <a:ext cx="8839201" cy="1143000"/>
          </a:xfrm>
        </p:spPr>
        <p:txBody>
          <a:bodyPr>
            <a:normAutofit/>
          </a:bodyPr>
          <a:lstStyle/>
          <a:p>
            <a:r>
              <a:rPr lang="en-US" sz="3000" dirty="0"/>
              <a:t>Parameter synthesis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1" y="1600201"/>
            <a:ext cx="66390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   </a:t>
            </a:r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2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</a:t>
            </a: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/>
              <a:t>;</a:t>
            </a:r>
            <a:r>
              <a:rPr lang="en-US" sz="2200" b="1" dirty="0">
                <a:solidFill>
                  <a:srgbClr val="950000"/>
                </a:solidFill>
              </a:rPr>
              <a:t>  </a:t>
            </a:r>
            <a:br>
              <a:rPr lang="en-US" sz="2200" b="1" dirty="0">
                <a:solidFill>
                  <a:srgbClr val="950000"/>
                </a:solidFill>
              </a:rPr>
            </a:b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2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:=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>
                <a:solidFill>
                  <a:srgbClr val="950000"/>
                </a:solidFill>
              </a:rPr>
              <a:t>; </a:t>
            </a:r>
          </a:p>
          <a:p>
            <a:r>
              <a:rPr lang="en-US" sz="2000" b="1" dirty="0"/>
              <a:t>repeat  (</a:t>
            </a:r>
            <a:r>
              <a:rPr lang="en-US" sz="2000" dirty="0">
                <a:latin typeface="jsMath-cmbx10"/>
              </a:rPr>
              <a:t>every ΔT</a:t>
            </a:r>
            <a:r>
              <a:rPr lang="en-US" sz="2000" b="1" dirty="0">
                <a:latin typeface="jsMath-cmbx10"/>
              </a:rPr>
              <a:t>)</a:t>
            </a:r>
            <a:r>
              <a:rPr lang="en-US" sz="2000" b="1" dirty="0"/>
              <a:t> </a:t>
            </a:r>
            <a:r>
              <a:rPr lang="en-US" sz="2000" dirty="0"/>
              <a:t>  {</a:t>
            </a:r>
          </a:p>
          <a:p>
            <a:r>
              <a:rPr lang="en-US" sz="2000" b="1" dirty="0"/>
              <a:t>     if </a:t>
            </a:r>
            <a:r>
              <a:rPr lang="en-US" sz="2000" dirty="0"/>
              <a:t>(stage = BACK &amp;&amp; time &gt; 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</a:p>
          <a:p>
            <a:r>
              <a:rPr lang="en-US" sz="2000" dirty="0"/>
              <a:t>           stage = INTURN;</a:t>
            </a:r>
          </a:p>
          <a:p>
            <a:r>
              <a:rPr lang="en-US" sz="2000" dirty="0"/>
              <a:t>   </a:t>
            </a:r>
            <a:r>
              <a:rPr lang="en-US" sz="2000" b="1" dirty="0"/>
              <a:t>  if </a:t>
            </a:r>
            <a:r>
              <a:rPr lang="en-US" sz="2000" dirty="0"/>
              <a:t>(stage = INTURN) {</a:t>
            </a:r>
          </a:p>
          <a:p>
            <a:r>
              <a:rPr lang="en-US" sz="2000" dirty="0"/>
              <a:t>          </a:t>
            </a:r>
            <a:r>
              <a:rPr lang="en-US" sz="2000" b="1" dirty="0"/>
              <a:t>if</a:t>
            </a:r>
            <a:r>
              <a:rPr lang="en-US" sz="2000" dirty="0"/>
              <a:t> (time &gt; t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b="1" dirty="0"/>
              <a:t>then</a:t>
            </a:r>
            <a:r>
              <a:rPr lang="en-US" sz="2000" dirty="0"/>
              <a:t> stage = OUTTURN;</a:t>
            </a:r>
          </a:p>
          <a:p>
            <a:r>
              <a:rPr lang="en-US" sz="2000" dirty="0"/>
              <a:t>          angle = angle – A</a:t>
            </a:r>
            <a:r>
              <a:rPr lang="en-US" sz="2000" baseline="-25000" dirty="0"/>
              <a:t>1</a:t>
            </a:r>
            <a:r>
              <a:rPr lang="en-US" sz="2000" dirty="0"/>
              <a:t>; }   </a:t>
            </a:r>
          </a:p>
          <a:p>
            <a:r>
              <a:rPr lang="en-US" sz="2000" dirty="0"/>
              <a:t>  </a:t>
            </a:r>
            <a:r>
              <a:rPr lang="en-US" sz="2000" b="1" dirty="0"/>
              <a:t>   if </a:t>
            </a:r>
            <a:r>
              <a:rPr lang="en-US" sz="2000" dirty="0"/>
              <a:t>(stage = OUTTURN)</a:t>
            </a:r>
          </a:p>
          <a:p>
            <a:r>
              <a:rPr lang="en-US" sz="2000" dirty="0"/>
              <a:t>          angle = angle + A</a:t>
            </a:r>
            <a:r>
              <a:rPr lang="en-US" sz="2000" baseline="-25000" dirty="0"/>
              <a:t>2</a:t>
            </a:r>
            <a:r>
              <a:rPr lang="en-US" sz="2000" dirty="0"/>
              <a:t>;    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moveCar</a:t>
            </a:r>
            <a:r>
              <a:rPr lang="en-US" sz="2000" dirty="0"/>
              <a:t>();  </a:t>
            </a:r>
          </a:p>
          <a:p>
            <a:r>
              <a:rPr lang="en-US" sz="2200" dirty="0"/>
              <a:t>}</a:t>
            </a:r>
          </a:p>
          <a:p>
            <a:r>
              <a:rPr lang="en-US" sz="2000" dirty="0"/>
              <a:t>  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590800" y="2651760"/>
            <a:ext cx="1371600" cy="320041"/>
          </a:xfrm>
          <a:prstGeom prst="rect">
            <a:avLst/>
          </a:prstGeom>
          <a:noFill/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500872" y="5285034"/>
            <a:ext cx="1178436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715256" y="5285034"/>
            <a:ext cx="1295400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4495801" y="6047034"/>
            <a:ext cx="572981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573" y="4188320"/>
            <a:ext cx="1626048" cy="801732"/>
          </a:xfrm>
          <a:prstGeom prst="rect">
            <a:avLst/>
          </a:prstGeom>
        </p:spPr>
      </p:pic>
      <p:grpSp>
        <p:nvGrpSpPr>
          <p:cNvPr id="76" name="Group 26"/>
          <p:cNvGrpSpPr/>
          <p:nvPr/>
        </p:nvGrpSpPr>
        <p:grpSpPr>
          <a:xfrm>
            <a:off x="8451179" y="4118595"/>
            <a:ext cx="930442" cy="946405"/>
            <a:chOff x="7620000" y="2667000"/>
            <a:chExt cx="930442" cy="685800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 flipH="1">
              <a:off x="7620000" y="3015916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H="1">
              <a:off x="8229600" y="26670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8245642" y="33528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80" name="Picture 79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563" y="4188320"/>
            <a:ext cx="1626048" cy="801732"/>
          </a:xfrm>
          <a:prstGeom prst="rect">
            <a:avLst/>
          </a:prstGeom>
        </p:spPr>
      </p:pic>
      <p:grpSp>
        <p:nvGrpSpPr>
          <p:cNvPr id="81" name="Group 26"/>
          <p:cNvGrpSpPr/>
          <p:nvPr/>
        </p:nvGrpSpPr>
        <p:grpSpPr>
          <a:xfrm>
            <a:off x="9295169" y="4118595"/>
            <a:ext cx="930442" cy="946405"/>
            <a:chOff x="7620000" y="2667000"/>
            <a:chExt cx="930442" cy="6858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 flipH="1">
              <a:off x="7620000" y="3015916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flipH="1">
              <a:off x="8229600" y="26670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8245642" y="33528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05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9" y="29189"/>
            <a:ext cx="9797809" cy="1325563"/>
          </a:xfrm>
        </p:spPr>
        <p:txBody>
          <a:bodyPr/>
          <a:lstStyle/>
          <a:p>
            <a:r>
              <a:rPr lang="en-US" dirty="0" smtClean="0"/>
              <a:t>Numerical Optimization for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synthesis problems are best framed as optimization problems</a:t>
            </a:r>
          </a:p>
          <a:p>
            <a:pPr lvl="1"/>
            <a:r>
              <a:rPr lang="en-US" dirty="0" smtClean="0"/>
              <a:t>Especially true for problems involving hybrid systems or probabilities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641" y="228600"/>
            <a:ext cx="8839201" cy="1143000"/>
          </a:xfrm>
        </p:spPr>
        <p:txBody>
          <a:bodyPr>
            <a:normAutofit/>
          </a:bodyPr>
          <a:lstStyle/>
          <a:p>
            <a:r>
              <a:rPr lang="en-US" sz="3000" dirty="0"/>
              <a:t>Parameter synthesis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1" y="1600201"/>
            <a:ext cx="66390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   </a:t>
            </a:r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2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</a:t>
            </a: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/>
              <a:t>;</a:t>
            </a:r>
            <a:r>
              <a:rPr lang="en-US" sz="2200" b="1" dirty="0">
                <a:solidFill>
                  <a:srgbClr val="950000"/>
                </a:solidFill>
              </a:rPr>
              <a:t>  </a:t>
            </a:r>
            <a:br>
              <a:rPr lang="en-US" sz="2200" b="1" dirty="0">
                <a:solidFill>
                  <a:srgbClr val="950000"/>
                </a:solidFill>
              </a:rPr>
            </a:b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2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:=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>
                <a:solidFill>
                  <a:srgbClr val="950000"/>
                </a:solidFill>
              </a:rPr>
              <a:t>; </a:t>
            </a:r>
          </a:p>
          <a:p>
            <a:r>
              <a:rPr lang="en-US" sz="2000" b="1" dirty="0"/>
              <a:t>repeat  (</a:t>
            </a:r>
            <a:r>
              <a:rPr lang="en-US" sz="2000" dirty="0">
                <a:latin typeface="jsMath-cmbx10"/>
              </a:rPr>
              <a:t>every ΔT</a:t>
            </a:r>
            <a:r>
              <a:rPr lang="en-US" sz="2000" b="1" dirty="0">
                <a:latin typeface="jsMath-cmbx10"/>
              </a:rPr>
              <a:t>)</a:t>
            </a:r>
            <a:r>
              <a:rPr lang="en-US" sz="2000" b="1" dirty="0"/>
              <a:t> </a:t>
            </a:r>
            <a:r>
              <a:rPr lang="en-US" sz="2000" dirty="0"/>
              <a:t>  {</a:t>
            </a:r>
          </a:p>
          <a:p>
            <a:r>
              <a:rPr lang="en-US" sz="2000" b="1" dirty="0"/>
              <a:t>     if </a:t>
            </a:r>
            <a:r>
              <a:rPr lang="en-US" sz="2000" dirty="0"/>
              <a:t>(stage = BACK &amp;&amp; time &gt; 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</a:p>
          <a:p>
            <a:r>
              <a:rPr lang="en-US" sz="2000" dirty="0"/>
              <a:t>           stage = INTURN;</a:t>
            </a:r>
          </a:p>
          <a:p>
            <a:r>
              <a:rPr lang="en-US" sz="2000" dirty="0"/>
              <a:t>   </a:t>
            </a:r>
            <a:r>
              <a:rPr lang="en-US" sz="2000" b="1" dirty="0"/>
              <a:t>  if </a:t>
            </a:r>
            <a:r>
              <a:rPr lang="en-US" sz="2000" dirty="0"/>
              <a:t>(stage = INTURN) {</a:t>
            </a:r>
          </a:p>
          <a:p>
            <a:r>
              <a:rPr lang="en-US" sz="2000" dirty="0"/>
              <a:t>          </a:t>
            </a:r>
            <a:r>
              <a:rPr lang="en-US" sz="2000" b="1" dirty="0"/>
              <a:t>if</a:t>
            </a:r>
            <a:r>
              <a:rPr lang="en-US" sz="2000" dirty="0"/>
              <a:t> (time &gt; t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b="1" dirty="0"/>
              <a:t>then</a:t>
            </a:r>
            <a:r>
              <a:rPr lang="en-US" sz="2000" dirty="0"/>
              <a:t> stage = OUTTURN;</a:t>
            </a:r>
          </a:p>
          <a:p>
            <a:r>
              <a:rPr lang="en-US" sz="2000" dirty="0"/>
              <a:t>          angle = angle – A</a:t>
            </a:r>
            <a:r>
              <a:rPr lang="en-US" sz="2000" baseline="-25000" dirty="0"/>
              <a:t>1</a:t>
            </a:r>
            <a:r>
              <a:rPr lang="en-US" sz="2000" dirty="0"/>
              <a:t>; }   </a:t>
            </a:r>
          </a:p>
          <a:p>
            <a:r>
              <a:rPr lang="en-US" sz="2000" dirty="0"/>
              <a:t>  </a:t>
            </a:r>
            <a:r>
              <a:rPr lang="en-US" sz="2000" b="1" dirty="0"/>
              <a:t>   if </a:t>
            </a:r>
            <a:r>
              <a:rPr lang="en-US" sz="2000" dirty="0"/>
              <a:t>(stage = OUTTURN)</a:t>
            </a:r>
          </a:p>
          <a:p>
            <a:r>
              <a:rPr lang="en-US" sz="2000" dirty="0"/>
              <a:t>          angle = angle + A</a:t>
            </a:r>
            <a:r>
              <a:rPr lang="en-US" sz="2000" baseline="-25000" dirty="0"/>
              <a:t>2</a:t>
            </a:r>
            <a:r>
              <a:rPr lang="en-US" sz="2000" dirty="0"/>
              <a:t>;    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moveCar</a:t>
            </a:r>
            <a:r>
              <a:rPr lang="en-US" sz="2000" dirty="0"/>
              <a:t>();  </a:t>
            </a:r>
          </a:p>
          <a:p>
            <a:r>
              <a:rPr lang="en-US" sz="2200" dirty="0"/>
              <a:t>}</a:t>
            </a:r>
          </a:p>
          <a:p>
            <a:r>
              <a:rPr lang="en-US" sz="2000" dirty="0"/>
              <a:t>  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590800" y="3255263"/>
            <a:ext cx="1676400" cy="326138"/>
          </a:xfrm>
          <a:prstGeom prst="rect">
            <a:avLst/>
          </a:prstGeom>
          <a:noFill/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500872" y="5285034"/>
            <a:ext cx="1178436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715256" y="5285034"/>
            <a:ext cx="1295400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4495801" y="6048622"/>
            <a:ext cx="572981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573" y="4188320"/>
            <a:ext cx="1626048" cy="801732"/>
          </a:xfrm>
          <a:prstGeom prst="rect">
            <a:avLst/>
          </a:prstGeom>
        </p:spPr>
      </p:pic>
      <p:grpSp>
        <p:nvGrpSpPr>
          <p:cNvPr id="3" name="Group 26"/>
          <p:cNvGrpSpPr/>
          <p:nvPr/>
        </p:nvGrpSpPr>
        <p:grpSpPr>
          <a:xfrm rot="2180526">
            <a:off x="7938427" y="3911434"/>
            <a:ext cx="1337887" cy="1466116"/>
            <a:chOff x="7212555" y="2667000"/>
            <a:chExt cx="1337887" cy="1062402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 rot="8619474" flipV="1">
              <a:off x="7212555" y="3170105"/>
              <a:ext cx="1009621" cy="55929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H="1">
              <a:off x="8229600" y="26670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8245642" y="33528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37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641" y="228600"/>
            <a:ext cx="8839201" cy="1143000"/>
          </a:xfrm>
        </p:spPr>
        <p:txBody>
          <a:bodyPr>
            <a:normAutofit/>
          </a:bodyPr>
          <a:lstStyle/>
          <a:p>
            <a:r>
              <a:rPr lang="en-US" sz="3000" dirty="0"/>
              <a:t>Parameter synthesis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1" y="1600201"/>
            <a:ext cx="66390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   </a:t>
            </a:r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2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</a:t>
            </a: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/>
              <a:t>;</a:t>
            </a:r>
            <a:r>
              <a:rPr lang="en-US" sz="2200" b="1" dirty="0">
                <a:solidFill>
                  <a:srgbClr val="950000"/>
                </a:solidFill>
              </a:rPr>
              <a:t>  </a:t>
            </a:r>
            <a:br>
              <a:rPr lang="en-US" sz="2200" b="1" dirty="0">
                <a:solidFill>
                  <a:srgbClr val="950000"/>
                </a:solidFill>
              </a:rPr>
            </a:b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2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:=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>
                <a:solidFill>
                  <a:srgbClr val="950000"/>
                </a:solidFill>
              </a:rPr>
              <a:t>; </a:t>
            </a:r>
          </a:p>
          <a:p>
            <a:r>
              <a:rPr lang="en-US" sz="2000" b="1" dirty="0"/>
              <a:t>repeat  (</a:t>
            </a:r>
            <a:r>
              <a:rPr lang="en-US" sz="2000" dirty="0">
                <a:latin typeface="jsMath-cmbx10"/>
              </a:rPr>
              <a:t>every ΔT</a:t>
            </a:r>
            <a:r>
              <a:rPr lang="en-US" sz="2000" b="1" dirty="0">
                <a:latin typeface="jsMath-cmbx10"/>
              </a:rPr>
              <a:t>)</a:t>
            </a:r>
            <a:r>
              <a:rPr lang="en-US" sz="2000" b="1" dirty="0"/>
              <a:t> </a:t>
            </a:r>
            <a:r>
              <a:rPr lang="en-US" sz="2000" dirty="0"/>
              <a:t>  {</a:t>
            </a:r>
          </a:p>
          <a:p>
            <a:r>
              <a:rPr lang="en-US" sz="2000" b="1" dirty="0"/>
              <a:t>     if </a:t>
            </a:r>
            <a:r>
              <a:rPr lang="en-US" sz="2000" dirty="0"/>
              <a:t>(stage = BACK &amp;&amp; time &gt; 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</a:p>
          <a:p>
            <a:r>
              <a:rPr lang="en-US" sz="2000" dirty="0"/>
              <a:t>           stage = INTURN;</a:t>
            </a:r>
          </a:p>
          <a:p>
            <a:r>
              <a:rPr lang="en-US" sz="2000" dirty="0"/>
              <a:t>   </a:t>
            </a:r>
            <a:r>
              <a:rPr lang="en-US" sz="2000" b="1" dirty="0"/>
              <a:t>  if </a:t>
            </a:r>
            <a:r>
              <a:rPr lang="en-US" sz="2000" dirty="0"/>
              <a:t>(stage = INTURN) {</a:t>
            </a:r>
          </a:p>
          <a:p>
            <a:r>
              <a:rPr lang="en-US" sz="2000" dirty="0"/>
              <a:t>          </a:t>
            </a:r>
            <a:r>
              <a:rPr lang="en-US" sz="2000" b="1" dirty="0"/>
              <a:t>if</a:t>
            </a:r>
            <a:r>
              <a:rPr lang="en-US" sz="2000" dirty="0"/>
              <a:t> (time &gt; t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b="1" dirty="0"/>
              <a:t>then</a:t>
            </a:r>
            <a:r>
              <a:rPr lang="en-US" sz="2000" dirty="0"/>
              <a:t> stage = OUTTURN;</a:t>
            </a:r>
          </a:p>
          <a:p>
            <a:r>
              <a:rPr lang="en-US" sz="2000" dirty="0"/>
              <a:t>          angle = angle – A</a:t>
            </a:r>
            <a:r>
              <a:rPr lang="en-US" sz="2000" baseline="-25000" dirty="0"/>
              <a:t>1</a:t>
            </a:r>
            <a:r>
              <a:rPr lang="en-US" sz="2000" dirty="0"/>
              <a:t>; }   </a:t>
            </a:r>
          </a:p>
          <a:p>
            <a:r>
              <a:rPr lang="en-US" sz="2000" dirty="0"/>
              <a:t>  </a:t>
            </a:r>
            <a:r>
              <a:rPr lang="en-US" sz="2000" b="1" dirty="0"/>
              <a:t>   if </a:t>
            </a:r>
            <a:r>
              <a:rPr lang="en-US" sz="2000" dirty="0"/>
              <a:t>(stage = OUTTURN)</a:t>
            </a:r>
          </a:p>
          <a:p>
            <a:r>
              <a:rPr lang="en-US" sz="2000" dirty="0"/>
              <a:t>          angle = angle + A</a:t>
            </a:r>
            <a:r>
              <a:rPr lang="en-US" sz="2000" baseline="-25000" dirty="0"/>
              <a:t>2</a:t>
            </a:r>
            <a:r>
              <a:rPr lang="en-US" sz="2000" dirty="0"/>
              <a:t>;    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moveCar</a:t>
            </a:r>
            <a:r>
              <a:rPr lang="en-US" sz="2000" dirty="0"/>
              <a:t>();  </a:t>
            </a:r>
          </a:p>
          <a:p>
            <a:r>
              <a:rPr lang="en-US" sz="2200" dirty="0"/>
              <a:t>}</a:t>
            </a:r>
          </a:p>
          <a:p>
            <a:r>
              <a:rPr lang="en-US" sz="2000" dirty="0"/>
              <a:t>  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590800" y="4114800"/>
            <a:ext cx="1905000" cy="395816"/>
          </a:xfrm>
          <a:prstGeom prst="rect">
            <a:avLst/>
          </a:prstGeom>
          <a:noFill/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500872" y="5285034"/>
            <a:ext cx="1178436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715256" y="5285034"/>
            <a:ext cx="1295400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4495801" y="6048622"/>
            <a:ext cx="572981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36689">
            <a:off x="7085185" y="4695579"/>
            <a:ext cx="1626048" cy="801732"/>
          </a:xfrm>
          <a:prstGeom prst="rect">
            <a:avLst/>
          </a:prstGeom>
        </p:spPr>
      </p:pic>
      <p:grpSp>
        <p:nvGrpSpPr>
          <p:cNvPr id="3" name="Group 26"/>
          <p:cNvGrpSpPr/>
          <p:nvPr/>
        </p:nvGrpSpPr>
        <p:grpSpPr>
          <a:xfrm rot="18422129">
            <a:off x="7269565" y="4111961"/>
            <a:ext cx="1133003" cy="1453074"/>
            <a:chOff x="7417439" y="2142356"/>
            <a:chExt cx="1133003" cy="1210444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 rot="13977871">
              <a:off x="7317142" y="2242653"/>
              <a:ext cx="835807" cy="63521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flipH="1">
              <a:off x="8229600" y="26670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8245642" y="3352800"/>
              <a:ext cx="3048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09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641" y="228600"/>
            <a:ext cx="8839201" cy="1143000"/>
          </a:xfrm>
        </p:spPr>
        <p:txBody>
          <a:bodyPr>
            <a:normAutofit/>
          </a:bodyPr>
          <a:lstStyle/>
          <a:p>
            <a:r>
              <a:rPr lang="en-US" sz="3000" dirty="0"/>
              <a:t>Application : Parameter synthesis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1" y="1600201"/>
            <a:ext cx="66390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   </a:t>
            </a:r>
            <a:r>
              <a:rPr lang="en-US" sz="2200" dirty="0">
                <a:solidFill>
                  <a:srgbClr val="800000"/>
                </a:solidFill>
              </a:rPr>
              <a:t>t</a:t>
            </a:r>
            <a:r>
              <a:rPr lang="en-US" sz="2200" baseline="-25000" dirty="0">
                <a:solidFill>
                  <a:srgbClr val="800000"/>
                </a:solidFill>
              </a:rPr>
              <a:t>2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</a:t>
            </a: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1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/>
              <a:t>;</a:t>
            </a:r>
            <a:r>
              <a:rPr lang="en-US" sz="2200" b="1" dirty="0">
                <a:solidFill>
                  <a:srgbClr val="950000"/>
                </a:solidFill>
              </a:rPr>
              <a:t>  </a:t>
            </a:r>
            <a:br>
              <a:rPr lang="en-US" sz="2200" b="1" dirty="0">
                <a:solidFill>
                  <a:srgbClr val="950000"/>
                </a:solidFill>
              </a:rPr>
            </a:br>
            <a:r>
              <a:rPr lang="en-US" sz="2200" dirty="0">
                <a:solidFill>
                  <a:srgbClr val="950000"/>
                </a:solidFill>
              </a:rPr>
              <a:t>A</a:t>
            </a:r>
            <a:r>
              <a:rPr lang="en-US" sz="2200" baseline="-25000" dirty="0">
                <a:solidFill>
                  <a:srgbClr val="950000"/>
                </a:solidFill>
              </a:rPr>
              <a:t>2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:=</a:t>
            </a:r>
            <a:r>
              <a:rPr lang="en-US" sz="2200" dirty="0">
                <a:solidFill>
                  <a:srgbClr val="950000"/>
                </a:solidFill>
              </a:rPr>
              <a:t>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  <a:r>
              <a:rPr lang="en-US" sz="2200" dirty="0">
                <a:solidFill>
                  <a:srgbClr val="950000"/>
                </a:solidFill>
              </a:rPr>
              <a:t>; </a:t>
            </a:r>
          </a:p>
          <a:p>
            <a:r>
              <a:rPr lang="en-US" sz="2000" b="1" dirty="0"/>
              <a:t>repeat  (</a:t>
            </a:r>
            <a:r>
              <a:rPr lang="en-US" sz="2000" dirty="0">
                <a:latin typeface="jsMath-cmbx10"/>
              </a:rPr>
              <a:t>every ΔT</a:t>
            </a:r>
            <a:r>
              <a:rPr lang="en-US" sz="2000" b="1" dirty="0">
                <a:latin typeface="jsMath-cmbx10"/>
              </a:rPr>
              <a:t>)</a:t>
            </a:r>
            <a:r>
              <a:rPr lang="en-US" sz="2000" b="1" dirty="0"/>
              <a:t> </a:t>
            </a:r>
            <a:r>
              <a:rPr lang="en-US" sz="2000" dirty="0"/>
              <a:t>  {</a:t>
            </a:r>
          </a:p>
          <a:p>
            <a:r>
              <a:rPr lang="en-US" sz="2000" b="1" dirty="0"/>
              <a:t>     if </a:t>
            </a:r>
            <a:r>
              <a:rPr lang="en-US" sz="2000" dirty="0"/>
              <a:t>(stage = BACK &amp;&amp; time &gt; 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</a:p>
          <a:p>
            <a:r>
              <a:rPr lang="en-US" sz="2000" dirty="0"/>
              <a:t>           stage = INTURN;</a:t>
            </a:r>
          </a:p>
          <a:p>
            <a:r>
              <a:rPr lang="en-US" sz="2000" dirty="0"/>
              <a:t>   </a:t>
            </a:r>
            <a:r>
              <a:rPr lang="en-US" sz="2000" b="1" dirty="0"/>
              <a:t>  if </a:t>
            </a:r>
            <a:r>
              <a:rPr lang="en-US" sz="2000" dirty="0"/>
              <a:t>(stage = INTURN) {</a:t>
            </a:r>
          </a:p>
          <a:p>
            <a:r>
              <a:rPr lang="en-US" sz="2000" dirty="0"/>
              <a:t>          </a:t>
            </a:r>
            <a:r>
              <a:rPr lang="en-US" sz="2000" b="1" dirty="0"/>
              <a:t>if</a:t>
            </a:r>
            <a:r>
              <a:rPr lang="en-US" sz="2000" dirty="0"/>
              <a:t> (time &gt; t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b="1" dirty="0"/>
              <a:t>then</a:t>
            </a:r>
            <a:r>
              <a:rPr lang="en-US" sz="2000" dirty="0"/>
              <a:t> stage = OUTTURN;</a:t>
            </a:r>
          </a:p>
          <a:p>
            <a:r>
              <a:rPr lang="en-US" sz="2000" dirty="0"/>
              <a:t>          angle = angle – A</a:t>
            </a:r>
            <a:r>
              <a:rPr lang="en-US" sz="2000" baseline="-25000" dirty="0"/>
              <a:t>1</a:t>
            </a:r>
            <a:r>
              <a:rPr lang="en-US" sz="2000" dirty="0"/>
              <a:t>; }   </a:t>
            </a:r>
          </a:p>
          <a:p>
            <a:r>
              <a:rPr lang="en-US" sz="2000" dirty="0"/>
              <a:t>  </a:t>
            </a:r>
            <a:r>
              <a:rPr lang="en-US" sz="2000" b="1" dirty="0"/>
              <a:t>   if </a:t>
            </a:r>
            <a:r>
              <a:rPr lang="en-US" sz="2000" dirty="0"/>
              <a:t>(stage = OUTTURN)</a:t>
            </a:r>
          </a:p>
          <a:p>
            <a:r>
              <a:rPr lang="en-US" sz="2000" dirty="0"/>
              <a:t>          angle = angle + A</a:t>
            </a:r>
            <a:r>
              <a:rPr lang="en-US" sz="2000" baseline="-25000" dirty="0"/>
              <a:t>2</a:t>
            </a:r>
            <a:r>
              <a:rPr lang="en-US" sz="2000" dirty="0"/>
              <a:t>;    </a:t>
            </a:r>
          </a:p>
          <a:p>
            <a:r>
              <a:rPr lang="en-US" sz="2000" dirty="0"/>
              <a:t>   </a:t>
            </a:r>
            <a:r>
              <a:rPr lang="en-US" sz="2000" dirty="0" err="1"/>
              <a:t>moveCar</a:t>
            </a:r>
            <a:r>
              <a:rPr lang="en-US" sz="2000" dirty="0"/>
              <a:t>();  </a:t>
            </a:r>
          </a:p>
          <a:p>
            <a:r>
              <a:rPr lang="en-US" sz="2200" dirty="0"/>
              <a:t>}</a:t>
            </a:r>
          </a:p>
          <a:p>
            <a:r>
              <a:rPr lang="en-US" sz="2000" dirty="0"/>
              <a:t>   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8505030" y="5285034"/>
            <a:ext cx="1178436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717100" y="5286622"/>
            <a:ext cx="1295400" cy="614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4495801" y="6050210"/>
            <a:ext cx="572981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red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88656">
            <a:off x="6804308" y="5010200"/>
            <a:ext cx="1626048" cy="80173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6509246" y="4834796"/>
            <a:ext cx="1995784" cy="125865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0" idx="3"/>
            <a:endCxn id="69" idx="1"/>
          </p:cNvCxnSpPr>
          <p:nvPr/>
        </p:nvCxnSpPr>
        <p:spPr>
          <a:xfrm flipV="1">
            <a:off x="6012500" y="5592038"/>
            <a:ext cx="249253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92541" y="2738974"/>
            <a:ext cx="4198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800000"/>
                </a:solidFill>
                <a:latin typeface="Calibri"/>
                <a:cs typeface="Calibri"/>
              </a:rPr>
              <a:t>Goal:  minimize Error.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2500" y="1600200"/>
            <a:ext cx="4655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800000"/>
                </a:solidFill>
                <a:latin typeface="Calibri"/>
                <a:cs typeface="Calibri"/>
              </a:rPr>
              <a:t>Error = distance between </a:t>
            </a:r>
            <a:br>
              <a:rPr lang="en-US" sz="2600" b="1" dirty="0">
                <a:solidFill>
                  <a:srgbClr val="800000"/>
                </a:solidFill>
                <a:latin typeface="Calibri"/>
                <a:cs typeface="Calibri"/>
              </a:rPr>
            </a:br>
            <a:r>
              <a:rPr lang="en-US" sz="2600" b="1" dirty="0">
                <a:solidFill>
                  <a:srgbClr val="800000"/>
                </a:solidFill>
                <a:latin typeface="Calibri"/>
                <a:cs typeface="Calibri"/>
              </a:rPr>
              <a:t>ideal and actual final position  </a:t>
            </a:r>
          </a:p>
        </p:txBody>
      </p:sp>
    </p:spTree>
    <p:extLst>
      <p:ext uri="{BB962C8B-B14F-4D97-AF65-F5344CB8AC3E}">
        <p14:creationId xmlns:p14="http://schemas.microsoft.com/office/powerpoint/2010/main" val="10239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of Error function WRT T2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9" y="1477964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5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of Error function WRT T2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9" y="1477964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8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of Error function WRT T2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9" y="1477964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3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of Error function WRT T2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9" y="1477964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Search with Smoothing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9" y="1477964"/>
            <a:ext cx="65103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282448" y="3986072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27648" y="3095016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44184" y="4343400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3647872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50472" y="4466616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52872" y="4748720"/>
            <a:ext cx="73152" cy="73152"/>
          </a:xfrm>
          <a:prstGeom prst="ellipse">
            <a:avLst/>
          </a:prstGeom>
          <a:solidFill>
            <a:schemeClr val="tx2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3" idx="2"/>
          </p:cNvCxnSpPr>
          <p:nvPr/>
        </p:nvCxnSpPr>
        <p:spPr>
          <a:xfrm>
            <a:off x="3502152" y="3684448"/>
            <a:ext cx="2780296" cy="33820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6"/>
          </p:cNvCxnSpPr>
          <p:nvPr/>
        </p:nvCxnSpPr>
        <p:spPr>
          <a:xfrm flipV="1">
            <a:off x="6355600" y="3168168"/>
            <a:ext cx="8624" cy="85448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  <a:endCxn id="8" idx="0"/>
          </p:cNvCxnSpPr>
          <p:nvPr/>
        </p:nvCxnSpPr>
        <p:spPr>
          <a:xfrm>
            <a:off x="5780760" y="4343400"/>
            <a:ext cx="6288" cy="123216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6"/>
          </p:cNvCxnSpPr>
          <p:nvPr/>
        </p:nvCxnSpPr>
        <p:spPr>
          <a:xfrm flipH="1">
            <a:off x="5626025" y="4529056"/>
            <a:ext cx="135161" cy="25624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6" idx="7"/>
          </p:cNvCxnSpPr>
          <p:nvPr/>
        </p:nvCxnSpPr>
        <p:spPr>
          <a:xfrm flipH="1">
            <a:off x="5806623" y="3157455"/>
            <a:ext cx="531738" cy="119665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9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" t="1530" r="670" b="1129"/>
          <a:stretch/>
        </p:blipFill>
        <p:spPr bwMode="auto">
          <a:xfrm>
            <a:off x="2706757" y="2116184"/>
            <a:ext cx="6808304" cy="262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30488" y="2074864"/>
            <a:ext cx="1408112" cy="266985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44538" y="2209801"/>
            <a:ext cx="3194462" cy="266985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2209799"/>
            <a:ext cx="1213262" cy="266985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Errors from different starting points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2209800"/>
            <a:ext cx="990600" cy="2209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44538" y="2209800"/>
            <a:ext cx="3194462" cy="2209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9000" y="2209800"/>
            <a:ext cx="1143000" cy="2209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08814" y="1644134"/>
            <a:ext cx="208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Both are quite good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7864" y="4767872"/>
            <a:ext cx="3524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Result of smoothing is much better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9902" y="1742294"/>
            <a:ext cx="196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Both are quite bad</a:t>
            </a:r>
          </a:p>
        </p:txBody>
      </p:sp>
    </p:spTree>
    <p:extLst>
      <p:ext uri="{BB962C8B-B14F-4D97-AF65-F5344CB8AC3E}">
        <p14:creationId xmlns:p14="http://schemas.microsoft.com/office/powerpoint/2010/main" val="276930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8" grpId="1" animBg="1"/>
      <p:bldP spid="8" grpId="2" animBg="1"/>
      <p:bldP spid="9" grpId="0" animBg="1"/>
      <p:bldP spid="9" grpId="1" animBg="1"/>
      <p:bldP spid="3" grpId="0" animBg="1"/>
      <p:bldP spid="3" grpId="1" animBg="1"/>
      <p:bldP spid="5" grpId="0" animBg="1"/>
      <p:bldP spid="5" grpId="1" animBg="1"/>
      <p:bldP spid="6" grpId="0" animBg="1"/>
      <p:bldP spid="7" grpId="0"/>
      <p:bldP spid="7" grpId="1"/>
      <p:bldP spid="11" grpId="0"/>
      <p:bldP spid="11" grpId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difference means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7548" y="4736068"/>
            <a:ext cx="27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an error of 40 look like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3349" y="4724400"/>
            <a:ext cx="2871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an error of 10 looks like</a:t>
            </a:r>
          </a:p>
        </p:txBody>
      </p:sp>
      <p:pic>
        <p:nvPicPr>
          <p:cNvPr id="7" name="parallelParkGoodSlow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8950" y="1773214"/>
            <a:ext cx="3831850" cy="2873887"/>
          </a:xfrm>
          <a:prstGeom prst="rect">
            <a:avLst/>
          </a:prstGeom>
        </p:spPr>
      </p:pic>
      <p:pic>
        <p:nvPicPr>
          <p:cNvPr id="8" name="parallelParkingBad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0750" y="1793996"/>
            <a:ext cx="3831850" cy="28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00200" y="1828800"/>
            <a:ext cx="4166672" cy="2750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38684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Parameter Synthesis Problem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02442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28139" y="1800727"/>
            <a:ext cx="41952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800000"/>
                </a:solidFill>
              </a:rPr>
              <a:t>tOff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   </a:t>
            </a:r>
            <a:r>
              <a:rPr lang="en-US" sz="2200" dirty="0" err="1">
                <a:solidFill>
                  <a:srgbClr val="800000"/>
                </a:solidFill>
              </a:rPr>
              <a:t>tOn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</a:t>
            </a:r>
            <a:r>
              <a:rPr lang="en-US" sz="2200" dirty="0">
                <a:solidFill>
                  <a:srgbClr val="950000"/>
                </a:solidFill>
              </a:rPr>
              <a:t>h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</a:p>
          <a:p>
            <a:r>
              <a:rPr lang="en-US" sz="2200" b="1" dirty="0"/>
              <a:t>forever</a:t>
            </a:r>
            <a:r>
              <a:rPr lang="en-US" sz="2200" dirty="0"/>
              <a:t>{</a:t>
            </a:r>
          </a:p>
          <a:p>
            <a:r>
              <a:rPr lang="en-US" sz="2200" dirty="0"/>
              <a:t>    temp := </a:t>
            </a:r>
            <a:r>
              <a:rPr lang="en-US" sz="2200" dirty="0" err="1"/>
              <a:t>readTemp</a:t>
            </a:r>
            <a:r>
              <a:rPr lang="en-US" sz="2200" dirty="0"/>
              <a:t>();  </a:t>
            </a:r>
          </a:p>
          <a:p>
            <a:r>
              <a:rPr lang="en-US" sz="2200" dirty="0"/>
              <a:t>   </a:t>
            </a:r>
            <a:r>
              <a:rPr lang="en-US" sz="2200" b="1" dirty="0"/>
              <a:t> if </a:t>
            </a:r>
            <a:r>
              <a:rPr lang="en-US" sz="2200" dirty="0"/>
              <a:t>(</a:t>
            </a:r>
            <a:r>
              <a:rPr lang="en-US" sz="2200" dirty="0" err="1"/>
              <a:t>isOn</a:t>
            </a:r>
            <a:r>
              <a:rPr lang="en-US" sz="2200" dirty="0"/>
              <a:t>() &amp;&amp; temp &gt; </a:t>
            </a:r>
            <a:r>
              <a:rPr lang="en-US" sz="2200" dirty="0" err="1">
                <a:solidFill>
                  <a:srgbClr val="800000"/>
                </a:solidFill>
              </a:rPr>
              <a:t>tOff</a:t>
            </a:r>
            <a:r>
              <a:rPr lang="en-US" sz="2200" dirty="0"/>
              <a:t>)</a:t>
            </a:r>
          </a:p>
          <a:p>
            <a:r>
              <a:rPr lang="en-US" sz="2200" dirty="0"/>
              <a:t>          </a:t>
            </a:r>
            <a:r>
              <a:rPr lang="en-US" sz="2200" dirty="0" err="1"/>
              <a:t>switchHeaterOff</a:t>
            </a:r>
            <a:r>
              <a:rPr lang="en-US" sz="2200" dirty="0"/>
              <a:t>();   </a:t>
            </a:r>
          </a:p>
          <a:p>
            <a:r>
              <a:rPr lang="en-US" sz="2200" dirty="0"/>
              <a:t>  </a:t>
            </a:r>
            <a:r>
              <a:rPr lang="en-US" sz="2200" b="1" dirty="0" err="1"/>
              <a:t>elseif</a:t>
            </a:r>
            <a:r>
              <a:rPr lang="en-US" sz="2200" b="1" dirty="0"/>
              <a:t> </a:t>
            </a:r>
            <a:r>
              <a:rPr lang="en-US" sz="2200" dirty="0"/>
              <a:t>( !</a:t>
            </a:r>
            <a:r>
              <a:rPr lang="en-US" sz="2200" dirty="0" err="1"/>
              <a:t>isOn</a:t>
            </a:r>
            <a:r>
              <a:rPr lang="en-US" sz="2200" dirty="0"/>
              <a:t>() &amp;&amp; temp &lt; </a:t>
            </a:r>
            <a:r>
              <a:rPr lang="en-US" sz="2200" dirty="0" err="1">
                <a:solidFill>
                  <a:srgbClr val="800000"/>
                </a:solidFill>
              </a:rPr>
              <a:t>tOn</a:t>
            </a:r>
            <a:r>
              <a:rPr lang="en-US" sz="2200" dirty="0"/>
              <a:t>)</a:t>
            </a:r>
          </a:p>
          <a:p>
            <a:r>
              <a:rPr lang="en-US" sz="2200" dirty="0"/>
              <a:t>        </a:t>
            </a:r>
            <a:r>
              <a:rPr lang="en-US" sz="2200" dirty="0" err="1"/>
              <a:t>switchHeaterOn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950000"/>
                </a:solidFill>
              </a:rPr>
              <a:t>h</a:t>
            </a:r>
            <a:r>
              <a:rPr lang="en-US" sz="2200" dirty="0"/>
              <a:t>);    </a:t>
            </a:r>
          </a:p>
          <a:p>
            <a:r>
              <a:rPr lang="en-US" sz="2200" dirty="0"/>
              <a:t>}</a:t>
            </a:r>
          </a:p>
          <a:p>
            <a:r>
              <a:rPr lang="en-US" sz="2000" dirty="0"/>
              <a:t>   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5938192" y="2717609"/>
            <a:ext cx="69120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0606" y="1828800"/>
            <a:ext cx="3887395" cy="2750864"/>
            <a:chOff x="5371123" y="1184488"/>
            <a:chExt cx="3887395" cy="2750864"/>
          </a:xfrm>
        </p:grpSpPr>
        <p:sp>
          <p:nvSpPr>
            <p:cNvPr id="6" name="Rectangle 5"/>
            <p:cNvSpPr/>
            <p:nvPr/>
          </p:nvSpPr>
          <p:spPr>
            <a:xfrm>
              <a:off x="5371123" y="1184488"/>
              <a:ext cx="3657600" cy="2750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1444" y="2422363"/>
              <a:ext cx="3647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</a:rPr>
                <a:t>Cooling: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1444" y="1206248"/>
              <a:ext cx="2922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</a:rPr>
                <a:t>Warming:</a:t>
              </a:r>
            </a:p>
          </p:txBody>
        </p:sp>
        <p:pic>
          <p:nvPicPr>
            <p:cNvPr id="11" name="Picture 10" descr="latex-image-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1444" y="1667913"/>
              <a:ext cx="3238500" cy="647700"/>
            </a:xfrm>
            <a:prstGeom prst="rect">
              <a:avLst/>
            </a:prstGeom>
          </p:spPr>
        </p:pic>
        <p:pic>
          <p:nvPicPr>
            <p:cNvPr id="12" name="Picture 11" descr="latex-image-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1444" y="2884028"/>
              <a:ext cx="2705100" cy="6477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2412" y="4634412"/>
            <a:ext cx="1918789" cy="191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1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+ Abstract Interpretation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Verified Synthesis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Target:</a:t>
                </a:r>
              </a:p>
              <a:p>
                <a:pPr lvl="1"/>
                <a:r>
                  <a:rPr lang="en-US" dirty="0" smtClean="0"/>
                  <a:t>Quantitative synthesis with hard constraints</a:t>
                </a:r>
              </a:p>
              <a:p>
                <a:r>
                  <a:rPr lang="en-US" dirty="0" smtClean="0"/>
                  <a:t>Ex.</a:t>
                </a:r>
              </a:p>
              <a:p>
                <a:pPr lvl="1"/>
                <a:r>
                  <a:rPr lang="en-US" dirty="0" smtClean="0"/>
                  <a:t>Temperature can never drop below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𝑙𝑜𝑤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Parking car can never crash with surrounding cars</a:t>
                </a:r>
              </a:p>
              <a:p>
                <a:r>
                  <a:rPr lang="en-US" dirty="0" smtClean="0"/>
                  <a:t>Also for Probabilistic systems:</a:t>
                </a:r>
              </a:p>
              <a:p>
                <a:pPr lvl="1"/>
                <a:r>
                  <a:rPr lang="en-US" dirty="0" smtClean="0"/>
                  <a:t>Error stays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under some probabilistic model of the environment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8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Straw-man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Euler to create a candidate program</a:t>
            </a:r>
          </a:p>
          <a:p>
            <a:r>
              <a:rPr lang="en-US" dirty="0" smtClean="0"/>
              <a:t>Use Abstract Interpretation to verify program</a:t>
            </a:r>
          </a:p>
          <a:p>
            <a:pPr lvl="1"/>
            <a:r>
              <a:rPr lang="en-US" dirty="0" smtClean="0"/>
              <a:t>If it doesn’t work, repeat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Abstract Interpretation is brittle</a:t>
            </a:r>
          </a:p>
          <a:p>
            <a:pPr lvl="1"/>
            <a:r>
              <a:rPr lang="en-US" dirty="0" smtClean="0"/>
              <a:t>Euler works on concrete test harnesses </a:t>
            </a:r>
            <a:endParaRPr lang="en-US" dirty="0"/>
          </a:p>
          <a:p>
            <a:pPr lvl="2"/>
            <a:r>
              <a:rPr lang="en-US" dirty="0" smtClean="0"/>
              <a:t>No quantifier alternation</a:t>
            </a:r>
          </a:p>
        </p:txBody>
      </p:sp>
    </p:spTree>
    <p:extLst>
      <p:ext uri="{BB962C8B-B14F-4D97-AF65-F5344CB8AC3E}">
        <p14:creationId xmlns:p14="http://schemas.microsoft.com/office/powerpoint/2010/main" val="25699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Verified Synthesis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smooth abstract interpretation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is smooth approximation of AI</a:t>
                </a:r>
              </a:p>
              <a:p>
                <a:pPr lvl="1"/>
                <a:r>
                  <a:rPr lang="en-US" dirty="0" smtClean="0"/>
                  <a:t>Continuous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is the true abstract interpretation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3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0" y="1587764"/>
            <a:ext cx="4583720" cy="3436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Parameter Synthesis Problem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3936" y="521280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5910" y="1587765"/>
                <a:ext cx="4541811" cy="351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800000"/>
                    </a:solidFill>
                  </a:rPr>
                  <a:t>tOff</a:t>
                </a:r>
                <a:r>
                  <a:rPr lang="en-US" sz="2200" dirty="0"/>
                  <a:t> := </a:t>
                </a:r>
                <a:r>
                  <a:rPr lang="en-US" sz="2200" b="1" dirty="0">
                    <a:solidFill>
                      <a:srgbClr val="800000"/>
                    </a:solidFill>
                  </a:rPr>
                  <a:t>??</a:t>
                </a:r>
                <a:r>
                  <a:rPr lang="en-US" sz="2200" dirty="0"/>
                  <a:t>;  </a:t>
                </a:r>
                <a:r>
                  <a:rPr lang="en-US" sz="2200" dirty="0" err="1">
                    <a:solidFill>
                      <a:srgbClr val="800000"/>
                    </a:solidFill>
                  </a:rPr>
                  <a:t>tOn</a:t>
                </a:r>
                <a:r>
                  <a:rPr lang="en-US" sz="2200" dirty="0"/>
                  <a:t> := </a:t>
                </a:r>
                <a:r>
                  <a:rPr lang="en-US" sz="2200" b="1" dirty="0">
                    <a:solidFill>
                      <a:srgbClr val="800000"/>
                    </a:solidFill>
                  </a:rPr>
                  <a:t>??</a:t>
                </a:r>
                <a:r>
                  <a:rPr lang="en-US" sz="2200" dirty="0"/>
                  <a:t>;  </a:t>
                </a:r>
                <a:r>
                  <a:rPr lang="en-US" sz="2200" dirty="0">
                    <a:solidFill>
                      <a:srgbClr val="950000"/>
                    </a:solidFill>
                  </a:rPr>
                  <a:t>h</a:t>
                </a:r>
                <a:r>
                  <a:rPr lang="en-US" sz="2200" dirty="0"/>
                  <a:t> := </a:t>
                </a:r>
                <a:r>
                  <a:rPr lang="en-US" sz="2200" b="1" dirty="0">
                    <a:solidFill>
                      <a:srgbClr val="950000"/>
                    </a:solidFill>
                  </a:rPr>
                  <a:t>??</a:t>
                </a:r>
              </a:p>
              <a:p>
                <a:r>
                  <a:rPr lang="en-US" sz="2200" b="1" dirty="0"/>
                  <a:t>forever </a:t>
                </a:r>
                <a:r>
                  <a:rPr lang="en-US" sz="2200" dirty="0"/>
                  <a:t>{</a:t>
                </a:r>
              </a:p>
              <a:p>
                <a:r>
                  <a:rPr lang="en-US" sz="2200" dirty="0"/>
                  <a:t>    temp := </a:t>
                </a:r>
                <a:r>
                  <a:rPr lang="en-US" sz="2200" dirty="0" err="1"/>
                  <a:t>readTemp</a:t>
                </a:r>
                <a:r>
                  <a:rPr lang="en-US" sz="2200" dirty="0"/>
                  <a:t>();  </a:t>
                </a:r>
              </a:p>
              <a:p>
                <a:r>
                  <a:rPr lang="en-US" sz="2200" dirty="0"/>
                  <a:t>   </a:t>
                </a:r>
                <a:r>
                  <a:rPr lang="en-US" sz="2200" b="1" dirty="0"/>
                  <a:t> if </a:t>
                </a:r>
                <a:r>
                  <a:rPr lang="en-US" sz="2200" dirty="0"/>
                  <a:t>(</a:t>
                </a:r>
                <a:r>
                  <a:rPr lang="en-US" sz="2200" dirty="0" err="1"/>
                  <a:t>isOn</a:t>
                </a:r>
                <a:r>
                  <a:rPr lang="en-US" sz="2200" dirty="0"/>
                  <a:t>() &amp;&amp; temp-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200" b="1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𝒈𝒐𝒂𝒍</m:t>
                        </m:r>
                      </m:sub>
                    </m:sSub>
                  </m:oMath>
                </a14:m>
                <a:r>
                  <a:rPr lang="en-US" sz="2200" b="1" i="1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sz="2200" dirty="0"/>
                  <a:t>&gt; </a:t>
                </a:r>
                <a:r>
                  <a:rPr lang="en-US" sz="2200" dirty="0" err="1">
                    <a:solidFill>
                      <a:srgbClr val="800000"/>
                    </a:solidFill>
                  </a:rPr>
                  <a:t>tOff</a:t>
                </a:r>
                <a:r>
                  <a:rPr lang="en-US" sz="2200" dirty="0"/>
                  <a:t>)</a:t>
                </a:r>
              </a:p>
              <a:p>
                <a:r>
                  <a:rPr lang="en-US" sz="2200" dirty="0"/>
                  <a:t>          </a:t>
                </a:r>
                <a:r>
                  <a:rPr lang="en-US" sz="2200" dirty="0" err="1"/>
                  <a:t>switchHeaterOff</a:t>
                </a:r>
                <a:r>
                  <a:rPr lang="en-US" sz="2200" dirty="0"/>
                  <a:t>();   </a:t>
                </a:r>
              </a:p>
              <a:p>
                <a:r>
                  <a:rPr lang="en-US" sz="2200" dirty="0"/>
                  <a:t>  </a:t>
                </a:r>
                <a:r>
                  <a:rPr lang="en-US" sz="2200" b="1" dirty="0" err="1"/>
                  <a:t>elseif</a:t>
                </a:r>
                <a:r>
                  <a:rPr lang="en-US" sz="2200" b="1" dirty="0"/>
                  <a:t> </a:t>
                </a:r>
                <a:r>
                  <a:rPr lang="en-US" sz="2200" dirty="0"/>
                  <a:t>( !</a:t>
                </a:r>
                <a:r>
                  <a:rPr lang="en-US" sz="2200" dirty="0" err="1"/>
                  <a:t>isOn</a:t>
                </a:r>
                <a:r>
                  <a:rPr lang="en-US" sz="2200" dirty="0"/>
                  <a:t>() &amp;&amp; temp-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200" b="1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𝒈𝒐𝒂𝒍</m:t>
                        </m:r>
                      </m:sub>
                    </m:sSub>
                  </m:oMath>
                </a14:m>
                <a:r>
                  <a:rPr lang="en-US" sz="2200" dirty="0"/>
                  <a:t> &lt; </a:t>
                </a:r>
                <a:r>
                  <a:rPr lang="en-US" sz="2200" dirty="0" err="1">
                    <a:solidFill>
                      <a:srgbClr val="800000"/>
                    </a:solidFill>
                  </a:rPr>
                  <a:t>tOn</a:t>
                </a:r>
                <a:r>
                  <a:rPr lang="en-US" sz="2200" dirty="0"/>
                  <a:t>)</a:t>
                </a:r>
              </a:p>
              <a:p>
                <a:r>
                  <a:rPr lang="en-US" sz="2200" dirty="0"/>
                  <a:t>        </a:t>
                </a:r>
                <a:r>
                  <a:rPr lang="en-US" sz="2200" dirty="0" err="1"/>
                  <a:t>switchHeaterOn</a:t>
                </a:r>
                <a:r>
                  <a:rPr lang="en-US" sz="2200" dirty="0"/>
                  <a:t>(</a:t>
                </a:r>
                <a:r>
                  <a:rPr lang="en-US" sz="2200" dirty="0">
                    <a:solidFill>
                      <a:srgbClr val="950000"/>
                    </a:solidFill>
                  </a:rPr>
                  <a:t>h</a:t>
                </a:r>
                <a:r>
                  <a:rPr lang="en-US" sz="2200" dirty="0"/>
                  <a:t>);   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}</a:t>
                </a:r>
              </a:p>
              <a:p>
                <a:r>
                  <a:rPr lang="en-US" sz="2000" dirty="0"/>
                  <a:t>  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910" y="1587765"/>
                <a:ext cx="4541811" cy="3511089"/>
              </a:xfrm>
              <a:prstGeom prst="rect">
                <a:avLst/>
              </a:prstGeom>
              <a:blipFill>
                <a:blip r:embed="rId4"/>
                <a:stretch>
                  <a:fillRect l="-1745" t="-1042" r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-Right Arrow 9"/>
          <p:cNvSpPr/>
          <p:nvPr/>
        </p:nvSpPr>
        <p:spPr>
          <a:xfrm>
            <a:off x="6090592" y="2717609"/>
            <a:ext cx="69120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1801" y="1828800"/>
            <a:ext cx="3887395" cy="2750864"/>
            <a:chOff x="5371123" y="1184488"/>
            <a:chExt cx="3887395" cy="2750864"/>
          </a:xfrm>
        </p:grpSpPr>
        <p:sp>
          <p:nvSpPr>
            <p:cNvPr id="6" name="Rectangle 5"/>
            <p:cNvSpPr/>
            <p:nvPr/>
          </p:nvSpPr>
          <p:spPr>
            <a:xfrm>
              <a:off x="5371123" y="1184488"/>
              <a:ext cx="3657600" cy="2750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1444" y="2422363"/>
              <a:ext cx="3647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</a:rPr>
                <a:t>Heater Off: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1444" y="1206248"/>
              <a:ext cx="2922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</a:rPr>
                <a:t>Heater On: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2412" y="4863012"/>
            <a:ext cx="1918789" cy="191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6483" y="2312225"/>
                <a:ext cx="360496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𝒆𝒏𝒗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483" y="2312225"/>
                <a:ext cx="3604961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47561" y="3528340"/>
                <a:ext cx="3370153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𝑡𝑒𝑚𝑝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𝒆𝒏𝒗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61" y="3528340"/>
                <a:ext cx="3370153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38802" y="3998378"/>
            <a:ext cx="2254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200" b="1" dirty="0">
                <a:solidFill>
                  <a:prstClr val="black"/>
                </a:solidFill>
              </a:rPr>
              <a:t>assert</a:t>
            </a:r>
            <a:r>
              <a:rPr lang="en-US" sz="2200" dirty="0">
                <a:solidFill>
                  <a:prstClr val="black"/>
                </a:solidFill>
              </a:rPr>
              <a:t> temp &gt; 60; </a:t>
            </a:r>
          </a:p>
        </p:txBody>
      </p:sp>
    </p:spTree>
    <p:extLst>
      <p:ext uri="{BB962C8B-B14F-4D97-AF65-F5344CB8AC3E}">
        <p14:creationId xmlns:p14="http://schemas.microsoft.com/office/powerpoint/2010/main" val="12612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0" grpId="0" animBg="1"/>
      <p:bldP spid="4" grpId="0"/>
      <p:bldP spid="16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191000" y="1574560"/>
            <a:ext cx="3962400" cy="1766389"/>
            <a:chOff x="2362200" y="2286000"/>
            <a:chExt cx="3962400" cy="1766389"/>
          </a:xfrm>
        </p:grpSpPr>
        <p:sp>
          <p:nvSpPr>
            <p:cNvPr id="15" name="Rectangle 14"/>
            <p:cNvSpPr/>
            <p:nvPr/>
          </p:nvSpPr>
          <p:spPr>
            <a:xfrm>
              <a:off x="2362200" y="2286000"/>
              <a:ext cx="3962400" cy="17663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667001" y="2438400"/>
              <a:ext cx="3505200" cy="1613989"/>
              <a:chOff x="2667000" y="1905000"/>
              <a:chExt cx="4585789" cy="2147389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67000" y="2286000"/>
                <a:ext cx="1219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Left-Right Arrow 5"/>
              <p:cNvSpPr/>
              <p:nvPr/>
            </p:nvSpPr>
            <p:spPr>
              <a:xfrm>
                <a:off x="4242872" y="2717609"/>
                <a:ext cx="691208" cy="484632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05400" y="1905000"/>
                <a:ext cx="2147389" cy="2147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44"/>
          <p:cNvSpPr/>
          <p:nvPr/>
        </p:nvSpPr>
        <p:spPr>
          <a:xfrm>
            <a:off x="3900572" y="1331595"/>
            <a:ext cx="3021815" cy="393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Parameter Synthesis Problem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76402" y="5656388"/>
                <a:ext cx="8839199" cy="56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800000"/>
                    </a:solidFill>
                    <a:latin typeface="Adobe Caslon Pro Bold" pitchFamily="18" charset="0"/>
                  </a:rPr>
                  <a:t>What to do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𝒈𝒐𝒂𝒍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800000"/>
                    </a:solidFill>
                    <a:latin typeface="Adobe Caslon Pro Bold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𝒆𝒏𝒗</m:t>
                        </m:r>
                      </m:sub>
                    </m:sSub>
                    <m:r>
                      <a:rPr lang="en-US" sz="2800" b="1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b="1" dirty="0">
                  <a:solidFill>
                    <a:srgbClr val="800000"/>
                  </a:solidFill>
                  <a:latin typeface="Adobe Caslon Pro Bold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2" y="5656388"/>
                <a:ext cx="8839199" cy="564001"/>
              </a:xfrm>
              <a:prstGeom prst="rect">
                <a:avLst/>
              </a:prstGeom>
              <a:blipFill>
                <a:blip r:embed="rId5"/>
                <a:stretch>
                  <a:fillRect t="-11957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72437" y="1354577"/>
                <a:ext cx="3149259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𝑡𝑂𝑓𝑓</m:t>
                      </m:r>
                      <m:r>
                        <a:rPr lang="en-US" sz="20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𝑡𝑂𝑛</m:t>
                      </m:r>
                      <m:r>
                        <a:rPr lang="en-US" sz="20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𝑔𝑜𝑎𝑙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𝑒𝑛𝑣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37" y="1354577"/>
                <a:ext cx="3149259" cy="425053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02123" y="3828178"/>
                <a:ext cx="5789085" cy="51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𝑡𝑂𝑓𝑓</m:t>
                        </m:r>
                        <m: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𝑡𝑂𝑛</m:t>
                        </m:r>
                        <m: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𝑔𝑜𝑎𝑙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𝑒𝑛𝑣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123" y="3828178"/>
                <a:ext cx="5789085" cy="5181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85052" y="4484886"/>
                <a:ext cx="6300122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𝐸𝑟𝑟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𝑡𝑂𝑓𝑓</m:t>
                          </m:r>
                          <m: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𝑡𝑂𝑛</m:t>
                          </m:r>
                          <m: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𝑔𝑜𝑎𝑙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𝑒𝑛𝑣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𝑔𝑜𝑎𝑙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52" y="4484886"/>
                <a:ext cx="6300122" cy="9866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7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1" grpId="0"/>
      <p:bldP spid="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Probabilistic</a:t>
            </a:r>
            <a:r>
              <a:rPr lang="en-US" dirty="0" smtClean="0"/>
              <a:t> Parameter Synthesis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371600"/>
                <a:ext cx="8686800" cy="5257800"/>
              </a:xfrm>
            </p:spPr>
            <p:txBody>
              <a:bodyPr>
                <a:normAutofit/>
              </a:bodyPr>
              <a:lstStyle/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𝑔𝑜𝑎𝑙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𝑒𝑛𝑣</m:t>
                        </m:r>
                      </m:sub>
                    </m:sSub>
                  </m:oMath>
                </a14:m>
                <a:r>
                  <a:rPr lang="en-US" dirty="0" smtClean="0"/>
                  <a:t> are out of our control</a:t>
                </a:r>
              </a:p>
              <a:p>
                <a:pPr lvl="1"/>
                <a:r>
                  <a:rPr lang="en-US" dirty="0" smtClean="0"/>
                  <a:t>they behave according to a known </a:t>
                </a:r>
                <a:r>
                  <a:rPr lang="en-US" u="sng" dirty="0" smtClean="0"/>
                  <a:t>distribution</a:t>
                </a:r>
              </a:p>
              <a:p>
                <a:pPr indent="0" algn="ctr">
                  <a:buNone/>
                </a:pPr>
                <a:r>
                  <a:rPr lang="en-US" dirty="0" smtClean="0">
                    <a:solidFill>
                      <a:srgbClr val="800000"/>
                    </a:solidFill>
                  </a:rPr>
                  <a:t>Goal: Find values of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𝑡𝑂𝑓𝑓</m:t>
                    </m:r>
                    <m:r>
                      <a:rPr lang="en-US" b="0" i="1" dirty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𝑡𝑂𝑛</m:t>
                    </m:r>
                    <m:r>
                      <a:rPr lang="en-US" b="0" i="1" dirty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rgbClr val="800000"/>
                    </a:solidFill>
                  </a:rPr>
                  <a:t> to optimize the expected error of the system</a:t>
                </a:r>
                <a:endParaRPr lang="en-US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371600"/>
                <a:ext cx="8686800" cy="5257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726918" y="1869205"/>
            <a:ext cx="4280964" cy="2009354"/>
            <a:chOff x="4710636" y="1464909"/>
            <a:chExt cx="4280964" cy="2009354"/>
          </a:xfrm>
        </p:grpSpPr>
        <p:grpSp>
          <p:nvGrpSpPr>
            <p:cNvPr id="4" name="Group 3"/>
            <p:cNvGrpSpPr/>
            <p:nvPr/>
          </p:nvGrpSpPr>
          <p:grpSpPr>
            <a:xfrm>
              <a:off x="5029200" y="1707874"/>
              <a:ext cx="3962400" cy="1766389"/>
              <a:chOff x="2362200" y="2286000"/>
              <a:chExt cx="3962400" cy="176638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362200" y="2286000"/>
                <a:ext cx="3962400" cy="176638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667001" y="2438400"/>
                <a:ext cx="3505200" cy="1613989"/>
                <a:chOff x="2667000" y="1905000"/>
                <a:chExt cx="4585789" cy="2147389"/>
              </a:xfrm>
            </p:grpSpPr>
            <p:pic>
              <p:nvPicPr>
                <p:cNvPr id="7" name="Picture 6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667000" y="2286000"/>
                  <a:ext cx="12192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Left-Right Arrow 7"/>
                <p:cNvSpPr/>
                <p:nvPr/>
              </p:nvSpPr>
              <p:spPr>
                <a:xfrm>
                  <a:off x="4242872" y="2717609"/>
                  <a:ext cx="691208" cy="484632"/>
                </a:xfrm>
                <a:prstGeom prst="left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05400" y="1905000"/>
                  <a:ext cx="2147389" cy="21473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" name="Rectangle 9"/>
            <p:cNvSpPr/>
            <p:nvPr/>
          </p:nvSpPr>
          <p:spPr>
            <a:xfrm>
              <a:off x="4738771" y="1464909"/>
              <a:ext cx="3021815" cy="393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636" y="1487891"/>
                  <a:ext cx="3149259" cy="4250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𝑡𝑂𝑓𝑓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𝑡𝑂𝑛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𝑔𝑜𝑎𝑙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𝑒𝑛𝑣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636" y="1487891"/>
                  <a:ext cx="3149259" cy="4250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/>
          <a:srcRect l="5186" r="4122"/>
          <a:stretch>
            <a:fillRect/>
          </a:stretch>
        </p:blipFill>
        <p:spPr bwMode="auto">
          <a:xfrm>
            <a:off x="5992393" y="1156061"/>
            <a:ext cx="1125897" cy="83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H="1">
            <a:off x="5867400" y="1693081"/>
            <a:ext cx="228600" cy="3104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24600" y="1780885"/>
            <a:ext cx="0" cy="2112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Probabilistic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267207"/>
            <a:ext cx="9144000" cy="858957"/>
          </a:xfrm>
        </p:spPr>
        <p:txBody>
          <a:bodyPr>
            <a:normAutofit/>
          </a:bodyPr>
          <a:lstStyle/>
          <a:p>
            <a:r>
              <a:rPr lang="en-US" dirty="0" smtClean="0"/>
              <a:t>Assertion only has to be true 95% of the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524000"/>
            <a:ext cx="4428870" cy="3276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21717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51710" y="1524000"/>
            <a:ext cx="43869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800000"/>
                </a:solidFill>
              </a:rPr>
              <a:t>tOff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</a:t>
            </a:r>
            <a:r>
              <a:rPr lang="en-US" sz="2200" dirty="0" err="1">
                <a:solidFill>
                  <a:srgbClr val="800000"/>
                </a:solidFill>
              </a:rPr>
              <a:t>tOn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800000"/>
                </a:solidFill>
              </a:rPr>
              <a:t>??</a:t>
            </a:r>
            <a:r>
              <a:rPr lang="en-US" sz="2200" dirty="0"/>
              <a:t>;  </a:t>
            </a:r>
            <a:r>
              <a:rPr lang="en-US" sz="2200" dirty="0">
                <a:solidFill>
                  <a:srgbClr val="950000"/>
                </a:solidFill>
              </a:rPr>
              <a:t>h</a:t>
            </a:r>
            <a:r>
              <a:rPr lang="en-US" sz="2200" dirty="0"/>
              <a:t> := </a:t>
            </a:r>
            <a:r>
              <a:rPr lang="en-US" sz="2200" b="1" dirty="0">
                <a:solidFill>
                  <a:srgbClr val="950000"/>
                </a:solidFill>
              </a:rPr>
              <a:t>??</a:t>
            </a:r>
          </a:p>
          <a:p>
            <a:r>
              <a:rPr lang="en-US" sz="2200" b="1" dirty="0"/>
              <a:t>forever </a:t>
            </a:r>
            <a:r>
              <a:rPr lang="en-US" sz="2200" dirty="0"/>
              <a:t>{</a:t>
            </a:r>
          </a:p>
          <a:p>
            <a:r>
              <a:rPr lang="en-US" sz="2200" dirty="0"/>
              <a:t>    temp := </a:t>
            </a:r>
            <a:r>
              <a:rPr lang="en-US" sz="2200" dirty="0" err="1"/>
              <a:t>readTemp</a:t>
            </a:r>
            <a:r>
              <a:rPr lang="en-US" sz="2200" dirty="0"/>
              <a:t>();  </a:t>
            </a:r>
          </a:p>
          <a:p>
            <a:r>
              <a:rPr lang="en-US" sz="2200" dirty="0"/>
              <a:t>   </a:t>
            </a:r>
            <a:r>
              <a:rPr lang="en-US" sz="2200" b="1" dirty="0"/>
              <a:t> if </a:t>
            </a:r>
            <a:r>
              <a:rPr lang="en-US" sz="2200" dirty="0"/>
              <a:t>(</a:t>
            </a:r>
            <a:r>
              <a:rPr lang="en-US" sz="2200" dirty="0" err="1"/>
              <a:t>isOn</a:t>
            </a:r>
            <a:r>
              <a:rPr lang="en-US" sz="2200" dirty="0"/>
              <a:t>() &amp;&amp; temp-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</a:rPr>
              <a:t>goal </a:t>
            </a:r>
            <a:r>
              <a:rPr lang="en-US" sz="2200" dirty="0"/>
              <a:t>&gt; </a:t>
            </a:r>
            <a:r>
              <a:rPr lang="en-US" sz="2200" dirty="0" err="1">
                <a:solidFill>
                  <a:srgbClr val="800000"/>
                </a:solidFill>
              </a:rPr>
              <a:t>tOff</a:t>
            </a:r>
            <a:r>
              <a:rPr lang="en-US" sz="2200" dirty="0"/>
              <a:t>)</a:t>
            </a:r>
          </a:p>
          <a:p>
            <a:r>
              <a:rPr lang="en-US" sz="2200" dirty="0"/>
              <a:t>          </a:t>
            </a:r>
            <a:r>
              <a:rPr lang="en-US" sz="2200" dirty="0" err="1"/>
              <a:t>switchHeaterOff</a:t>
            </a:r>
            <a:r>
              <a:rPr lang="en-US" sz="2200" dirty="0"/>
              <a:t>();   </a:t>
            </a:r>
          </a:p>
          <a:p>
            <a:r>
              <a:rPr lang="en-US" sz="2200" dirty="0"/>
              <a:t>  </a:t>
            </a:r>
            <a:r>
              <a:rPr lang="en-US" sz="2200" b="1" dirty="0" err="1"/>
              <a:t>elseif</a:t>
            </a:r>
            <a:r>
              <a:rPr lang="en-US" sz="2200" b="1" dirty="0"/>
              <a:t> </a:t>
            </a:r>
            <a:r>
              <a:rPr lang="en-US" sz="2200" dirty="0"/>
              <a:t>( !</a:t>
            </a:r>
            <a:r>
              <a:rPr lang="en-US" sz="2200" dirty="0" err="1"/>
              <a:t>isOn</a:t>
            </a:r>
            <a:r>
              <a:rPr lang="en-US" sz="2200" dirty="0"/>
              <a:t>() &amp;&amp; temp-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</a:rPr>
              <a:t>goal</a:t>
            </a:r>
            <a:r>
              <a:rPr lang="en-US" sz="2200" dirty="0"/>
              <a:t> &lt; </a:t>
            </a:r>
            <a:r>
              <a:rPr lang="en-US" sz="2200" dirty="0" err="1">
                <a:solidFill>
                  <a:srgbClr val="800000"/>
                </a:solidFill>
              </a:rPr>
              <a:t>tOn</a:t>
            </a:r>
            <a:r>
              <a:rPr lang="en-US" sz="2200" dirty="0"/>
              <a:t>)</a:t>
            </a:r>
          </a:p>
          <a:p>
            <a:r>
              <a:rPr lang="en-US" sz="2200" dirty="0"/>
              <a:t>        </a:t>
            </a:r>
            <a:r>
              <a:rPr lang="en-US" sz="2200" dirty="0" err="1"/>
              <a:t>switchHeaterOn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950000"/>
                </a:solidFill>
              </a:rPr>
              <a:t>h</a:t>
            </a:r>
            <a:r>
              <a:rPr lang="en-US" sz="2200" dirty="0"/>
              <a:t>);    </a:t>
            </a:r>
          </a:p>
          <a:p>
            <a:r>
              <a:rPr lang="en-US" sz="2200" dirty="0"/>
              <a:t>  </a:t>
            </a:r>
            <a:r>
              <a:rPr lang="en-US" sz="2200" b="1" dirty="0" err="1">
                <a:solidFill>
                  <a:srgbClr val="800000"/>
                </a:solidFill>
              </a:rPr>
              <a:t>passert</a:t>
            </a:r>
            <a:r>
              <a:rPr lang="en-US" sz="2200" dirty="0">
                <a:solidFill>
                  <a:srgbClr val="800000"/>
                </a:solidFill>
              </a:rPr>
              <a:t> </a:t>
            </a:r>
            <a:r>
              <a:rPr lang="en-US" sz="2200" dirty="0"/>
              <a:t>temp &gt; 60 : .95;</a:t>
            </a:r>
          </a:p>
          <a:p>
            <a:r>
              <a:rPr lang="en-US" sz="2200" dirty="0"/>
              <a:t>}</a:t>
            </a:r>
          </a:p>
          <a:p>
            <a:r>
              <a:rPr lang="en-US" sz="2000" dirty="0"/>
              <a:t>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19350" y="3962400"/>
            <a:ext cx="28956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91600" cy="868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Background: Probabilistic Semantics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67650" y="2651315"/>
            <a:ext cx="3352351" cy="2746101"/>
            <a:chOff x="2743649" y="2651314"/>
            <a:chExt cx="3352351" cy="2746101"/>
          </a:xfrm>
        </p:grpSpPr>
        <p:sp>
          <p:nvSpPr>
            <p:cNvPr id="3" name="Rectangle 2"/>
            <p:cNvSpPr/>
            <p:nvPr/>
          </p:nvSpPr>
          <p:spPr>
            <a:xfrm>
              <a:off x="2993200" y="3886200"/>
              <a:ext cx="990600" cy="457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 = x + 1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5400" y="3916680"/>
              <a:ext cx="990600" cy="457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 = 5.5</a:t>
              </a:r>
            </a:p>
          </p:txBody>
        </p:sp>
        <p:sp>
          <p:nvSpPr>
            <p:cNvPr id="5" name="Flowchart: Decision 4"/>
            <p:cNvSpPr/>
            <p:nvPr/>
          </p:nvSpPr>
          <p:spPr>
            <a:xfrm>
              <a:off x="3730726" y="2908236"/>
              <a:ext cx="1579508" cy="762000"/>
            </a:xfrm>
            <a:prstGeom prst="flowChartDecis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 &gt; C</a:t>
              </a:r>
            </a:p>
          </p:txBody>
        </p:sp>
        <p:cxnSp>
          <p:nvCxnSpPr>
            <p:cNvPr id="58" name="Elbow Connector 57"/>
            <p:cNvCxnSpPr>
              <a:stCxn id="5" idx="1"/>
              <a:endCxn id="3" idx="0"/>
            </p:cNvCxnSpPr>
            <p:nvPr/>
          </p:nvCxnSpPr>
          <p:spPr>
            <a:xfrm rot="10800000" flipV="1">
              <a:off x="3488500" y="3289236"/>
              <a:ext cx="242226" cy="596964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5" idx="3"/>
              <a:endCxn id="7" idx="0"/>
            </p:cNvCxnSpPr>
            <p:nvPr/>
          </p:nvCxnSpPr>
          <p:spPr>
            <a:xfrm>
              <a:off x="5310234" y="3289236"/>
              <a:ext cx="290466" cy="627444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" idx="2"/>
            </p:cNvCxnSpPr>
            <p:nvPr/>
          </p:nvCxnSpPr>
          <p:spPr>
            <a:xfrm>
              <a:off x="3488500" y="4343400"/>
              <a:ext cx="986896" cy="589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7" idx="2"/>
            </p:cNvCxnSpPr>
            <p:nvPr/>
          </p:nvCxnSpPr>
          <p:spPr>
            <a:xfrm flipH="1">
              <a:off x="4744804" y="4373880"/>
              <a:ext cx="855896" cy="5587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2743649" y="2651314"/>
                  <a:ext cx="10811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):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649" y="2651314"/>
                  <a:ext cx="1081193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/>
            <p:cNvSpPr/>
            <p:nvPr/>
          </p:nvSpPr>
          <p:spPr>
            <a:xfrm>
              <a:off x="4114800" y="4940215"/>
              <a:ext cx="990600" cy="457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return 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30936" y="2669437"/>
                <a:ext cx="2071401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{</a:t>
                </a:r>
              </a:p>
              <a:p>
                <a:r>
                  <a:rPr lang="en-US" sz="2400" dirty="0"/>
                  <a:t>     if(x &gt; </a:t>
                </a:r>
                <a:r>
                  <a:rPr lang="en-US" sz="2400" dirty="0">
                    <a:solidFill>
                      <a:srgbClr val="C00000"/>
                    </a:solidFill>
                  </a:rPr>
                  <a:t>??</a:t>
                </a:r>
                <a:r>
                  <a:rPr lang="en-US" sz="2400" dirty="0"/>
                  <a:t>){</a:t>
                </a:r>
              </a:p>
              <a:p>
                <a:r>
                  <a:rPr lang="en-US" sz="2400" dirty="0"/>
                  <a:t>        x = x + 1;</a:t>
                </a:r>
              </a:p>
              <a:p>
                <a:r>
                  <a:rPr lang="en-US" sz="2400" dirty="0"/>
                  <a:t>     }else{</a:t>
                </a:r>
              </a:p>
              <a:p>
                <a:r>
                  <a:rPr lang="en-US" sz="2400" dirty="0"/>
                  <a:t>	 x = 5.5;</a:t>
                </a:r>
              </a:p>
              <a:p>
                <a:r>
                  <a:rPr lang="en-US" sz="2400" dirty="0"/>
                  <a:t>     }</a:t>
                </a:r>
              </a:p>
              <a:p>
                <a:r>
                  <a:rPr lang="en-US" sz="2400" dirty="0"/>
                  <a:t>}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936" y="2669437"/>
                <a:ext cx="2071401" cy="2677656"/>
              </a:xfrm>
              <a:prstGeom prst="rect">
                <a:avLst/>
              </a:prstGeom>
              <a:blipFill>
                <a:blip r:embed="rId10"/>
                <a:stretch>
                  <a:fillRect l="-4706" t="-1822" r="-3235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05149" y="2655194"/>
                <a:ext cx="2071401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{</a:t>
                </a:r>
              </a:p>
              <a:p>
                <a:r>
                  <a:rPr lang="en-US" sz="2400" dirty="0"/>
                  <a:t>     if(x &gt;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</a:t>
                </a:r>
                <a:r>
                  <a:rPr lang="en-US" sz="2400" dirty="0"/>
                  <a:t>){</a:t>
                </a:r>
              </a:p>
              <a:p>
                <a:r>
                  <a:rPr lang="en-US" sz="2400" dirty="0"/>
                  <a:t>        x = x + 1;</a:t>
                </a:r>
              </a:p>
              <a:p>
                <a:r>
                  <a:rPr lang="en-US" sz="2400" dirty="0"/>
                  <a:t>     }else{</a:t>
                </a:r>
              </a:p>
              <a:p>
                <a:r>
                  <a:rPr lang="en-US" sz="2400" dirty="0"/>
                  <a:t>	 x = 5.5;</a:t>
                </a:r>
              </a:p>
              <a:p>
                <a:r>
                  <a:rPr lang="en-US" sz="2400" dirty="0"/>
                  <a:t>     }</a:t>
                </a:r>
              </a:p>
              <a:p>
                <a:r>
                  <a:rPr lang="en-US" sz="2400" dirty="0"/>
                  <a:t>}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149" y="2655194"/>
                <a:ext cx="2071401" cy="2677656"/>
              </a:xfrm>
              <a:prstGeom prst="rect">
                <a:avLst/>
              </a:prstGeom>
              <a:blipFill>
                <a:blip r:embed="rId11"/>
                <a:stretch>
                  <a:fillRect l="-4412" t="-1822" r="-3529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268804" y="2723570"/>
            <a:ext cx="1431692" cy="565666"/>
            <a:chOff x="4744804" y="2723570"/>
            <a:chExt cx="1431692" cy="565666"/>
          </a:xfrm>
        </p:grpSpPr>
        <p:cxnSp>
          <p:nvCxnSpPr>
            <p:cNvPr id="76" name="Straight Arrow Connector 75"/>
            <p:cNvCxnSpPr/>
            <p:nvPr/>
          </p:nvCxnSpPr>
          <p:spPr>
            <a:xfrm flipV="1">
              <a:off x="4744804" y="2908236"/>
              <a:ext cx="970196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700084" y="2723570"/>
              <a:ext cx="476412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2.5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3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428" y="4985155"/>
            <a:ext cx="2575420" cy="1778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91600" cy="8683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Background: Probabilistic Semantics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7200" y="388620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= x + 1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391668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= 5.5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5254726" y="2908236"/>
            <a:ext cx="1579508" cy="762000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&gt; 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218" y="1266570"/>
            <a:ext cx="1981564" cy="1384744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1692345" y="3186874"/>
            <a:ext cx="8586908" cy="1733040"/>
            <a:chOff x="168345" y="3186874"/>
            <a:chExt cx="8586908" cy="173304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5400" y="3186874"/>
              <a:ext cx="2509853" cy="17330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345" y="3186874"/>
              <a:ext cx="2509853" cy="1733040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1908878" y="2535939"/>
            <a:ext cx="8149522" cy="1442421"/>
            <a:chOff x="384878" y="2535938"/>
            <a:chExt cx="8149522" cy="144242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878" y="2540489"/>
              <a:ext cx="2082377" cy="143787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45432" y="2535938"/>
              <a:ext cx="2088968" cy="144242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56105" y="1796255"/>
                <a:ext cx="714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05" y="1796255"/>
                <a:ext cx="714876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Elbow Connector 57"/>
          <p:cNvCxnSpPr>
            <a:stCxn id="5" idx="1"/>
            <a:endCxn id="3" idx="0"/>
          </p:cNvCxnSpPr>
          <p:nvPr/>
        </p:nvCxnSpPr>
        <p:spPr>
          <a:xfrm rot="10800000" flipV="1">
            <a:off x="5012500" y="3289236"/>
            <a:ext cx="242226" cy="59696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" idx="3"/>
            <a:endCxn id="7" idx="0"/>
          </p:cNvCxnSpPr>
          <p:nvPr/>
        </p:nvCxnSpPr>
        <p:spPr>
          <a:xfrm>
            <a:off x="6834234" y="3289236"/>
            <a:ext cx="290466" cy="62744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" idx="2"/>
          </p:cNvCxnSpPr>
          <p:nvPr/>
        </p:nvCxnSpPr>
        <p:spPr>
          <a:xfrm>
            <a:off x="5012500" y="4343400"/>
            <a:ext cx="986896" cy="589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7" idx="2"/>
          </p:cNvCxnSpPr>
          <p:nvPr/>
        </p:nvCxnSpPr>
        <p:spPr>
          <a:xfrm flipH="1">
            <a:off x="6268804" y="4373880"/>
            <a:ext cx="855896" cy="558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268804" y="2908236"/>
            <a:ext cx="970196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224084" y="2723570"/>
            <a:ext cx="4764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267650" y="2651315"/>
                <a:ext cx="1081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50" y="2651315"/>
                <a:ext cx="1081193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5638800" y="4940215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511508" y="5640490"/>
                <a:ext cx="2313134" cy="66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(2.5)</m:t>
                              </m:r>
                            </m:sub>
                          </m:sSub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08" y="5640490"/>
                <a:ext cx="2313134" cy="6674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/>
          <p:cNvGrpSpPr/>
          <p:nvPr/>
        </p:nvGrpSpPr>
        <p:grpSpPr>
          <a:xfrm>
            <a:off x="1524001" y="5257801"/>
            <a:ext cx="2335511" cy="716403"/>
            <a:chOff x="0" y="5257800"/>
            <a:chExt cx="2335511" cy="716403"/>
          </a:xfrm>
        </p:grpSpPr>
        <p:sp>
          <p:nvSpPr>
            <p:cNvPr id="81" name="TextBox 80"/>
            <p:cNvSpPr txBox="1"/>
            <p:nvPr/>
          </p:nvSpPr>
          <p:spPr>
            <a:xfrm>
              <a:off x="0" y="5257800"/>
              <a:ext cx="2335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Probabilistic Semantics</a:t>
              </a:r>
            </a:p>
          </p:txBody>
        </p:sp>
        <p:cxnSp>
          <p:nvCxnSpPr>
            <p:cNvPr id="83" name="Straight Arrow Connector 82"/>
            <p:cNvCxnSpPr>
              <a:stCxn id="81" idx="2"/>
              <a:endCxn id="80" idx="1"/>
            </p:cNvCxnSpPr>
            <p:nvPr/>
          </p:nvCxnSpPr>
          <p:spPr>
            <a:xfrm>
              <a:off x="1167756" y="5627132"/>
              <a:ext cx="819752" cy="34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8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918764" y="1754697"/>
            <a:ext cx="3962400" cy="1766389"/>
            <a:chOff x="2362200" y="2286000"/>
            <a:chExt cx="3962400" cy="1766389"/>
          </a:xfrm>
        </p:grpSpPr>
        <p:sp>
          <p:nvSpPr>
            <p:cNvPr id="15" name="Rectangle 14"/>
            <p:cNvSpPr/>
            <p:nvPr/>
          </p:nvSpPr>
          <p:spPr>
            <a:xfrm>
              <a:off x="2362200" y="2286000"/>
              <a:ext cx="3962400" cy="17663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667001" y="2438400"/>
              <a:ext cx="3505200" cy="1613989"/>
              <a:chOff x="2667000" y="1905000"/>
              <a:chExt cx="4585789" cy="2147389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67000" y="2286000"/>
                <a:ext cx="12192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Left-Right Arrow 5"/>
              <p:cNvSpPr/>
              <p:nvPr/>
            </p:nvSpPr>
            <p:spPr>
              <a:xfrm>
                <a:off x="4242872" y="2717609"/>
                <a:ext cx="691208" cy="484632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05400" y="1905000"/>
                <a:ext cx="2147389" cy="2147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44"/>
          <p:cNvSpPr/>
          <p:nvPr/>
        </p:nvSpPr>
        <p:spPr>
          <a:xfrm>
            <a:off x="1628337" y="1511732"/>
            <a:ext cx="1904101" cy="393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Parameter Synthesis Problem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553391" y="1754697"/>
            <a:ext cx="3250740" cy="1864233"/>
            <a:chOff x="489143" y="4076215"/>
            <a:chExt cx="3250740" cy="1864233"/>
          </a:xfrm>
        </p:grpSpPr>
        <p:grpSp>
          <p:nvGrpSpPr>
            <p:cNvPr id="19" name="Group 9"/>
            <p:cNvGrpSpPr/>
            <p:nvPr/>
          </p:nvGrpSpPr>
          <p:grpSpPr>
            <a:xfrm>
              <a:off x="956651" y="4076215"/>
              <a:ext cx="2783232" cy="1467688"/>
              <a:chOff x="1676400" y="2209800"/>
              <a:chExt cx="4648489" cy="3124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676400" y="2209800"/>
                <a:ext cx="4648200" cy="3124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676400" y="2971800"/>
                <a:ext cx="4648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676400" y="3962400"/>
                <a:ext cx="46482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Freeform 28"/>
              <p:cNvSpPr/>
              <p:nvPr/>
            </p:nvSpPr>
            <p:spPr>
              <a:xfrm>
                <a:off x="1676400" y="2649326"/>
                <a:ext cx="4648489" cy="1613818"/>
              </a:xfrm>
              <a:custGeom>
                <a:avLst/>
                <a:gdLst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22013 w 4648489"/>
                  <a:gd name="connsiteY6" fmla="*/ 410263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22013 w 4648489"/>
                  <a:gd name="connsiteY6" fmla="*/ 410263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2807 w 4648489"/>
                  <a:gd name="connsiteY7" fmla="*/ 782282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0200 w 4648489"/>
                  <a:gd name="connsiteY7" fmla="*/ 779674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0200 w 4648489"/>
                  <a:gd name="connsiteY7" fmla="*/ 779674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00200 w 4648489"/>
                  <a:gd name="connsiteY7" fmla="*/ 779674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76400 w 4648489"/>
                  <a:gd name="connsiteY7" fmla="*/ 779674 h 1613818"/>
                  <a:gd name="connsiteX8" fmla="*/ 1748833 w 4648489"/>
                  <a:gd name="connsiteY8" fmla="*/ 1081287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76400 w 4648489"/>
                  <a:gd name="connsiteY7" fmla="*/ 779674 h 1613818"/>
                  <a:gd name="connsiteX8" fmla="*/ 1828800 w 4648489"/>
                  <a:gd name="connsiteY8" fmla="*/ 1084474 h 1613818"/>
                  <a:gd name="connsiteX9" fmla="*/ 1915720 w 4648489"/>
                  <a:gd name="connsiteY9" fmla="*/ 1390723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76400 w 4648489"/>
                  <a:gd name="connsiteY7" fmla="*/ 779674 h 1613818"/>
                  <a:gd name="connsiteX8" fmla="*/ 1828800 w 4648489"/>
                  <a:gd name="connsiteY8" fmla="*/ 1084474 h 1613818"/>
                  <a:gd name="connsiteX9" fmla="*/ 1981200 w 4648489"/>
                  <a:gd name="connsiteY9" fmla="*/ 1389274 h 1613818"/>
                  <a:gd name="connsiteX10" fmla="*/ 2016547 w 4648489"/>
                  <a:gd name="connsiteY10" fmla="*/ 1564563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  <a:gd name="connsiteX0" fmla="*/ 0 w 4648489"/>
                  <a:gd name="connsiteY0" fmla="*/ 1310756 h 1613818"/>
                  <a:gd name="connsiteX1" fmla="*/ 281621 w 4648489"/>
                  <a:gd name="connsiteY1" fmla="*/ 1241220 h 1613818"/>
                  <a:gd name="connsiteX2" fmla="*/ 552812 w 4648489"/>
                  <a:gd name="connsiteY2" fmla="*/ 1077810 h 1613818"/>
                  <a:gd name="connsiteX3" fmla="*/ 747513 w 4648489"/>
                  <a:gd name="connsiteY3" fmla="*/ 886586 h 1613818"/>
                  <a:gd name="connsiteX4" fmla="*/ 1015227 w 4648489"/>
                  <a:gd name="connsiteY4" fmla="*/ 518044 h 1613818"/>
                  <a:gd name="connsiteX5" fmla="*/ 1244696 w 4648489"/>
                  <a:gd name="connsiteY5" fmla="*/ 107781 h 1613818"/>
                  <a:gd name="connsiteX6" fmla="*/ 1448379 w 4648489"/>
                  <a:gd name="connsiteY6" fmla="*/ 398674 h 1613818"/>
                  <a:gd name="connsiteX7" fmla="*/ 1676400 w 4648489"/>
                  <a:gd name="connsiteY7" fmla="*/ 779674 h 1613818"/>
                  <a:gd name="connsiteX8" fmla="*/ 1828800 w 4648489"/>
                  <a:gd name="connsiteY8" fmla="*/ 1084474 h 1613818"/>
                  <a:gd name="connsiteX9" fmla="*/ 1981200 w 4648489"/>
                  <a:gd name="connsiteY9" fmla="*/ 1389274 h 1613818"/>
                  <a:gd name="connsiteX10" fmla="*/ 2133600 w 4648489"/>
                  <a:gd name="connsiteY10" fmla="*/ 1541674 h 1613818"/>
                  <a:gd name="connsiteX11" fmla="*/ 2232109 w 4648489"/>
                  <a:gd name="connsiteY11" fmla="*/ 1554133 h 1613818"/>
                  <a:gd name="connsiteX12" fmla="*/ 2475485 w 4648489"/>
                  <a:gd name="connsiteY12" fmla="*/ 1474166 h 1613818"/>
                  <a:gd name="connsiteX13" fmla="*/ 2614558 w 4648489"/>
                  <a:gd name="connsiteY13" fmla="*/ 1369862 h 1613818"/>
                  <a:gd name="connsiteX14" fmla="*/ 2837073 w 4648489"/>
                  <a:gd name="connsiteY14" fmla="*/ 1157777 h 1613818"/>
                  <a:gd name="connsiteX15" fmla="*/ 3056112 w 4648489"/>
                  <a:gd name="connsiteY15" fmla="*/ 851818 h 1613818"/>
                  <a:gd name="connsiteX16" fmla="*/ 3229952 w 4648489"/>
                  <a:gd name="connsiteY16" fmla="*/ 573673 h 1613818"/>
                  <a:gd name="connsiteX17" fmla="*/ 3372501 w 4648489"/>
                  <a:gd name="connsiteY17" fmla="*/ 309436 h 1613818"/>
                  <a:gd name="connsiteX18" fmla="*/ 3466375 w 4648489"/>
                  <a:gd name="connsiteY18" fmla="*/ 128642 h 1613818"/>
                  <a:gd name="connsiteX19" fmla="*/ 3522004 w 4648489"/>
                  <a:gd name="connsiteY19" fmla="*/ 6954 h 1613818"/>
                  <a:gd name="connsiteX20" fmla="*/ 3584587 w 4648489"/>
                  <a:gd name="connsiteY20" fmla="*/ 86920 h 1613818"/>
                  <a:gd name="connsiteX21" fmla="*/ 3709752 w 4648489"/>
                  <a:gd name="connsiteY21" fmla="*/ 354634 h 1613818"/>
                  <a:gd name="connsiteX22" fmla="*/ 3810579 w 4648489"/>
                  <a:gd name="connsiteY22" fmla="*/ 549336 h 1613818"/>
                  <a:gd name="connsiteX23" fmla="*/ 3932267 w 4648489"/>
                  <a:gd name="connsiteY23" fmla="*/ 775328 h 1613818"/>
                  <a:gd name="connsiteX24" fmla="*/ 4043525 w 4648489"/>
                  <a:gd name="connsiteY24" fmla="*/ 983936 h 1613818"/>
                  <a:gd name="connsiteX25" fmla="*/ 4196504 w 4648489"/>
                  <a:gd name="connsiteY25" fmla="*/ 1241220 h 1613818"/>
                  <a:gd name="connsiteX26" fmla="*/ 4286901 w 4648489"/>
                  <a:gd name="connsiteY26" fmla="*/ 1355955 h 1613818"/>
                  <a:gd name="connsiteX27" fmla="*/ 4419020 w 4648489"/>
                  <a:gd name="connsiteY27" fmla="*/ 1508934 h 1613818"/>
                  <a:gd name="connsiteX28" fmla="*/ 4498987 w 4648489"/>
                  <a:gd name="connsiteY28" fmla="*/ 1606285 h 1613818"/>
                  <a:gd name="connsiteX29" fmla="*/ 4648489 w 4648489"/>
                  <a:gd name="connsiteY29" fmla="*/ 1554133 h 1613818"/>
                  <a:gd name="connsiteX30" fmla="*/ 4648489 w 4648489"/>
                  <a:gd name="connsiteY30" fmla="*/ 1554133 h 1613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48489" h="1613818">
                    <a:moveTo>
                      <a:pt x="0" y="1310756"/>
                    </a:moveTo>
                    <a:cubicBezTo>
                      <a:pt x="94743" y="1295400"/>
                      <a:pt x="189486" y="1280044"/>
                      <a:pt x="281621" y="1241220"/>
                    </a:cubicBezTo>
                    <a:cubicBezTo>
                      <a:pt x="373756" y="1202396"/>
                      <a:pt x="475163" y="1136916"/>
                      <a:pt x="552812" y="1077810"/>
                    </a:cubicBezTo>
                    <a:cubicBezTo>
                      <a:pt x="630461" y="1018704"/>
                      <a:pt x="670444" y="979880"/>
                      <a:pt x="747513" y="886586"/>
                    </a:cubicBezTo>
                    <a:cubicBezTo>
                      <a:pt x="824582" y="793292"/>
                      <a:pt x="932363" y="647845"/>
                      <a:pt x="1015227" y="518044"/>
                    </a:cubicBezTo>
                    <a:cubicBezTo>
                      <a:pt x="1098091" y="388243"/>
                      <a:pt x="1172504" y="127676"/>
                      <a:pt x="1244696" y="107781"/>
                    </a:cubicBezTo>
                    <a:cubicBezTo>
                      <a:pt x="1316888" y="87886"/>
                      <a:pt x="1377165" y="264543"/>
                      <a:pt x="1448379" y="398674"/>
                    </a:cubicBezTo>
                    <a:cubicBezTo>
                      <a:pt x="1508064" y="511091"/>
                      <a:pt x="1676400" y="779674"/>
                      <a:pt x="1676400" y="779674"/>
                    </a:cubicBezTo>
                    <a:cubicBezTo>
                      <a:pt x="1771224" y="961486"/>
                      <a:pt x="1778000" y="982874"/>
                      <a:pt x="1828800" y="1084474"/>
                    </a:cubicBezTo>
                    <a:cubicBezTo>
                      <a:pt x="1879600" y="1186074"/>
                      <a:pt x="1930400" y="1313074"/>
                      <a:pt x="1981200" y="1389274"/>
                    </a:cubicBezTo>
                    <a:cubicBezTo>
                      <a:pt x="2032000" y="1465474"/>
                      <a:pt x="2091782" y="1514198"/>
                      <a:pt x="2133600" y="1541674"/>
                    </a:cubicBezTo>
                    <a:cubicBezTo>
                      <a:pt x="2175418" y="1569151"/>
                      <a:pt x="2175128" y="1565384"/>
                      <a:pt x="2232109" y="1554133"/>
                    </a:cubicBezTo>
                    <a:cubicBezTo>
                      <a:pt x="2289090" y="1542882"/>
                      <a:pt x="2411743" y="1504878"/>
                      <a:pt x="2475485" y="1474166"/>
                    </a:cubicBezTo>
                    <a:cubicBezTo>
                      <a:pt x="2539227" y="1443454"/>
                      <a:pt x="2554293" y="1422594"/>
                      <a:pt x="2614558" y="1369862"/>
                    </a:cubicBezTo>
                    <a:cubicBezTo>
                      <a:pt x="2674823" y="1317131"/>
                      <a:pt x="2763481" y="1244118"/>
                      <a:pt x="2837073" y="1157777"/>
                    </a:cubicBezTo>
                    <a:cubicBezTo>
                      <a:pt x="2910665" y="1071436"/>
                      <a:pt x="2990632" y="949169"/>
                      <a:pt x="3056112" y="851818"/>
                    </a:cubicBezTo>
                    <a:cubicBezTo>
                      <a:pt x="3121592" y="754467"/>
                      <a:pt x="3177221" y="664070"/>
                      <a:pt x="3229952" y="573673"/>
                    </a:cubicBezTo>
                    <a:cubicBezTo>
                      <a:pt x="3282684" y="483276"/>
                      <a:pt x="3333097" y="383608"/>
                      <a:pt x="3372501" y="309436"/>
                    </a:cubicBezTo>
                    <a:cubicBezTo>
                      <a:pt x="3411905" y="235264"/>
                      <a:pt x="3441458" y="179056"/>
                      <a:pt x="3466375" y="128642"/>
                    </a:cubicBezTo>
                    <a:cubicBezTo>
                      <a:pt x="3491292" y="78228"/>
                      <a:pt x="3502302" y="13908"/>
                      <a:pt x="3522004" y="6954"/>
                    </a:cubicBezTo>
                    <a:cubicBezTo>
                      <a:pt x="3541706" y="0"/>
                      <a:pt x="3553296" y="28973"/>
                      <a:pt x="3584587" y="86920"/>
                    </a:cubicBezTo>
                    <a:cubicBezTo>
                      <a:pt x="3615878" y="144867"/>
                      <a:pt x="3672087" y="277565"/>
                      <a:pt x="3709752" y="354634"/>
                    </a:cubicBezTo>
                    <a:cubicBezTo>
                      <a:pt x="3747417" y="431703"/>
                      <a:pt x="3773493" y="479220"/>
                      <a:pt x="3810579" y="549336"/>
                    </a:cubicBezTo>
                    <a:cubicBezTo>
                      <a:pt x="3847665" y="619452"/>
                      <a:pt x="3932267" y="775328"/>
                      <a:pt x="3932267" y="775328"/>
                    </a:cubicBezTo>
                    <a:cubicBezTo>
                      <a:pt x="3971091" y="847761"/>
                      <a:pt x="3999486" y="906287"/>
                      <a:pt x="4043525" y="983936"/>
                    </a:cubicBezTo>
                    <a:cubicBezTo>
                      <a:pt x="4087564" y="1061585"/>
                      <a:pt x="4155941" y="1179217"/>
                      <a:pt x="4196504" y="1241220"/>
                    </a:cubicBezTo>
                    <a:cubicBezTo>
                      <a:pt x="4237067" y="1303223"/>
                      <a:pt x="4249815" y="1311336"/>
                      <a:pt x="4286901" y="1355955"/>
                    </a:cubicBezTo>
                    <a:cubicBezTo>
                      <a:pt x="4323987" y="1400574"/>
                      <a:pt x="4383672" y="1467212"/>
                      <a:pt x="4419020" y="1508934"/>
                    </a:cubicBezTo>
                    <a:cubicBezTo>
                      <a:pt x="4454368" y="1550656"/>
                      <a:pt x="4460742" y="1598752"/>
                      <a:pt x="4498987" y="1606285"/>
                    </a:cubicBezTo>
                    <a:cubicBezTo>
                      <a:pt x="4537232" y="1613818"/>
                      <a:pt x="4648489" y="1554133"/>
                      <a:pt x="4648489" y="1554133"/>
                    </a:cubicBezTo>
                    <a:lnTo>
                      <a:pt x="4648489" y="1554133"/>
                    </a:lnTo>
                  </a:path>
                </a:pathLst>
              </a:cu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rot="5400000">
              <a:off x="222807" y="4810059"/>
              <a:ext cx="14676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956651" y="5543903"/>
              <a:ext cx="27832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357697" y="4754951"/>
              <a:ext cx="5706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temp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42946" y="5632671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20899" y="2148098"/>
            <a:ext cx="3322320" cy="307777"/>
            <a:chOff x="3962400" y="5786559"/>
            <a:chExt cx="3322320" cy="30777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962400" y="5940448"/>
              <a:ext cx="2783059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858000" y="5786559"/>
              <a:ext cx="426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75</a:t>
              </a:r>
              <a:r>
                <a:rPr lang="en-US" sz="1400" dirty="0">
                  <a:latin typeface="jsMath-cmbx10"/>
                </a:rPr>
                <a:t>·</a:t>
              </a:r>
              <a:endParaRPr lang="en-US" sz="1400" dirty="0"/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6434" y="4224847"/>
            <a:ext cx="3927380" cy="39117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022088" y="1994139"/>
            <a:ext cx="2775960" cy="709873"/>
            <a:chOff x="957840" y="4326467"/>
            <a:chExt cx="2775960" cy="709873"/>
          </a:xfrm>
          <a:noFill/>
        </p:grpSpPr>
        <p:sp>
          <p:nvSpPr>
            <p:cNvPr id="35" name="Freeform 34"/>
            <p:cNvSpPr/>
            <p:nvPr/>
          </p:nvSpPr>
          <p:spPr>
            <a:xfrm>
              <a:off x="957840" y="4604288"/>
              <a:ext cx="422227" cy="224187"/>
            </a:xfrm>
            <a:custGeom>
              <a:avLst/>
              <a:gdLst>
                <a:gd name="connsiteX0" fmla="*/ 41227 w 422227"/>
                <a:gd name="connsiteY0" fmla="*/ 35445 h 224187"/>
                <a:gd name="connsiteX1" fmla="*/ 24293 w 422227"/>
                <a:gd name="connsiteY1" fmla="*/ 120112 h 224187"/>
                <a:gd name="connsiteX2" fmla="*/ 7360 w 422227"/>
                <a:gd name="connsiteY2" fmla="*/ 187845 h 224187"/>
                <a:gd name="connsiteX3" fmla="*/ 15827 w 422227"/>
                <a:gd name="connsiteY3" fmla="*/ 162445 h 224187"/>
                <a:gd name="connsiteX4" fmla="*/ 32760 w 422227"/>
                <a:gd name="connsiteY4" fmla="*/ 137045 h 224187"/>
                <a:gd name="connsiteX5" fmla="*/ 92027 w 422227"/>
                <a:gd name="connsiteY5" fmla="*/ 94712 h 224187"/>
                <a:gd name="connsiteX6" fmla="*/ 100493 w 422227"/>
                <a:gd name="connsiteY6" fmla="*/ 69312 h 224187"/>
                <a:gd name="connsiteX7" fmla="*/ 75093 w 422227"/>
                <a:gd name="connsiteY7" fmla="*/ 137045 h 224187"/>
                <a:gd name="connsiteX8" fmla="*/ 66627 w 422227"/>
                <a:gd name="connsiteY8" fmla="*/ 170912 h 224187"/>
                <a:gd name="connsiteX9" fmla="*/ 58160 w 422227"/>
                <a:gd name="connsiteY9" fmla="*/ 196312 h 224187"/>
                <a:gd name="connsiteX10" fmla="*/ 66627 w 422227"/>
                <a:gd name="connsiteY10" fmla="*/ 221712 h 224187"/>
                <a:gd name="connsiteX11" fmla="*/ 100493 w 422227"/>
                <a:gd name="connsiteY11" fmla="*/ 204779 h 224187"/>
                <a:gd name="connsiteX12" fmla="*/ 142827 w 422227"/>
                <a:gd name="connsiteY12" fmla="*/ 145512 h 224187"/>
                <a:gd name="connsiteX13" fmla="*/ 193627 w 422227"/>
                <a:gd name="connsiteY13" fmla="*/ 94712 h 224187"/>
                <a:gd name="connsiteX14" fmla="*/ 219027 w 422227"/>
                <a:gd name="connsiteY14" fmla="*/ 69312 h 224187"/>
                <a:gd name="connsiteX15" fmla="*/ 235960 w 422227"/>
                <a:gd name="connsiteY15" fmla="*/ 137045 h 224187"/>
                <a:gd name="connsiteX16" fmla="*/ 269827 w 422227"/>
                <a:gd name="connsiteY16" fmla="*/ 128579 h 224187"/>
                <a:gd name="connsiteX17" fmla="*/ 286760 w 422227"/>
                <a:gd name="connsiteY17" fmla="*/ 111645 h 224187"/>
                <a:gd name="connsiteX18" fmla="*/ 320627 w 422227"/>
                <a:gd name="connsiteY18" fmla="*/ 52379 h 224187"/>
                <a:gd name="connsiteX19" fmla="*/ 346027 w 422227"/>
                <a:gd name="connsiteY19" fmla="*/ 43912 h 224187"/>
                <a:gd name="connsiteX20" fmla="*/ 354493 w 422227"/>
                <a:gd name="connsiteY20" fmla="*/ 128579 h 224187"/>
                <a:gd name="connsiteX21" fmla="*/ 413760 w 422227"/>
                <a:gd name="connsiteY21" fmla="*/ 60845 h 224187"/>
                <a:gd name="connsiteX22" fmla="*/ 422227 w 422227"/>
                <a:gd name="connsiteY22" fmla="*/ 52379 h 22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227" h="224187">
                  <a:moveTo>
                    <a:pt x="41227" y="35445"/>
                  </a:moveTo>
                  <a:cubicBezTo>
                    <a:pt x="35582" y="63667"/>
                    <a:pt x="30537" y="92016"/>
                    <a:pt x="24293" y="120112"/>
                  </a:cubicBezTo>
                  <a:cubicBezTo>
                    <a:pt x="19244" y="142830"/>
                    <a:pt x="0" y="209923"/>
                    <a:pt x="7360" y="187845"/>
                  </a:cubicBezTo>
                  <a:cubicBezTo>
                    <a:pt x="10182" y="179378"/>
                    <a:pt x="11836" y="170427"/>
                    <a:pt x="15827" y="162445"/>
                  </a:cubicBezTo>
                  <a:cubicBezTo>
                    <a:pt x="20378" y="153344"/>
                    <a:pt x="26138" y="144771"/>
                    <a:pt x="32760" y="137045"/>
                  </a:cubicBezTo>
                  <a:cubicBezTo>
                    <a:pt x="64901" y="99547"/>
                    <a:pt x="55974" y="106730"/>
                    <a:pt x="92027" y="94712"/>
                  </a:cubicBezTo>
                  <a:cubicBezTo>
                    <a:pt x="94849" y="86245"/>
                    <a:pt x="103808" y="61026"/>
                    <a:pt x="100493" y="69312"/>
                  </a:cubicBezTo>
                  <a:cubicBezTo>
                    <a:pt x="91537" y="91700"/>
                    <a:pt x="82718" y="114169"/>
                    <a:pt x="75093" y="137045"/>
                  </a:cubicBezTo>
                  <a:cubicBezTo>
                    <a:pt x="71413" y="148084"/>
                    <a:pt x="69824" y="159723"/>
                    <a:pt x="66627" y="170912"/>
                  </a:cubicBezTo>
                  <a:cubicBezTo>
                    <a:pt x="64175" y="179493"/>
                    <a:pt x="60982" y="187845"/>
                    <a:pt x="58160" y="196312"/>
                  </a:cubicBezTo>
                  <a:cubicBezTo>
                    <a:pt x="60982" y="204779"/>
                    <a:pt x="57876" y="219962"/>
                    <a:pt x="66627" y="221712"/>
                  </a:cubicBezTo>
                  <a:cubicBezTo>
                    <a:pt x="79003" y="224187"/>
                    <a:pt x="90910" y="212993"/>
                    <a:pt x="100493" y="204779"/>
                  </a:cubicBezTo>
                  <a:cubicBezTo>
                    <a:pt x="124055" y="184583"/>
                    <a:pt x="123793" y="166925"/>
                    <a:pt x="142827" y="145512"/>
                  </a:cubicBezTo>
                  <a:cubicBezTo>
                    <a:pt x="158737" y="127614"/>
                    <a:pt x="176694" y="111645"/>
                    <a:pt x="193627" y="94712"/>
                  </a:cubicBezTo>
                  <a:lnTo>
                    <a:pt x="219027" y="69312"/>
                  </a:lnTo>
                  <a:cubicBezTo>
                    <a:pt x="242129" y="0"/>
                    <a:pt x="209991" y="85109"/>
                    <a:pt x="235960" y="137045"/>
                  </a:cubicBezTo>
                  <a:cubicBezTo>
                    <a:pt x="241164" y="147453"/>
                    <a:pt x="258538" y="131401"/>
                    <a:pt x="269827" y="128579"/>
                  </a:cubicBezTo>
                  <a:cubicBezTo>
                    <a:pt x="275471" y="122934"/>
                    <a:pt x="282332" y="118287"/>
                    <a:pt x="286760" y="111645"/>
                  </a:cubicBezTo>
                  <a:cubicBezTo>
                    <a:pt x="293904" y="100928"/>
                    <a:pt x="308253" y="62278"/>
                    <a:pt x="320627" y="52379"/>
                  </a:cubicBezTo>
                  <a:cubicBezTo>
                    <a:pt x="327596" y="46804"/>
                    <a:pt x="337560" y="46734"/>
                    <a:pt x="346027" y="43912"/>
                  </a:cubicBezTo>
                  <a:cubicBezTo>
                    <a:pt x="348849" y="72134"/>
                    <a:pt x="332704" y="110421"/>
                    <a:pt x="354493" y="128579"/>
                  </a:cubicBezTo>
                  <a:cubicBezTo>
                    <a:pt x="366338" y="138450"/>
                    <a:pt x="404972" y="72562"/>
                    <a:pt x="413760" y="60845"/>
                  </a:cubicBezTo>
                  <a:cubicBezTo>
                    <a:pt x="416155" y="57652"/>
                    <a:pt x="419405" y="55201"/>
                    <a:pt x="422227" y="52379"/>
                  </a:cubicBez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549400" y="4374144"/>
              <a:ext cx="342650" cy="295364"/>
            </a:xfrm>
            <a:custGeom>
              <a:avLst/>
              <a:gdLst>
                <a:gd name="connsiteX0" fmla="*/ 0 w 342650"/>
                <a:gd name="connsiteY0" fmla="*/ 214789 h 295364"/>
                <a:gd name="connsiteX1" fmla="*/ 16933 w 342650"/>
                <a:gd name="connsiteY1" fmla="*/ 240189 h 295364"/>
                <a:gd name="connsiteX2" fmla="*/ 33867 w 342650"/>
                <a:gd name="connsiteY2" fmla="*/ 223256 h 295364"/>
                <a:gd name="connsiteX3" fmla="*/ 42333 w 342650"/>
                <a:gd name="connsiteY3" fmla="*/ 172456 h 295364"/>
                <a:gd name="connsiteX4" fmla="*/ 50800 w 342650"/>
                <a:gd name="connsiteY4" fmla="*/ 147056 h 295364"/>
                <a:gd name="connsiteX5" fmla="*/ 59267 w 342650"/>
                <a:gd name="connsiteY5" fmla="*/ 113189 h 295364"/>
                <a:gd name="connsiteX6" fmla="*/ 76200 w 342650"/>
                <a:gd name="connsiteY6" fmla="*/ 155523 h 295364"/>
                <a:gd name="connsiteX7" fmla="*/ 93133 w 342650"/>
                <a:gd name="connsiteY7" fmla="*/ 180923 h 295364"/>
                <a:gd name="connsiteX8" fmla="*/ 110067 w 342650"/>
                <a:gd name="connsiteY8" fmla="*/ 231723 h 295364"/>
                <a:gd name="connsiteX9" fmla="*/ 135467 w 342650"/>
                <a:gd name="connsiteY9" fmla="*/ 104723 h 295364"/>
                <a:gd name="connsiteX10" fmla="*/ 160867 w 342650"/>
                <a:gd name="connsiteY10" fmla="*/ 130123 h 295364"/>
                <a:gd name="connsiteX11" fmla="*/ 169333 w 342650"/>
                <a:gd name="connsiteY11" fmla="*/ 155523 h 295364"/>
                <a:gd name="connsiteX12" fmla="*/ 203200 w 342650"/>
                <a:gd name="connsiteY12" fmla="*/ 206323 h 295364"/>
                <a:gd name="connsiteX13" fmla="*/ 203200 w 342650"/>
                <a:gd name="connsiteY13" fmla="*/ 11589 h 295364"/>
                <a:gd name="connsiteX14" fmla="*/ 211667 w 342650"/>
                <a:gd name="connsiteY14" fmla="*/ 45456 h 295364"/>
                <a:gd name="connsiteX15" fmla="*/ 237067 w 342650"/>
                <a:gd name="connsiteY15" fmla="*/ 113189 h 295364"/>
                <a:gd name="connsiteX16" fmla="*/ 245533 w 342650"/>
                <a:gd name="connsiteY16" fmla="*/ 147056 h 295364"/>
                <a:gd name="connsiteX17" fmla="*/ 262467 w 342650"/>
                <a:gd name="connsiteY17" fmla="*/ 189389 h 295364"/>
                <a:gd name="connsiteX18" fmla="*/ 279400 w 342650"/>
                <a:gd name="connsiteY18" fmla="*/ 240189 h 295364"/>
                <a:gd name="connsiteX19" fmla="*/ 287867 w 342650"/>
                <a:gd name="connsiteY19" fmla="*/ 147056 h 295364"/>
                <a:gd name="connsiteX20" fmla="*/ 304800 w 342650"/>
                <a:gd name="connsiteY20" fmla="*/ 180923 h 295364"/>
                <a:gd name="connsiteX21" fmla="*/ 330200 w 342650"/>
                <a:gd name="connsiteY21" fmla="*/ 248656 h 29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2650" h="295364">
                  <a:moveTo>
                    <a:pt x="0" y="214789"/>
                  </a:moveTo>
                  <a:cubicBezTo>
                    <a:pt x="5644" y="223256"/>
                    <a:pt x="7061" y="237721"/>
                    <a:pt x="16933" y="240189"/>
                  </a:cubicBezTo>
                  <a:cubicBezTo>
                    <a:pt x="24677" y="242125"/>
                    <a:pt x="31064" y="230730"/>
                    <a:pt x="33867" y="223256"/>
                  </a:cubicBezTo>
                  <a:cubicBezTo>
                    <a:pt x="39895" y="207182"/>
                    <a:pt x="38609" y="189214"/>
                    <a:pt x="42333" y="172456"/>
                  </a:cubicBezTo>
                  <a:cubicBezTo>
                    <a:pt x="44269" y="163744"/>
                    <a:pt x="48348" y="155637"/>
                    <a:pt x="50800" y="147056"/>
                  </a:cubicBezTo>
                  <a:cubicBezTo>
                    <a:pt x="53997" y="135867"/>
                    <a:pt x="56445" y="124478"/>
                    <a:pt x="59267" y="113189"/>
                  </a:cubicBezTo>
                  <a:cubicBezTo>
                    <a:pt x="64911" y="127300"/>
                    <a:pt x="69403" y="141929"/>
                    <a:pt x="76200" y="155523"/>
                  </a:cubicBezTo>
                  <a:cubicBezTo>
                    <a:pt x="80751" y="164624"/>
                    <a:pt x="89000" y="171624"/>
                    <a:pt x="93133" y="180923"/>
                  </a:cubicBezTo>
                  <a:cubicBezTo>
                    <a:pt x="100382" y="197234"/>
                    <a:pt x="110067" y="231723"/>
                    <a:pt x="110067" y="231723"/>
                  </a:cubicBezTo>
                  <a:cubicBezTo>
                    <a:pt x="122625" y="5670"/>
                    <a:pt x="89605" y="49689"/>
                    <a:pt x="135467" y="104723"/>
                  </a:cubicBezTo>
                  <a:cubicBezTo>
                    <a:pt x="143132" y="113921"/>
                    <a:pt x="152400" y="121656"/>
                    <a:pt x="160867" y="130123"/>
                  </a:cubicBezTo>
                  <a:cubicBezTo>
                    <a:pt x="163689" y="138590"/>
                    <a:pt x="164999" y="147721"/>
                    <a:pt x="169333" y="155523"/>
                  </a:cubicBezTo>
                  <a:cubicBezTo>
                    <a:pt x="179216" y="173313"/>
                    <a:pt x="203200" y="206323"/>
                    <a:pt x="203200" y="206323"/>
                  </a:cubicBezTo>
                  <a:cubicBezTo>
                    <a:pt x="173518" y="295364"/>
                    <a:pt x="177871" y="290196"/>
                    <a:pt x="203200" y="11589"/>
                  </a:cubicBezTo>
                  <a:cubicBezTo>
                    <a:pt x="204254" y="0"/>
                    <a:pt x="207987" y="34417"/>
                    <a:pt x="211667" y="45456"/>
                  </a:cubicBezTo>
                  <a:cubicBezTo>
                    <a:pt x="219292" y="68332"/>
                    <a:pt x="229442" y="90313"/>
                    <a:pt x="237067" y="113189"/>
                  </a:cubicBezTo>
                  <a:cubicBezTo>
                    <a:pt x="240747" y="124228"/>
                    <a:pt x="241853" y="136017"/>
                    <a:pt x="245533" y="147056"/>
                  </a:cubicBezTo>
                  <a:cubicBezTo>
                    <a:pt x="250339" y="161474"/>
                    <a:pt x="257273" y="175106"/>
                    <a:pt x="262467" y="189389"/>
                  </a:cubicBezTo>
                  <a:cubicBezTo>
                    <a:pt x="268567" y="206164"/>
                    <a:pt x="279400" y="240189"/>
                    <a:pt x="279400" y="240189"/>
                  </a:cubicBezTo>
                  <a:cubicBezTo>
                    <a:pt x="282222" y="209145"/>
                    <a:pt x="275587" y="175708"/>
                    <a:pt x="287867" y="147056"/>
                  </a:cubicBezTo>
                  <a:cubicBezTo>
                    <a:pt x="292839" y="135455"/>
                    <a:pt x="300113" y="169204"/>
                    <a:pt x="304800" y="180923"/>
                  </a:cubicBezTo>
                  <a:cubicBezTo>
                    <a:pt x="342650" y="275551"/>
                    <a:pt x="307060" y="202379"/>
                    <a:pt x="330200" y="248656"/>
                  </a:cubicBez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994882" y="4631267"/>
              <a:ext cx="790651" cy="387241"/>
            </a:xfrm>
            <a:custGeom>
              <a:avLst/>
              <a:gdLst>
                <a:gd name="connsiteX0" fmla="*/ 20185 w 790651"/>
                <a:gd name="connsiteY0" fmla="*/ 8466 h 387241"/>
                <a:gd name="connsiteX1" fmla="*/ 3251 w 790651"/>
                <a:gd name="connsiteY1" fmla="*/ 118533 h 387241"/>
                <a:gd name="connsiteX2" fmla="*/ 20185 w 790651"/>
                <a:gd name="connsiteY2" fmla="*/ 135466 h 387241"/>
                <a:gd name="connsiteX3" fmla="*/ 96385 w 790651"/>
                <a:gd name="connsiteY3" fmla="*/ 76200 h 387241"/>
                <a:gd name="connsiteX4" fmla="*/ 113318 w 790651"/>
                <a:gd name="connsiteY4" fmla="*/ 25400 h 387241"/>
                <a:gd name="connsiteX5" fmla="*/ 121785 w 790651"/>
                <a:gd name="connsiteY5" fmla="*/ 59266 h 387241"/>
                <a:gd name="connsiteX6" fmla="*/ 104851 w 790651"/>
                <a:gd name="connsiteY6" fmla="*/ 143933 h 387241"/>
                <a:gd name="connsiteX7" fmla="*/ 113318 w 790651"/>
                <a:gd name="connsiteY7" fmla="*/ 237066 h 387241"/>
                <a:gd name="connsiteX8" fmla="*/ 121785 w 790651"/>
                <a:gd name="connsiteY8" fmla="*/ 211666 h 387241"/>
                <a:gd name="connsiteX9" fmla="*/ 155651 w 790651"/>
                <a:gd name="connsiteY9" fmla="*/ 160866 h 387241"/>
                <a:gd name="connsiteX10" fmla="*/ 172585 w 790651"/>
                <a:gd name="connsiteY10" fmla="*/ 118533 h 387241"/>
                <a:gd name="connsiteX11" fmla="*/ 189518 w 790651"/>
                <a:gd name="connsiteY11" fmla="*/ 93133 h 387241"/>
                <a:gd name="connsiteX12" fmla="*/ 214918 w 790651"/>
                <a:gd name="connsiteY12" fmla="*/ 42333 h 387241"/>
                <a:gd name="connsiteX13" fmla="*/ 206451 w 790651"/>
                <a:gd name="connsiteY13" fmla="*/ 321733 h 387241"/>
                <a:gd name="connsiteX14" fmla="*/ 223385 w 790651"/>
                <a:gd name="connsiteY14" fmla="*/ 287866 h 387241"/>
                <a:gd name="connsiteX15" fmla="*/ 248785 w 790651"/>
                <a:gd name="connsiteY15" fmla="*/ 254000 h 387241"/>
                <a:gd name="connsiteX16" fmla="*/ 257251 w 790651"/>
                <a:gd name="connsiteY16" fmla="*/ 228600 h 387241"/>
                <a:gd name="connsiteX17" fmla="*/ 274185 w 790651"/>
                <a:gd name="connsiteY17" fmla="*/ 211666 h 387241"/>
                <a:gd name="connsiteX18" fmla="*/ 282651 w 790651"/>
                <a:gd name="connsiteY18" fmla="*/ 169333 h 387241"/>
                <a:gd name="connsiteX19" fmla="*/ 324985 w 790651"/>
                <a:gd name="connsiteY19" fmla="*/ 25400 h 387241"/>
                <a:gd name="connsiteX20" fmla="*/ 341918 w 790651"/>
                <a:gd name="connsiteY20" fmla="*/ 270933 h 387241"/>
                <a:gd name="connsiteX21" fmla="*/ 350385 w 790651"/>
                <a:gd name="connsiteY21" fmla="*/ 313266 h 387241"/>
                <a:gd name="connsiteX22" fmla="*/ 358851 w 790651"/>
                <a:gd name="connsiteY22" fmla="*/ 364066 h 387241"/>
                <a:gd name="connsiteX23" fmla="*/ 384251 w 790651"/>
                <a:gd name="connsiteY23" fmla="*/ 254000 h 387241"/>
                <a:gd name="connsiteX24" fmla="*/ 401185 w 790651"/>
                <a:gd name="connsiteY24" fmla="*/ 194733 h 387241"/>
                <a:gd name="connsiteX25" fmla="*/ 409651 w 790651"/>
                <a:gd name="connsiteY25" fmla="*/ 135466 h 387241"/>
                <a:gd name="connsiteX26" fmla="*/ 426585 w 790651"/>
                <a:gd name="connsiteY26" fmla="*/ 25400 h 387241"/>
                <a:gd name="connsiteX27" fmla="*/ 451985 w 790651"/>
                <a:gd name="connsiteY27" fmla="*/ 110066 h 387241"/>
                <a:gd name="connsiteX28" fmla="*/ 494318 w 790651"/>
                <a:gd name="connsiteY28" fmla="*/ 186266 h 387241"/>
                <a:gd name="connsiteX29" fmla="*/ 511251 w 790651"/>
                <a:gd name="connsiteY29" fmla="*/ 245533 h 387241"/>
                <a:gd name="connsiteX30" fmla="*/ 519718 w 790651"/>
                <a:gd name="connsiteY30" fmla="*/ 279400 h 387241"/>
                <a:gd name="connsiteX31" fmla="*/ 528185 w 790651"/>
                <a:gd name="connsiteY31" fmla="*/ 143933 h 387241"/>
                <a:gd name="connsiteX32" fmla="*/ 519718 w 790651"/>
                <a:gd name="connsiteY32" fmla="*/ 59266 h 387241"/>
                <a:gd name="connsiteX33" fmla="*/ 511251 w 790651"/>
                <a:gd name="connsiteY33" fmla="*/ 33866 h 387241"/>
                <a:gd name="connsiteX34" fmla="*/ 528185 w 790651"/>
                <a:gd name="connsiteY34" fmla="*/ 67733 h 387241"/>
                <a:gd name="connsiteX35" fmla="*/ 553585 w 790651"/>
                <a:gd name="connsiteY35" fmla="*/ 135466 h 387241"/>
                <a:gd name="connsiteX36" fmla="*/ 562051 w 790651"/>
                <a:gd name="connsiteY36" fmla="*/ 160866 h 387241"/>
                <a:gd name="connsiteX37" fmla="*/ 578985 w 790651"/>
                <a:gd name="connsiteY37" fmla="*/ 194733 h 387241"/>
                <a:gd name="connsiteX38" fmla="*/ 595918 w 790651"/>
                <a:gd name="connsiteY38" fmla="*/ 245533 h 387241"/>
                <a:gd name="connsiteX39" fmla="*/ 604385 w 790651"/>
                <a:gd name="connsiteY39" fmla="*/ 194733 h 387241"/>
                <a:gd name="connsiteX40" fmla="*/ 629785 w 790651"/>
                <a:gd name="connsiteY40" fmla="*/ 25400 h 387241"/>
                <a:gd name="connsiteX41" fmla="*/ 638251 w 790651"/>
                <a:gd name="connsiteY41" fmla="*/ 0 h 387241"/>
                <a:gd name="connsiteX42" fmla="*/ 655185 w 790651"/>
                <a:gd name="connsiteY42" fmla="*/ 25400 h 387241"/>
                <a:gd name="connsiteX43" fmla="*/ 672118 w 790651"/>
                <a:gd name="connsiteY43" fmla="*/ 101600 h 387241"/>
                <a:gd name="connsiteX44" fmla="*/ 689051 w 790651"/>
                <a:gd name="connsiteY44" fmla="*/ 160866 h 387241"/>
                <a:gd name="connsiteX45" fmla="*/ 705985 w 790651"/>
                <a:gd name="connsiteY45" fmla="*/ 93133 h 387241"/>
                <a:gd name="connsiteX46" fmla="*/ 722918 w 790651"/>
                <a:gd name="connsiteY46" fmla="*/ 33866 h 387241"/>
                <a:gd name="connsiteX47" fmla="*/ 739851 w 790651"/>
                <a:gd name="connsiteY47" fmla="*/ 50800 h 387241"/>
                <a:gd name="connsiteX48" fmla="*/ 756785 w 790651"/>
                <a:gd name="connsiteY48" fmla="*/ 76200 h 387241"/>
                <a:gd name="connsiteX49" fmla="*/ 773718 w 790651"/>
                <a:gd name="connsiteY49" fmla="*/ 25400 h 387241"/>
                <a:gd name="connsiteX50" fmla="*/ 790651 w 790651"/>
                <a:gd name="connsiteY50" fmla="*/ 16933 h 38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0651" h="387241">
                  <a:moveTo>
                    <a:pt x="20185" y="8466"/>
                  </a:moveTo>
                  <a:cubicBezTo>
                    <a:pt x="11440" y="43445"/>
                    <a:pt x="0" y="82777"/>
                    <a:pt x="3251" y="118533"/>
                  </a:cubicBezTo>
                  <a:cubicBezTo>
                    <a:pt x="3974" y="126483"/>
                    <a:pt x="14540" y="129822"/>
                    <a:pt x="20185" y="135466"/>
                  </a:cubicBezTo>
                  <a:cubicBezTo>
                    <a:pt x="43232" y="120101"/>
                    <a:pt x="82592" y="95165"/>
                    <a:pt x="96385" y="76200"/>
                  </a:cubicBezTo>
                  <a:cubicBezTo>
                    <a:pt x="106883" y="61765"/>
                    <a:pt x="113318" y="25400"/>
                    <a:pt x="113318" y="25400"/>
                  </a:cubicBezTo>
                  <a:cubicBezTo>
                    <a:pt x="116140" y="36689"/>
                    <a:pt x="121785" y="47630"/>
                    <a:pt x="121785" y="59266"/>
                  </a:cubicBezTo>
                  <a:cubicBezTo>
                    <a:pt x="121785" y="80025"/>
                    <a:pt x="110446" y="121555"/>
                    <a:pt x="104851" y="143933"/>
                  </a:cubicBezTo>
                  <a:cubicBezTo>
                    <a:pt x="107673" y="174977"/>
                    <a:pt x="105757" y="206824"/>
                    <a:pt x="113318" y="237066"/>
                  </a:cubicBezTo>
                  <a:cubicBezTo>
                    <a:pt x="115483" y="245724"/>
                    <a:pt x="117451" y="219468"/>
                    <a:pt x="121785" y="211666"/>
                  </a:cubicBezTo>
                  <a:cubicBezTo>
                    <a:pt x="131668" y="193876"/>
                    <a:pt x="145906" y="178732"/>
                    <a:pt x="155651" y="160866"/>
                  </a:cubicBezTo>
                  <a:cubicBezTo>
                    <a:pt x="162929" y="147524"/>
                    <a:pt x="165788" y="132127"/>
                    <a:pt x="172585" y="118533"/>
                  </a:cubicBezTo>
                  <a:cubicBezTo>
                    <a:pt x="177136" y="109432"/>
                    <a:pt x="184967" y="102234"/>
                    <a:pt x="189518" y="93133"/>
                  </a:cubicBezTo>
                  <a:cubicBezTo>
                    <a:pt x="224571" y="23026"/>
                    <a:pt x="166391" y="115125"/>
                    <a:pt x="214918" y="42333"/>
                  </a:cubicBezTo>
                  <a:cubicBezTo>
                    <a:pt x="206091" y="121778"/>
                    <a:pt x="183968" y="239294"/>
                    <a:pt x="206451" y="321733"/>
                  </a:cubicBezTo>
                  <a:cubicBezTo>
                    <a:pt x="209772" y="333910"/>
                    <a:pt x="216695" y="298569"/>
                    <a:pt x="223385" y="287866"/>
                  </a:cubicBezTo>
                  <a:cubicBezTo>
                    <a:pt x="230864" y="275900"/>
                    <a:pt x="240318" y="265289"/>
                    <a:pt x="248785" y="254000"/>
                  </a:cubicBezTo>
                  <a:cubicBezTo>
                    <a:pt x="251607" y="245533"/>
                    <a:pt x="252659" y="236253"/>
                    <a:pt x="257251" y="228600"/>
                  </a:cubicBezTo>
                  <a:cubicBezTo>
                    <a:pt x="261358" y="221755"/>
                    <a:pt x="271040" y="219003"/>
                    <a:pt x="274185" y="211666"/>
                  </a:cubicBezTo>
                  <a:cubicBezTo>
                    <a:pt x="279854" y="198439"/>
                    <a:pt x="280616" y="183579"/>
                    <a:pt x="282651" y="169333"/>
                  </a:cubicBezTo>
                  <a:cubicBezTo>
                    <a:pt x="303397" y="24109"/>
                    <a:pt x="255882" y="48432"/>
                    <a:pt x="324985" y="25400"/>
                  </a:cubicBezTo>
                  <a:cubicBezTo>
                    <a:pt x="329259" y="106610"/>
                    <a:pt x="331110" y="189873"/>
                    <a:pt x="341918" y="270933"/>
                  </a:cubicBezTo>
                  <a:cubicBezTo>
                    <a:pt x="343820" y="285197"/>
                    <a:pt x="347811" y="299108"/>
                    <a:pt x="350385" y="313266"/>
                  </a:cubicBezTo>
                  <a:cubicBezTo>
                    <a:pt x="353456" y="330156"/>
                    <a:pt x="356029" y="347133"/>
                    <a:pt x="358851" y="364066"/>
                  </a:cubicBezTo>
                  <a:cubicBezTo>
                    <a:pt x="401763" y="213881"/>
                    <a:pt x="354642" y="387241"/>
                    <a:pt x="384251" y="254000"/>
                  </a:cubicBezTo>
                  <a:cubicBezTo>
                    <a:pt x="402387" y="172385"/>
                    <a:pt x="382744" y="296160"/>
                    <a:pt x="401185" y="194733"/>
                  </a:cubicBezTo>
                  <a:cubicBezTo>
                    <a:pt x="404755" y="175099"/>
                    <a:pt x="406370" y="155151"/>
                    <a:pt x="409651" y="135466"/>
                  </a:cubicBezTo>
                  <a:cubicBezTo>
                    <a:pt x="429049" y="19075"/>
                    <a:pt x="406105" y="189231"/>
                    <a:pt x="426585" y="25400"/>
                  </a:cubicBezTo>
                  <a:cubicBezTo>
                    <a:pt x="435052" y="53622"/>
                    <a:pt x="442075" y="82318"/>
                    <a:pt x="451985" y="110066"/>
                  </a:cubicBezTo>
                  <a:cubicBezTo>
                    <a:pt x="459131" y="130075"/>
                    <a:pt x="484780" y="170369"/>
                    <a:pt x="494318" y="186266"/>
                  </a:cubicBezTo>
                  <a:cubicBezTo>
                    <a:pt x="520788" y="292141"/>
                    <a:pt x="486959" y="160507"/>
                    <a:pt x="511251" y="245533"/>
                  </a:cubicBezTo>
                  <a:cubicBezTo>
                    <a:pt x="514448" y="256722"/>
                    <a:pt x="516896" y="268111"/>
                    <a:pt x="519718" y="279400"/>
                  </a:cubicBezTo>
                  <a:cubicBezTo>
                    <a:pt x="522540" y="234244"/>
                    <a:pt x="528185" y="189177"/>
                    <a:pt x="528185" y="143933"/>
                  </a:cubicBezTo>
                  <a:cubicBezTo>
                    <a:pt x="528185" y="115570"/>
                    <a:pt x="524031" y="87299"/>
                    <a:pt x="519718" y="59266"/>
                  </a:cubicBezTo>
                  <a:cubicBezTo>
                    <a:pt x="518361" y="50445"/>
                    <a:pt x="504940" y="27555"/>
                    <a:pt x="511251" y="33866"/>
                  </a:cubicBezTo>
                  <a:cubicBezTo>
                    <a:pt x="520176" y="42791"/>
                    <a:pt x="522540" y="56444"/>
                    <a:pt x="528185" y="67733"/>
                  </a:cubicBezTo>
                  <a:cubicBezTo>
                    <a:pt x="543794" y="130175"/>
                    <a:pt x="527019" y="73479"/>
                    <a:pt x="553585" y="135466"/>
                  </a:cubicBezTo>
                  <a:cubicBezTo>
                    <a:pt x="557101" y="143669"/>
                    <a:pt x="558535" y="152663"/>
                    <a:pt x="562051" y="160866"/>
                  </a:cubicBezTo>
                  <a:cubicBezTo>
                    <a:pt x="567023" y="172467"/>
                    <a:pt x="574297" y="183014"/>
                    <a:pt x="578985" y="194733"/>
                  </a:cubicBezTo>
                  <a:cubicBezTo>
                    <a:pt x="585614" y="211306"/>
                    <a:pt x="595918" y="245533"/>
                    <a:pt x="595918" y="245533"/>
                  </a:cubicBezTo>
                  <a:cubicBezTo>
                    <a:pt x="598740" y="228600"/>
                    <a:pt x="602898" y="211835"/>
                    <a:pt x="604385" y="194733"/>
                  </a:cubicBezTo>
                  <a:cubicBezTo>
                    <a:pt x="618434" y="33163"/>
                    <a:pt x="585135" y="92372"/>
                    <a:pt x="629785" y="25400"/>
                  </a:cubicBezTo>
                  <a:cubicBezTo>
                    <a:pt x="632607" y="16933"/>
                    <a:pt x="629326" y="0"/>
                    <a:pt x="638251" y="0"/>
                  </a:cubicBezTo>
                  <a:cubicBezTo>
                    <a:pt x="648427" y="0"/>
                    <a:pt x="651177" y="16047"/>
                    <a:pt x="655185" y="25400"/>
                  </a:cubicBezTo>
                  <a:cubicBezTo>
                    <a:pt x="659948" y="36514"/>
                    <a:pt x="670265" y="93261"/>
                    <a:pt x="672118" y="101600"/>
                  </a:cubicBezTo>
                  <a:cubicBezTo>
                    <a:pt x="679204" y="133487"/>
                    <a:pt x="679625" y="132585"/>
                    <a:pt x="689051" y="160866"/>
                  </a:cubicBezTo>
                  <a:cubicBezTo>
                    <a:pt x="694696" y="138288"/>
                    <a:pt x="698626" y="115211"/>
                    <a:pt x="705985" y="93133"/>
                  </a:cubicBezTo>
                  <a:cubicBezTo>
                    <a:pt x="718131" y="56694"/>
                    <a:pt x="712286" y="76391"/>
                    <a:pt x="722918" y="33866"/>
                  </a:cubicBezTo>
                  <a:cubicBezTo>
                    <a:pt x="728562" y="39511"/>
                    <a:pt x="734864" y="44567"/>
                    <a:pt x="739851" y="50800"/>
                  </a:cubicBezTo>
                  <a:cubicBezTo>
                    <a:pt x="746208" y="58746"/>
                    <a:pt x="748644" y="82305"/>
                    <a:pt x="756785" y="76200"/>
                  </a:cubicBezTo>
                  <a:cubicBezTo>
                    <a:pt x="771064" y="65491"/>
                    <a:pt x="757753" y="33383"/>
                    <a:pt x="773718" y="25400"/>
                  </a:cubicBezTo>
                  <a:lnTo>
                    <a:pt x="790651" y="16933"/>
                  </a:ln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878667" y="4326467"/>
              <a:ext cx="374098" cy="296333"/>
            </a:xfrm>
            <a:custGeom>
              <a:avLst/>
              <a:gdLst>
                <a:gd name="connsiteX0" fmla="*/ 0 w 374098"/>
                <a:gd name="connsiteY0" fmla="*/ 287866 h 296333"/>
                <a:gd name="connsiteX1" fmla="*/ 42333 w 374098"/>
                <a:gd name="connsiteY1" fmla="*/ 245533 h 296333"/>
                <a:gd name="connsiteX2" fmla="*/ 67733 w 374098"/>
                <a:gd name="connsiteY2" fmla="*/ 262466 h 296333"/>
                <a:gd name="connsiteX3" fmla="*/ 76200 w 374098"/>
                <a:gd name="connsiteY3" fmla="*/ 194733 h 296333"/>
                <a:gd name="connsiteX4" fmla="*/ 101600 w 374098"/>
                <a:gd name="connsiteY4" fmla="*/ 203200 h 296333"/>
                <a:gd name="connsiteX5" fmla="*/ 143933 w 374098"/>
                <a:gd name="connsiteY5" fmla="*/ 296333 h 296333"/>
                <a:gd name="connsiteX6" fmla="*/ 127000 w 374098"/>
                <a:gd name="connsiteY6" fmla="*/ 135466 h 296333"/>
                <a:gd name="connsiteX7" fmla="*/ 135466 w 374098"/>
                <a:gd name="connsiteY7" fmla="*/ 110066 h 296333"/>
                <a:gd name="connsiteX8" fmla="*/ 143933 w 374098"/>
                <a:gd name="connsiteY8" fmla="*/ 143933 h 296333"/>
                <a:gd name="connsiteX9" fmla="*/ 160866 w 374098"/>
                <a:gd name="connsiteY9" fmla="*/ 186266 h 296333"/>
                <a:gd name="connsiteX10" fmla="*/ 169333 w 374098"/>
                <a:gd name="connsiteY10" fmla="*/ 228600 h 296333"/>
                <a:gd name="connsiteX11" fmla="*/ 177800 w 374098"/>
                <a:gd name="connsiteY11" fmla="*/ 254000 h 296333"/>
                <a:gd name="connsiteX12" fmla="*/ 186266 w 374098"/>
                <a:gd name="connsiteY12" fmla="*/ 287866 h 296333"/>
                <a:gd name="connsiteX13" fmla="*/ 177800 w 374098"/>
                <a:gd name="connsiteY13" fmla="*/ 203200 h 296333"/>
                <a:gd name="connsiteX14" fmla="*/ 194733 w 374098"/>
                <a:gd name="connsiteY14" fmla="*/ 0 h 296333"/>
                <a:gd name="connsiteX15" fmla="*/ 220133 w 374098"/>
                <a:gd name="connsiteY15" fmla="*/ 110066 h 296333"/>
                <a:gd name="connsiteX16" fmla="*/ 237066 w 374098"/>
                <a:gd name="connsiteY16" fmla="*/ 169333 h 296333"/>
                <a:gd name="connsiteX17" fmla="*/ 245533 w 374098"/>
                <a:gd name="connsiteY17" fmla="*/ 237066 h 296333"/>
                <a:gd name="connsiteX18" fmla="*/ 262466 w 374098"/>
                <a:gd name="connsiteY18" fmla="*/ 287866 h 296333"/>
                <a:gd name="connsiteX19" fmla="*/ 287866 w 374098"/>
                <a:gd name="connsiteY19" fmla="*/ 211666 h 296333"/>
                <a:gd name="connsiteX20" fmla="*/ 296333 w 374098"/>
                <a:gd name="connsiteY20" fmla="*/ 186266 h 296333"/>
                <a:gd name="connsiteX21" fmla="*/ 313266 w 374098"/>
                <a:gd name="connsiteY21" fmla="*/ 211666 h 296333"/>
                <a:gd name="connsiteX22" fmla="*/ 330200 w 374098"/>
                <a:gd name="connsiteY22" fmla="*/ 262466 h 296333"/>
                <a:gd name="connsiteX23" fmla="*/ 355600 w 374098"/>
                <a:gd name="connsiteY23" fmla="*/ 254000 h 296333"/>
                <a:gd name="connsiteX24" fmla="*/ 372533 w 374098"/>
                <a:gd name="connsiteY24" fmla="*/ 287866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4098" h="296333">
                  <a:moveTo>
                    <a:pt x="0" y="287866"/>
                  </a:moveTo>
                  <a:cubicBezTo>
                    <a:pt x="7526" y="276577"/>
                    <a:pt x="23518" y="245533"/>
                    <a:pt x="42333" y="245533"/>
                  </a:cubicBezTo>
                  <a:cubicBezTo>
                    <a:pt x="52509" y="245533"/>
                    <a:pt x="59266" y="256822"/>
                    <a:pt x="67733" y="262466"/>
                  </a:cubicBezTo>
                  <a:lnTo>
                    <a:pt x="76200" y="194733"/>
                  </a:lnTo>
                  <a:cubicBezTo>
                    <a:pt x="84667" y="197555"/>
                    <a:pt x="96121" y="196155"/>
                    <a:pt x="101600" y="203200"/>
                  </a:cubicBezTo>
                  <a:cubicBezTo>
                    <a:pt x="123682" y="231591"/>
                    <a:pt x="133061" y="263718"/>
                    <a:pt x="143933" y="296333"/>
                  </a:cubicBezTo>
                  <a:cubicBezTo>
                    <a:pt x="139282" y="259129"/>
                    <a:pt x="127000" y="167057"/>
                    <a:pt x="127000" y="135466"/>
                  </a:cubicBezTo>
                  <a:cubicBezTo>
                    <a:pt x="127000" y="126541"/>
                    <a:pt x="132644" y="118533"/>
                    <a:pt x="135466" y="110066"/>
                  </a:cubicBezTo>
                  <a:cubicBezTo>
                    <a:pt x="138288" y="121355"/>
                    <a:pt x="140253" y="132894"/>
                    <a:pt x="143933" y="143933"/>
                  </a:cubicBezTo>
                  <a:cubicBezTo>
                    <a:pt x="148739" y="158351"/>
                    <a:pt x="156499" y="171709"/>
                    <a:pt x="160866" y="186266"/>
                  </a:cubicBezTo>
                  <a:cubicBezTo>
                    <a:pt x="165001" y="200050"/>
                    <a:pt x="165843" y="214639"/>
                    <a:pt x="169333" y="228600"/>
                  </a:cubicBezTo>
                  <a:cubicBezTo>
                    <a:pt x="171498" y="237258"/>
                    <a:pt x="175348" y="245419"/>
                    <a:pt x="177800" y="254000"/>
                  </a:cubicBezTo>
                  <a:cubicBezTo>
                    <a:pt x="180997" y="265188"/>
                    <a:pt x="183444" y="276577"/>
                    <a:pt x="186266" y="287866"/>
                  </a:cubicBezTo>
                  <a:cubicBezTo>
                    <a:pt x="183444" y="259644"/>
                    <a:pt x="177800" y="231563"/>
                    <a:pt x="177800" y="203200"/>
                  </a:cubicBezTo>
                  <a:cubicBezTo>
                    <a:pt x="177800" y="58430"/>
                    <a:pt x="174421" y="81243"/>
                    <a:pt x="194733" y="0"/>
                  </a:cubicBezTo>
                  <a:cubicBezTo>
                    <a:pt x="204606" y="49362"/>
                    <a:pt x="204818" y="53910"/>
                    <a:pt x="220133" y="110066"/>
                  </a:cubicBezTo>
                  <a:cubicBezTo>
                    <a:pt x="228764" y="141711"/>
                    <a:pt x="231020" y="133058"/>
                    <a:pt x="237066" y="169333"/>
                  </a:cubicBezTo>
                  <a:cubicBezTo>
                    <a:pt x="240807" y="191777"/>
                    <a:pt x="240765" y="214818"/>
                    <a:pt x="245533" y="237066"/>
                  </a:cubicBezTo>
                  <a:cubicBezTo>
                    <a:pt x="249273" y="254519"/>
                    <a:pt x="262466" y="287866"/>
                    <a:pt x="262466" y="287866"/>
                  </a:cubicBezTo>
                  <a:lnTo>
                    <a:pt x="287866" y="211666"/>
                  </a:lnTo>
                  <a:lnTo>
                    <a:pt x="296333" y="186266"/>
                  </a:lnTo>
                  <a:cubicBezTo>
                    <a:pt x="301977" y="194733"/>
                    <a:pt x="309133" y="202367"/>
                    <a:pt x="313266" y="211666"/>
                  </a:cubicBezTo>
                  <a:cubicBezTo>
                    <a:pt x="320515" y="227977"/>
                    <a:pt x="330200" y="262466"/>
                    <a:pt x="330200" y="262466"/>
                  </a:cubicBezTo>
                  <a:cubicBezTo>
                    <a:pt x="338667" y="259644"/>
                    <a:pt x="347314" y="250685"/>
                    <a:pt x="355600" y="254000"/>
                  </a:cubicBezTo>
                  <a:cubicBezTo>
                    <a:pt x="374098" y="261400"/>
                    <a:pt x="372533" y="274868"/>
                    <a:pt x="372533" y="287866"/>
                  </a:cubicBez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327400" y="4646264"/>
              <a:ext cx="406400" cy="390076"/>
            </a:xfrm>
            <a:custGeom>
              <a:avLst/>
              <a:gdLst>
                <a:gd name="connsiteX0" fmla="*/ 0 w 406400"/>
                <a:gd name="connsiteY0" fmla="*/ 44269 h 390076"/>
                <a:gd name="connsiteX1" fmla="*/ 25400 w 406400"/>
                <a:gd name="connsiteY1" fmla="*/ 27336 h 390076"/>
                <a:gd name="connsiteX2" fmla="*/ 42333 w 406400"/>
                <a:gd name="connsiteY2" fmla="*/ 1936 h 390076"/>
                <a:gd name="connsiteX3" fmla="*/ 59267 w 406400"/>
                <a:gd name="connsiteY3" fmla="*/ 18869 h 390076"/>
                <a:gd name="connsiteX4" fmla="*/ 67733 w 406400"/>
                <a:gd name="connsiteY4" fmla="*/ 61203 h 390076"/>
                <a:gd name="connsiteX5" fmla="*/ 76200 w 406400"/>
                <a:gd name="connsiteY5" fmla="*/ 95069 h 390076"/>
                <a:gd name="connsiteX6" fmla="*/ 93133 w 406400"/>
                <a:gd name="connsiteY6" fmla="*/ 69669 h 390076"/>
                <a:gd name="connsiteX7" fmla="*/ 110067 w 406400"/>
                <a:gd name="connsiteY7" fmla="*/ 52736 h 390076"/>
                <a:gd name="connsiteX8" fmla="*/ 118533 w 406400"/>
                <a:gd name="connsiteY8" fmla="*/ 27336 h 390076"/>
                <a:gd name="connsiteX9" fmla="*/ 143933 w 406400"/>
                <a:gd name="connsiteY9" fmla="*/ 103536 h 390076"/>
                <a:gd name="connsiteX10" fmla="*/ 143933 w 406400"/>
                <a:gd name="connsiteY10" fmla="*/ 188203 h 390076"/>
                <a:gd name="connsiteX11" fmla="*/ 169333 w 406400"/>
                <a:gd name="connsiteY11" fmla="*/ 128936 h 390076"/>
                <a:gd name="connsiteX12" fmla="*/ 194733 w 406400"/>
                <a:gd name="connsiteY12" fmla="*/ 112003 h 390076"/>
                <a:gd name="connsiteX13" fmla="*/ 211667 w 406400"/>
                <a:gd name="connsiteY13" fmla="*/ 86603 h 390076"/>
                <a:gd name="connsiteX14" fmla="*/ 228600 w 406400"/>
                <a:gd name="connsiteY14" fmla="*/ 69669 h 390076"/>
                <a:gd name="connsiteX15" fmla="*/ 245533 w 406400"/>
                <a:gd name="connsiteY15" fmla="*/ 10403 h 390076"/>
                <a:gd name="connsiteX16" fmla="*/ 228600 w 406400"/>
                <a:gd name="connsiteY16" fmla="*/ 44269 h 390076"/>
                <a:gd name="connsiteX17" fmla="*/ 220133 w 406400"/>
                <a:gd name="connsiteY17" fmla="*/ 154336 h 390076"/>
                <a:gd name="connsiteX18" fmla="*/ 211667 w 406400"/>
                <a:gd name="connsiteY18" fmla="*/ 213603 h 390076"/>
                <a:gd name="connsiteX19" fmla="*/ 203200 w 406400"/>
                <a:gd name="connsiteY19" fmla="*/ 255936 h 390076"/>
                <a:gd name="connsiteX20" fmla="*/ 254000 w 406400"/>
                <a:gd name="connsiteY20" fmla="*/ 145869 h 390076"/>
                <a:gd name="connsiteX21" fmla="*/ 296333 w 406400"/>
                <a:gd name="connsiteY21" fmla="*/ 95069 h 390076"/>
                <a:gd name="connsiteX22" fmla="*/ 313267 w 406400"/>
                <a:gd name="connsiteY22" fmla="*/ 35803 h 390076"/>
                <a:gd name="connsiteX23" fmla="*/ 330200 w 406400"/>
                <a:gd name="connsiteY23" fmla="*/ 18869 h 390076"/>
                <a:gd name="connsiteX24" fmla="*/ 313267 w 406400"/>
                <a:gd name="connsiteY24" fmla="*/ 145869 h 390076"/>
                <a:gd name="connsiteX25" fmla="*/ 296333 w 406400"/>
                <a:gd name="connsiteY25" fmla="*/ 205136 h 390076"/>
                <a:gd name="connsiteX26" fmla="*/ 287867 w 406400"/>
                <a:gd name="connsiteY26" fmla="*/ 264403 h 390076"/>
                <a:gd name="connsiteX27" fmla="*/ 296333 w 406400"/>
                <a:gd name="connsiteY27" fmla="*/ 340603 h 390076"/>
                <a:gd name="connsiteX28" fmla="*/ 321733 w 406400"/>
                <a:gd name="connsiteY28" fmla="*/ 298269 h 390076"/>
                <a:gd name="connsiteX29" fmla="*/ 355600 w 406400"/>
                <a:gd name="connsiteY29" fmla="*/ 222069 h 390076"/>
                <a:gd name="connsiteX30" fmla="*/ 372533 w 406400"/>
                <a:gd name="connsiteY30" fmla="*/ 154336 h 390076"/>
                <a:gd name="connsiteX31" fmla="*/ 389467 w 406400"/>
                <a:gd name="connsiteY31" fmla="*/ 137403 h 390076"/>
                <a:gd name="connsiteX32" fmla="*/ 381000 w 406400"/>
                <a:gd name="connsiteY32" fmla="*/ 230536 h 390076"/>
                <a:gd name="connsiteX33" fmla="*/ 364067 w 406400"/>
                <a:gd name="connsiteY33" fmla="*/ 323669 h 390076"/>
                <a:gd name="connsiteX34" fmla="*/ 347133 w 406400"/>
                <a:gd name="connsiteY34" fmla="*/ 382936 h 390076"/>
                <a:gd name="connsiteX35" fmla="*/ 364067 w 406400"/>
                <a:gd name="connsiteY35" fmla="*/ 366003 h 390076"/>
                <a:gd name="connsiteX36" fmla="*/ 372533 w 406400"/>
                <a:gd name="connsiteY36" fmla="*/ 332136 h 390076"/>
                <a:gd name="connsiteX37" fmla="*/ 397933 w 406400"/>
                <a:gd name="connsiteY37" fmla="*/ 323669 h 390076"/>
                <a:gd name="connsiteX38" fmla="*/ 397933 w 406400"/>
                <a:gd name="connsiteY38" fmla="*/ 366003 h 39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6400" h="390076">
                  <a:moveTo>
                    <a:pt x="0" y="44269"/>
                  </a:moveTo>
                  <a:cubicBezTo>
                    <a:pt x="8467" y="38625"/>
                    <a:pt x="18205" y="34531"/>
                    <a:pt x="25400" y="27336"/>
                  </a:cubicBezTo>
                  <a:cubicBezTo>
                    <a:pt x="32595" y="20141"/>
                    <a:pt x="32461" y="4404"/>
                    <a:pt x="42333" y="1936"/>
                  </a:cubicBezTo>
                  <a:cubicBezTo>
                    <a:pt x="50077" y="0"/>
                    <a:pt x="53622" y="13225"/>
                    <a:pt x="59267" y="18869"/>
                  </a:cubicBezTo>
                  <a:cubicBezTo>
                    <a:pt x="62089" y="32980"/>
                    <a:pt x="64611" y="47155"/>
                    <a:pt x="67733" y="61203"/>
                  </a:cubicBezTo>
                  <a:cubicBezTo>
                    <a:pt x="70257" y="72562"/>
                    <a:pt x="65161" y="91390"/>
                    <a:pt x="76200" y="95069"/>
                  </a:cubicBezTo>
                  <a:cubicBezTo>
                    <a:pt x="85854" y="98287"/>
                    <a:pt x="86776" y="77615"/>
                    <a:pt x="93133" y="69669"/>
                  </a:cubicBezTo>
                  <a:cubicBezTo>
                    <a:pt x="98120" y="63436"/>
                    <a:pt x="104422" y="58380"/>
                    <a:pt x="110067" y="52736"/>
                  </a:cubicBezTo>
                  <a:cubicBezTo>
                    <a:pt x="112889" y="44269"/>
                    <a:pt x="110066" y="24514"/>
                    <a:pt x="118533" y="27336"/>
                  </a:cubicBezTo>
                  <a:cubicBezTo>
                    <a:pt x="133557" y="32344"/>
                    <a:pt x="142507" y="96405"/>
                    <a:pt x="143933" y="103536"/>
                  </a:cubicBezTo>
                  <a:cubicBezTo>
                    <a:pt x="139308" y="117413"/>
                    <a:pt x="111506" y="188203"/>
                    <a:pt x="143933" y="188203"/>
                  </a:cubicBezTo>
                  <a:cubicBezTo>
                    <a:pt x="165427" y="188203"/>
                    <a:pt x="157411" y="146820"/>
                    <a:pt x="169333" y="128936"/>
                  </a:cubicBezTo>
                  <a:cubicBezTo>
                    <a:pt x="174977" y="120469"/>
                    <a:pt x="186266" y="117647"/>
                    <a:pt x="194733" y="112003"/>
                  </a:cubicBezTo>
                  <a:cubicBezTo>
                    <a:pt x="200378" y="103536"/>
                    <a:pt x="205310" y="94549"/>
                    <a:pt x="211667" y="86603"/>
                  </a:cubicBezTo>
                  <a:cubicBezTo>
                    <a:pt x="216654" y="80370"/>
                    <a:pt x="224493" y="76514"/>
                    <a:pt x="228600" y="69669"/>
                  </a:cubicBezTo>
                  <a:cubicBezTo>
                    <a:pt x="230894" y="65846"/>
                    <a:pt x="247749" y="10403"/>
                    <a:pt x="245533" y="10403"/>
                  </a:cubicBezTo>
                  <a:cubicBezTo>
                    <a:pt x="232912" y="10403"/>
                    <a:pt x="234244" y="32980"/>
                    <a:pt x="228600" y="44269"/>
                  </a:cubicBezTo>
                  <a:cubicBezTo>
                    <a:pt x="225778" y="80958"/>
                    <a:pt x="223794" y="117721"/>
                    <a:pt x="220133" y="154336"/>
                  </a:cubicBezTo>
                  <a:cubicBezTo>
                    <a:pt x="218147" y="174193"/>
                    <a:pt x="214948" y="193918"/>
                    <a:pt x="211667" y="213603"/>
                  </a:cubicBezTo>
                  <a:cubicBezTo>
                    <a:pt x="209301" y="227798"/>
                    <a:pt x="191227" y="263919"/>
                    <a:pt x="203200" y="255936"/>
                  </a:cubicBezTo>
                  <a:cubicBezTo>
                    <a:pt x="253399" y="222468"/>
                    <a:pt x="224007" y="185859"/>
                    <a:pt x="254000" y="145869"/>
                  </a:cubicBezTo>
                  <a:cubicBezTo>
                    <a:pt x="284190" y="105617"/>
                    <a:pt x="269422" y="121981"/>
                    <a:pt x="296333" y="95069"/>
                  </a:cubicBezTo>
                  <a:cubicBezTo>
                    <a:pt x="297915" y="88742"/>
                    <a:pt x="308061" y="44479"/>
                    <a:pt x="313267" y="35803"/>
                  </a:cubicBezTo>
                  <a:cubicBezTo>
                    <a:pt x="317374" y="28958"/>
                    <a:pt x="324556" y="24514"/>
                    <a:pt x="330200" y="18869"/>
                  </a:cubicBezTo>
                  <a:cubicBezTo>
                    <a:pt x="324556" y="61202"/>
                    <a:pt x="320907" y="103850"/>
                    <a:pt x="313267" y="145869"/>
                  </a:cubicBezTo>
                  <a:cubicBezTo>
                    <a:pt x="309592" y="166084"/>
                    <a:pt x="300638" y="185046"/>
                    <a:pt x="296333" y="205136"/>
                  </a:cubicBezTo>
                  <a:cubicBezTo>
                    <a:pt x="292152" y="224649"/>
                    <a:pt x="290689" y="244647"/>
                    <a:pt x="287867" y="264403"/>
                  </a:cubicBezTo>
                  <a:cubicBezTo>
                    <a:pt x="290689" y="289803"/>
                    <a:pt x="278262" y="322532"/>
                    <a:pt x="296333" y="340603"/>
                  </a:cubicBezTo>
                  <a:cubicBezTo>
                    <a:pt x="307969" y="352239"/>
                    <a:pt x="314923" y="313250"/>
                    <a:pt x="321733" y="298269"/>
                  </a:cubicBezTo>
                  <a:cubicBezTo>
                    <a:pt x="364914" y="203271"/>
                    <a:pt x="315637" y="282014"/>
                    <a:pt x="355600" y="222069"/>
                  </a:cubicBezTo>
                  <a:cubicBezTo>
                    <a:pt x="357420" y="212970"/>
                    <a:pt x="364725" y="167350"/>
                    <a:pt x="372533" y="154336"/>
                  </a:cubicBezTo>
                  <a:cubicBezTo>
                    <a:pt x="376640" y="147491"/>
                    <a:pt x="383822" y="143047"/>
                    <a:pt x="389467" y="137403"/>
                  </a:cubicBezTo>
                  <a:cubicBezTo>
                    <a:pt x="386645" y="168447"/>
                    <a:pt x="384642" y="199577"/>
                    <a:pt x="381000" y="230536"/>
                  </a:cubicBezTo>
                  <a:cubicBezTo>
                    <a:pt x="379324" y="244784"/>
                    <a:pt x="368224" y="307041"/>
                    <a:pt x="364067" y="323669"/>
                  </a:cubicBezTo>
                  <a:cubicBezTo>
                    <a:pt x="362099" y="331542"/>
                    <a:pt x="344493" y="377656"/>
                    <a:pt x="347133" y="382936"/>
                  </a:cubicBezTo>
                  <a:cubicBezTo>
                    <a:pt x="350703" y="390076"/>
                    <a:pt x="358422" y="371647"/>
                    <a:pt x="364067" y="366003"/>
                  </a:cubicBezTo>
                  <a:cubicBezTo>
                    <a:pt x="366889" y="354714"/>
                    <a:pt x="365264" y="341223"/>
                    <a:pt x="372533" y="332136"/>
                  </a:cubicBezTo>
                  <a:cubicBezTo>
                    <a:pt x="378108" y="325167"/>
                    <a:pt x="392578" y="316529"/>
                    <a:pt x="397933" y="323669"/>
                  </a:cubicBezTo>
                  <a:cubicBezTo>
                    <a:pt x="406400" y="334958"/>
                    <a:pt x="397933" y="351892"/>
                    <a:pt x="397933" y="366003"/>
                  </a:cubicBezTo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6434" y="5147828"/>
            <a:ext cx="4419600" cy="61168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76402" y="6015336"/>
            <a:ext cx="883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Adobe Caslon Pro Bold" pitchFamily="18" charset="0"/>
              </a:rPr>
              <a:t>Can we find values of  (</a:t>
            </a:r>
            <a:r>
              <a:rPr lang="en-US" sz="2400" b="1" dirty="0" err="1">
                <a:solidFill>
                  <a:srgbClr val="800000"/>
                </a:solidFill>
                <a:latin typeface="Adobe Caslon Pro Bold" pitchFamily="18" charset="0"/>
              </a:rPr>
              <a:t>tOff</a:t>
            </a:r>
            <a:r>
              <a:rPr lang="en-US" sz="2400" b="1" dirty="0">
                <a:solidFill>
                  <a:srgbClr val="800000"/>
                </a:solidFill>
                <a:latin typeface="Adobe Caslon Pro Bold" pitchFamily="18" charset="0"/>
              </a:rPr>
              <a:t>, </a:t>
            </a:r>
            <a:r>
              <a:rPr lang="en-US" sz="2400" b="1" dirty="0" err="1">
                <a:solidFill>
                  <a:srgbClr val="800000"/>
                </a:solidFill>
                <a:latin typeface="Adobe Caslon Pro Bold" pitchFamily="18" charset="0"/>
              </a:rPr>
              <a:t>tOn</a:t>
            </a:r>
            <a:r>
              <a:rPr lang="en-US" sz="2400" b="1" dirty="0">
                <a:solidFill>
                  <a:srgbClr val="800000"/>
                </a:solidFill>
                <a:latin typeface="Adobe Caslon Pro Bold" pitchFamily="18" charset="0"/>
              </a:rPr>
              <a:t>, h)  to minimize Err? 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61"/>
          <a:stretch>
            <a:fillRect/>
          </a:stretch>
        </p:blipFill>
        <p:spPr bwMode="auto">
          <a:xfrm>
            <a:off x="1600201" y="1564240"/>
            <a:ext cx="2004485" cy="391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7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15400" cy="868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Background [</a:t>
            </a:r>
            <a:r>
              <a:rPr lang="en-US" dirty="0" err="1" smtClean="0"/>
              <a:t>Monniaux</a:t>
            </a:r>
            <a:r>
              <a:rPr lang="en-US" dirty="0" smtClean="0"/>
              <a:t> 2000]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histogram is a natural abstraction for a distribution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431039"/>
            <a:ext cx="2242590" cy="1438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8801" y="2692570"/>
                <a:ext cx="375550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6000" dirty="0"/>
                  <a:t>({            })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2692570"/>
                <a:ext cx="3755505" cy="1015663"/>
              </a:xfrm>
              <a:prstGeom prst="rect">
                <a:avLst/>
              </a:prstGeom>
              <a:blipFill>
                <a:blip r:embed="rId3"/>
                <a:stretch>
                  <a:fillRect t="-18675" r="-7792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676" y="2438659"/>
            <a:ext cx="2509853" cy="153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568" y="4675619"/>
            <a:ext cx="2509853" cy="1531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440" y="4115375"/>
            <a:ext cx="1624830" cy="1054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037" y="4348346"/>
            <a:ext cx="1251990" cy="8030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371" y="5173661"/>
            <a:ext cx="1592173" cy="10331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8638" y="5151249"/>
            <a:ext cx="1580764" cy="1047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913263" y="4915767"/>
                <a:ext cx="334880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6000" dirty="0"/>
                  <a:t>(             )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263" y="4915767"/>
                <a:ext cx="3348802" cy="1015663"/>
              </a:xfrm>
              <a:prstGeom prst="rect">
                <a:avLst/>
              </a:prstGeom>
              <a:blipFill>
                <a:blip r:embed="rId8"/>
                <a:stretch>
                  <a:fillRect t="-17964" r="-10018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/>
          <p:cNvSpPr/>
          <p:nvPr/>
        </p:nvSpPr>
        <p:spPr>
          <a:xfrm>
            <a:off x="6055118" y="2895600"/>
            <a:ext cx="8001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911323" y="5024954"/>
            <a:ext cx="8001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86695" y="6126607"/>
            <a:ext cx="58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…</a:t>
            </a:r>
          </a:p>
        </p:txBody>
      </p:sp>
      <p:sp>
        <p:nvSpPr>
          <p:cNvPr id="28" name="Left Brace 27"/>
          <p:cNvSpPr/>
          <p:nvPr/>
        </p:nvSpPr>
        <p:spPr>
          <a:xfrm>
            <a:off x="6855219" y="4191000"/>
            <a:ext cx="362819" cy="2438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0800000">
            <a:off x="10140769" y="4191000"/>
            <a:ext cx="362819" cy="2438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5" grpId="0" animBg="1"/>
      <p:bldP spid="26" grpId="0" animBg="1"/>
      <p:bldP spid="27" grpId="0"/>
      <p:bldP spid="28" grpId="0" animBg="1"/>
      <p:bldP spid="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/>
          <p:cNvSpPr/>
          <p:nvPr/>
        </p:nvSpPr>
        <p:spPr>
          <a:xfrm>
            <a:off x="5638800" y="4940215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91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Background: </a:t>
            </a:r>
            <a:br>
              <a:rPr lang="en-US" dirty="0" smtClean="0"/>
            </a:br>
            <a:r>
              <a:rPr lang="en-US" dirty="0" smtClean="0"/>
              <a:t>Verifying Probabilistic Programs [cite]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17200" y="388620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= x + 1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391668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= 5.5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5254726" y="2908236"/>
            <a:ext cx="1579508" cy="762000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&gt; 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218" y="1266570"/>
            <a:ext cx="1981564" cy="1384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56106" y="1796255"/>
                <a:ext cx="796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06" y="1796255"/>
                <a:ext cx="7968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Elbow Connector 57"/>
          <p:cNvCxnSpPr>
            <a:stCxn id="5" idx="1"/>
            <a:endCxn id="3" idx="0"/>
          </p:cNvCxnSpPr>
          <p:nvPr/>
        </p:nvCxnSpPr>
        <p:spPr>
          <a:xfrm rot="10800000" flipV="1">
            <a:off x="5012500" y="3289236"/>
            <a:ext cx="242226" cy="59696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" idx="3"/>
            <a:endCxn id="7" idx="0"/>
          </p:cNvCxnSpPr>
          <p:nvPr/>
        </p:nvCxnSpPr>
        <p:spPr>
          <a:xfrm>
            <a:off x="6834234" y="3289236"/>
            <a:ext cx="290466" cy="62744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" idx="2"/>
          </p:cNvCxnSpPr>
          <p:nvPr/>
        </p:nvCxnSpPr>
        <p:spPr>
          <a:xfrm>
            <a:off x="5012500" y="4343400"/>
            <a:ext cx="986896" cy="589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7" idx="2"/>
          </p:cNvCxnSpPr>
          <p:nvPr/>
        </p:nvCxnSpPr>
        <p:spPr>
          <a:xfrm flipH="1">
            <a:off x="6268804" y="4373880"/>
            <a:ext cx="855896" cy="558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580350" y="1383843"/>
            <a:ext cx="2726500" cy="1386453"/>
            <a:chOff x="5852084" y="1176546"/>
            <a:chExt cx="2726500" cy="1386453"/>
          </a:xfrm>
        </p:grpSpPr>
        <p:grpSp>
          <p:nvGrpSpPr>
            <p:cNvPr id="20" name="Group 19"/>
            <p:cNvGrpSpPr/>
            <p:nvPr/>
          </p:nvGrpSpPr>
          <p:grpSpPr>
            <a:xfrm>
              <a:off x="5852084" y="1176546"/>
              <a:ext cx="2726500" cy="1294744"/>
              <a:chOff x="3124200" y="4724400"/>
              <a:chExt cx="2726500" cy="129474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124200" y="5866744"/>
                <a:ext cx="2726500" cy="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3632494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965488" y="5578728"/>
                <a:ext cx="310856" cy="2560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98482" y="4828920"/>
                <a:ext cx="310856" cy="10058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631476" y="4828920"/>
                <a:ext cx="310856" cy="10058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64470" y="5578728"/>
                <a:ext cx="310856" cy="2560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297464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3352800" y="4724400"/>
                <a:ext cx="0" cy="1294744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6096000" y="2286000"/>
              <a:ext cx="2473010" cy="276999"/>
              <a:chOff x="6096000" y="2286000"/>
              <a:chExt cx="2473010" cy="27699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096000" y="2286000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-7.5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526550" y="2286000"/>
                <a:ext cx="3097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-5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840080" y="2286000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-2.5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70630" y="2286000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537674" y="228600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2.5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921736" y="2286000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188778" y="228600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7.5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429747" y="2815335"/>
            <a:ext cx="8849506" cy="1386453"/>
            <a:chOff x="-94253" y="2815334"/>
            <a:chExt cx="8849506" cy="1386453"/>
          </a:xfrm>
        </p:grpSpPr>
        <p:grpSp>
          <p:nvGrpSpPr>
            <p:cNvPr id="39" name="Group 38"/>
            <p:cNvGrpSpPr/>
            <p:nvPr/>
          </p:nvGrpSpPr>
          <p:grpSpPr>
            <a:xfrm>
              <a:off x="-94253" y="2815334"/>
              <a:ext cx="2726500" cy="1386453"/>
              <a:chOff x="5852084" y="1176546"/>
              <a:chExt cx="2726500" cy="138645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852084" y="1176546"/>
                <a:ext cx="2726500" cy="1294744"/>
                <a:chOff x="3124200" y="4724400"/>
                <a:chExt cx="2726500" cy="1294744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124200" y="5866744"/>
                  <a:ext cx="2726500" cy="0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/>
                <p:cNvSpPr/>
                <p:nvPr/>
              </p:nvSpPr>
              <p:spPr>
                <a:xfrm>
                  <a:off x="4964470" y="5578728"/>
                  <a:ext cx="310856" cy="25603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5297464" y="5816472"/>
                  <a:ext cx="310856" cy="1828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352800" y="4724400"/>
                  <a:ext cx="0" cy="1294744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6096000" y="2286000"/>
                <a:ext cx="2473010" cy="276999"/>
                <a:chOff x="6096000" y="2286000"/>
                <a:chExt cx="2473010" cy="276999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6096000" y="22860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-7.5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526550" y="2286000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-5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840080" y="22860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-2.5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270630" y="2286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537674" y="22860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2.5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7921736" y="2286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8188778" y="22860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7.5</a:t>
                  </a:r>
                </a:p>
              </p:txBody>
            </p:sp>
          </p:grpSp>
        </p:grpSp>
        <p:grpSp>
          <p:nvGrpSpPr>
            <p:cNvPr id="93" name="Group 92"/>
            <p:cNvGrpSpPr/>
            <p:nvPr/>
          </p:nvGrpSpPr>
          <p:grpSpPr>
            <a:xfrm>
              <a:off x="6028753" y="2815334"/>
              <a:ext cx="2726500" cy="1386453"/>
              <a:chOff x="5852084" y="1176546"/>
              <a:chExt cx="2726500" cy="138645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5852084" y="1176546"/>
                <a:ext cx="2726500" cy="1294744"/>
                <a:chOff x="3124200" y="4724400"/>
                <a:chExt cx="2726500" cy="1294744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3124200" y="5866744"/>
                  <a:ext cx="2726500" cy="0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Rectangle 103"/>
                <p:cNvSpPr/>
                <p:nvPr/>
              </p:nvSpPr>
              <p:spPr>
                <a:xfrm>
                  <a:off x="3632494" y="5816472"/>
                  <a:ext cx="310856" cy="1828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3965488" y="5578728"/>
                  <a:ext cx="310856" cy="25603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298482" y="4828920"/>
                  <a:ext cx="310856" cy="100584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4631476" y="4828920"/>
                  <a:ext cx="310856" cy="100584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3352800" y="4724400"/>
                  <a:ext cx="0" cy="1294744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6096000" y="2286000"/>
                <a:ext cx="2473010" cy="276999"/>
                <a:chOff x="6096000" y="2286000"/>
                <a:chExt cx="2473010" cy="276999"/>
              </a:xfrm>
            </p:grpSpPr>
            <p:sp>
              <p:nvSpPr>
                <p:cNvPr id="96" name="TextBox 95"/>
                <p:cNvSpPr txBox="1"/>
                <p:nvPr/>
              </p:nvSpPr>
              <p:spPr>
                <a:xfrm>
                  <a:off x="6096000" y="22860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-7.5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6526550" y="2286000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-5</a:t>
                  </a: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6840080" y="22860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-2.5</a:t>
                  </a: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7270630" y="2286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537674" y="22860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2.5</a:t>
                  </a: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7921736" y="2286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8188778" y="22860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7.5</a:t>
                  </a:r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1436370" y="2292713"/>
            <a:ext cx="8850630" cy="2631830"/>
            <a:chOff x="-87630" y="2292713"/>
            <a:chExt cx="8850630" cy="2631830"/>
          </a:xfrm>
        </p:grpSpPr>
        <p:grpSp>
          <p:nvGrpSpPr>
            <p:cNvPr id="14" name="Group 13"/>
            <p:cNvGrpSpPr/>
            <p:nvPr/>
          </p:nvGrpSpPr>
          <p:grpSpPr>
            <a:xfrm>
              <a:off x="-87630" y="3505200"/>
              <a:ext cx="2726500" cy="1419343"/>
              <a:chOff x="-87630" y="3582056"/>
              <a:chExt cx="2726500" cy="1419343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-87630" y="3582056"/>
                <a:ext cx="2726500" cy="1294744"/>
                <a:chOff x="3130300" y="4724400"/>
                <a:chExt cx="2726500" cy="1294744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3130300" y="5866744"/>
                  <a:ext cx="2726500" cy="0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/>
                <p:cNvSpPr/>
                <p:nvPr/>
              </p:nvSpPr>
              <p:spPr>
                <a:xfrm>
                  <a:off x="5162594" y="5578728"/>
                  <a:ext cx="310856" cy="25603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5520734" y="5816472"/>
                  <a:ext cx="310856" cy="1828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3352800" y="4724400"/>
                  <a:ext cx="0" cy="1294744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152400" y="4724400"/>
                <a:ext cx="2473010" cy="276999"/>
                <a:chOff x="152400" y="4724400"/>
                <a:chExt cx="2473010" cy="276999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152400" y="47244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-7.5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582950" y="4724400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-5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896480" y="47244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-2.5</a:t>
                  </a: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1327030" y="47244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1594074" y="47244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2.5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1978136" y="47244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2245178" y="47244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7.5</a:t>
                  </a: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6020423" y="2292713"/>
              <a:ext cx="2742577" cy="2631830"/>
              <a:chOff x="6020423" y="2140969"/>
              <a:chExt cx="2742577" cy="263183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020423" y="2140969"/>
                <a:ext cx="2726500" cy="2497029"/>
                <a:chOff x="3124200" y="3522115"/>
                <a:chExt cx="2726500" cy="2497029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3124200" y="5866744"/>
                  <a:ext cx="2726500" cy="0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Rectangle 90"/>
                <p:cNvSpPr/>
                <p:nvPr/>
              </p:nvSpPr>
              <p:spPr>
                <a:xfrm>
                  <a:off x="5342544" y="3522115"/>
                  <a:ext cx="166093" cy="231343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3352800" y="4724400"/>
                  <a:ext cx="0" cy="1294744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/>
              <p:cNvGrpSpPr/>
              <p:nvPr/>
            </p:nvGrpSpPr>
            <p:grpSpPr>
              <a:xfrm>
                <a:off x="6289990" y="4495800"/>
                <a:ext cx="2473010" cy="276999"/>
                <a:chOff x="152400" y="4724400"/>
                <a:chExt cx="2473010" cy="276999"/>
              </a:xfrm>
            </p:grpSpPr>
            <p:sp>
              <p:nvSpPr>
                <p:cNvPr id="119" name="TextBox 118"/>
                <p:cNvSpPr txBox="1"/>
                <p:nvPr/>
              </p:nvSpPr>
              <p:spPr>
                <a:xfrm>
                  <a:off x="152400" y="47244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-7.5</a:t>
                  </a: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582950" y="4724400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-5</a:t>
                  </a: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896480" y="47244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-2.5</a:t>
                  </a: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1327030" y="47244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1594074" y="47244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2.5</a:t>
                  </a: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1978136" y="47244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2245178" y="47244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7.5</a:t>
                  </a:r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4588700" y="4048676"/>
            <a:ext cx="2726500" cy="2885524"/>
            <a:chOff x="2770848" y="3962400"/>
            <a:chExt cx="2726500" cy="2885524"/>
          </a:xfrm>
        </p:grpSpPr>
        <p:grpSp>
          <p:nvGrpSpPr>
            <p:cNvPr id="126" name="Group 125"/>
            <p:cNvGrpSpPr/>
            <p:nvPr/>
          </p:nvGrpSpPr>
          <p:grpSpPr>
            <a:xfrm>
              <a:off x="2770848" y="3962400"/>
              <a:ext cx="2726500" cy="2762992"/>
              <a:chOff x="3124200" y="3256152"/>
              <a:chExt cx="2726500" cy="2762992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3124200" y="5866744"/>
                <a:ext cx="2726500" cy="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Rectangle 127"/>
              <p:cNvSpPr/>
              <p:nvPr/>
            </p:nvSpPr>
            <p:spPr>
              <a:xfrm>
                <a:off x="5105767" y="3256152"/>
                <a:ext cx="310856" cy="257860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463907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>
                <a:off x="3352800" y="4724400"/>
                <a:ext cx="0" cy="1294744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2970493" y="6570925"/>
              <a:ext cx="2473010" cy="276999"/>
              <a:chOff x="2970493" y="6570925"/>
              <a:chExt cx="2473010" cy="276999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2970493" y="6570925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-7.5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401043" y="6570925"/>
                <a:ext cx="3097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-5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3714573" y="6570925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-2.5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145123" y="657092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412167" y="6570925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2.5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796229" y="657092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063271" y="6570925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7.5</a:t>
                </a:r>
              </a:p>
            </p:txBody>
          </p:sp>
        </p:grpSp>
      </p:grpSp>
      <p:cxnSp>
        <p:nvCxnSpPr>
          <p:cNvPr id="138" name="Straight Arrow Connector 137"/>
          <p:cNvCxnSpPr/>
          <p:nvPr/>
        </p:nvCxnSpPr>
        <p:spPr>
          <a:xfrm flipV="1">
            <a:off x="6268804" y="2908236"/>
            <a:ext cx="970196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7224084" y="2723570"/>
            <a:ext cx="4764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267650" y="2651315"/>
                <a:ext cx="10811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50" y="2651315"/>
                <a:ext cx="1081193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1718813" y="5797882"/>
                <a:ext cx="2923814" cy="654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2.5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813" y="5797882"/>
                <a:ext cx="2923814" cy="6544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4" name="Group 143"/>
          <p:cNvGrpSpPr/>
          <p:nvPr/>
        </p:nvGrpSpPr>
        <p:grpSpPr>
          <a:xfrm>
            <a:off x="1524000" y="5257800"/>
            <a:ext cx="1969450" cy="685800"/>
            <a:chOff x="0" y="5257800"/>
            <a:chExt cx="1969450" cy="685800"/>
          </a:xfrm>
        </p:grpSpPr>
        <p:sp>
          <p:nvSpPr>
            <p:cNvPr id="145" name="TextBox 144"/>
            <p:cNvSpPr txBox="1"/>
            <p:nvPr/>
          </p:nvSpPr>
          <p:spPr>
            <a:xfrm>
              <a:off x="0" y="5257800"/>
              <a:ext cx="1969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Abstract Semantics</a:t>
              </a:r>
            </a:p>
          </p:txBody>
        </p:sp>
        <p:cxnSp>
          <p:nvCxnSpPr>
            <p:cNvPr id="146" name="Straight Arrow Connector 145"/>
            <p:cNvCxnSpPr>
              <a:stCxn id="145" idx="2"/>
            </p:cNvCxnSpPr>
            <p:nvPr/>
          </p:nvCxnSpPr>
          <p:spPr>
            <a:xfrm>
              <a:off x="984725" y="5627132"/>
              <a:ext cx="342305" cy="3164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91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78547" y="1451572"/>
            <a:ext cx="3626987" cy="13715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Synthesis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50812" y="1239440"/>
                <a:ext cx="156694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𝑂𝑏𝑗𝑒𝑐𝑡𝑖𝑣𝑒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812" y="1239440"/>
                <a:ext cx="1566945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08281" y="1561639"/>
                <a:ext cx="20189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281" y="1561639"/>
                <a:ext cx="20189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760953" y="3755956"/>
            <a:ext cx="22098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Numerical Optimizer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Nelder</a:t>
            </a:r>
            <a:r>
              <a:rPr lang="en-US" dirty="0"/>
              <a:t>-Mead)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00334" y="1988686"/>
                <a:ext cx="4114800" cy="69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𝑔𝑜𝑎𝑙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𝑃𝑒𝑛𝑎𝑙𝑡𝑦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𝑓𝑎𝑖𝑙𝑢𝑟𝑒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34" y="1988686"/>
                <a:ext cx="4114800" cy="696729"/>
              </a:xfrm>
              <a:prstGeom prst="rect">
                <a:avLst/>
              </a:prstGeom>
              <a:blipFill>
                <a:blip r:embed="rId4"/>
                <a:stretch>
                  <a:fillRect l="-1333" t="-3478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own Arrow 23"/>
          <p:cNvSpPr/>
          <p:nvPr/>
        </p:nvSpPr>
        <p:spPr>
          <a:xfrm>
            <a:off x="4724334" y="3035273"/>
            <a:ext cx="304800" cy="575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111174" y="4136956"/>
            <a:ext cx="6858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18346" y="4180890"/>
                <a:ext cx="28618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Locally optimal parameter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346" y="4180890"/>
                <a:ext cx="2861809" cy="369332"/>
              </a:xfrm>
              <a:prstGeom prst="rect">
                <a:avLst/>
              </a:prstGeom>
              <a:blipFill>
                <a:blip r:embed="rId5"/>
                <a:stretch>
                  <a:fillRect l="-19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330310" y="5276258"/>
            <a:ext cx="7880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Problem: Objective(H) is highly discontinuous!</a:t>
            </a:r>
          </a:p>
        </p:txBody>
      </p:sp>
    </p:spTree>
    <p:extLst>
      <p:ext uri="{BB962C8B-B14F-4D97-AF65-F5344CB8AC3E}">
        <p14:creationId xmlns:p14="http://schemas.microsoft.com/office/powerpoint/2010/main" val="125952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428" y="4985155"/>
            <a:ext cx="2575420" cy="1778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91600" cy="868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Discontinuity of Abstract Interp.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17200" y="388620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= x + 1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391668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= 5.5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5254726" y="2908236"/>
            <a:ext cx="1579508" cy="762000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&gt; 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218" y="1266570"/>
            <a:ext cx="1981564" cy="1384744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1692345" y="3186874"/>
            <a:ext cx="8586908" cy="1733040"/>
            <a:chOff x="168345" y="3186874"/>
            <a:chExt cx="8586908" cy="173304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5400" y="3186874"/>
              <a:ext cx="2509853" cy="17330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345" y="3186874"/>
              <a:ext cx="2509853" cy="1733040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1908878" y="2535939"/>
            <a:ext cx="8149522" cy="1442421"/>
            <a:chOff x="384878" y="2535938"/>
            <a:chExt cx="8149522" cy="144242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878" y="2540489"/>
              <a:ext cx="2082377" cy="143787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45432" y="2535938"/>
              <a:ext cx="2088968" cy="1442421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4956105" y="179625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x=</a:t>
            </a:r>
          </a:p>
        </p:txBody>
      </p:sp>
      <p:cxnSp>
        <p:nvCxnSpPr>
          <p:cNvPr id="58" name="Elbow Connector 57"/>
          <p:cNvCxnSpPr>
            <a:stCxn id="5" idx="1"/>
            <a:endCxn id="3" idx="0"/>
          </p:cNvCxnSpPr>
          <p:nvPr/>
        </p:nvCxnSpPr>
        <p:spPr>
          <a:xfrm rot="10800000" flipV="1">
            <a:off x="5012500" y="3289236"/>
            <a:ext cx="242226" cy="59696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" idx="3"/>
            <a:endCxn id="7" idx="0"/>
          </p:cNvCxnSpPr>
          <p:nvPr/>
        </p:nvCxnSpPr>
        <p:spPr>
          <a:xfrm>
            <a:off x="6834234" y="3289236"/>
            <a:ext cx="290466" cy="62744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" idx="2"/>
          </p:cNvCxnSpPr>
          <p:nvPr/>
        </p:nvCxnSpPr>
        <p:spPr>
          <a:xfrm>
            <a:off x="5012500" y="4343400"/>
            <a:ext cx="986896" cy="589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7" idx="2"/>
          </p:cNvCxnSpPr>
          <p:nvPr/>
        </p:nvCxnSpPr>
        <p:spPr>
          <a:xfrm flipH="1">
            <a:off x="6268804" y="4373880"/>
            <a:ext cx="855896" cy="558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268804" y="2908236"/>
            <a:ext cx="970196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224084" y="2723570"/>
            <a:ext cx="593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2.49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38800" y="4940215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x</a:t>
            </a:r>
          </a:p>
        </p:txBody>
      </p:sp>
    </p:spTree>
    <p:extLst>
      <p:ext uri="{BB962C8B-B14F-4D97-AF65-F5344CB8AC3E}">
        <p14:creationId xmlns:p14="http://schemas.microsoft.com/office/powerpoint/2010/main" val="38740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/>
          <p:cNvSpPr/>
          <p:nvPr/>
        </p:nvSpPr>
        <p:spPr>
          <a:xfrm>
            <a:off x="5638800" y="4940215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 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91600" cy="8683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Discontinuity of Abstract Interp.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7200" y="388620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= x + 1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3916680"/>
            <a:ext cx="990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x= 5.5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5254726" y="2908236"/>
            <a:ext cx="1579508" cy="762000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&gt; C</a:t>
            </a:r>
          </a:p>
        </p:txBody>
      </p:sp>
      <p:cxnSp>
        <p:nvCxnSpPr>
          <p:cNvPr id="58" name="Elbow Connector 57"/>
          <p:cNvCxnSpPr>
            <a:stCxn id="5" idx="1"/>
            <a:endCxn id="3" idx="0"/>
          </p:cNvCxnSpPr>
          <p:nvPr/>
        </p:nvCxnSpPr>
        <p:spPr>
          <a:xfrm rot="10800000" flipV="1">
            <a:off x="5012500" y="3289236"/>
            <a:ext cx="242226" cy="59696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" idx="3"/>
            <a:endCxn id="7" idx="0"/>
          </p:cNvCxnSpPr>
          <p:nvPr/>
        </p:nvCxnSpPr>
        <p:spPr>
          <a:xfrm>
            <a:off x="6834234" y="3289236"/>
            <a:ext cx="290466" cy="62744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" idx="2"/>
          </p:cNvCxnSpPr>
          <p:nvPr/>
        </p:nvCxnSpPr>
        <p:spPr>
          <a:xfrm>
            <a:off x="5012500" y="4343400"/>
            <a:ext cx="986896" cy="589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7" idx="2"/>
          </p:cNvCxnSpPr>
          <p:nvPr/>
        </p:nvCxnSpPr>
        <p:spPr>
          <a:xfrm flipH="1">
            <a:off x="6268804" y="4373880"/>
            <a:ext cx="855896" cy="558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580350" y="1383843"/>
            <a:ext cx="2726500" cy="1386453"/>
            <a:chOff x="5852084" y="1176546"/>
            <a:chExt cx="2726500" cy="1386453"/>
          </a:xfrm>
        </p:grpSpPr>
        <p:grpSp>
          <p:nvGrpSpPr>
            <p:cNvPr id="20" name="Group 19"/>
            <p:cNvGrpSpPr/>
            <p:nvPr/>
          </p:nvGrpSpPr>
          <p:grpSpPr>
            <a:xfrm>
              <a:off x="5852084" y="1176546"/>
              <a:ext cx="2726500" cy="1294744"/>
              <a:chOff x="3124200" y="4724400"/>
              <a:chExt cx="2726500" cy="129474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124200" y="5866744"/>
                <a:ext cx="2726500" cy="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3632494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965488" y="5578728"/>
                <a:ext cx="310856" cy="2560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98482" y="4828920"/>
                <a:ext cx="310856" cy="10058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631476" y="4828920"/>
                <a:ext cx="310856" cy="10058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64470" y="5578728"/>
                <a:ext cx="310856" cy="2560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297464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3352800" y="4724400"/>
                <a:ext cx="0" cy="1294744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6096000" y="2286000"/>
              <a:ext cx="2473010" cy="276999"/>
              <a:chOff x="6096000" y="2286000"/>
              <a:chExt cx="2473010" cy="27699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096000" y="2286000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-7.5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526550" y="2286000"/>
                <a:ext cx="3097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-5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840080" y="2286000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-2.5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70630" y="2286000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537674" y="228600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2.5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921736" y="2286000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188778" y="228600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7.5</a:t>
                </a:r>
              </a:p>
            </p:txBody>
          </p:sp>
        </p:grpSp>
      </p:grpSp>
      <p:cxnSp>
        <p:nvCxnSpPr>
          <p:cNvPr id="138" name="Straight Arrow Connector 137"/>
          <p:cNvCxnSpPr/>
          <p:nvPr/>
        </p:nvCxnSpPr>
        <p:spPr>
          <a:xfrm flipV="1">
            <a:off x="6268804" y="2908236"/>
            <a:ext cx="970196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7086600" y="2831068"/>
            <a:ext cx="593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2.49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29747" y="2815335"/>
            <a:ext cx="8849506" cy="1386453"/>
            <a:chOff x="-94253" y="2815334"/>
            <a:chExt cx="8849506" cy="1386453"/>
          </a:xfrm>
        </p:grpSpPr>
        <p:grpSp>
          <p:nvGrpSpPr>
            <p:cNvPr id="93" name="Group 92"/>
            <p:cNvGrpSpPr/>
            <p:nvPr/>
          </p:nvGrpSpPr>
          <p:grpSpPr>
            <a:xfrm>
              <a:off x="6028753" y="2815334"/>
              <a:ext cx="2726500" cy="1386453"/>
              <a:chOff x="5852084" y="1176546"/>
              <a:chExt cx="2726500" cy="138645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5852084" y="1176546"/>
                <a:ext cx="2726500" cy="1294744"/>
                <a:chOff x="3124200" y="4724400"/>
                <a:chExt cx="2726500" cy="1294744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3124200" y="5866744"/>
                  <a:ext cx="2726500" cy="0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Rectangle 103"/>
                <p:cNvSpPr/>
                <p:nvPr/>
              </p:nvSpPr>
              <p:spPr>
                <a:xfrm>
                  <a:off x="3632494" y="5816472"/>
                  <a:ext cx="310856" cy="1828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3965488" y="5578728"/>
                  <a:ext cx="310856" cy="256032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298482" y="4828920"/>
                  <a:ext cx="310856" cy="100584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4631476" y="4828920"/>
                  <a:ext cx="310856" cy="100584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3352800" y="4724400"/>
                  <a:ext cx="0" cy="1294744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/>
              <p:cNvGrpSpPr/>
              <p:nvPr/>
            </p:nvGrpSpPr>
            <p:grpSpPr>
              <a:xfrm>
                <a:off x="6096000" y="2286000"/>
                <a:ext cx="2473010" cy="276999"/>
                <a:chOff x="6096000" y="2286000"/>
                <a:chExt cx="2473010" cy="276999"/>
              </a:xfrm>
            </p:grpSpPr>
            <p:sp>
              <p:nvSpPr>
                <p:cNvPr id="96" name="TextBox 95"/>
                <p:cNvSpPr txBox="1"/>
                <p:nvPr/>
              </p:nvSpPr>
              <p:spPr>
                <a:xfrm>
                  <a:off x="6096000" y="22860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-7.5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6526550" y="2286000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-5</a:t>
                  </a: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6840080" y="2286000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-2.5</a:t>
                  </a: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7270630" y="2286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537674" y="22860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2.5</a:t>
                  </a: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7921736" y="2286000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8188778" y="2286000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7.5</a:t>
                  </a: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-94253" y="2815334"/>
              <a:ext cx="2726500" cy="1386453"/>
              <a:chOff x="-94253" y="2815334"/>
              <a:chExt cx="2726500" cy="138645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94253" y="2815334"/>
                <a:ext cx="2726500" cy="1386453"/>
                <a:chOff x="5852084" y="1176546"/>
                <a:chExt cx="2726500" cy="1386453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5852084" y="1176546"/>
                  <a:ext cx="2726500" cy="1294744"/>
                  <a:chOff x="3124200" y="4724400"/>
                  <a:chExt cx="2726500" cy="1294744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3124200" y="5866744"/>
                    <a:ext cx="2726500" cy="0"/>
                  </a:xfrm>
                  <a:prstGeom prst="line">
                    <a:avLst/>
                  </a:prstGeom>
                  <a:ln w="63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Rectangle 53"/>
                  <p:cNvSpPr/>
                  <p:nvPr/>
                </p:nvSpPr>
                <p:spPr>
                  <a:xfrm>
                    <a:off x="4964470" y="5578728"/>
                    <a:ext cx="310856" cy="256032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5297464" y="5816472"/>
                    <a:ext cx="310856" cy="18288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352800" y="4724400"/>
                    <a:ext cx="0" cy="1294744"/>
                  </a:xfrm>
                  <a:prstGeom prst="line">
                    <a:avLst/>
                  </a:prstGeom>
                  <a:ln w="63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6096000" y="2286000"/>
                  <a:ext cx="2473010" cy="276999"/>
                  <a:chOff x="6096000" y="2286000"/>
                  <a:chExt cx="2473010" cy="276999"/>
                </a:xfrm>
              </p:grpSpPr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096000" y="2286000"/>
                    <a:ext cx="4267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-7.5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526550" y="2286000"/>
                    <a:ext cx="30970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-5</a:t>
                    </a: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840080" y="2286000"/>
                    <a:ext cx="4267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-2.5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270630" y="2286000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0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537674" y="2286000"/>
                    <a:ext cx="38023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2.5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7921736" y="2286000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5</a:t>
                    </a: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8188778" y="2286000"/>
                    <a:ext cx="38023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7.5</a:t>
                    </a:r>
                  </a:p>
                </p:txBody>
              </p:sp>
            </p:grpSp>
          </p:grpSp>
          <p:sp>
            <p:nvSpPr>
              <p:cNvPr id="108" name="Rectangle 107"/>
              <p:cNvSpPr/>
              <p:nvPr/>
            </p:nvSpPr>
            <p:spPr>
              <a:xfrm>
                <a:off x="1413719" y="2910840"/>
                <a:ext cx="310856" cy="10058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436370" y="2292713"/>
            <a:ext cx="8850630" cy="2631830"/>
            <a:chOff x="-87630" y="2292713"/>
            <a:chExt cx="8850630" cy="2631830"/>
          </a:xfrm>
        </p:grpSpPr>
        <p:grpSp>
          <p:nvGrpSpPr>
            <p:cNvPr id="15" name="Group 14"/>
            <p:cNvGrpSpPr/>
            <p:nvPr/>
          </p:nvGrpSpPr>
          <p:grpSpPr>
            <a:xfrm>
              <a:off x="-87630" y="2292713"/>
              <a:ext cx="8850630" cy="2631830"/>
              <a:chOff x="-87630" y="2292713"/>
              <a:chExt cx="8850630" cy="263183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-87630" y="3505200"/>
                <a:ext cx="2726500" cy="1419343"/>
                <a:chOff x="-87630" y="3582056"/>
                <a:chExt cx="2726500" cy="1419343"/>
              </a:xfrm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-87630" y="3582056"/>
                  <a:ext cx="2726500" cy="1294744"/>
                  <a:chOff x="3130300" y="4724400"/>
                  <a:chExt cx="2726500" cy="1294744"/>
                </a:xfrm>
              </p:grpSpPr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3130300" y="5866744"/>
                    <a:ext cx="2726500" cy="0"/>
                  </a:xfrm>
                  <a:prstGeom prst="line">
                    <a:avLst/>
                  </a:prstGeom>
                  <a:ln w="63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Rectangle 85"/>
                  <p:cNvSpPr/>
                  <p:nvPr/>
                </p:nvSpPr>
                <p:spPr>
                  <a:xfrm>
                    <a:off x="5162594" y="5578728"/>
                    <a:ext cx="310856" cy="256032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5520734" y="5816472"/>
                    <a:ext cx="310856" cy="18288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8" name="Straight Connector 87"/>
                  <p:cNvCxnSpPr/>
                  <p:nvPr/>
                </p:nvCxnSpPr>
                <p:spPr>
                  <a:xfrm>
                    <a:off x="3352800" y="4724400"/>
                    <a:ext cx="0" cy="1294744"/>
                  </a:xfrm>
                  <a:prstGeom prst="line">
                    <a:avLst/>
                  </a:prstGeom>
                  <a:ln w="63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152400" y="4724400"/>
                  <a:ext cx="2473010" cy="276999"/>
                  <a:chOff x="152400" y="4724400"/>
                  <a:chExt cx="2473010" cy="276999"/>
                </a:xfrm>
              </p:grpSpPr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152400" y="4724400"/>
                    <a:ext cx="4267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-7.5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82950" y="4724400"/>
                    <a:ext cx="30970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-5</a:t>
                    </a: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896480" y="4724400"/>
                    <a:ext cx="4267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-2.5</a:t>
                    </a: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1327030" y="4724400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0</a:t>
                    </a: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1594074" y="4724400"/>
                    <a:ext cx="38023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2.5</a:t>
                    </a: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1978136" y="4724400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5</a:t>
                    </a: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2245178" y="4724400"/>
                    <a:ext cx="38023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7.5</a:t>
                    </a:r>
                  </a:p>
                </p:txBody>
              </p:sp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6020423" y="2292713"/>
                <a:ext cx="2742577" cy="2631830"/>
                <a:chOff x="6020423" y="2140969"/>
                <a:chExt cx="2742577" cy="263183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6020423" y="2140969"/>
                  <a:ext cx="2726500" cy="2497029"/>
                  <a:chOff x="3124200" y="3522115"/>
                  <a:chExt cx="2726500" cy="2497029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3124200" y="5866744"/>
                    <a:ext cx="2726500" cy="0"/>
                  </a:xfrm>
                  <a:prstGeom prst="line">
                    <a:avLst/>
                  </a:prstGeom>
                  <a:ln w="63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Rectangle 90"/>
                  <p:cNvSpPr/>
                  <p:nvPr/>
                </p:nvSpPr>
                <p:spPr>
                  <a:xfrm>
                    <a:off x="5342544" y="3522115"/>
                    <a:ext cx="166093" cy="2313432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3352800" y="4724400"/>
                    <a:ext cx="0" cy="1294744"/>
                  </a:xfrm>
                  <a:prstGeom prst="line">
                    <a:avLst/>
                  </a:prstGeom>
                  <a:ln w="63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6289990" y="4495800"/>
                  <a:ext cx="2473010" cy="276999"/>
                  <a:chOff x="152400" y="4724400"/>
                  <a:chExt cx="2473010" cy="276999"/>
                </a:xfrm>
              </p:grpSpPr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152400" y="4724400"/>
                    <a:ext cx="4267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-7.5</a:t>
                    </a: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582950" y="4724400"/>
                    <a:ext cx="30970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-5</a:t>
                    </a: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896480" y="4724400"/>
                    <a:ext cx="4267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-2.5</a:t>
                    </a: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1327030" y="4724400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0</a:t>
                    </a:r>
                  </a:p>
                </p:txBody>
              </p: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1594074" y="4724400"/>
                    <a:ext cx="38023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2.5</a:t>
                    </a:r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1978136" y="4724400"/>
                    <a:ext cx="26321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5</a:t>
                    </a: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2245178" y="4724400"/>
                    <a:ext cx="38023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/>
                      <a:t>7.5</a:t>
                    </a:r>
                  </a:p>
                </p:txBody>
              </p:sp>
            </p:grpSp>
          </p:grpSp>
        </p:grpSp>
        <p:sp>
          <p:nvSpPr>
            <p:cNvPr id="109" name="Rectangle 108"/>
            <p:cNvSpPr/>
            <p:nvPr/>
          </p:nvSpPr>
          <p:spPr>
            <a:xfrm>
              <a:off x="1608563" y="3609720"/>
              <a:ext cx="310856" cy="100584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17300" y="4597272"/>
            <a:ext cx="2726500" cy="2250652"/>
            <a:chOff x="2770848" y="4597272"/>
            <a:chExt cx="2726500" cy="2250652"/>
          </a:xfrm>
        </p:grpSpPr>
        <p:grpSp>
          <p:nvGrpSpPr>
            <p:cNvPr id="17" name="Group 16"/>
            <p:cNvGrpSpPr/>
            <p:nvPr/>
          </p:nvGrpSpPr>
          <p:grpSpPr>
            <a:xfrm>
              <a:off x="2770848" y="4597272"/>
              <a:ext cx="2726500" cy="2250652"/>
              <a:chOff x="2770848" y="4597272"/>
              <a:chExt cx="2726500" cy="2250652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770848" y="4597272"/>
                <a:ext cx="2726500" cy="2128120"/>
                <a:chOff x="3124200" y="3891024"/>
                <a:chExt cx="2726500" cy="2128120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3124200" y="5866744"/>
                  <a:ext cx="2726500" cy="0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Rectangle 127"/>
                <p:cNvSpPr/>
                <p:nvPr/>
              </p:nvSpPr>
              <p:spPr>
                <a:xfrm>
                  <a:off x="5105767" y="3891024"/>
                  <a:ext cx="310856" cy="1943736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5463907" y="5816472"/>
                  <a:ext cx="310856" cy="1828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352800" y="4724400"/>
                  <a:ext cx="0" cy="1294744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2970493" y="6570925"/>
                <a:ext cx="2473010" cy="276999"/>
                <a:chOff x="2970493" y="6570925"/>
                <a:chExt cx="2473010" cy="276999"/>
              </a:xfrm>
            </p:grpSpPr>
            <p:sp>
              <p:nvSpPr>
                <p:cNvPr id="131" name="TextBox 130"/>
                <p:cNvSpPr txBox="1"/>
                <p:nvPr/>
              </p:nvSpPr>
              <p:spPr>
                <a:xfrm>
                  <a:off x="2970493" y="6570925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-7.5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3401043" y="6570925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-5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3714573" y="6570925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-2.5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145123" y="6570925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4412167" y="6570925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2.5</a:t>
                  </a: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4796229" y="6570925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5063271" y="6570925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7.5</a:t>
                  </a:r>
                </a:p>
              </p:txBody>
            </p:sp>
          </p:grpSp>
        </p:grpSp>
        <p:sp>
          <p:nvSpPr>
            <p:cNvPr id="140" name="Rectangle 139"/>
            <p:cNvSpPr/>
            <p:nvPr/>
          </p:nvSpPr>
          <p:spPr>
            <a:xfrm>
              <a:off x="4424385" y="5535168"/>
              <a:ext cx="310856" cy="100584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4956106" y="1796255"/>
                <a:ext cx="796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06" y="1796255"/>
                <a:ext cx="79682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6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Discontinuity of Abstract Interp.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19401" y="1600201"/>
                <a:ext cx="2218749" cy="584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2.5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1" y="1600201"/>
                <a:ext cx="2218749" cy="5843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05601" y="1600201"/>
                <a:ext cx="2363019" cy="584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2.49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1" y="1600201"/>
                <a:ext cx="2363019" cy="584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488565" y="2286000"/>
            <a:ext cx="2726500" cy="2885524"/>
            <a:chOff x="2770848" y="3962400"/>
            <a:chExt cx="2726500" cy="2885524"/>
          </a:xfrm>
        </p:grpSpPr>
        <p:grpSp>
          <p:nvGrpSpPr>
            <p:cNvPr id="7" name="Group 6"/>
            <p:cNvGrpSpPr/>
            <p:nvPr/>
          </p:nvGrpSpPr>
          <p:grpSpPr>
            <a:xfrm>
              <a:off x="2770848" y="3962400"/>
              <a:ext cx="2726500" cy="2762992"/>
              <a:chOff x="3124200" y="3256152"/>
              <a:chExt cx="2726500" cy="27629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124200" y="5866744"/>
                <a:ext cx="2726500" cy="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5105767" y="3256152"/>
                <a:ext cx="310856" cy="257860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463907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352800" y="4724400"/>
                <a:ext cx="0" cy="1294744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2970493" y="6570925"/>
              <a:ext cx="2473010" cy="276999"/>
              <a:chOff x="2970493" y="6570925"/>
              <a:chExt cx="2473010" cy="27699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970493" y="6570925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-7.5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401043" y="6570925"/>
                <a:ext cx="3097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-5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4573" y="6570925"/>
                <a:ext cx="4267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-2.5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45123" y="657092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12167" y="6570925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2.5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96229" y="657092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063271" y="6570925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7.5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523859" y="2920872"/>
            <a:ext cx="2726500" cy="2250652"/>
            <a:chOff x="2770848" y="4597272"/>
            <a:chExt cx="2726500" cy="2250652"/>
          </a:xfrm>
        </p:grpSpPr>
        <p:grpSp>
          <p:nvGrpSpPr>
            <p:cNvPr id="34" name="Group 33"/>
            <p:cNvGrpSpPr/>
            <p:nvPr/>
          </p:nvGrpSpPr>
          <p:grpSpPr>
            <a:xfrm>
              <a:off x="2770848" y="4597272"/>
              <a:ext cx="2726500" cy="2250652"/>
              <a:chOff x="2770848" y="4597272"/>
              <a:chExt cx="2726500" cy="2250652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770848" y="4597272"/>
                <a:ext cx="2726500" cy="2128120"/>
                <a:chOff x="3124200" y="3891024"/>
                <a:chExt cx="2726500" cy="212812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3124200" y="5866744"/>
                  <a:ext cx="2726500" cy="0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tangle 44"/>
                <p:cNvSpPr/>
                <p:nvPr/>
              </p:nvSpPr>
              <p:spPr>
                <a:xfrm>
                  <a:off x="5105767" y="3891024"/>
                  <a:ext cx="310856" cy="1943736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463907" y="5816472"/>
                  <a:ext cx="310856" cy="18288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352800" y="4724400"/>
                  <a:ext cx="0" cy="1294744"/>
                </a:xfrm>
                <a:prstGeom prst="line">
                  <a:avLst/>
                </a:prstGeom>
                <a:ln w="63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2970493" y="6570925"/>
                <a:ext cx="2473010" cy="276999"/>
                <a:chOff x="2970493" y="6570925"/>
                <a:chExt cx="2473010" cy="276999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2970493" y="6570925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-7.5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401043" y="6570925"/>
                  <a:ext cx="3097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-5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3714573" y="6570925"/>
                  <a:ext cx="4267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-2.5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145123" y="6570925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412167" y="6570925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2.5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4796229" y="6570925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5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5063271" y="6570925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7.5</a:t>
                  </a:r>
                </a:p>
              </p:txBody>
            </p:sp>
          </p:grpSp>
        </p:grpSp>
        <p:sp>
          <p:nvSpPr>
            <p:cNvPr id="48" name="Rectangle 47"/>
            <p:cNvSpPr/>
            <p:nvPr/>
          </p:nvSpPr>
          <p:spPr>
            <a:xfrm>
              <a:off x="4424385" y="5535168"/>
              <a:ext cx="310856" cy="100584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41018" y="3227947"/>
                <a:ext cx="1053429" cy="534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2.5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18" y="3227947"/>
                <a:ext cx="1053429" cy="5348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936865" y="3117775"/>
                <a:ext cx="1114921" cy="528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2.49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865" y="3117775"/>
                <a:ext cx="1114921" cy="528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857721" y="5602668"/>
                <a:ext cx="2107821" cy="42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2.5</m:t>
                            </m:r>
                          </m:sup>
                        </m:sSub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&lt;2.5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721" y="5602668"/>
                <a:ext cx="2107821" cy="427681"/>
              </a:xfrm>
              <a:prstGeom prst="rect">
                <a:avLst/>
              </a:prstGeom>
              <a:blipFill>
                <a:blip r:embed="rId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760407" y="5547930"/>
                <a:ext cx="2438488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2.49</m:t>
                              </m:r>
                            </m:sup>
                          </m:sSub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&lt;2.5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≤0.39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407" y="5547930"/>
                <a:ext cx="2438488" cy="424732"/>
              </a:xfrm>
              <a:prstGeom prst="rect">
                <a:avLst/>
              </a:prstGeom>
              <a:blipFill>
                <a:blip r:embed="rId7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7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Proof 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Abstract Semantics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3276601"/>
                <a:ext cx="9144000" cy="2849563"/>
              </a:xfrm>
            </p:spPr>
            <p:txBody>
              <a:bodyPr/>
              <a:lstStyle/>
              <a:p>
                <a:r>
                  <a:rPr lang="en-US" b="0" dirty="0" smtClean="0">
                    <a:latin typeface="Cambria Math" panose="02040503050406030204" pitchFamily="18" charset="0"/>
                  </a:rPr>
                  <a:t>Properties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r>
                  <a:rPr lang="en-US" dirty="0" smtClean="0"/>
                  <a:t> is continuous 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3276601"/>
                <a:ext cx="9144000" cy="2849563"/>
              </a:xfrm>
              <a:blipFill>
                <a:blip r:embed="rId2"/>
                <a:stretch>
                  <a:fillRect t="-3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95801" y="1371601"/>
                <a:ext cx="2484013" cy="829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1" y="1371601"/>
                <a:ext cx="2484013" cy="829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5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Proof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05833" y="1334687"/>
                <a:ext cx="39142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𝑔𝑢𝑒𝑠𝑠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833" y="1334687"/>
                <a:ext cx="3914277" cy="830997"/>
              </a:xfrm>
              <a:prstGeom prst="rect">
                <a:avLst/>
              </a:prstGeom>
              <a:blipFill>
                <a:blip r:embed="rId2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3389132" y="2733460"/>
            <a:ext cx="4364323" cy="1583702"/>
            <a:chOff x="1865131" y="2733460"/>
            <a:chExt cx="4364323" cy="1583702"/>
          </a:xfrm>
        </p:grpSpPr>
        <p:grpSp>
          <p:nvGrpSpPr>
            <p:cNvPr id="22" name="Group 21"/>
            <p:cNvGrpSpPr/>
            <p:nvPr/>
          </p:nvGrpSpPr>
          <p:grpSpPr>
            <a:xfrm>
              <a:off x="1865131" y="2733460"/>
              <a:ext cx="4013935" cy="1583702"/>
              <a:chOff x="1865131" y="2733460"/>
              <a:chExt cx="4013935" cy="158370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92866" y="2945591"/>
                <a:ext cx="3886200" cy="137157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865131" y="2733460"/>
                    <a:ext cx="1566945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𝑂𝑏𝑗𝑒𝑐𝑡𝑖𝑣𝑒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5131" y="2733460"/>
                    <a:ext cx="1566945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2422600" y="3055659"/>
                    <a:ext cx="3445687" cy="3940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𝑑𝑖𝑠𝑡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22600" y="3055659"/>
                    <a:ext cx="3445687" cy="39408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114654" y="3482705"/>
                  <a:ext cx="4114800" cy="696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:r>
                    <a:rPr lang="en-US" dirty="0"/>
                    <a:t>return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𝑔𝑜𝑎𝑙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/>
                  </a:r>
                  <a:br>
                    <a:rPr lang="en-US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𝑃𝑒𝑛𝑎𝑙𝑡𝑦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𝑓𝑎𝑖𝑙𝑢𝑟𝑒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654" y="3482705"/>
                  <a:ext cx="4114800" cy="6967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33" t="-3478" b="-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4681871" y="5029200"/>
            <a:ext cx="2209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Numerical Optimizer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Nelder</a:t>
            </a:r>
            <a:r>
              <a:rPr lang="en-US" dirty="0"/>
              <a:t>-Mead)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17532" y="5315636"/>
                <a:ext cx="684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32" y="5315636"/>
                <a:ext cx="68486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/>
          <p:cNvSpPr/>
          <p:nvPr/>
        </p:nvSpPr>
        <p:spPr>
          <a:xfrm>
            <a:off x="5703924" y="4317162"/>
            <a:ext cx="165694" cy="71203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58602" y="5315636"/>
                <a:ext cx="1075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602" y="5315636"/>
                <a:ext cx="107599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2948228" y="5477218"/>
            <a:ext cx="1259069" cy="1645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749571" y="5477218"/>
            <a:ext cx="1271252" cy="1645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93731" y="3255702"/>
                <a:ext cx="6331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731" y="3255702"/>
                <a:ext cx="63318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>
          <a:xfrm>
            <a:off x="2948227" y="3552893"/>
            <a:ext cx="328374" cy="1645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451878" y="3255702"/>
            <a:ext cx="2682722" cy="584775"/>
            <a:chOff x="5927878" y="3255701"/>
            <a:chExt cx="2682722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927878" y="3255701"/>
                  <a:ext cx="268272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→ 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7878" y="3255701"/>
                  <a:ext cx="2682722" cy="58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ight Arrow 23"/>
            <p:cNvSpPr/>
            <p:nvPr/>
          </p:nvSpPr>
          <p:spPr>
            <a:xfrm>
              <a:off x="7168449" y="3498478"/>
              <a:ext cx="328374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70175" y="2275722"/>
            <a:ext cx="6188426" cy="4201279"/>
            <a:chOff x="1346175" y="2275721"/>
            <a:chExt cx="6188426" cy="4201279"/>
          </a:xfrm>
        </p:grpSpPr>
        <p:sp>
          <p:nvSpPr>
            <p:cNvPr id="26" name="Rectangle 25"/>
            <p:cNvSpPr/>
            <p:nvPr/>
          </p:nvSpPr>
          <p:spPr>
            <a:xfrm>
              <a:off x="1424227" y="2514600"/>
              <a:ext cx="6110374" cy="396240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346175" y="2275721"/>
                  <a:ext cx="94846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𝑆𝑒𝑎𝑟𝑐h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175" y="2275721"/>
                  <a:ext cx="94846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8300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/>
      <p:bldP spid="13" grpId="0" animBg="1"/>
      <p:bldP spid="14" grpId="0"/>
      <p:bldP spid="18" grpId="0" animBg="1"/>
      <p:bldP spid="19" grpId="0" animBg="1"/>
      <p:bldP spid="20" grpId="0"/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Proof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05833" y="1334687"/>
                <a:ext cx="39142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𝑔𝑢𝑒𝑠𝑠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833" y="1334687"/>
                <a:ext cx="3914277" cy="830997"/>
              </a:xfrm>
              <a:prstGeom prst="rect">
                <a:avLst/>
              </a:prstGeom>
              <a:blipFill>
                <a:blip r:embed="rId2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31006" y="3499078"/>
                <a:ext cx="6026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06" y="3499078"/>
                <a:ext cx="602601" cy="830997"/>
              </a:xfrm>
              <a:prstGeom prst="rect">
                <a:avLst/>
              </a:prstGeom>
              <a:blipFill>
                <a:blip r:embed="rId3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764405" y="3664479"/>
            <a:ext cx="1219200" cy="609600"/>
            <a:chOff x="990600" y="3552893"/>
            <a:chExt cx="1676400" cy="609600"/>
          </a:xfrm>
        </p:grpSpPr>
        <p:sp>
          <p:nvSpPr>
            <p:cNvPr id="7" name="Right Arrow 6"/>
            <p:cNvSpPr/>
            <p:nvPr/>
          </p:nvSpPr>
          <p:spPr>
            <a:xfrm>
              <a:off x="990600" y="3594402"/>
              <a:ext cx="1676400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990600" y="3939037"/>
              <a:ext cx="1676399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86432" y="3552893"/>
              <a:ext cx="1295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Search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02655" y="3663509"/>
            <a:ext cx="1219200" cy="609600"/>
            <a:chOff x="990600" y="3552893"/>
            <a:chExt cx="1676400" cy="609600"/>
          </a:xfrm>
        </p:grpSpPr>
        <p:sp>
          <p:nvSpPr>
            <p:cNvPr id="11" name="Right Arrow 10"/>
            <p:cNvSpPr/>
            <p:nvPr/>
          </p:nvSpPr>
          <p:spPr>
            <a:xfrm>
              <a:off x="990600" y="3594402"/>
              <a:ext cx="1676400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990600" y="3939037"/>
              <a:ext cx="1676399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6432" y="3552893"/>
              <a:ext cx="1295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Search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40905" y="3651477"/>
            <a:ext cx="1219200" cy="609600"/>
            <a:chOff x="990600" y="3552893"/>
            <a:chExt cx="1676400" cy="609600"/>
          </a:xfrm>
        </p:grpSpPr>
        <p:sp>
          <p:nvSpPr>
            <p:cNvPr id="15" name="Right Arrow 14"/>
            <p:cNvSpPr/>
            <p:nvPr/>
          </p:nvSpPr>
          <p:spPr>
            <a:xfrm>
              <a:off x="990600" y="3594402"/>
              <a:ext cx="1676400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990600" y="3939037"/>
              <a:ext cx="1676399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6432" y="3552893"/>
              <a:ext cx="1295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Search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17405" y="3651477"/>
            <a:ext cx="1219200" cy="609600"/>
            <a:chOff x="990600" y="3552893"/>
            <a:chExt cx="1676400" cy="609600"/>
          </a:xfrm>
        </p:grpSpPr>
        <p:sp>
          <p:nvSpPr>
            <p:cNvPr id="23" name="Right Arrow 22"/>
            <p:cNvSpPr/>
            <p:nvPr/>
          </p:nvSpPr>
          <p:spPr>
            <a:xfrm>
              <a:off x="990600" y="3594402"/>
              <a:ext cx="1676400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990600" y="3939037"/>
              <a:ext cx="1676399" cy="16459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6432" y="3552893"/>
              <a:ext cx="1295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Search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73600" y="3383249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36605" y="3506280"/>
                <a:ext cx="1040478" cy="860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605" y="3506280"/>
                <a:ext cx="1040478" cy="860620"/>
              </a:xfrm>
              <a:prstGeom prst="rect">
                <a:avLst/>
              </a:prstGeom>
              <a:blipFill>
                <a:blip r:embed="rId4"/>
                <a:stretch>
                  <a:fillRect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1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7 L -0.18073 0.3092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disc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04" y="2103326"/>
            <a:ext cx="2960876" cy="2205703"/>
          </a:xfrm>
          <a:prstGeom prst="rect">
            <a:avLst/>
          </a:prstGeom>
        </p:spPr>
      </p:pic>
      <p:pic>
        <p:nvPicPr>
          <p:cNvPr id="48" name="Picture 47" descr="qu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466" y="1386553"/>
            <a:ext cx="2583491" cy="2617035"/>
          </a:xfrm>
          <a:prstGeom prst="rect">
            <a:avLst/>
          </a:prstGeom>
        </p:spPr>
      </p:pic>
      <p:grpSp>
        <p:nvGrpSpPr>
          <p:cNvPr id="51" name="Group 40"/>
          <p:cNvGrpSpPr/>
          <p:nvPr/>
        </p:nvGrpSpPr>
        <p:grpSpPr>
          <a:xfrm>
            <a:off x="2850855" y="2466576"/>
            <a:ext cx="762000" cy="381000"/>
            <a:chOff x="8229600" y="4800600"/>
            <a:chExt cx="762000" cy="381000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 flipH="1" flipV="1">
              <a:off x="8382000" y="4861654"/>
              <a:ext cx="304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 flipH="1">
              <a:off x="8229600" y="4861654"/>
              <a:ext cx="152400" cy="1675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8229600" y="5029200"/>
              <a:ext cx="2921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V="1">
              <a:off x="8533014" y="4953000"/>
              <a:ext cx="153786" cy="1906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 flipV="1">
              <a:off x="8686800" y="4861654"/>
              <a:ext cx="304800" cy="913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7"/>
            <p:cNvSpPr>
              <a:spLocks noChangeShapeType="1"/>
            </p:cNvSpPr>
            <p:nvPr/>
          </p:nvSpPr>
          <p:spPr bwMode="auto">
            <a:xfrm flipH="1" flipV="1">
              <a:off x="8686800" y="4800600"/>
              <a:ext cx="304800" cy="610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Oval 58"/>
          <p:cNvSpPr/>
          <p:nvPr/>
        </p:nvSpPr>
        <p:spPr>
          <a:xfrm>
            <a:off x="6958729" y="2885082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179709" y="2450742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877979" y="2968902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063653" y="3022242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606453" y="2450742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946559" y="2587902"/>
            <a:ext cx="108894" cy="12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optimizing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029201"/>
            <a:ext cx="8229600" cy="10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Plateaus and discontinuities thwart search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1" y="7773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1" y="910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1" y="6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524001" y="7202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 descr="smoothqu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386552"/>
            <a:ext cx="2590800" cy="2526108"/>
          </a:xfrm>
          <a:prstGeom prst="rect">
            <a:avLst/>
          </a:prstGeom>
        </p:spPr>
      </p:pic>
      <p:pic>
        <p:nvPicPr>
          <p:cNvPr id="35" name="Picture 34" descr="dimpl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704" y="1654134"/>
            <a:ext cx="2955896" cy="225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abstract semantics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Histograms in Higher Dimensions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0" y="1219202"/>
            <a:ext cx="2964479" cy="1555521"/>
            <a:chOff x="5852084" y="1176546"/>
            <a:chExt cx="2726500" cy="1349824"/>
          </a:xfrm>
        </p:grpSpPr>
        <p:grpSp>
          <p:nvGrpSpPr>
            <p:cNvPr id="5" name="Group 4"/>
            <p:cNvGrpSpPr/>
            <p:nvPr/>
          </p:nvGrpSpPr>
          <p:grpSpPr>
            <a:xfrm>
              <a:off x="5852084" y="1176546"/>
              <a:ext cx="2726500" cy="1294744"/>
              <a:chOff x="3124200" y="4724400"/>
              <a:chExt cx="2726500" cy="129474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124200" y="5866744"/>
                <a:ext cx="2726500" cy="0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3632494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65488" y="5578728"/>
                <a:ext cx="310856" cy="2560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298482" y="4828920"/>
                <a:ext cx="310856" cy="10058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31476" y="4828920"/>
                <a:ext cx="310856" cy="100584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964470" y="5578728"/>
                <a:ext cx="310856" cy="2560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297464" y="5816472"/>
                <a:ext cx="310856" cy="1828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3352800" y="4724400"/>
                <a:ext cx="0" cy="1294744"/>
              </a:xfrm>
              <a:prstGeom prst="line">
                <a:avLst/>
              </a:prstGeom>
              <a:ln w="635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6096000" y="2286000"/>
              <a:ext cx="2442486" cy="240370"/>
              <a:chOff x="6096000" y="2286000"/>
              <a:chExt cx="2442486" cy="24037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096000" y="2286000"/>
                <a:ext cx="392464" cy="24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-7.5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26550" y="2286000"/>
                <a:ext cx="284838" cy="24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-5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840080" y="2286000"/>
                <a:ext cx="392464" cy="24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-2.5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70630" y="2286000"/>
                <a:ext cx="242084" cy="24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37674" y="2286000"/>
                <a:ext cx="349708" cy="24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2.5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921736" y="2286000"/>
                <a:ext cx="242084" cy="24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188778" y="2286000"/>
                <a:ext cx="349708" cy="24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7.5</a:t>
                </a:r>
              </a:p>
            </p:txBody>
          </p:sp>
        </p:grpSp>
      </p:grpSp>
      <p:sp>
        <p:nvSpPr>
          <p:cNvPr id="22" name="Right Brace 21"/>
          <p:cNvSpPr/>
          <p:nvPr/>
        </p:nvSpPr>
        <p:spPr>
          <a:xfrm rot="5400000">
            <a:off x="4006327" y="2793181"/>
            <a:ext cx="203740" cy="457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89805" y="3041597"/>
                <a:ext cx="1494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Subsets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805" y="3041597"/>
                <a:ext cx="1494768" cy="369332"/>
              </a:xfrm>
              <a:prstGeom prst="rect">
                <a:avLst/>
              </a:prstGeom>
              <a:blipFill>
                <a:blip r:embed="rId2"/>
                <a:stretch>
                  <a:fillRect l="-326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/>
          <p:cNvSpPr/>
          <p:nvPr/>
        </p:nvSpPr>
        <p:spPr>
          <a:xfrm>
            <a:off x="4594732" y="1314661"/>
            <a:ext cx="227754" cy="114620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71658" y="1813021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680647" y="1313911"/>
            <a:ext cx="3657600" cy="1349311"/>
            <a:chOff x="4419600" y="1605430"/>
            <a:chExt cx="3657600" cy="1349311"/>
          </a:xfrm>
        </p:grpSpPr>
        <p:grpSp>
          <p:nvGrpSpPr>
            <p:cNvPr id="30" name="Group 29"/>
            <p:cNvGrpSpPr/>
            <p:nvPr/>
          </p:nvGrpSpPr>
          <p:grpSpPr>
            <a:xfrm>
              <a:off x="4419600" y="2209800"/>
              <a:ext cx="3657600" cy="744941"/>
              <a:chOff x="5486400" y="2499023"/>
              <a:chExt cx="2286000" cy="58375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5486400" y="2499023"/>
                <a:ext cx="1296364" cy="5684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477000" y="2503170"/>
                <a:ext cx="1295400" cy="5796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30"/>
            <p:cNvSpPr/>
            <p:nvPr/>
          </p:nvSpPr>
          <p:spPr>
            <a:xfrm>
              <a:off x="6583228" y="1971634"/>
              <a:ext cx="549143" cy="732407"/>
            </a:xfrm>
            <a:prstGeom prst="rect">
              <a:avLst/>
            </a:prstGeom>
            <a:solidFill>
              <a:srgbClr val="FFC000"/>
            </a:solidFill>
            <a:scene3d>
              <a:camera prst="orthographicFront">
                <a:rot lat="3840000" lon="3408416" rev="4373304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38712" y="2159225"/>
              <a:ext cx="549143" cy="732407"/>
            </a:xfrm>
            <a:prstGeom prst="rect">
              <a:avLst/>
            </a:prstGeom>
            <a:solidFill>
              <a:srgbClr val="FFC000"/>
            </a:solidFill>
            <a:scene3d>
              <a:camera prst="orthographicFront">
                <a:rot lat="3840000" lon="3408416" rev="4373304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140344" y="1774986"/>
              <a:ext cx="549143" cy="732407"/>
            </a:xfrm>
            <a:prstGeom prst="rect">
              <a:avLst/>
            </a:prstGeom>
            <a:solidFill>
              <a:srgbClr val="FFC000"/>
            </a:solidFill>
            <a:scene3d>
              <a:camera prst="orthographicFront">
                <a:rot lat="3840000" lon="3408416" rev="4373304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16712" y="1814581"/>
              <a:ext cx="549143" cy="732407"/>
            </a:xfrm>
            <a:prstGeom prst="rect">
              <a:avLst/>
            </a:prstGeom>
            <a:solidFill>
              <a:srgbClr val="FFC000"/>
            </a:solidFill>
            <a:scene3d>
              <a:camera prst="orthographicFront">
                <a:rot lat="3840000" lon="3408416" rev="4373304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72196" y="2012621"/>
              <a:ext cx="549143" cy="732407"/>
            </a:xfrm>
            <a:prstGeom prst="rect">
              <a:avLst/>
            </a:prstGeom>
            <a:solidFill>
              <a:srgbClr val="FFC000"/>
            </a:solidFill>
            <a:scene3d>
              <a:camera prst="orthographicFront">
                <a:rot lat="3840000" lon="3408416" rev="4373304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73828" y="1605430"/>
              <a:ext cx="549143" cy="732407"/>
            </a:xfrm>
            <a:prstGeom prst="rect">
              <a:avLst/>
            </a:prstGeom>
            <a:solidFill>
              <a:srgbClr val="FFC000"/>
            </a:solidFill>
            <a:scene3d>
              <a:camera prst="orthographicFront">
                <a:rot lat="3840000" lon="3408416" rev="4373304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094301" y="2362200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4301" y="2362200"/>
                  <a:ext cx="471732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629400" y="2133600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2133600"/>
                  <a:ext cx="471732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148268" y="1947446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268" y="1947446"/>
                  <a:ext cx="471732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843468" y="1775460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468" y="1775460"/>
                  <a:ext cx="471732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248400" y="1989356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1989356"/>
                  <a:ext cx="471732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737860" y="2176046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7860" y="2176046"/>
                  <a:ext cx="471732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TextBox 45"/>
          <p:cNvSpPr txBox="1"/>
          <p:nvPr/>
        </p:nvSpPr>
        <p:spPr>
          <a:xfrm>
            <a:off x="2783189" y="4099676"/>
            <a:ext cx="698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Ellipsoid Domain: Use Ellipsoids to Represent Buckets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67996" y="2590798"/>
            <a:ext cx="2289420" cy="338554"/>
            <a:chOff x="908782" y="2929890"/>
            <a:chExt cx="2628817" cy="386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908782" y="2929890"/>
                  <a:ext cx="509195" cy="386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782" y="2929890"/>
                  <a:ext cx="509195" cy="38663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332706" y="2929890"/>
                  <a:ext cx="503747" cy="386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2706" y="2929890"/>
                  <a:ext cx="503747" cy="38663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1756629" y="2929890"/>
                  <a:ext cx="509195" cy="386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629" y="2929890"/>
                  <a:ext cx="509195" cy="38663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180554" y="2929890"/>
                  <a:ext cx="509195" cy="386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0554" y="2929890"/>
                  <a:ext cx="509195" cy="38663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2604478" y="2929890"/>
                  <a:ext cx="509195" cy="386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4478" y="2929890"/>
                  <a:ext cx="509195" cy="38663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3028404" y="2929890"/>
                  <a:ext cx="509195" cy="386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8404" y="2929890"/>
                  <a:ext cx="509195" cy="38663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858047" y="4897355"/>
            <a:ext cx="3302670" cy="1905000"/>
            <a:chOff x="2472138" y="4724400"/>
            <a:chExt cx="3302670" cy="19050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709492" y="4724400"/>
              <a:ext cx="0" cy="1905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72138" y="6477000"/>
              <a:ext cx="31971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2991420" y="5184878"/>
              <a:ext cx="1019669" cy="3048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9061169">
              <a:off x="3364535" y="5829569"/>
              <a:ext cx="1019669" cy="3048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2713283">
              <a:off x="4661286" y="5512027"/>
              <a:ext cx="1019669" cy="610176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235039" y="5113172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039" y="5113172"/>
                  <a:ext cx="471732" cy="3385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601424" y="5779331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1424" y="5779331"/>
                  <a:ext cx="471732" cy="33855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967022" y="5676900"/>
                  <a:ext cx="4717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7022" y="5676900"/>
                  <a:ext cx="471732" cy="3385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2" name="Group 61"/>
            <p:cNvGrpSpPr/>
            <p:nvPr/>
          </p:nvGrpSpPr>
          <p:grpSpPr>
            <a:xfrm>
              <a:off x="3081275" y="4912090"/>
              <a:ext cx="2693533" cy="1545351"/>
              <a:chOff x="349360" y="2929890"/>
              <a:chExt cx="2693533" cy="15453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908782" y="2929890"/>
                    <a:ext cx="4767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782" y="2929890"/>
                    <a:ext cx="476797" cy="36933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49360" y="4105909"/>
                    <a:ext cx="4767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360" y="4105909"/>
                    <a:ext cx="476797" cy="3693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2632170" y="3299222"/>
                    <a:ext cx="41072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2170" y="3299222"/>
                    <a:ext cx="410723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33358" y="3264709"/>
                <a:ext cx="2791544" cy="5579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58" y="3264709"/>
                <a:ext cx="2791544" cy="5579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7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46" grpId="0"/>
      <p:bldP spid="2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Discontinuity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2"/>
            <a:endCxn id="24" idx="0"/>
          </p:cNvCxnSpPr>
          <p:nvPr/>
        </p:nvCxnSpPr>
        <p:spPr>
          <a:xfrm flipH="1">
            <a:off x="5369803" y="3146338"/>
            <a:ext cx="812655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  <a:endCxn id="25" idx="0"/>
          </p:cNvCxnSpPr>
          <p:nvPr/>
        </p:nvCxnSpPr>
        <p:spPr>
          <a:xfrm>
            <a:off x="6182457" y="3146338"/>
            <a:ext cx="741940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53162" y="3208711"/>
            <a:ext cx="7394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false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9335" y="3164777"/>
            <a:ext cx="6912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true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5791654" y="2590800"/>
            <a:ext cx="781606" cy="555538"/>
            <a:chOff x="4267654" y="2590800"/>
            <a:chExt cx="781606" cy="555538"/>
          </a:xfrm>
        </p:grpSpPr>
        <p:sp>
          <p:nvSpPr>
            <p:cNvPr id="18" name="Rounded Rectangle 17"/>
            <p:cNvSpPr/>
            <p:nvPr/>
          </p:nvSpPr>
          <p:spPr>
            <a:xfrm>
              <a:off x="4267654" y="2790087"/>
              <a:ext cx="781606" cy="3562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if( B )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648200" y="2590800"/>
              <a:ext cx="0" cy="224073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>
            <a:off x="4978999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y=y-10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33594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y=y+10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91654" y="4744623"/>
            <a:ext cx="781606" cy="35625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5" idx="2"/>
            <a:endCxn id="26" idx="0"/>
          </p:cNvCxnSpPr>
          <p:nvPr/>
        </p:nvCxnSpPr>
        <p:spPr>
          <a:xfrm flipH="1">
            <a:off x="6182457" y="4247826"/>
            <a:ext cx="741940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  <a:endCxn id="26" idx="0"/>
          </p:cNvCxnSpPr>
          <p:nvPr/>
        </p:nvCxnSpPr>
        <p:spPr>
          <a:xfrm>
            <a:off x="5369803" y="4247826"/>
            <a:ext cx="812655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4953001" y="1334684"/>
            <a:ext cx="2691567" cy="1405090"/>
            <a:chOff x="3429000" y="1334684"/>
            <a:chExt cx="2691567" cy="1405090"/>
          </a:xfrm>
        </p:grpSpPr>
        <p:grpSp>
          <p:nvGrpSpPr>
            <p:cNvPr id="4" name="Group 3"/>
            <p:cNvGrpSpPr/>
            <p:nvPr/>
          </p:nvGrpSpPr>
          <p:grpSpPr>
            <a:xfrm>
              <a:off x="3637444" y="1334684"/>
              <a:ext cx="2483123" cy="1128989"/>
              <a:chOff x="3889958" y="1567230"/>
              <a:chExt cx="3676763" cy="169608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183855" y="2287169"/>
                <a:ext cx="675706" cy="48697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155537" y="1928849"/>
                <a:ext cx="1209170" cy="96893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 rot="19000599">
                <a:off x="6428918" y="2235225"/>
                <a:ext cx="1137803" cy="42974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05945" y="1903450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26725" y="1640291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578899" y="1650135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89958" y="1567230"/>
                <a:ext cx="3657600" cy="169608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  <a:prstDash val="dash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429000" y="2148422"/>
              <a:ext cx="492429" cy="591352"/>
              <a:chOff x="2659308" y="2378403"/>
              <a:chExt cx="588730" cy="68777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2906133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912157" y="2757107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2659308" y="2451958"/>
                <a:ext cx="339602" cy="4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878333" y="2636623"/>
                <a:ext cx="348593" cy="4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894603" y="3175471"/>
            <a:ext cx="2689350" cy="1704164"/>
            <a:chOff x="5844662" y="3280938"/>
            <a:chExt cx="3215291" cy="1982027"/>
          </a:xfrm>
        </p:grpSpPr>
        <p:grpSp>
          <p:nvGrpSpPr>
            <p:cNvPr id="45" name="Group 44"/>
            <p:cNvGrpSpPr/>
            <p:nvPr/>
          </p:nvGrpSpPr>
          <p:grpSpPr>
            <a:xfrm>
              <a:off x="6091220" y="3642140"/>
              <a:ext cx="2968733" cy="1313068"/>
              <a:chOff x="3889958" y="1567230"/>
              <a:chExt cx="3676763" cy="169608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5155537" y="1928849"/>
                <a:ext cx="1209170" cy="96893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rot="19000599">
                <a:off x="6428918" y="2235225"/>
                <a:ext cx="1137803" cy="42974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26725" y="1640292"/>
                <a:ext cx="705424" cy="554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0.5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578899" y="1650135"/>
                <a:ext cx="705424" cy="554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0.2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889958" y="1567230"/>
                <a:ext cx="3657600" cy="169608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  <a:prstDash val="dash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24022" y="3280938"/>
              <a:ext cx="2929793" cy="1924713"/>
              <a:chOff x="2944959" y="1082837"/>
              <a:chExt cx="2929793" cy="1924713"/>
            </a:xfrm>
          </p:grpSpPr>
          <p:pic>
            <p:nvPicPr>
              <p:cNvPr id="54" name="Picture 53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959" y="1115610"/>
                <a:ext cx="215342" cy="196641"/>
              </a:xfrm>
              <a:prstGeom prst="rect">
                <a:avLst/>
              </a:prstGeom>
            </p:spPr>
          </p:pic>
          <p:pic>
            <p:nvPicPr>
              <p:cNvPr id="55" name="Picture 54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4831" y="1082837"/>
                <a:ext cx="399921" cy="196641"/>
              </a:xfrm>
              <a:prstGeom prst="rect">
                <a:avLst/>
              </a:prstGeom>
            </p:spPr>
          </p:pic>
          <p:cxnSp>
            <p:nvCxnSpPr>
              <p:cNvPr id="56" name="Straight Connector 55"/>
              <p:cNvCxnSpPr/>
              <p:nvPr/>
            </p:nvCxnSpPr>
            <p:spPr>
              <a:xfrm>
                <a:off x="4114800" y="1199616"/>
                <a:ext cx="0" cy="180793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5844662" y="4575194"/>
              <a:ext cx="588730" cy="687771"/>
              <a:chOff x="2659308" y="2378403"/>
              <a:chExt cx="588730" cy="687771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 flipV="1">
                <a:off x="2906133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2912157" y="2757107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659308" y="2451957"/>
                <a:ext cx="339602" cy="42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878333" y="2636623"/>
                <a:ext cx="348593" cy="42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6438659" y="3856319"/>
              <a:ext cx="841437" cy="8709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78"/>
          <p:cNvSpPr/>
          <p:nvPr/>
        </p:nvSpPr>
        <p:spPr>
          <a:xfrm>
            <a:off x="9004510" y="3657343"/>
            <a:ext cx="764827" cy="778558"/>
          </a:xfrm>
          <a:prstGeom prst="ellipse">
            <a:avLst/>
          </a:prstGeom>
          <a:solidFill>
            <a:srgbClr val="77933C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1752601" y="3128727"/>
            <a:ext cx="2685429" cy="1672974"/>
            <a:chOff x="228600" y="3128727"/>
            <a:chExt cx="2685429" cy="1672974"/>
          </a:xfrm>
        </p:grpSpPr>
        <p:sp>
          <p:nvSpPr>
            <p:cNvPr id="123" name="Oval 122"/>
            <p:cNvSpPr/>
            <p:nvPr/>
          </p:nvSpPr>
          <p:spPr>
            <a:xfrm>
              <a:off x="635529" y="3875835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1291760" y="3637321"/>
              <a:ext cx="816620" cy="64497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7983" y="362041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7044" y="3396611"/>
              <a:ext cx="2470181" cy="112898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76" y="3156906"/>
              <a:ext cx="180117" cy="169074"/>
            </a:xfrm>
            <a:prstGeom prst="rect">
              <a:avLst/>
            </a:prstGeom>
          </p:spPr>
        </p:pic>
        <p:pic>
          <p:nvPicPr>
            <p:cNvPr id="132" name="Picture 13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525" y="3128727"/>
              <a:ext cx="334504" cy="169074"/>
            </a:xfrm>
            <a:prstGeom prst="rect">
              <a:avLst/>
            </a:prstGeom>
          </p:spPr>
        </p:pic>
        <p:cxnSp>
          <p:nvCxnSpPr>
            <p:cNvPr id="133" name="Straight Connector 132"/>
            <p:cNvCxnSpPr/>
            <p:nvPr/>
          </p:nvCxnSpPr>
          <p:spPr>
            <a:xfrm flipH="1">
              <a:off x="1441961" y="3160641"/>
              <a:ext cx="0" cy="153225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435051" y="4210349"/>
              <a:ext cx="0" cy="32561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440089" y="4535963"/>
              <a:ext cx="28094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228600" y="427359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11798" y="4432369"/>
              <a:ext cx="291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455302" y="3585391"/>
              <a:ext cx="703799" cy="74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600200" y="381000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</p:grpSp>
      <p:sp>
        <p:nvSpPr>
          <p:cNvPr id="141" name="Oval 140"/>
          <p:cNvSpPr/>
          <p:nvPr/>
        </p:nvSpPr>
        <p:spPr>
          <a:xfrm>
            <a:off x="2816256" y="3708029"/>
            <a:ext cx="202998" cy="506613"/>
          </a:xfrm>
          <a:prstGeom prst="ellipse">
            <a:avLst/>
          </a:prstGeom>
          <a:solidFill>
            <a:srgbClr val="77933C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3657600" y="5128282"/>
            <a:ext cx="5181601" cy="1705292"/>
            <a:chOff x="2133599" y="5128282"/>
            <a:chExt cx="5181601" cy="1705292"/>
          </a:xfrm>
        </p:grpSpPr>
        <p:sp>
          <p:nvSpPr>
            <p:cNvPr id="160" name="Oval 159"/>
            <p:cNvSpPr/>
            <p:nvPr/>
          </p:nvSpPr>
          <p:spPr>
            <a:xfrm>
              <a:off x="5735756" y="5608787"/>
              <a:ext cx="764827" cy="778558"/>
            </a:xfrm>
            <a:prstGeom prst="ellipse">
              <a:avLst/>
            </a:prstGeom>
            <a:solidFill>
              <a:srgbClr val="7793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819400" y="5918072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01854" y="566265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38401" y="5438848"/>
              <a:ext cx="4876799" cy="1128990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447" y="5156462"/>
              <a:ext cx="180117" cy="169074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495" y="5128282"/>
              <a:ext cx="334504" cy="169074"/>
            </a:xfrm>
            <a:prstGeom prst="rect">
              <a:avLst/>
            </a:prstGeom>
          </p:spPr>
        </p:pic>
        <p:cxnSp>
          <p:nvCxnSpPr>
            <p:cNvPr id="44" name="Straight Connector 43"/>
            <p:cNvCxnSpPr/>
            <p:nvPr/>
          </p:nvCxnSpPr>
          <p:spPr>
            <a:xfrm>
              <a:off x="4724400" y="5204657"/>
              <a:ext cx="0" cy="155448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133599" y="6242222"/>
              <a:ext cx="606854" cy="591352"/>
              <a:chOff x="1133435" y="2378403"/>
              <a:chExt cx="725534" cy="687770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V="1">
                <a:off x="1505615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523088" y="2757110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1133435" y="2451958"/>
                <a:ext cx="339603" cy="4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477815" y="2636623"/>
                <a:ext cx="348594" cy="4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228010" y="619998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3471927" y="5744076"/>
              <a:ext cx="202998" cy="506613"/>
            </a:xfrm>
            <a:prstGeom prst="ellipse">
              <a:avLst/>
            </a:prstGeom>
            <a:solidFill>
              <a:srgbClr val="7793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 rot="19000599">
              <a:off x="6546778" y="5882127"/>
              <a:ext cx="768422" cy="2860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403156" y="615835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648069" y="5492665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7877" y="1066801"/>
            <a:ext cx="2450553" cy="1564167"/>
            <a:chOff x="2944959" y="1082837"/>
            <a:chExt cx="2929793" cy="1819195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959" y="1115610"/>
              <a:ext cx="215342" cy="196641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831" y="1082837"/>
              <a:ext cx="399921" cy="196641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4114800" y="1119954"/>
              <a:ext cx="0" cy="178207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>
            <a:off x="4836388" y="5490121"/>
            <a:ext cx="3462080" cy="1036824"/>
          </a:xfrm>
          <a:prstGeom prst="ellipse">
            <a:avLst/>
          </a:prstGeom>
          <a:solidFill>
            <a:srgbClr val="77933C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835429" y="5486573"/>
            <a:ext cx="3462080" cy="1036824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141" grpId="0" animBg="1"/>
      <p:bldP spid="141" grpId="1" animBg="1"/>
      <p:bldP spid="84" grpId="0" animBg="1"/>
      <p:bldP spid="84" grpId="1" animBg="1"/>
      <p:bldP spid="8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val 109"/>
          <p:cNvSpPr/>
          <p:nvPr/>
        </p:nvSpPr>
        <p:spPr>
          <a:xfrm>
            <a:off x="4836388" y="5490121"/>
            <a:ext cx="3462080" cy="1036824"/>
          </a:xfrm>
          <a:prstGeom prst="ellipse">
            <a:avLst/>
          </a:prstGeom>
          <a:solidFill>
            <a:srgbClr val="77933C">
              <a:alpha val="7059"/>
            </a:srgbClr>
          </a:solidFill>
          <a:ln>
            <a:solidFill>
              <a:srgbClr val="8CADD4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Discontinuity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2"/>
            <a:endCxn id="24" idx="0"/>
          </p:cNvCxnSpPr>
          <p:nvPr/>
        </p:nvCxnSpPr>
        <p:spPr>
          <a:xfrm flipH="1">
            <a:off x="5369803" y="3146338"/>
            <a:ext cx="812655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  <a:endCxn id="25" idx="0"/>
          </p:cNvCxnSpPr>
          <p:nvPr/>
        </p:nvCxnSpPr>
        <p:spPr>
          <a:xfrm>
            <a:off x="6182457" y="3146338"/>
            <a:ext cx="741940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53162" y="3208711"/>
            <a:ext cx="7394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false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9335" y="3164777"/>
            <a:ext cx="6912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true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5791654" y="2590800"/>
            <a:ext cx="781606" cy="555538"/>
            <a:chOff x="4267654" y="2590800"/>
            <a:chExt cx="781606" cy="555538"/>
          </a:xfrm>
        </p:grpSpPr>
        <p:sp>
          <p:nvSpPr>
            <p:cNvPr id="18" name="Rounded Rectangle 17"/>
            <p:cNvSpPr/>
            <p:nvPr/>
          </p:nvSpPr>
          <p:spPr>
            <a:xfrm>
              <a:off x="4267654" y="2790087"/>
              <a:ext cx="781606" cy="3562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if( B )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648200" y="2590800"/>
              <a:ext cx="0" cy="224073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>
            <a:off x="4978999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y=y-10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33594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y=y+10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91654" y="4744623"/>
            <a:ext cx="781606" cy="35625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5" idx="2"/>
            <a:endCxn id="26" idx="0"/>
          </p:cNvCxnSpPr>
          <p:nvPr/>
        </p:nvCxnSpPr>
        <p:spPr>
          <a:xfrm flipH="1">
            <a:off x="6182457" y="4247826"/>
            <a:ext cx="741940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  <a:endCxn id="26" idx="0"/>
          </p:cNvCxnSpPr>
          <p:nvPr/>
        </p:nvCxnSpPr>
        <p:spPr>
          <a:xfrm>
            <a:off x="5369803" y="4247826"/>
            <a:ext cx="812655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7894603" y="3175471"/>
            <a:ext cx="2689350" cy="1704164"/>
            <a:chOff x="5844662" y="3280938"/>
            <a:chExt cx="3215291" cy="1982027"/>
          </a:xfrm>
        </p:grpSpPr>
        <p:grpSp>
          <p:nvGrpSpPr>
            <p:cNvPr id="45" name="Group 44"/>
            <p:cNvGrpSpPr/>
            <p:nvPr/>
          </p:nvGrpSpPr>
          <p:grpSpPr>
            <a:xfrm>
              <a:off x="6091220" y="3642140"/>
              <a:ext cx="2968733" cy="1313068"/>
              <a:chOff x="3889958" y="1567230"/>
              <a:chExt cx="3676763" cy="169608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5155537" y="1928849"/>
                <a:ext cx="1209170" cy="96893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rot="19000599">
                <a:off x="6428918" y="2235225"/>
                <a:ext cx="1137803" cy="42974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26725" y="1640292"/>
                <a:ext cx="705424" cy="554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0.5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578899" y="1650135"/>
                <a:ext cx="705424" cy="554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0.2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889958" y="1567230"/>
                <a:ext cx="3657600" cy="169608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  <a:prstDash val="dash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24022" y="3280938"/>
              <a:ext cx="2929793" cy="1924713"/>
              <a:chOff x="2944959" y="1082837"/>
              <a:chExt cx="2929793" cy="1924713"/>
            </a:xfrm>
          </p:grpSpPr>
          <p:pic>
            <p:nvPicPr>
              <p:cNvPr id="54" name="Picture 53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959" y="1115610"/>
                <a:ext cx="215342" cy="196641"/>
              </a:xfrm>
              <a:prstGeom prst="rect">
                <a:avLst/>
              </a:prstGeom>
            </p:spPr>
          </p:pic>
          <p:pic>
            <p:nvPicPr>
              <p:cNvPr id="55" name="Picture 54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4831" y="1082837"/>
                <a:ext cx="399921" cy="196641"/>
              </a:xfrm>
              <a:prstGeom prst="rect">
                <a:avLst/>
              </a:prstGeom>
            </p:spPr>
          </p:pic>
          <p:cxnSp>
            <p:nvCxnSpPr>
              <p:cNvPr id="56" name="Straight Connector 55"/>
              <p:cNvCxnSpPr/>
              <p:nvPr/>
            </p:nvCxnSpPr>
            <p:spPr>
              <a:xfrm>
                <a:off x="3915014" y="1199616"/>
                <a:ext cx="0" cy="180793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5844662" y="4575194"/>
              <a:ext cx="588730" cy="687771"/>
              <a:chOff x="2659308" y="2378403"/>
              <a:chExt cx="588730" cy="687771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 flipV="1">
                <a:off x="2906133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2912157" y="2757107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659308" y="2451957"/>
                <a:ext cx="339602" cy="42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878333" y="2636623"/>
                <a:ext cx="348593" cy="42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1752601" y="3128727"/>
            <a:ext cx="2685429" cy="1672974"/>
            <a:chOff x="228600" y="3128727"/>
            <a:chExt cx="2685429" cy="1672974"/>
          </a:xfrm>
        </p:grpSpPr>
        <p:sp>
          <p:nvSpPr>
            <p:cNvPr id="123" name="Oval 122"/>
            <p:cNvSpPr/>
            <p:nvPr/>
          </p:nvSpPr>
          <p:spPr>
            <a:xfrm>
              <a:off x="635529" y="3875835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7983" y="362041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7044" y="3396611"/>
              <a:ext cx="2470181" cy="112898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76" y="3156906"/>
              <a:ext cx="180117" cy="169074"/>
            </a:xfrm>
            <a:prstGeom prst="rect">
              <a:avLst/>
            </a:prstGeom>
          </p:spPr>
        </p:pic>
        <p:pic>
          <p:nvPicPr>
            <p:cNvPr id="132" name="Picture 13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525" y="3128727"/>
              <a:ext cx="334504" cy="169074"/>
            </a:xfrm>
            <a:prstGeom prst="rect">
              <a:avLst/>
            </a:prstGeom>
          </p:spPr>
        </p:pic>
        <p:cxnSp>
          <p:nvCxnSpPr>
            <p:cNvPr id="133" name="Straight Connector 132"/>
            <p:cNvCxnSpPr/>
            <p:nvPr/>
          </p:nvCxnSpPr>
          <p:spPr>
            <a:xfrm flipH="1">
              <a:off x="1285009" y="3160641"/>
              <a:ext cx="0" cy="153225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435051" y="4210349"/>
              <a:ext cx="0" cy="32561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440089" y="4535963"/>
              <a:ext cx="28094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228600" y="427359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11798" y="4432369"/>
              <a:ext cx="291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53001" y="1066800"/>
            <a:ext cx="2691567" cy="1672974"/>
            <a:chOff x="3429000" y="1066800"/>
            <a:chExt cx="2691567" cy="1672974"/>
          </a:xfrm>
        </p:grpSpPr>
        <p:grpSp>
          <p:nvGrpSpPr>
            <p:cNvPr id="4" name="Group 3"/>
            <p:cNvGrpSpPr/>
            <p:nvPr/>
          </p:nvGrpSpPr>
          <p:grpSpPr>
            <a:xfrm>
              <a:off x="3637444" y="1334684"/>
              <a:ext cx="2483123" cy="1128989"/>
              <a:chOff x="3889958" y="1567230"/>
              <a:chExt cx="3676763" cy="169608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183855" y="2287169"/>
                <a:ext cx="675706" cy="48697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155537" y="1928849"/>
                <a:ext cx="1209170" cy="96893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 rot="19000599">
                <a:off x="6428918" y="2235225"/>
                <a:ext cx="1137803" cy="42974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05945" y="1903450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26725" y="1640291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578899" y="1650135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89958" y="1567230"/>
                <a:ext cx="3657600" cy="169608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  <a:prstDash val="dash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429000" y="2148422"/>
              <a:ext cx="492429" cy="591352"/>
              <a:chOff x="2659308" y="2378403"/>
              <a:chExt cx="588730" cy="68777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2906133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912157" y="2757107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2659308" y="2451958"/>
                <a:ext cx="339602" cy="4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878333" y="2636623"/>
                <a:ext cx="348593" cy="4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876" y="1094979"/>
              <a:ext cx="180117" cy="169074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925" y="1066800"/>
              <a:ext cx="334504" cy="169074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6166361" y="1098715"/>
            <a:ext cx="0" cy="153225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995555" y="1087583"/>
            <a:ext cx="0" cy="153225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3657600" y="5128282"/>
            <a:ext cx="5181601" cy="1705292"/>
            <a:chOff x="2133599" y="5128282"/>
            <a:chExt cx="5181601" cy="1705292"/>
          </a:xfrm>
        </p:grpSpPr>
        <p:sp>
          <p:nvSpPr>
            <p:cNvPr id="91" name="Oval 90"/>
            <p:cNvSpPr/>
            <p:nvPr/>
          </p:nvSpPr>
          <p:spPr>
            <a:xfrm>
              <a:off x="5735756" y="5608787"/>
              <a:ext cx="764827" cy="778558"/>
            </a:xfrm>
            <a:prstGeom prst="ellipse">
              <a:avLst/>
            </a:prstGeom>
            <a:solidFill>
              <a:srgbClr val="7793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2819400" y="5918072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901854" y="566265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38401" y="5438848"/>
              <a:ext cx="4876799" cy="1128990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447" y="5156462"/>
              <a:ext cx="180117" cy="169074"/>
            </a:xfrm>
            <a:prstGeom prst="rect">
              <a:avLst/>
            </a:prstGeom>
          </p:spPr>
        </p:pic>
        <p:pic>
          <p:nvPicPr>
            <p:cNvPr id="96" name="Picture 9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495" y="5128282"/>
              <a:ext cx="334504" cy="169074"/>
            </a:xfrm>
            <a:prstGeom prst="rect">
              <a:avLst/>
            </a:prstGeom>
          </p:spPr>
        </p:pic>
        <p:cxnSp>
          <p:nvCxnSpPr>
            <p:cNvPr id="97" name="Straight Connector 96"/>
            <p:cNvCxnSpPr/>
            <p:nvPr/>
          </p:nvCxnSpPr>
          <p:spPr>
            <a:xfrm>
              <a:off x="4419600" y="5204657"/>
              <a:ext cx="0" cy="155448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2133599" y="6242222"/>
              <a:ext cx="606854" cy="591352"/>
              <a:chOff x="1133435" y="2378403"/>
              <a:chExt cx="725534" cy="687770"/>
            </a:xfrm>
          </p:grpSpPr>
          <p:cxnSp>
            <p:nvCxnSpPr>
              <p:cNvPr id="104" name="Straight Arrow Connector 103"/>
              <p:cNvCxnSpPr/>
              <p:nvPr/>
            </p:nvCxnSpPr>
            <p:spPr>
              <a:xfrm flipV="1">
                <a:off x="1505615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>
                <a:off x="1523088" y="2757110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/>
              <p:cNvSpPr txBox="1"/>
              <p:nvPr/>
            </p:nvSpPr>
            <p:spPr>
              <a:xfrm>
                <a:off x="1133435" y="2451958"/>
                <a:ext cx="339603" cy="4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477815" y="2636623"/>
                <a:ext cx="348594" cy="4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sp>
          <p:nvSpPr>
            <p:cNvPr id="101" name="Oval 100"/>
            <p:cNvSpPr/>
            <p:nvPr/>
          </p:nvSpPr>
          <p:spPr>
            <a:xfrm rot="19000599">
              <a:off x="6546778" y="5882127"/>
              <a:ext cx="768422" cy="2860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403156" y="615835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648069" y="5492665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56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 Abstract Semantics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43200" y="2743201"/>
            <a:ext cx="2286001" cy="831771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9000599">
            <a:off x="7630954" y="3010635"/>
            <a:ext cx="460550" cy="313572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1" y="2281536"/>
            <a:ext cx="324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Adobe Caslon Pro Bold" pitchFamily="18" charset="0"/>
              </a:rPr>
              <a:t>High </a:t>
            </a:r>
            <a:r>
              <a:rPr lang="en-US" sz="2400" b="1" dirty="0">
                <a:solidFill>
                  <a:srgbClr val="800000"/>
                </a:solidFill>
              </a:rPr>
              <a:t>α</a:t>
            </a:r>
            <a:r>
              <a:rPr lang="en-US" sz="2400" b="1" dirty="0">
                <a:solidFill>
                  <a:srgbClr val="800000"/>
                </a:solidFill>
                <a:latin typeface="Adobe Caslon Pro Bold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4618" y="242277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  <a:latin typeface="Adobe Caslon Pro Bold" pitchFamily="18" charset="0"/>
              </a:rPr>
              <a:t>Low </a:t>
            </a:r>
            <a:r>
              <a:rPr lang="en-US" sz="2400" b="1" dirty="0">
                <a:solidFill>
                  <a:srgbClr val="800000"/>
                </a:solidFill>
              </a:rPr>
              <a:t>α</a:t>
            </a:r>
            <a:r>
              <a:rPr lang="en-US" sz="2400" b="1" dirty="0">
                <a:solidFill>
                  <a:srgbClr val="800000"/>
                </a:solidFill>
                <a:latin typeface="Adobe Caslon Pro Bold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1447800"/>
            <a:ext cx="5728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</a:rPr>
              <a:t>Track “Distance from disappearance”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3881736"/>
                <a:ext cx="9144000" cy="282386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Additional information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 ≤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≤ 1 </m:t>
                    </m:r>
                  </m:oMath>
                </a14:m>
                <a:r>
                  <a:rPr lang="en-US" dirty="0"/>
                  <a:t>for each ellipsoid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𝑉𝑜𝑙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a smooth, monotone function of ellipsoid </a:t>
                </a:r>
                <a:r>
                  <a:rPr lang="en-US" dirty="0" smtClean="0"/>
                  <a:t>volume</a:t>
                </a:r>
              </a:p>
              <a:p>
                <a:pPr lvl="1"/>
                <a:r>
                  <a:rPr lang="en-US" dirty="0" smtClean="0"/>
                  <a:t>When </a:t>
                </a:r>
                <a:r>
                  <a:rPr lang="en-US" dirty="0" err="1" smtClean="0"/>
                  <a:t>vol</a:t>
                </a:r>
                <a:r>
                  <a:rPr lang="en-US" dirty="0" smtClean="0"/>
                  <a:t>=0,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limLow>
                      <m:limLow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5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en-US" sz="35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35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0    </m:t>
                            </m:r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=∅</m:t>
                            </m:r>
                          </m:e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  <m:r>
                      <a:rPr lang="en-US" sz="3500" i="1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US" sz="350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3881736"/>
                <a:ext cx="9144000" cy="2823865"/>
              </a:xfrm>
              <a:blipFill>
                <a:blip r:embed="rId2"/>
                <a:stretch>
                  <a:fillRect t="-5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Smooth Abstract Semantics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2"/>
            <a:endCxn id="24" idx="0"/>
          </p:cNvCxnSpPr>
          <p:nvPr/>
        </p:nvCxnSpPr>
        <p:spPr>
          <a:xfrm flipH="1">
            <a:off x="5369803" y="3146338"/>
            <a:ext cx="812655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  <a:endCxn id="25" idx="0"/>
          </p:cNvCxnSpPr>
          <p:nvPr/>
        </p:nvCxnSpPr>
        <p:spPr>
          <a:xfrm>
            <a:off x="6182457" y="3146338"/>
            <a:ext cx="741940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53162" y="3208711"/>
            <a:ext cx="7394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false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9335" y="3164777"/>
            <a:ext cx="6912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true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91654" y="2790088"/>
            <a:ext cx="781606" cy="35625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if( B 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78999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y=y-10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33594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y=y+10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91654" y="4744623"/>
            <a:ext cx="781606" cy="35625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5" idx="2"/>
            <a:endCxn id="26" idx="0"/>
          </p:cNvCxnSpPr>
          <p:nvPr/>
        </p:nvCxnSpPr>
        <p:spPr>
          <a:xfrm flipH="1">
            <a:off x="6182457" y="4247826"/>
            <a:ext cx="741940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  <a:endCxn id="26" idx="0"/>
          </p:cNvCxnSpPr>
          <p:nvPr/>
        </p:nvCxnSpPr>
        <p:spPr>
          <a:xfrm>
            <a:off x="5369803" y="4247826"/>
            <a:ext cx="812655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4953001" y="1334684"/>
            <a:ext cx="2691567" cy="1405090"/>
            <a:chOff x="3429000" y="1334684"/>
            <a:chExt cx="2691567" cy="1405090"/>
          </a:xfrm>
        </p:grpSpPr>
        <p:grpSp>
          <p:nvGrpSpPr>
            <p:cNvPr id="4" name="Group 3"/>
            <p:cNvGrpSpPr/>
            <p:nvPr/>
          </p:nvGrpSpPr>
          <p:grpSpPr>
            <a:xfrm>
              <a:off x="3637444" y="1334684"/>
              <a:ext cx="2483123" cy="1128989"/>
              <a:chOff x="3889958" y="1567230"/>
              <a:chExt cx="3676763" cy="169608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183855" y="2287169"/>
                <a:ext cx="675706" cy="486974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155537" y="1928849"/>
                <a:ext cx="1209170" cy="96893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 rot="19000599">
                <a:off x="6428918" y="2235225"/>
                <a:ext cx="1137803" cy="42974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305945" y="1903450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26725" y="1640291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0.5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578899" y="1650135"/>
                <a:ext cx="705424" cy="55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89958" y="1567230"/>
                <a:ext cx="3657600" cy="169608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429000" y="2148422"/>
              <a:ext cx="492429" cy="591352"/>
              <a:chOff x="2659308" y="2378403"/>
              <a:chExt cx="588730" cy="68777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2906133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912157" y="2757107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2659308" y="2451958"/>
                <a:ext cx="339602" cy="4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878333" y="2636623"/>
                <a:ext cx="348593" cy="4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894603" y="3175471"/>
            <a:ext cx="2689350" cy="1704164"/>
            <a:chOff x="5844662" y="3280938"/>
            <a:chExt cx="3215291" cy="1982027"/>
          </a:xfrm>
        </p:grpSpPr>
        <p:grpSp>
          <p:nvGrpSpPr>
            <p:cNvPr id="45" name="Group 44"/>
            <p:cNvGrpSpPr/>
            <p:nvPr/>
          </p:nvGrpSpPr>
          <p:grpSpPr>
            <a:xfrm>
              <a:off x="6091220" y="3642140"/>
              <a:ext cx="2968733" cy="1313068"/>
              <a:chOff x="3889958" y="1567230"/>
              <a:chExt cx="3676763" cy="169608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5155537" y="1928849"/>
                <a:ext cx="1209170" cy="96893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rot="19000599">
                <a:off x="6428918" y="2235225"/>
                <a:ext cx="1137803" cy="42974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26725" y="1640292"/>
                <a:ext cx="705424" cy="554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0.5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578899" y="1650135"/>
                <a:ext cx="705424" cy="554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0.2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889958" y="1567230"/>
                <a:ext cx="3657600" cy="169608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24022" y="3280938"/>
              <a:ext cx="2929793" cy="1924713"/>
              <a:chOff x="2944959" y="1082837"/>
              <a:chExt cx="2929793" cy="1924713"/>
            </a:xfrm>
          </p:grpSpPr>
          <p:pic>
            <p:nvPicPr>
              <p:cNvPr id="54" name="Picture 53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959" y="1115610"/>
                <a:ext cx="215342" cy="196641"/>
              </a:xfrm>
              <a:prstGeom prst="rect">
                <a:avLst/>
              </a:prstGeom>
            </p:spPr>
          </p:pic>
          <p:pic>
            <p:nvPicPr>
              <p:cNvPr id="55" name="Picture 54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4831" y="1082837"/>
                <a:ext cx="399921" cy="196641"/>
              </a:xfrm>
              <a:prstGeom prst="rect">
                <a:avLst/>
              </a:prstGeom>
            </p:spPr>
          </p:pic>
          <p:cxnSp>
            <p:nvCxnSpPr>
              <p:cNvPr id="56" name="Straight Connector 55"/>
              <p:cNvCxnSpPr/>
              <p:nvPr/>
            </p:nvCxnSpPr>
            <p:spPr>
              <a:xfrm>
                <a:off x="4114800" y="1199616"/>
                <a:ext cx="0" cy="180793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5844662" y="4575194"/>
              <a:ext cx="588730" cy="687771"/>
              <a:chOff x="2659308" y="2378403"/>
              <a:chExt cx="588730" cy="687771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 flipV="1">
                <a:off x="2906133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2912157" y="2757107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659308" y="2451957"/>
                <a:ext cx="339602" cy="42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878333" y="2636623"/>
                <a:ext cx="348593" cy="42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6438659" y="3856319"/>
              <a:ext cx="841437" cy="8709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78"/>
          <p:cNvSpPr/>
          <p:nvPr/>
        </p:nvSpPr>
        <p:spPr>
          <a:xfrm>
            <a:off x="9004510" y="3657343"/>
            <a:ext cx="764827" cy="778558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1752601" y="3128727"/>
            <a:ext cx="2685429" cy="1672974"/>
            <a:chOff x="228600" y="3128727"/>
            <a:chExt cx="2685429" cy="1672974"/>
          </a:xfrm>
        </p:grpSpPr>
        <p:sp>
          <p:nvSpPr>
            <p:cNvPr id="123" name="Oval 122"/>
            <p:cNvSpPr/>
            <p:nvPr/>
          </p:nvSpPr>
          <p:spPr>
            <a:xfrm>
              <a:off x="635529" y="3875835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1291760" y="3637321"/>
              <a:ext cx="816620" cy="64497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7983" y="362041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7044" y="3396611"/>
              <a:ext cx="2470181" cy="1128989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76" y="3156906"/>
              <a:ext cx="180117" cy="169074"/>
            </a:xfrm>
            <a:prstGeom prst="rect">
              <a:avLst/>
            </a:prstGeom>
          </p:spPr>
        </p:pic>
        <p:pic>
          <p:nvPicPr>
            <p:cNvPr id="132" name="Picture 13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525" y="3128727"/>
              <a:ext cx="334504" cy="169074"/>
            </a:xfrm>
            <a:prstGeom prst="rect">
              <a:avLst/>
            </a:prstGeom>
          </p:spPr>
        </p:pic>
        <p:cxnSp>
          <p:nvCxnSpPr>
            <p:cNvPr id="133" name="Straight Connector 132"/>
            <p:cNvCxnSpPr/>
            <p:nvPr/>
          </p:nvCxnSpPr>
          <p:spPr>
            <a:xfrm flipH="1">
              <a:off x="1441961" y="3160641"/>
              <a:ext cx="0" cy="1532253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flipV="1">
              <a:off x="435051" y="4210349"/>
              <a:ext cx="0" cy="32561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440089" y="4535963"/>
              <a:ext cx="28094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228600" y="427359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11798" y="4432369"/>
              <a:ext cx="291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455302" y="3585391"/>
              <a:ext cx="703799" cy="74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600200" y="381000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</p:grpSp>
      <p:sp>
        <p:nvSpPr>
          <p:cNvPr id="141" name="Oval 140"/>
          <p:cNvSpPr/>
          <p:nvPr/>
        </p:nvSpPr>
        <p:spPr>
          <a:xfrm>
            <a:off x="2816256" y="3708029"/>
            <a:ext cx="202998" cy="506613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3657600" y="5128282"/>
            <a:ext cx="5181601" cy="1705292"/>
            <a:chOff x="2133599" y="5128282"/>
            <a:chExt cx="5181601" cy="1705292"/>
          </a:xfrm>
        </p:grpSpPr>
        <p:sp>
          <p:nvSpPr>
            <p:cNvPr id="160" name="Oval 159"/>
            <p:cNvSpPr/>
            <p:nvPr/>
          </p:nvSpPr>
          <p:spPr>
            <a:xfrm>
              <a:off x="5735756" y="5608787"/>
              <a:ext cx="764827" cy="778558"/>
            </a:xfrm>
            <a:prstGeom prst="ellipse">
              <a:avLst/>
            </a:prstGeom>
            <a:solidFill>
              <a:srgbClr val="7793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819400" y="5918072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01854" y="566265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38401" y="5438848"/>
              <a:ext cx="4876799" cy="112899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447" y="5156462"/>
              <a:ext cx="180117" cy="169074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495" y="5128282"/>
              <a:ext cx="334504" cy="169074"/>
            </a:xfrm>
            <a:prstGeom prst="rect">
              <a:avLst/>
            </a:prstGeom>
          </p:spPr>
        </p:pic>
        <p:cxnSp>
          <p:nvCxnSpPr>
            <p:cNvPr id="44" name="Straight Connector 43"/>
            <p:cNvCxnSpPr/>
            <p:nvPr/>
          </p:nvCxnSpPr>
          <p:spPr>
            <a:xfrm>
              <a:off x="4724400" y="5204657"/>
              <a:ext cx="0" cy="155448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133599" y="6242222"/>
              <a:ext cx="606854" cy="591352"/>
              <a:chOff x="1133435" y="2378403"/>
              <a:chExt cx="725534" cy="687770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V="1">
                <a:off x="1505615" y="2378403"/>
                <a:ext cx="0" cy="378704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523088" y="2757110"/>
                <a:ext cx="335881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1133435" y="2451958"/>
                <a:ext cx="339603" cy="4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477815" y="2636623"/>
                <a:ext cx="348594" cy="4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3471927" y="5744076"/>
              <a:ext cx="202998" cy="506613"/>
            </a:xfrm>
            <a:prstGeom prst="ellipse">
              <a:avLst/>
            </a:prstGeom>
            <a:solidFill>
              <a:srgbClr val="7793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 rot="19000599">
              <a:off x="6546778" y="5882127"/>
              <a:ext cx="768422" cy="2860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403156" y="615835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648069" y="5492665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7877" y="1066801"/>
            <a:ext cx="2450553" cy="1564167"/>
            <a:chOff x="2944959" y="1082837"/>
            <a:chExt cx="2929793" cy="1819195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959" y="1115610"/>
              <a:ext cx="215342" cy="196641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831" y="1082837"/>
              <a:ext cx="399921" cy="196641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4114800" y="1119954"/>
              <a:ext cx="0" cy="1782078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15756" y="2049044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756" y="2049044"/>
                <a:ext cx="83138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096001" y="2145268"/>
                <a:ext cx="8266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2145268"/>
                <a:ext cx="82663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934201" y="2099846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1" y="2099846"/>
                <a:ext cx="83138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981201" y="4143723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4143723"/>
                <a:ext cx="83138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861445" y="4239947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45" y="4239947"/>
                <a:ext cx="98212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035715" y="4345894"/>
                <a:ext cx="8266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15" y="4345894"/>
                <a:ext cx="82663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873915" y="4300472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915" y="4300472"/>
                <a:ext cx="83138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937248" y="6001226"/>
            <a:ext cx="73152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78" idx="0"/>
            <a:endCxn id="15" idx="0"/>
          </p:cNvCxnSpPr>
          <p:nvPr/>
        </p:nvCxnSpPr>
        <p:spPr>
          <a:xfrm>
            <a:off x="5097426" y="5744076"/>
            <a:ext cx="1876398" cy="257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8" idx="4"/>
            <a:endCxn id="15" idx="4"/>
          </p:cNvCxnSpPr>
          <p:nvPr/>
        </p:nvCxnSpPr>
        <p:spPr>
          <a:xfrm flipV="1">
            <a:off x="5097426" y="6077427"/>
            <a:ext cx="1876398" cy="173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5" idx="0"/>
            <a:endCxn id="160" idx="0"/>
          </p:cNvCxnSpPr>
          <p:nvPr/>
        </p:nvCxnSpPr>
        <p:spPr>
          <a:xfrm flipV="1">
            <a:off x="6973824" y="5608788"/>
            <a:ext cx="668346" cy="3924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5" idx="5"/>
            <a:endCxn id="160" idx="4"/>
          </p:cNvCxnSpPr>
          <p:nvPr/>
        </p:nvCxnSpPr>
        <p:spPr>
          <a:xfrm>
            <a:off x="6999688" y="6066267"/>
            <a:ext cx="642483" cy="321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6283717" y="5497355"/>
            <a:ext cx="1769338" cy="1036824"/>
          </a:xfrm>
          <a:prstGeom prst="ellipse">
            <a:avLst/>
          </a:prstGeom>
          <a:solidFill>
            <a:srgbClr val="77933C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290667" y="5927346"/>
            <a:ext cx="112415" cy="209170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991968" y="6206862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968" y="6206862"/>
                <a:ext cx="83138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872212" y="6303086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212" y="6303086"/>
                <a:ext cx="98212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295630" y="6357668"/>
                <a:ext cx="8266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630" y="6357668"/>
                <a:ext cx="826637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8133830" y="6312246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830" y="6312246"/>
                <a:ext cx="831381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0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41" grpId="0" animBg="1"/>
      <p:bldP spid="3" grpId="0"/>
      <p:bldP spid="87" grpId="0"/>
      <p:bldP spid="88" grpId="0"/>
      <p:bldP spid="89" grpId="0"/>
      <p:bldP spid="90" grpId="0"/>
      <p:bldP spid="91" grpId="0"/>
      <p:bldP spid="92" grpId="0"/>
      <p:bldP spid="15" grpId="0" animBg="1"/>
      <p:bldP spid="107" grpId="0" animBg="1"/>
      <p:bldP spid="106" grpId="0" animBg="1"/>
      <p:bldP spid="108" grpId="0"/>
      <p:bldP spid="109" grpId="0"/>
      <p:bldP spid="110" grpId="0"/>
      <p:bldP spid="1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val 134"/>
          <p:cNvSpPr/>
          <p:nvPr/>
        </p:nvSpPr>
        <p:spPr>
          <a:xfrm>
            <a:off x="7158079" y="5679732"/>
            <a:ext cx="816620" cy="644969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Discontinuity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2"/>
            <a:endCxn id="24" idx="0"/>
          </p:cNvCxnSpPr>
          <p:nvPr/>
        </p:nvCxnSpPr>
        <p:spPr>
          <a:xfrm flipH="1">
            <a:off x="5369803" y="3146338"/>
            <a:ext cx="812655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  <a:endCxn id="25" idx="0"/>
          </p:cNvCxnSpPr>
          <p:nvPr/>
        </p:nvCxnSpPr>
        <p:spPr>
          <a:xfrm>
            <a:off x="6182457" y="3146338"/>
            <a:ext cx="741940" cy="53148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53162" y="3208711"/>
            <a:ext cx="7394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false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9335" y="3164777"/>
            <a:ext cx="6912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true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5791654" y="2590800"/>
            <a:ext cx="781606" cy="555538"/>
            <a:chOff x="4267654" y="2590800"/>
            <a:chExt cx="781606" cy="555538"/>
          </a:xfrm>
        </p:grpSpPr>
        <p:sp>
          <p:nvSpPr>
            <p:cNvPr id="18" name="Rounded Rectangle 17"/>
            <p:cNvSpPr/>
            <p:nvPr/>
          </p:nvSpPr>
          <p:spPr>
            <a:xfrm>
              <a:off x="4267654" y="2790087"/>
              <a:ext cx="781606" cy="3562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if( B )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648200" y="2590800"/>
              <a:ext cx="0" cy="224073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/>
          <p:cNvSpPr/>
          <p:nvPr/>
        </p:nvSpPr>
        <p:spPr>
          <a:xfrm>
            <a:off x="4978999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y=y-10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33594" y="3677823"/>
            <a:ext cx="781606" cy="57000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y=y+10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91654" y="4744623"/>
            <a:ext cx="781606" cy="356251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5" idx="2"/>
            <a:endCxn id="26" idx="0"/>
          </p:cNvCxnSpPr>
          <p:nvPr/>
        </p:nvCxnSpPr>
        <p:spPr>
          <a:xfrm flipH="1">
            <a:off x="6182457" y="4247826"/>
            <a:ext cx="741940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  <a:endCxn id="26" idx="0"/>
          </p:cNvCxnSpPr>
          <p:nvPr/>
        </p:nvCxnSpPr>
        <p:spPr>
          <a:xfrm>
            <a:off x="5369803" y="4247826"/>
            <a:ext cx="812655" cy="49679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8955546" y="3726747"/>
            <a:ext cx="816620" cy="644969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779960" y="3885025"/>
            <a:ext cx="80924" cy="180008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3962402" y="5431614"/>
            <a:ext cx="4876799" cy="1136224"/>
            <a:chOff x="2438401" y="5431614"/>
            <a:chExt cx="4876799" cy="1136224"/>
          </a:xfrm>
        </p:grpSpPr>
        <p:sp>
          <p:nvSpPr>
            <p:cNvPr id="34" name="Oval 33"/>
            <p:cNvSpPr/>
            <p:nvPr/>
          </p:nvSpPr>
          <p:spPr>
            <a:xfrm>
              <a:off x="2819400" y="5918072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01854" y="566265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38401" y="5438848"/>
              <a:ext cx="4876799" cy="112899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67952" y="543161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156" name="Oval 155"/>
            <p:cNvSpPr/>
            <p:nvPr/>
          </p:nvSpPr>
          <p:spPr>
            <a:xfrm rot="19000599">
              <a:off x="6546778" y="5882127"/>
              <a:ext cx="768422" cy="2860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648069" y="5492665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24401" y="990600"/>
            <a:ext cx="2812581" cy="1672974"/>
            <a:chOff x="3429000" y="1066800"/>
            <a:chExt cx="2812581" cy="1672974"/>
          </a:xfrm>
        </p:grpSpPr>
        <p:grpSp>
          <p:nvGrpSpPr>
            <p:cNvPr id="163" name="Group 162"/>
            <p:cNvGrpSpPr/>
            <p:nvPr/>
          </p:nvGrpSpPr>
          <p:grpSpPr>
            <a:xfrm>
              <a:off x="3429000" y="1334684"/>
              <a:ext cx="2691567" cy="1405090"/>
              <a:chOff x="3429000" y="1334684"/>
              <a:chExt cx="2691567" cy="140509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637444" y="1334684"/>
                <a:ext cx="2483123" cy="1128989"/>
                <a:chOff x="3889958" y="1567230"/>
                <a:chExt cx="3676763" cy="1696082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4183855" y="2287169"/>
                  <a:ext cx="675706" cy="486974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5155537" y="1928849"/>
                  <a:ext cx="1209170" cy="968939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9000599">
                  <a:off x="6428918" y="2235225"/>
                  <a:ext cx="1137803" cy="42974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305945" y="1903450"/>
                  <a:ext cx="705424" cy="554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0.3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926725" y="1640291"/>
                  <a:ext cx="705424" cy="554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0.5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578899" y="1650135"/>
                  <a:ext cx="705424" cy="554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0.2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889958" y="1567230"/>
                  <a:ext cx="3657600" cy="169608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  <a:prstDash val="dash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429000" y="2148422"/>
                <a:ext cx="492429" cy="591352"/>
                <a:chOff x="2659308" y="2378403"/>
                <a:chExt cx="588730" cy="687770"/>
              </a:xfrm>
            </p:grpSpPr>
            <p:cxnSp>
              <p:nvCxnSpPr>
                <p:cNvPr id="58" name="Straight Arrow Connector 57"/>
                <p:cNvCxnSpPr/>
                <p:nvPr/>
              </p:nvCxnSpPr>
              <p:spPr>
                <a:xfrm flipV="1">
                  <a:off x="2906133" y="2378403"/>
                  <a:ext cx="0" cy="378704"/>
                </a:xfrm>
                <a:prstGeom prst="straightConnector1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2912157" y="2757107"/>
                  <a:ext cx="335881" cy="0"/>
                </a:xfrm>
                <a:prstGeom prst="straightConnector1">
                  <a:avLst/>
                </a:prstGeom>
                <a:ln w="3810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/>
              </p:nvSpPr>
              <p:spPr>
                <a:xfrm>
                  <a:off x="2659308" y="2451958"/>
                  <a:ext cx="339602" cy="429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878333" y="2636623"/>
                  <a:ext cx="348593" cy="429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>
              <a:off x="3663876" y="1066800"/>
              <a:ext cx="2450553" cy="197253"/>
              <a:chOff x="2944959" y="1082837"/>
              <a:chExt cx="2929793" cy="229414"/>
            </a:xfrm>
          </p:grpSpPr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959" y="1115610"/>
                <a:ext cx="215342" cy="196641"/>
              </a:xfrm>
              <a:prstGeom prst="rect">
                <a:avLst/>
              </a:prstGeom>
            </p:spPr>
          </p:pic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4831" y="1082837"/>
                <a:ext cx="399921" cy="196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691755" y="2049044"/>
                  <a:ext cx="8313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755" y="2049044"/>
                  <a:ext cx="831381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4572000" y="2145268"/>
                  <a:ext cx="82663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145268"/>
                  <a:ext cx="826637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5410200" y="2099846"/>
                  <a:ext cx="8313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2099846"/>
                  <a:ext cx="831381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1961045" y="3128728"/>
            <a:ext cx="2476985" cy="1396873"/>
            <a:chOff x="437044" y="3128727"/>
            <a:chExt cx="2476985" cy="1396873"/>
          </a:xfrm>
        </p:grpSpPr>
        <p:sp>
          <p:nvSpPr>
            <p:cNvPr id="123" name="Oval 122"/>
            <p:cNvSpPr/>
            <p:nvPr/>
          </p:nvSpPr>
          <p:spPr>
            <a:xfrm>
              <a:off x="635529" y="3875835"/>
              <a:ext cx="456342" cy="324152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7983" y="362041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7044" y="3396611"/>
              <a:ext cx="2470181" cy="1128989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76" y="3156906"/>
              <a:ext cx="180117" cy="169074"/>
            </a:xfrm>
            <a:prstGeom prst="rect">
              <a:avLst/>
            </a:prstGeom>
          </p:spPr>
        </p:pic>
        <p:pic>
          <p:nvPicPr>
            <p:cNvPr id="132" name="Picture 13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525" y="3128727"/>
              <a:ext cx="334504" cy="169074"/>
            </a:xfrm>
            <a:prstGeom prst="rect">
              <a:avLst/>
            </a:prstGeom>
          </p:spPr>
        </p:pic>
        <p:sp>
          <p:nvSpPr>
            <p:cNvPr id="127" name="TextBox 126"/>
            <p:cNvSpPr txBox="1"/>
            <p:nvPr/>
          </p:nvSpPr>
          <p:spPr>
            <a:xfrm>
              <a:off x="1797132" y="333405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457200" y="4143723"/>
                  <a:ext cx="8313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143723"/>
                  <a:ext cx="831381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298543" y="4239947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43" y="4239947"/>
                <a:ext cx="98212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035715" y="4345894"/>
                <a:ext cx="9821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15" y="4345894"/>
                <a:ext cx="98212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100831" y="3175470"/>
            <a:ext cx="2604465" cy="1463556"/>
            <a:chOff x="6576830" y="3175470"/>
            <a:chExt cx="2604465" cy="1463556"/>
          </a:xfrm>
        </p:grpSpPr>
        <p:sp>
          <p:nvSpPr>
            <p:cNvPr id="48" name="Oval 47"/>
            <p:cNvSpPr/>
            <p:nvPr/>
          </p:nvSpPr>
          <p:spPr>
            <a:xfrm rot="19000599">
              <a:off x="8291531" y="3930683"/>
              <a:ext cx="768422" cy="2860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99680" y="338877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92822" y="354122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0.2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576830" y="3486036"/>
              <a:ext cx="2470181" cy="112898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604267" y="3175470"/>
              <a:ext cx="2450552" cy="197252"/>
              <a:chOff x="2944959" y="1082837"/>
              <a:chExt cx="2929793" cy="229414"/>
            </a:xfrm>
          </p:grpSpPr>
          <p:pic>
            <p:nvPicPr>
              <p:cNvPr id="54" name="Picture 53" descr="latex-image-1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959" y="1115610"/>
                <a:ext cx="215342" cy="196641"/>
              </a:xfrm>
              <a:prstGeom prst="rect">
                <a:avLst/>
              </a:prstGeom>
            </p:spPr>
          </p:pic>
          <p:pic>
            <p:nvPicPr>
              <p:cNvPr id="55" name="Picture 54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4831" y="1082837"/>
                <a:ext cx="399921" cy="196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349914" y="4300472"/>
                  <a:ext cx="83138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9914" y="4300472"/>
                  <a:ext cx="831381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991968" y="6206862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968" y="6206862"/>
                <a:ext cx="83138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8258963" y="6112245"/>
                <a:ext cx="8313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963" y="6112245"/>
                <a:ext cx="831381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/>
          <p:cNvCxnSpPr/>
          <p:nvPr/>
        </p:nvCxnSpPr>
        <p:spPr>
          <a:xfrm flipH="1">
            <a:off x="6283036" y="1134748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5818536" y="1134748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6019800" y="1134748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819400" y="3192148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2804246" y="3677823"/>
            <a:ext cx="319955" cy="570003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2821394" y="3620414"/>
            <a:ext cx="698157" cy="680058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8996657" y="3276601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9357598" y="3716943"/>
            <a:ext cx="420145" cy="680058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9035715" y="3691270"/>
            <a:ext cx="746574" cy="728982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5024026" y="5701951"/>
            <a:ext cx="319955" cy="570003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5041174" y="5644542"/>
            <a:ext cx="698157" cy="680058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7238248" y="5644255"/>
            <a:ext cx="746574" cy="728982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3302904" y="4257472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904" y="4257472"/>
                <a:ext cx="982128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3296056" y="4257472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56" y="4257472"/>
                <a:ext cx="982128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9047088" y="4343400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088" y="4343400"/>
                <a:ext cx="982128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9047088" y="4343400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088" y="4343400"/>
                <a:ext cx="982128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4794261" y="6283519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61" y="6283519"/>
                <a:ext cx="982128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4800709" y="6291541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709" y="6291541"/>
                <a:ext cx="982128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7303857" y="6360275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857" y="6360275"/>
                <a:ext cx="982128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7309959" y="6359071"/>
                <a:ext cx="9821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959" y="6359071"/>
                <a:ext cx="982127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4799742" y="6282197"/>
                <a:ext cx="9821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742" y="6282197"/>
                <a:ext cx="982128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Oval 143"/>
          <p:cNvSpPr/>
          <p:nvPr/>
        </p:nvSpPr>
        <p:spPr>
          <a:xfrm>
            <a:off x="7560131" y="5669928"/>
            <a:ext cx="420145" cy="680058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Group 210"/>
          <p:cNvGrpSpPr/>
          <p:nvPr/>
        </p:nvGrpSpPr>
        <p:grpSpPr>
          <a:xfrm>
            <a:off x="5414971" y="5644254"/>
            <a:ext cx="2379951" cy="705444"/>
            <a:chOff x="3866252" y="5644542"/>
            <a:chExt cx="2379951" cy="705444"/>
          </a:xfrm>
        </p:grpSpPr>
        <p:cxnSp>
          <p:nvCxnSpPr>
            <p:cNvPr id="17" name="Straight Connector 16"/>
            <p:cNvCxnSpPr>
              <a:stCxn id="134" idx="0"/>
              <a:endCxn id="15" idx="0"/>
            </p:cNvCxnSpPr>
            <p:nvPr/>
          </p:nvCxnSpPr>
          <p:spPr>
            <a:xfrm>
              <a:off x="3866252" y="5644542"/>
              <a:ext cx="1123324" cy="361468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34" idx="4"/>
              <a:endCxn id="15" idx="4"/>
            </p:cNvCxnSpPr>
            <p:nvPr/>
          </p:nvCxnSpPr>
          <p:spPr>
            <a:xfrm flipV="1">
              <a:off x="3866252" y="6082210"/>
              <a:ext cx="1123324" cy="242390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5" idx="0"/>
              <a:endCxn id="144" idx="0"/>
            </p:cNvCxnSpPr>
            <p:nvPr/>
          </p:nvCxnSpPr>
          <p:spPr>
            <a:xfrm flipV="1">
              <a:off x="4989576" y="5669928"/>
              <a:ext cx="1256627" cy="336082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5" idx="5"/>
              <a:endCxn id="144" idx="4"/>
            </p:cNvCxnSpPr>
            <p:nvPr/>
          </p:nvCxnSpPr>
          <p:spPr>
            <a:xfrm>
              <a:off x="5015439" y="6071051"/>
              <a:ext cx="1230764" cy="278935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953000" y="6006010"/>
              <a:ext cx="73152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5834735" y="5744035"/>
              <a:ext cx="336116" cy="544046"/>
            </a:xfrm>
            <a:prstGeom prst="ellipse">
              <a:avLst/>
            </a:prstGeom>
            <a:solidFill>
              <a:srgbClr val="77933C">
                <a:alpha val="50196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173186" y="5644542"/>
            <a:ext cx="2427532" cy="728982"/>
            <a:chOff x="3660003" y="5644255"/>
            <a:chExt cx="2427532" cy="728982"/>
          </a:xfrm>
        </p:grpSpPr>
        <p:cxnSp>
          <p:nvCxnSpPr>
            <p:cNvPr id="178" name="Straight Connector 177"/>
            <p:cNvCxnSpPr>
              <a:stCxn id="130" idx="0"/>
              <a:endCxn id="182" idx="0"/>
            </p:cNvCxnSpPr>
            <p:nvPr/>
          </p:nvCxnSpPr>
          <p:spPr>
            <a:xfrm>
              <a:off x="3660003" y="5701950"/>
              <a:ext cx="1578269" cy="299874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30" idx="4"/>
              <a:endCxn id="182" idx="4"/>
            </p:cNvCxnSpPr>
            <p:nvPr/>
          </p:nvCxnSpPr>
          <p:spPr>
            <a:xfrm flipV="1">
              <a:off x="3660003" y="6078024"/>
              <a:ext cx="1578269" cy="193929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82" idx="0"/>
              <a:endCxn id="145" idx="0"/>
            </p:cNvCxnSpPr>
            <p:nvPr/>
          </p:nvCxnSpPr>
          <p:spPr>
            <a:xfrm flipV="1">
              <a:off x="5238272" y="5644255"/>
              <a:ext cx="849263" cy="357569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82" idx="5"/>
              <a:endCxn id="145" idx="4"/>
            </p:cNvCxnSpPr>
            <p:nvPr/>
          </p:nvCxnSpPr>
          <p:spPr>
            <a:xfrm>
              <a:off x="5264135" y="6066865"/>
              <a:ext cx="823400" cy="306372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/>
            <p:cNvSpPr/>
            <p:nvPr/>
          </p:nvSpPr>
          <p:spPr>
            <a:xfrm>
              <a:off x="5201696" y="6001824"/>
              <a:ext cx="73152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>
            <a:xfrm>
              <a:off x="4412022" y="5873843"/>
              <a:ext cx="159978" cy="285002"/>
            </a:xfrm>
            <a:prstGeom prst="ellipse">
              <a:avLst/>
            </a:prstGeom>
            <a:solidFill>
              <a:srgbClr val="77933C">
                <a:alpha val="50196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5045674" y="5678035"/>
            <a:ext cx="2526187" cy="644969"/>
            <a:chOff x="3516202" y="5679731"/>
            <a:chExt cx="2526187" cy="644969"/>
          </a:xfrm>
        </p:grpSpPr>
        <p:cxnSp>
          <p:nvCxnSpPr>
            <p:cNvPr id="189" name="Straight Connector 188"/>
            <p:cNvCxnSpPr>
              <a:stCxn id="128" idx="0"/>
              <a:endCxn id="193" idx="0"/>
            </p:cNvCxnSpPr>
            <p:nvPr/>
          </p:nvCxnSpPr>
          <p:spPr>
            <a:xfrm>
              <a:off x="3516202" y="5909153"/>
              <a:ext cx="2238422" cy="57084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28" idx="4"/>
              <a:endCxn id="193" idx="4"/>
            </p:cNvCxnSpPr>
            <p:nvPr/>
          </p:nvCxnSpPr>
          <p:spPr>
            <a:xfrm flipV="1">
              <a:off x="3516202" y="6042437"/>
              <a:ext cx="2238422" cy="46724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93" idx="0"/>
              <a:endCxn id="135" idx="0"/>
            </p:cNvCxnSpPr>
            <p:nvPr/>
          </p:nvCxnSpPr>
          <p:spPr>
            <a:xfrm flipV="1">
              <a:off x="5754624" y="5679731"/>
              <a:ext cx="287765" cy="286506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93" idx="5"/>
              <a:endCxn id="135" idx="4"/>
            </p:cNvCxnSpPr>
            <p:nvPr/>
          </p:nvCxnSpPr>
          <p:spPr>
            <a:xfrm>
              <a:off x="5780487" y="6031278"/>
              <a:ext cx="261902" cy="293422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5718048" y="5966237"/>
              <a:ext cx="73152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5715000" y="5999460"/>
              <a:ext cx="9144" cy="20340"/>
            </a:xfrm>
            <a:prstGeom prst="ellipse">
              <a:avLst/>
            </a:prstGeom>
            <a:solidFill>
              <a:srgbClr val="77933C">
                <a:alpha val="50196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Oval 127"/>
          <p:cNvSpPr/>
          <p:nvPr/>
        </p:nvSpPr>
        <p:spPr>
          <a:xfrm>
            <a:off x="4999740" y="5909153"/>
            <a:ext cx="80924" cy="180008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5029200" y="5393450"/>
            <a:ext cx="2732684" cy="1229571"/>
          </a:xfrm>
          <a:prstGeom prst="ellipse">
            <a:avLst/>
          </a:prstGeom>
          <a:solidFill>
            <a:srgbClr val="77933C">
              <a:alpha val="23922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5917946" y="5561300"/>
            <a:ext cx="2198645" cy="897321"/>
          </a:xfrm>
          <a:prstGeom prst="ellipse">
            <a:avLst/>
          </a:prstGeom>
          <a:solidFill>
            <a:srgbClr val="77933C">
              <a:alpha val="23922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7153867" y="5670581"/>
            <a:ext cx="812526" cy="646633"/>
          </a:xfrm>
          <a:prstGeom prst="ellipse">
            <a:avLst/>
          </a:prstGeom>
          <a:solidFill>
            <a:srgbClr val="77933C">
              <a:alpha val="23922"/>
            </a:srgbClr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9461157" y="3276601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9197921" y="3276601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3283900" y="3192148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3020664" y="3192148"/>
            <a:ext cx="0" cy="153225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4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47" grpId="0" animBg="1"/>
      <p:bldP spid="141" grpId="0" animBg="1"/>
      <p:bldP spid="90" grpId="0"/>
      <p:bldP spid="90" grpId="1"/>
      <p:bldP spid="91" grpId="0"/>
      <p:bldP spid="91" grpId="1"/>
      <p:bldP spid="116" grpId="0" animBg="1"/>
      <p:bldP spid="116" grpId="1" animBg="1"/>
      <p:bldP spid="117" grpId="0" animBg="1"/>
      <p:bldP spid="117" grpId="1" animBg="1"/>
      <p:bldP spid="121" grpId="0" animBg="1"/>
      <p:bldP spid="121" grpId="1" animBg="1"/>
      <p:bldP spid="122" grpId="0" animBg="1"/>
      <p:bldP spid="122" grpId="1" animBg="1"/>
      <p:bldP spid="130" grpId="0" animBg="1"/>
      <p:bldP spid="130" grpId="1" animBg="1"/>
      <p:bldP spid="134" grpId="0" animBg="1"/>
      <p:bldP spid="134" grpId="1" animBg="1"/>
      <p:bldP spid="145" grpId="0" animBg="1"/>
      <p:bldP spid="145" grpId="1" animBg="1"/>
      <p:bldP spid="146" grpId="0"/>
      <p:bldP spid="146" grpId="1"/>
      <p:bldP spid="147" grpId="0"/>
      <p:bldP spid="148" grpId="0"/>
      <p:bldP spid="148" grpId="1"/>
      <p:bldP spid="149" grpId="0"/>
      <p:bldP spid="150" grpId="0"/>
      <p:bldP spid="150" grpId="1"/>
      <p:bldP spid="151" grpId="0"/>
      <p:bldP spid="153" grpId="0"/>
      <p:bldP spid="154" grpId="0"/>
      <p:bldP spid="154" grpId="1"/>
      <p:bldP spid="155" grpId="0"/>
      <p:bldP spid="155" grpId="1"/>
      <p:bldP spid="144" grpId="0" animBg="1"/>
      <p:bldP spid="144" grpId="1" animBg="1"/>
      <p:bldP spid="128" grpId="0" animBg="1"/>
      <p:bldP spid="213" grpId="0" animBg="1"/>
      <p:bldP spid="213" grpId="1" animBg="1"/>
      <p:bldP spid="214" grpId="0" animBg="1"/>
      <p:bldP spid="214" grpId="1" animBg="1"/>
      <p:bldP spid="2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Smooth Abstract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also need smooth approximations of</a:t>
            </a:r>
          </a:p>
          <a:p>
            <a:pPr lvl="1"/>
            <a:r>
              <a:rPr lang="en-US" dirty="0" smtClean="0"/>
              <a:t>Expected value computation</a:t>
            </a:r>
          </a:p>
          <a:p>
            <a:pPr lvl="1"/>
            <a:r>
              <a:rPr lang="en-US" dirty="0" smtClean="0"/>
              <a:t>Probability bound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Empirical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Vary execution setup across two axis:</a:t>
            </a:r>
          </a:p>
          <a:p>
            <a:pPr lvl="1"/>
            <a:r>
              <a:rPr lang="en-US" dirty="0" smtClean="0"/>
              <a:t>What we measure</a:t>
            </a:r>
          </a:p>
          <a:p>
            <a:pPr lvl="2"/>
            <a:r>
              <a:rPr lang="en-US" dirty="0" smtClean="0"/>
              <a:t>Bound we can prove for the synthesized program</a:t>
            </a:r>
          </a:p>
          <a:p>
            <a:pPr lvl="2"/>
            <a:r>
              <a:rPr lang="en-US" dirty="0" smtClean="0"/>
              <a:t>Empirically observed bound on the behavior of the real program</a:t>
            </a:r>
          </a:p>
          <a:p>
            <a:pPr lvl="1"/>
            <a:r>
              <a:rPr lang="en-US" dirty="0"/>
              <a:t>What we optimize</a:t>
            </a:r>
          </a:p>
          <a:p>
            <a:pPr lvl="2"/>
            <a:r>
              <a:rPr lang="en-US" dirty="0"/>
              <a:t>Objective function returns the result of standard AI</a:t>
            </a:r>
          </a:p>
          <a:p>
            <a:pPr lvl="2"/>
            <a:r>
              <a:rPr lang="en-US" dirty="0"/>
              <a:t>Objective function returns the result of running the implementation on a few samples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Objective function returns the result of smooth AI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Branches introduce discontinuities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the thermostat example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1" y="7773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805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1" y="9107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1" y="6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524001" y="7202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3257550" y="2465068"/>
            <a:ext cx="2990850" cy="2887983"/>
            <a:chOff x="1200150" y="3760467"/>
            <a:chExt cx="2990850" cy="2887983"/>
          </a:xfrm>
        </p:grpSpPr>
        <p:pic>
          <p:nvPicPr>
            <p:cNvPr id="27" name="Picture 26" descr="testa.pp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4113838"/>
              <a:ext cx="2133600" cy="2133600"/>
            </a:xfrm>
            <a:prstGeom prst="rect">
              <a:avLst/>
            </a:prstGeom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2286" y="3760467"/>
              <a:ext cx="1767619" cy="274286"/>
            </a:xfrm>
            <a:prstGeom prst="rect">
              <a:avLst/>
            </a:prstGeom>
            <a:noFill/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9400" y="6172200"/>
              <a:ext cx="590550" cy="476250"/>
            </a:xfrm>
            <a:prstGeom prst="rect">
              <a:avLst/>
            </a:prstGeom>
            <a:noFill/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0150" y="5029200"/>
              <a:ext cx="781050" cy="476250"/>
            </a:xfrm>
            <a:prstGeom prst="rect">
              <a:avLst/>
            </a:prstGeom>
            <a:noFill/>
          </p:spPr>
        </p:pic>
      </p:grp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524001" y="748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7162800" y="2438400"/>
            <a:ext cx="2133600" cy="2914650"/>
            <a:chOff x="5105400" y="3733800"/>
            <a:chExt cx="2133600" cy="2914650"/>
          </a:xfrm>
        </p:grpSpPr>
        <p:pic>
          <p:nvPicPr>
            <p:cNvPr id="31" name="Picture 30" descr="der-testa.ppm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05400" y="4113838"/>
              <a:ext cx="2133600" cy="2133600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1600" y="3733800"/>
              <a:ext cx="2019048" cy="327619"/>
            </a:xfrm>
            <a:prstGeom prst="rect">
              <a:avLst/>
            </a:prstGeom>
            <a:noFill/>
          </p:spPr>
        </p:pic>
        <p:pic>
          <p:nvPicPr>
            <p:cNvPr id="72" name="Picture 19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62650" y="6172200"/>
              <a:ext cx="590550" cy="4762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386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Thermostat Expectation</a:t>
            </a:r>
            <a:endParaRPr lang="en-US" dirty="0"/>
          </a:p>
        </p:txBody>
      </p:sp>
      <p:graphicFrame>
        <p:nvGraphicFramePr>
          <p:cNvPr id="4" name="Graphique 8"/>
          <p:cNvGraphicFramePr>
            <a:graphicFrameLocks/>
          </p:cNvGraphicFramePr>
          <p:nvPr>
            <p:extLst/>
          </p:nvPr>
        </p:nvGraphicFramePr>
        <p:xfrm>
          <a:off x="1752601" y="2209800"/>
          <a:ext cx="8329001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4401" y="1447800"/>
            <a:ext cx="237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Proved Bounds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5638" y="4091345"/>
            <a:ext cx="601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standard (non-smooth) AI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3678079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Smooth Interpretation (SNS)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86874" y="4811050"/>
            <a:ext cx="3508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samples</a:t>
            </a:r>
          </a:p>
        </p:txBody>
      </p:sp>
    </p:spTree>
    <p:extLst>
      <p:ext uri="{BB962C8B-B14F-4D97-AF65-F5344CB8AC3E}">
        <p14:creationId xmlns:p14="http://schemas.microsoft.com/office/powerpoint/2010/main" val="36059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Thermostat Expectation</a:t>
            </a:r>
            <a:endParaRPr lang="en-US" dirty="0"/>
          </a:p>
        </p:txBody>
      </p:sp>
      <p:graphicFrame>
        <p:nvGraphicFramePr>
          <p:cNvPr id="4" name="Graphique 8"/>
          <p:cNvGraphicFramePr>
            <a:graphicFrameLocks/>
          </p:cNvGraphicFramePr>
          <p:nvPr>
            <p:extLst/>
          </p:nvPr>
        </p:nvGraphicFramePr>
        <p:xfrm>
          <a:off x="1828801" y="2133600"/>
          <a:ext cx="8382000" cy="390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1447800"/>
            <a:ext cx="2916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Measured Bounds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0006" y="4005464"/>
            <a:ext cx="4800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standard (non-smooth) AI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2865368"/>
            <a:ext cx="3775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Smooth Interpretation (SNS)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2241580"/>
            <a:ext cx="3508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samples</a:t>
            </a:r>
          </a:p>
        </p:txBody>
      </p:sp>
    </p:spTree>
    <p:extLst>
      <p:ext uri="{BB962C8B-B14F-4D97-AF65-F5344CB8AC3E}">
        <p14:creationId xmlns:p14="http://schemas.microsoft.com/office/powerpoint/2010/main" val="12638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Thermostat Probability Bounds</a:t>
            </a:r>
            <a:endParaRPr lang="en-US" dirty="0"/>
          </a:p>
        </p:txBody>
      </p:sp>
      <p:graphicFrame>
        <p:nvGraphicFramePr>
          <p:cNvPr id="5" name="Graphique 9"/>
          <p:cNvGraphicFramePr>
            <a:graphicFrameLocks/>
          </p:cNvGraphicFramePr>
          <p:nvPr>
            <p:extLst/>
          </p:nvPr>
        </p:nvGraphicFramePr>
        <p:xfrm>
          <a:off x="2335213" y="1631374"/>
          <a:ext cx="7341332" cy="427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425334" y="1752600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Smooth Interpretation (SNS)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2729074"/>
            <a:ext cx="3508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samples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5214" y="2240837"/>
            <a:ext cx="5652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 err="1"/>
              <a:t>Nelder</a:t>
            </a:r>
            <a:r>
              <a:rPr lang="en-US" sz="1600" dirty="0"/>
              <a:t>-Mead on standard (non-smooth) AI</a:t>
            </a:r>
          </a:p>
        </p:txBody>
      </p:sp>
    </p:spTree>
    <p:extLst>
      <p:ext uri="{BB962C8B-B14F-4D97-AF65-F5344CB8AC3E}">
        <p14:creationId xmlns:p14="http://schemas.microsoft.com/office/powerpoint/2010/main" val="17766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06872" y="2370666"/>
            <a:ext cx="4083204" cy="2362200"/>
            <a:chOff x="152400" y="1600200"/>
            <a:chExt cx="5105400" cy="2743200"/>
          </a:xfrm>
        </p:grpSpPr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3"/>
            <a:srcRect l="2000" t="19444" r="31000" b="30556"/>
            <a:stretch>
              <a:fillRect/>
            </a:stretch>
          </p:blipFill>
          <p:spPr bwMode="auto">
            <a:xfrm>
              <a:off x="152400" y="1600200"/>
              <a:ext cx="5105400" cy="2743200"/>
            </a:xfrm>
            <a:prstGeom prst="rect">
              <a:avLst/>
            </a:prstGeom>
            <a:ln w="12700" cap="sq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2743200" y="3886200"/>
              <a:ext cx="1219200" cy="152400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69146" y="2328334"/>
            <a:ext cx="4419600" cy="3081867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Minimization by numerical Search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Discontinuities affect even the best methods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13402" y="3657600"/>
            <a:ext cx="5562600" cy="3124200"/>
            <a:chOff x="2590800" y="4038600"/>
            <a:chExt cx="6248400" cy="3463787"/>
          </a:xfrm>
        </p:grpSpPr>
        <p:pic>
          <p:nvPicPr>
            <p:cNvPr id="37892" name="Picture 4"/>
            <p:cNvPicPr>
              <a:picLocks noChangeAspect="1" noChangeArrowheads="1"/>
            </p:cNvPicPr>
            <p:nvPr/>
          </p:nvPicPr>
          <p:blipFill rotWithShape="1">
            <a:blip r:embed="rId4"/>
            <a:srcRect l="12000" t="29166" r="6000" b="7699"/>
            <a:stretch/>
          </p:blipFill>
          <p:spPr bwMode="auto">
            <a:xfrm>
              <a:off x="2590800" y="4038600"/>
              <a:ext cx="6248400" cy="3463787"/>
            </a:xfrm>
            <a:prstGeom prst="rect">
              <a:avLst/>
            </a:prstGeom>
            <a:ln w="12700" cap="sq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7554688" y="6498772"/>
              <a:ext cx="1284512" cy="152400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9000" y="6705600"/>
              <a:ext cx="1371600" cy="152400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3000" y="6498772"/>
              <a:ext cx="533400" cy="152400"/>
            </a:xfrm>
            <a:prstGeom prst="rect">
              <a:avLst/>
            </a:prstGeom>
            <a:solidFill>
              <a:srgbClr val="FFC0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74772" y="3306234"/>
            <a:ext cx="5693228" cy="362796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484714" y="2395355"/>
            <a:ext cx="5091288" cy="2676178"/>
            <a:chOff x="166512" y="3648421"/>
            <a:chExt cx="6127054" cy="2990158"/>
          </a:xfrm>
        </p:grpSpPr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5"/>
            <a:srcRect l="19592" t="30556" b="14943"/>
            <a:stretch>
              <a:fillRect/>
            </a:stretch>
          </p:blipFill>
          <p:spPr bwMode="auto">
            <a:xfrm>
              <a:off x="166512" y="3648421"/>
              <a:ext cx="6127054" cy="2990158"/>
            </a:xfrm>
            <a:prstGeom prst="rect">
              <a:avLst/>
            </a:prstGeom>
            <a:ln w="12700" cap="sq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2658274" y="6019800"/>
              <a:ext cx="2934062" cy="137459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1208315" y="6241868"/>
              <a:ext cx="4049485" cy="13716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2973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3551"/>
            <a:ext cx="8229600" cy="1143000"/>
          </a:xfrm>
        </p:spPr>
        <p:txBody>
          <a:bodyPr/>
          <a:lstStyle/>
          <a:p>
            <a:r>
              <a:rPr lang="en-US" dirty="0" smtClean="0"/>
              <a:t>Key Idea: Smooth the Function</a:t>
            </a:r>
            <a:endParaRPr lang="en-US" dirty="0"/>
          </a:p>
        </p:txBody>
      </p:sp>
      <p:pic>
        <p:nvPicPr>
          <p:cNvPr id="4" name="Picture 3" descr="smoothqu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386552"/>
            <a:ext cx="2590800" cy="2526108"/>
          </a:xfrm>
          <a:prstGeom prst="rect">
            <a:avLst/>
          </a:prstGeom>
        </p:spPr>
      </p:pic>
      <p:pic>
        <p:nvPicPr>
          <p:cNvPr id="5" name="Picture 4" descr="dimp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704" y="1654134"/>
            <a:ext cx="2955896" cy="225852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4267200"/>
            <a:ext cx="8229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Approximate the problem by a smooth function	</a:t>
            </a:r>
          </a:p>
        </p:txBody>
      </p:sp>
    </p:spTree>
    <p:extLst>
      <p:ext uri="{BB962C8B-B14F-4D97-AF65-F5344CB8AC3E}">
        <p14:creationId xmlns:p14="http://schemas.microsoft.com/office/powerpoint/2010/main" val="32649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101989</TotalTime>
  <Words>2363</Words>
  <Application>Microsoft Office PowerPoint</Application>
  <PresentationFormat>Widescreen</PresentationFormat>
  <Paragraphs>729</Paragraphs>
  <Slides>72</Slides>
  <Notes>17</Notes>
  <HiddenSlides>2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Adobe Caslon Pro Bold</vt:lpstr>
      <vt:lpstr>Arial</vt:lpstr>
      <vt:lpstr>Berlin Sans FB</vt:lpstr>
      <vt:lpstr>Calibri</vt:lpstr>
      <vt:lpstr>Cambria Math</vt:lpstr>
      <vt:lpstr>Consolas</vt:lpstr>
      <vt:lpstr>jsMath-cmbx10</vt:lpstr>
      <vt:lpstr>office theme</vt:lpstr>
      <vt:lpstr>Lecture 22 Synthesis with Optimization</vt:lpstr>
      <vt:lpstr>Numerical Optimization</vt:lpstr>
      <vt:lpstr>Numerical Optimization for Synthesis</vt:lpstr>
      <vt:lpstr>The Parameter Synthesis Problem</vt:lpstr>
      <vt:lpstr>The Parameter Synthesis Problem</vt:lpstr>
      <vt:lpstr>The challenge of optimizing programs</vt:lpstr>
      <vt:lpstr>Branches introduce discontinuities</vt:lpstr>
      <vt:lpstr>Minimization by numerical Search</vt:lpstr>
      <vt:lpstr>Key Idea: Smooth the Function</vt:lpstr>
      <vt:lpstr>Example: Gaussian Smoothing</vt:lpstr>
      <vt:lpstr>Example: Gaussian Smoothing</vt:lpstr>
      <vt:lpstr>Parameterized Smoothing</vt:lpstr>
      <vt:lpstr>Parameterized Smoothing</vt:lpstr>
      <vt:lpstr>Parameterized Smoothing</vt:lpstr>
      <vt:lpstr>Smoothed Numerical Search</vt:lpstr>
      <vt:lpstr>Smoothed Numerical Search</vt:lpstr>
      <vt:lpstr>Euler:  SNS for programs</vt:lpstr>
      <vt:lpstr>SNS in Euler</vt:lpstr>
      <vt:lpstr>Smoothed Numerical Search in Euler</vt:lpstr>
      <vt:lpstr>Smooth Interpretation</vt:lpstr>
      <vt:lpstr>Smooth Interpretation: Branch</vt:lpstr>
      <vt:lpstr>Smooth Interpretation: Join</vt:lpstr>
      <vt:lpstr>Smooth Interpretation: Join</vt:lpstr>
      <vt:lpstr>Smooth Interpretation: Assignment</vt:lpstr>
      <vt:lpstr>Approximations</vt:lpstr>
      <vt:lpstr>Approximations</vt:lpstr>
      <vt:lpstr>Excessive merging can cause problems</vt:lpstr>
      <vt:lpstr>Examples</vt:lpstr>
      <vt:lpstr>Parameter synthesis </vt:lpstr>
      <vt:lpstr>Parameter synthesis</vt:lpstr>
      <vt:lpstr>Parameter synthesis</vt:lpstr>
      <vt:lpstr>Application : Parameter synthesis</vt:lpstr>
      <vt:lpstr>Slice of Error function WRT T2</vt:lpstr>
      <vt:lpstr>Slice of Error function WRT T2</vt:lpstr>
      <vt:lpstr>Slice of Error function WRT T2</vt:lpstr>
      <vt:lpstr>Slice of Error function WRT T2</vt:lpstr>
      <vt:lpstr>Numerical Search with Smoothing</vt:lpstr>
      <vt:lpstr>Errors from different starting points</vt:lpstr>
      <vt:lpstr>What the difference means</vt:lpstr>
      <vt:lpstr>Smoothing + Abstract Interpretation</vt:lpstr>
      <vt:lpstr>Smooth Verified Synthesis</vt:lpstr>
      <vt:lpstr>Straw-man Approach</vt:lpstr>
      <vt:lpstr>Smooth Verified Synthesis</vt:lpstr>
      <vt:lpstr>The Parameter Synthesis Problem</vt:lpstr>
      <vt:lpstr>The Parameter Synthesis Problem</vt:lpstr>
      <vt:lpstr>Probabilistic Parameter Synthesis</vt:lpstr>
      <vt:lpstr>Adding Probabilistic Assertions</vt:lpstr>
      <vt:lpstr>Background: Probabilistic Semantics</vt:lpstr>
      <vt:lpstr>Background: Probabilistic Semantics</vt:lpstr>
      <vt:lpstr>Background [Monniaux 2000]</vt:lpstr>
      <vt:lpstr>Background:  Verifying Probabilistic Programs [cite]</vt:lpstr>
      <vt:lpstr>Strawman Synthesis Algorithm</vt:lpstr>
      <vt:lpstr>Discontinuity of Abstract Interp.</vt:lpstr>
      <vt:lpstr>Discontinuity of Abstract Interp.</vt:lpstr>
      <vt:lpstr>Discontinuity of Abstract Interp.</vt:lpstr>
      <vt:lpstr>Smoothed Proof Search</vt:lpstr>
      <vt:lpstr>Smooth Abstract Semantics</vt:lpstr>
      <vt:lpstr>Smoothed Proof Search</vt:lpstr>
      <vt:lpstr>Smoothed Proof Search</vt:lpstr>
      <vt:lpstr>Smooth abstract semantics </vt:lpstr>
      <vt:lpstr>Histograms in Higher Dimensions</vt:lpstr>
      <vt:lpstr>Discontinuity</vt:lpstr>
      <vt:lpstr>Discontinuity</vt:lpstr>
      <vt:lpstr>Smooth Abstract Semantics</vt:lpstr>
      <vt:lpstr>Smooth Abstract Semantics</vt:lpstr>
      <vt:lpstr>Discontinuity</vt:lpstr>
      <vt:lpstr>More Smooth Abstract Semantics</vt:lpstr>
      <vt:lpstr>Some Empirical Results</vt:lpstr>
      <vt:lpstr>Experimental Setup</vt:lpstr>
      <vt:lpstr>Thermostat Expectation</vt:lpstr>
      <vt:lpstr>Thermostat Expectation</vt:lpstr>
      <vt:lpstr>Thermostat Probability Bounds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896</cp:revision>
  <cp:lastPrinted>2015-02-26T04:09:31Z</cp:lastPrinted>
  <dcterms:created xsi:type="dcterms:W3CDTF">2014-09-23T19:26:18Z</dcterms:created>
  <dcterms:modified xsi:type="dcterms:W3CDTF">2018-12-04T22:13:28Z</dcterms:modified>
</cp:coreProperties>
</file>