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477" r:id="rId2"/>
    <p:sldId id="478" r:id="rId3"/>
    <p:sldId id="479" r:id="rId4"/>
    <p:sldId id="480" r:id="rId5"/>
    <p:sldId id="481" r:id="rId6"/>
    <p:sldId id="482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78712" autoAdjust="0"/>
  </p:normalViewPr>
  <p:slideViewPr>
    <p:cSldViewPr snapToGrid="0">
      <p:cViewPr varScale="1">
        <p:scale>
          <a:sx n="81" d="100"/>
          <a:sy n="81" d="100"/>
        </p:scale>
        <p:origin x="594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1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74" y="1186087"/>
            <a:ext cx="4873483" cy="11082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836312" y="4473046"/>
                <a:ext cx="2151743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sz="6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312" y="4473046"/>
                <a:ext cx="2151743" cy="11079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7613" y="366443"/>
                <a:ext cx="344991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13" y="366443"/>
                <a:ext cx="3449919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4" name="Picture 1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8008" y="238984"/>
            <a:ext cx="4824434" cy="144717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336" y="4606275"/>
            <a:ext cx="2894591" cy="2054743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15061" y="132532"/>
            <a:ext cx="1650374" cy="2207231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14959" y="4359474"/>
            <a:ext cx="3848115" cy="23807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8250110" y="5784522"/>
                <a:ext cx="21539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𝑆𝑘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](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110" y="5784522"/>
                <a:ext cx="2153987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Rectangle 130"/>
          <p:cNvSpPr/>
          <p:nvPr/>
        </p:nvSpPr>
        <p:spPr>
          <a:xfrm>
            <a:off x="41564" y="52099"/>
            <a:ext cx="12115800" cy="6740121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26949" y="2177305"/>
            <a:ext cx="11561106" cy="2126636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0" y="1860115"/>
            <a:ext cx="12111780" cy="3195631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erlin Sans FB" panose="020E0602020502020306" pitchFamily="34" charset="0"/>
              </a:rPr>
              <a:t>Introduction to </a:t>
            </a:r>
            <a:r>
              <a:rPr lang="en-US" sz="7200" dirty="0">
                <a:latin typeface="Berlin Sans FB" panose="020E0602020502020306" pitchFamily="34" charset="0"/>
              </a:rPr>
              <a:t/>
            </a:r>
            <a:br>
              <a:rPr lang="en-US" sz="7200" dirty="0">
                <a:latin typeface="Berlin Sans FB" panose="020E0602020502020306" pitchFamily="34" charset="0"/>
              </a:rPr>
            </a:br>
            <a:r>
              <a:rPr lang="en-US" sz="7200" dirty="0">
                <a:latin typeface="Berlin Sans FB" panose="020E0602020502020306" pitchFamily="34" charset="0"/>
              </a:rPr>
              <a:t>Program Synthesis</a:t>
            </a:r>
            <a:br>
              <a:rPr lang="en-US" sz="7200" dirty="0">
                <a:latin typeface="Berlin Sans FB" panose="020E0602020502020306" pitchFamily="34" charset="0"/>
              </a:rPr>
            </a:br>
            <a:r>
              <a:rPr lang="en-US" sz="7200" dirty="0">
                <a:latin typeface="Berlin Sans FB" panose="020E0602020502020306" pitchFamily="34" charset="0"/>
              </a:rPr>
              <a:t>6.S084/6.887</a:t>
            </a:r>
            <a:endParaRPr lang="en-US" sz="72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Logistics: Who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1681163"/>
            <a:ext cx="5157788" cy="823912"/>
          </a:xfrm>
        </p:spPr>
        <p:txBody>
          <a:bodyPr/>
          <a:lstStyle/>
          <a:p>
            <a:r>
              <a:rPr lang="en-US" dirty="0" smtClean="0"/>
              <a:t>Armando Solar-Lezama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7008813" y="1681163"/>
            <a:ext cx="5183187" cy="823912"/>
          </a:xfrm>
        </p:spPr>
        <p:txBody>
          <a:bodyPr/>
          <a:lstStyle/>
          <a:p>
            <a:r>
              <a:rPr lang="en-US" dirty="0" smtClean="0"/>
              <a:t>Jimmy Koppel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813" y="2330411"/>
            <a:ext cx="2669292" cy="2669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4" y="2330411"/>
            <a:ext cx="2511350" cy="266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Logistics: When &amp; Where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92494" y="1825624"/>
            <a:ext cx="9761306" cy="46591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Lecture: M-W 1-2:30 </a:t>
            </a:r>
            <a:r>
              <a:rPr lang="en-US" dirty="0"/>
              <a:t>(32-144)</a:t>
            </a:r>
            <a:endParaRPr lang="en-US" dirty="0" smtClean="0"/>
          </a:p>
          <a:p>
            <a:pPr lvl="1"/>
            <a:r>
              <a:rPr lang="en-US" dirty="0" smtClean="0"/>
              <a:t>But you already knew that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/>
              <a:t>Office Hours/Optional Recitation</a:t>
            </a:r>
          </a:p>
          <a:p>
            <a:pPr lvl="1"/>
            <a:r>
              <a:rPr lang="en-US" dirty="0" smtClean="0"/>
              <a:t>Answer questions, talk about tools relevant to the </a:t>
            </a:r>
            <a:r>
              <a:rPr lang="en-US" dirty="0" err="1" smtClean="0"/>
              <a:t>pset</a:t>
            </a:r>
            <a:r>
              <a:rPr lang="en-US" dirty="0" smtClean="0"/>
              <a:t>, review lecture material</a:t>
            </a:r>
          </a:p>
          <a:p>
            <a:pPr lvl="1"/>
            <a:r>
              <a:rPr lang="en-US" dirty="0" smtClean="0"/>
              <a:t>Optional but useful</a:t>
            </a:r>
          </a:p>
          <a:p>
            <a:pPr lvl="2"/>
            <a:r>
              <a:rPr lang="en-US" dirty="0" smtClean="0"/>
              <a:t>Has worked well in the past</a:t>
            </a:r>
          </a:p>
          <a:p>
            <a:pPr lvl="1"/>
            <a:r>
              <a:rPr lang="en-US" dirty="0" smtClean="0"/>
              <a:t>We’ll poll you on the best time (start next week)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Course Website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://people.csail.mit.edu/asolar/SynthesisCourse/</a:t>
            </a:r>
            <a:endParaRPr lang="en-US" dirty="0" smtClean="0"/>
          </a:p>
          <a:p>
            <a:pPr lvl="1"/>
            <a:r>
              <a:rPr lang="en-US" dirty="0" smtClean="0"/>
              <a:t>Piazza: coming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Assignment </a:t>
            </a:r>
            <a:r>
              <a:rPr lang="en-US" dirty="0"/>
              <a:t>1: </a:t>
            </a:r>
            <a:r>
              <a:rPr lang="en-US" dirty="0" smtClean="0"/>
              <a:t>20%</a:t>
            </a:r>
          </a:p>
          <a:p>
            <a:r>
              <a:rPr lang="en-US" dirty="0" smtClean="0"/>
              <a:t>Assignment </a:t>
            </a:r>
            <a:r>
              <a:rPr lang="en-US" dirty="0"/>
              <a:t>2: </a:t>
            </a:r>
            <a:r>
              <a:rPr lang="en-US" dirty="0" smtClean="0"/>
              <a:t>20%</a:t>
            </a:r>
          </a:p>
          <a:p>
            <a:r>
              <a:rPr lang="en-US" dirty="0" smtClean="0"/>
              <a:t>Assignment </a:t>
            </a:r>
            <a:r>
              <a:rPr lang="en-US" dirty="0"/>
              <a:t>3: </a:t>
            </a:r>
            <a:r>
              <a:rPr lang="en-US" dirty="0" smtClean="0"/>
              <a:t>20%</a:t>
            </a:r>
          </a:p>
          <a:p>
            <a:r>
              <a:rPr lang="en-US" dirty="0" smtClean="0"/>
              <a:t>Final </a:t>
            </a:r>
            <a:r>
              <a:rPr lang="en-US" dirty="0"/>
              <a:t>Project: 40%</a:t>
            </a:r>
          </a:p>
        </p:txBody>
      </p:sp>
    </p:spTree>
    <p:extLst>
      <p:ext uri="{BB962C8B-B14F-4D97-AF65-F5344CB8AC3E}">
        <p14:creationId xmlns:p14="http://schemas.microsoft.com/office/powerpoint/2010/main" val="6442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</a:t>
            </a:r>
            <a:r>
              <a:rPr lang="en-US" dirty="0" err="1" smtClean="0"/>
              <a:t>PSets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programming will be in JavaScript and Sketch</a:t>
            </a:r>
          </a:p>
          <a:p>
            <a:r>
              <a:rPr lang="en-US" dirty="0" smtClean="0"/>
              <a:t>First one will be posted this </a:t>
            </a:r>
            <a:r>
              <a:rPr lang="en-US" dirty="0" smtClean="0"/>
              <a:t>week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Submission details</a:t>
            </a:r>
          </a:p>
          <a:p>
            <a:pPr lvl="1"/>
            <a:endParaRPr lang="en-US" dirty="0" smtClean="0"/>
          </a:p>
          <a:p>
            <a:pPr lvl="1"/>
            <a:r>
              <a:rPr lang="en-US" altLang="zh-CN" dirty="0" smtClean="0"/>
              <a:t>D</a:t>
            </a:r>
            <a:r>
              <a:rPr lang="en-US" dirty="0" smtClean="0"/>
              <a:t>ue </a:t>
            </a:r>
            <a:r>
              <a:rPr lang="en-US" dirty="0"/>
              <a:t>at </a:t>
            </a:r>
            <a:r>
              <a:rPr lang="en-US" dirty="0" smtClean="0"/>
              <a:t>5pm </a:t>
            </a:r>
            <a:r>
              <a:rPr lang="en-US" dirty="0"/>
              <a:t>on the posted due date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ate </a:t>
            </a:r>
            <a:r>
              <a:rPr lang="en-US" dirty="0"/>
              <a:t>penalty will be 10 points per day up to a maximum of 4 days </a:t>
            </a:r>
          </a:p>
        </p:txBody>
      </p:sp>
    </p:spTree>
    <p:extLst>
      <p:ext uri="{BB962C8B-B14F-4D97-AF65-F5344CB8AC3E}">
        <p14:creationId xmlns:p14="http://schemas.microsoft.com/office/powerpoint/2010/main" val="30401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Logistics: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Teams of 1 or 2 people (2.5%)</a:t>
            </a:r>
          </a:p>
          <a:p>
            <a:pPr lvl="1"/>
            <a:r>
              <a:rPr lang="en-US" dirty="0" smtClean="0"/>
              <a:t>Expectations commensurate with size of team</a:t>
            </a:r>
          </a:p>
          <a:p>
            <a:pPr lvl="1"/>
            <a:endParaRPr lang="en-US" dirty="0"/>
          </a:p>
          <a:p>
            <a:r>
              <a:rPr lang="en-US" dirty="0" smtClean="0"/>
              <a:t>One-page </a:t>
            </a:r>
            <a:r>
              <a:rPr lang="en-US" dirty="0"/>
              <a:t>p</a:t>
            </a:r>
            <a:r>
              <a:rPr lang="en-US" dirty="0" smtClean="0"/>
              <a:t>roject proposal (12.5%)</a:t>
            </a:r>
          </a:p>
          <a:p>
            <a:pPr lvl="1"/>
            <a:r>
              <a:rPr lang="en-US" dirty="0" smtClean="0"/>
              <a:t>Tell us what you plan to do and give some evidence that you’ve started to work on it</a:t>
            </a:r>
          </a:p>
          <a:p>
            <a:r>
              <a:rPr lang="en-US" dirty="0" smtClean="0"/>
              <a:t>Project presentation (10%)</a:t>
            </a:r>
          </a:p>
          <a:p>
            <a:r>
              <a:rPr lang="en-US" dirty="0" smtClean="0"/>
              <a:t>Project report (15%)</a:t>
            </a:r>
          </a:p>
          <a:p>
            <a:r>
              <a:rPr lang="en-US" dirty="0" smtClean="0"/>
              <a:t>Projects </a:t>
            </a:r>
            <a:r>
              <a:rPr lang="en-US" dirty="0"/>
              <a:t>will be judged in terms of </a:t>
            </a:r>
            <a:endParaRPr lang="en-US" dirty="0" smtClean="0"/>
          </a:p>
          <a:p>
            <a:pPr lvl="1"/>
            <a:r>
              <a:rPr lang="en-US" dirty="0" smtClean="0"/>
              <a:t>quality </a:t>
            </a:r>
            <a:r>
              <a:rPr lang="en-US" dirty="0"/>
              <a:t>of </a:t>
            </a:r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originality </a:t>
            </a:r>
            <a:endParaRPr lang="en-US" dirty="0"/>
          </a:p>
          <a:p>
            <a:pPr lvl="1"/>
            <a:r>
              <a:rPr lang="en-US" dirty="0" smtClean="0"/>
              <a:t>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24202</TotalTime>
  <Words>221</Words>
  <Application>Microsoft Office PowerPoint</Application>
  <PresentationFormat>Widescreen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Berlin Sans FB</vt:lpstr>
      <vt:lpstr>Calibri</vt:lpstr>
      <vt:lpstr>Cambria Math</vt:lpstr>
      <vt:lpstr>Wingdings</vt:lpstr>
      <vt:lpstr>office theme</vt:lpstr>
      <vt:lpstr>Introduction to  Program Synthesis 6.S084/6.887</vt:lpstr>
      <vt:lpstr>Logistics: Who</vt:lpstr>
      <vt:lpstr>Logistics: When &amp; Where</vt:lpstr>
      <vt:lpstr>Grading</vt:lpstr>
      <vt:lpstr>Logistics PSets</vt:lpstr>
      <vt:lpstr>Logistics: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662</cp:revision>
  <cp:lastPrinted>2014-10-05T11:58:39Z</cp:lastPrinted>
  <dcterms:created xsi:type="dcterms:W3CDTF">2014-09-23T19:26:18Z</dcterms:created>
  <dcterms:modified xsi:type="dcterms:W3CDTF">2020-02-05T15:41:30Z</dcterms:modified>
</cp:coreProperties>
</file>