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259" d="100"/>
          <a:sy n="259" d="100"/>
        </p:scale>
        <p:origin x="-4902" y="-2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6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6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5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C591-D1DD-4AEE-AA87-C4CFC9EBDFC5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40CE3-9B3D-49EB-9254-6A9A75DE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4558045" y="2428179"/>
            <a:ext cx="184935" cy="17979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470024" y="2328171"/>
            <a:ext cx="10274" cy="4161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55304" y="2346571"/>
            <a:ext cx="3904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9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3</cp:revision>
  <dcterms:created xsi:type="dcterms:W3CDTF">2018-10-16T03:43:42Z</dcterms:created>
  <dcterms:modified xsi:type="dcterms:W3CDTF">2018-10-24T15:36:09Z</dcterms:modified>
</cp:coreProperties>
</file>