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336" r:id="rId2"/>
    <p:sldId id="365" r:id="rId3"/>
    <p:sldId id="337" r:id="rId4"/>
    <p:sldId id="367" r:id="rId5"/>
    <p:sldId id="368" r:id="rId6"/>
    <p:sldId id="369" r:id="rId7"/>
    <p:sldId id="372" r:id="rId8"/>
    <p:sldId id="366" r:id="rId9"/>
    <p:sldId id="370" r:id="rId10"/>
    <p:sldId id="338" r:id="rId11"/>
    <p:sldId id="371" r:id="rId12"/>
    <p:sldId id="373" r:id="rId13"/>
    <p:sldId id="374" r:id="rId14"/>
    <p:sldId id="375" r:id="rId15"/>
    <p:sldId id="376" r:id="rId16"/>
    <p:sldId id="378" r:id="rId17"/>
    <p:sldId id="339" r:id="rId18"/>
    <p:sldId id="380" r:id="rId19"/>
    <p:sldId id="37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F0B"/>
    <a:srgbClr val="CA703B"/>
    <a:srgbClr val="CFE5C9"/>
    <a:srgbClr val="9AC890"/>
    <a:srgbClr val="C7CEFF"/>
    <a:srgbClr val="7F8AFF"/>
    <a:srgbClr val="FFFFFF"/>
    <a:srgbClr val="000000"/>
    <a:srgbClr val="FF77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84761" autoAdjust="0"/>
  </p:normalViewPr>
  <p:slideViewPr>
    <p:cSldViewPr snapToGrid="0">
      <p:cViewPr varScale="1">
        <p:scale>
          <a:sx n="93" d="100"/>
          <a:sy n="93" d="100"/>
        </p:scale>
        <p:origin x="72" y="2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67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87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Think of skipgram as a context</a:t>
            </a:r>
          </a:p>
        </p:txBody>
      </p:sp>
    </p:spTree>
    <p:extLst>
      <p:ext uri="{BB962C8B-B14F-4D97-AF65-F5344CB8AC3E}">
        <p14:creationId xmlns:p14="http://schemas.microsoft.com/office/powerpoint/2010/main" val="1900814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Delete the statement and regenreate it fron context</a:t>
            </a:r>
          </a:p>
        </p:txBody>
      </p:sp>
    </p:spTree>
    <p:extLst>
      <p:ext uri="{BB962C8B-B14F-4D97-AF65-F5344CB8AC3E}">
        <p14:creationId xmlns:p14="http://schemas.microsoft.com/office/powerpoint/2010/main" val="200644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409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943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00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817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53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860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730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6869903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>
              <a:buClr>
                <a:schemeClr val="bg1"/>
              </a:buClr>
              <a:buSzPct val="25000"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Lecture </a:t>
            </a:r>
            <a:r>
              <a:rPr lang="en-US" smtClean="0"/>
              <a:t>21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Quantitative Reasoning and a Bayesian View </a:t>
            </a:r>
            <a:r>
              <a:rPr lang="en-US" smtClean="0"/>
              <a:t>of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158782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Armando Solar-Lezama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noisy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Need to trade off quality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against faithfulness to data</a:t>
                </a:r>
              </a:p>
              <a:p>
                <a:pPr lvl="1"/>
                <a:r>
                  <a:rPr lang="en-US" dirty="0" smtClean="0"/>
                  <a:t>This requires an error model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𝑜𝑢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  <a:blipFill>
                <a:blip r:embed="rId2"/>
                <a:stretch>
                  <a:fillRect t="-7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503682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58455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5386551" y="2170387"/>
            <a:ext cx="1056290" cy="693683"/>
          </a:xfrm>
          <a:prstGeom prst="down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blipFill>
                <a:blip r:embed="rId6"/>
                <a:stretch>
                  <a:fillRect l="-1270" t="-10000" r="-9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7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Off-by-one Errors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know off-by-one errors are possible in the data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𝑒𝑙𝑠𝑒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is uniform, this reduces to </a:t>
                </a:r>
              </a:p>
              <a:p>
                <a:pPr lvl="1"/>
                <a:r>
                  <a:rPr lang="en-US" dirty="0" smtClean="0"/>
                  <a:t>“find the program that matches the most examples” </a:t>
                </a:r>
              </a:p>
              <a:p>
                <a:pPr lvl="1"/>
                <a:r>
                  <a:rPr lang="en-US" dirty="0" smtClean="0"/>
                  <a:t>“resulting program must be at most one off from every input”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055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Off-by-one Errors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know off-by-one errors are possible in the data</a:t>
                </a:r>
              </a:p>
              <a:p>
                <a:r>
                  <a:rPr lang="en-US" dirty="0" smtClean="0"/>
                  <a:t>but others are possible as well.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𝑒𝑙𝑠𝑒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41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Non-uniform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Trade 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 solution that misses more outputs may still be preferable if it has much higher probability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59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Learning</a:t>
            </a:r>
            <a:r>
              <a:rPr lang="es-MX" dirty="0" smtClean="0"/>
              <a:t> to </a:t>
            </a:r>
            <a:r>
              <a:rPr lang="es-MX" dirty="0" err="1" smtClean="0"/>
              <a:t>Infer</a:t>
            </a:r>
            <a:r>
              <a:rPr lang="es-MX" dirty="0" smtClean="0"/>
              <a:t> </a:t>
            </a:r>
            <a:r>
              <a:rPr lang="es-MX" dirty="0" err="1" smtClean="0"/>
              <a:t>Graphics</a:t>
            </a:r>
            <a:r>
              <a:rPr lang="es-MX" dirty="0" smtClean="0"/>
              <a:t> </a:t>
            </a:r>
            <a:r>
              <a:rPr lang="es-MX" dirty="0" err="1" smtClean="0"/>
              <a:t>Programs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Hand</a:t>
            </a:r>
            <a:r>
              <a:rPr lang="en-US" dirty="0" smtClean="0"/>
              <a:t>-Drawn Images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Kevin Ellis, Daniel Ritchie, Josh Tenenbaum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images to programs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1" y="3225605"/>
            <a:ext cx="1176480" cy="1145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343" y="4572000"/>
            <a:ext cx="198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 Drawn Figure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872509" y="2999509"/>
            <a:ext cx="1745673" cy="159789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NN + Search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913" y="2899606"/>
            <a:ext cx="1559520" cy="18570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38616" y="4756666"/>
            <a:ext cx="2457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Description of </a:t>
            </a:r>
            <a:br>
              <a:rPr lang="en-US" dirty="0" smtClean="0"/>
            </a:br>
            <a:r>
              <a:rPr lang="en-US" dirty="0" smtClean="0"/>
              <a:t>elements in the drawing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973816" y="3029190"/>
            <a:ext cx="1745673" cy="159789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872" y="2899606"/>
            <a:ext cx="2065680" cy="1525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42945" y="4756666"/>
            <a:ext cx="2474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representation </a:t>
            </a:r>
            <a:br>
              <a:rPr lang="en-US" dirty="0" smtClean="0"/>
            </a:br>
            <a:r>
              <a:rPr lang="en-US" dirty="0" smtClean="0"/>
              <a:t>of 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" y="29189"/>
            <a:ext cx="8858227" cy="1325563"/>
          </a:xfrm>
        </p:spPr>
        <p:txBody>
          <a:bodyPr/>
          <a:lstStyle/>
          <a:p>
            <a:r>
              <a:rPr lang="en-US" dirty="0" smtClean="0"/>
              <a:t>Why? Correcting errors in perception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346" y="1354752"/>
            <a:ext cx="7173945" cy="52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92494" y="4388069"/>
            <a:ext cx="9761306" cy="1788893"/>
          </a:xfrm>
        </p:spPr>
        <p:txBody>
          <a:bodyPr>
            <a:normAutofit/>
          </a:bodyPr>
          <a:lstStyle/>
          <a:p>
            <a:r>
              <a:rPr lang="en-US" dirty="0" smtClean="0"/>
              <a:t>This is hopelessly underspecified</a:t>
            </a:r>
          </a:p>
          <a:p>
            <a:pPr lvl="1"/>
            <a:r>
              <a:rPr lang="en-US" dirty="0" smtClean="0"/>
              <a:t>Can we identify the process that generated the sequence?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503682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58455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blipFill>
                <a:blip r:embed="rId5"/>
                <a:stretch>
                  <a:fillRect l="-917" r="-6422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5386551" y="2170387"/>
            <a:ext cx="1056290" cy="693683"/>
          </a:xfrm>
          <a:prstGeom prst="down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6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Unsupervized</a:t>
            </a:r>
            <a:r>
              <a:rPr lang="en-US" dirty="0" smtClean="0"/>
              <a:t>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61361" y="1675488"/>
                <a:ext cx="6826741" cy="875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𝑜𝑢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361" y="1675488"/>
                <a:ext cx="6826741" cy="8753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75449" y="3197662"/>
                <a:ext cx="44612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449" y="3197662"/>
                <a:ext cx="4461221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21960" y="3174376"/>
            <a:ext cx="280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Assuming independence: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75449" y="3740480"/>
                <a:ext cx="31608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449" y="3740480"/>
                <a:ext cx="3160865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933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This is hopelessly underspecified</a:t>
                </a:r>
              </a:p>
              <a:p>
                <a:pPr lvl="1"/>
                <a:r>
                  <a:rPr lang="en-US" dirty="0" smtClean="0"/>
                  <a:t>Can we identify the process that generated the sequence?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  <a:blipFill>
                <a:blip r:embed="rId2"/>
                <a:stretch>
                  <a:fillRect t="-7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503682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58455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blipFill>
                <a:blip r:embed="rId5"/>
                <a:stretch>
                  <a:fillRect l="-917" r="-6422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5386551" y="2170387"/>
            <a:ext cx="1056290" cy="693683"/>
          </a:xfrm>
          <a:prstGeom prst="down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2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40316" y="2135426"/>
                <a:ext cx="5150834" cy="1265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316" y="2135426"/>
                <a:ext cx="5150834" cy="12657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8869" y="4269938"/>
                <a:ext cx="86652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  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869" y="4269938"/>
                <a:ext cx="866525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836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8743967" cy="1325563"/>
          </a:xfrm>
        </p:spPr>
        <p:txBody>
          <a:bodyPr/>
          <a:lstStyle/>
          <a:p>
            <a:r>
              <a:rPr lang="en-US" dirty="0" smtClean="0"/>
              <a:t>Maximum Likelihood vs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Often your goal is to find the most likely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For some situations, sampling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US" dirty="0" smtClean="0"/>
                  <a:t> is better</a:t>
                </a:r>
              </a:p>
              <a:p>
                <a:pPr lvl="1"/>
                <a:r>
                  <a:rPr lang="en-US" dirty="0" smtClean="0"/>
                  <a:t>The most likely is not necessarily the one you want</a:t>
                </a:r>
              </a:p>
              <a:p>
                <a:pPr lvl="1"/>
                <a:r>
                  <a:rPr lang="en-US" dirty="0" smtClean="0"/>
                  <a:t>E.g. in PBE the function the user has in mind may not be the “best”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5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1" y="29189"/>
            <a:ext cx="5620886" cy="1325563"/>
          </a:xfrm>
        </p:spPr>
        <p:txBody>
          <a:bodyPr/>
          <a:lstStyle/>
          <a:p>
            <a:r>
              <a:rPr lang="en-US" dirty="0" smtClean="0"/>
              <a:t>Isn’t there a whole field looking into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learning has been studying these problems for a while</a:t>
            </a:r>
          </a:p>
          <a:p>
            <a:endParaRPr lang="en-US" dirty="0"/>
          </a:p>
          <a:p>
            <a:r>
              <a:rPr lang="en-US" dirty="0" smtClean="0"/>
              <a:t>What we bring to the table:</a:t>
            </a:r>
          </a:p>
          <a:p>
            <a:pPr lvl="1"/>
            <a:r>
              <a:rPr lang="en-US" dirty="0" smtClean="0"/>
              <a:t>Flexible spaces of functions </a:t>
            </a:r>
          </a:p>
          <a:p>
            <a:pPr lvl="1"/>
            <a:r>
              <a:rPr lang="en-US" dirty="0" smtClean="0"/>
              <a:t>Complex distributions</a:t>
            </a:r>
          </a:p>
          <a:p>
            <a:pPr lvl="1"/>
            <a:r>
              <a:rPr lang="en-US" dirty="0" smtClean="0"/>
              <a:t>Powerful symbolic search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0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Optimization problem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 )∗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 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Easy to encode into SMT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Concept Learning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82175" y="2321780"/>
            <a:ext cx="2361533" cy="2449003"/>
            <a:chOff x="2504661" y="1693627"/>
            <a:chExt cx="2361533" cy="2449003"/>
          </a:xfrm>
        </p:grpSpPr>
        <p:sp>
          <p:nvSpPr>
            <p:cNvPr id="4" name="Freeform 3"/>
            <p:cNvSpPr/>
            <p:nvPr/>
          </p:nvSpPr>
          <p:spPr>
            <a:xfrm>
              <a:off x="2902226" y="2274073"/>
              <a:ext cx="1536774" cy="1391478"/>
            </a:xfrm>
            <a:custGeom>
              <a:avLst/>
              <a:gdLst>
                <a:gd name="connsiteX0" fmla="*/ 1073426 w 1536774"/>
                <a:gd name="connsiteY0" fmla="*/ 278296 h 1391478"/>
                <a:gd name="connsiteX1" fmla="*/ 922351 w 1536774"/>
                <a:gd name="connsiteY1" fmla="*/ 206734 h 1391478"/>
                <a:gd name="connsiteX2" fmla="*/ 914400 w 1536774"/>
                <a:gd name="connsiteY2" fmla="*/ 182880 h 1391478"/>
                <a:gd name="connsiteX3" fmla="*/ 898497 w 1536774"/>
                <a:gd name="connsiteY3" fmla="*/ 159026 h 1391478"/>
                <a:gd name="connsiteX4" fmla="*/ 890546 w 1536774"/>
                <a:gd name="connsiteY4" fmla="*/ 135172 h 1391478"/>
                <a:gd name="connsiteX5" fmla="*/ 834887 w 1536774"/>
                <a:gd name="connsiteY5" fmla="*/ 87464 h 1391478"/>
                <a:gd name="connsiteX6" fmla="*/ 787179 w 1536774"/>
                <a:gd name="connsiteY6" fmla="*/ 39757 h 1391478"/>
                <a:gd name="connsiteX7" fmla="*/ 763325 w 1536774"/>
                <a:gd name="connsiteY7" fmla="*/ 15903 h 1391478"/>
                <a:gd name="connsiteX8" fmla="*/ 715617 w 1536774"/>
                <a:gd name="connsiteY8" fmla="*/ 0 h 1391478"/>
                <a:gd name="connsiteX9" fmla="*/ 652007 w 1536774"/>
                <a:gd name="connsiteY9" fmla="*/ 15903 h 1391478"/>
                <a:gd name="connsiteX10" fmla="*/ 620202 w 1536774"/>
                <a:gd name="connsiteY10" fmla="*/ 23854 h 1391478"/>
                <a:gd name="connsiteX11" fmla="*/ 596348 w 1536774"/>
                <a:gd name="connsiteY11" fmla="*/ 31805 h 1391478"/>
                <a:gd name="connsiteX12" fmla="*/ 564543 w 1536774"/>
                <a:gd name="connsiteY12" fmla="*/ 39757 h 1391478"/>
                <a:gd name="connsiteX13" fmla="*/ 492981 w 1536774"/>
                <a:gd name="connsiteY13" fmla="*/ 79513 h 1391478"/>
                <a:gd name="connsiteX14" fmla="*/ 437322 w 1536774"/>
                <a:gd name="connsiteY14" fmla="*/ 151075 h 1391478"/>
                <a:gd name="connsiteX15" fmla="*/ 397565 w 1536774"/>
                <a:gd name="connsiteY15" fmla="*/ 198783 h 1391478"/>
                <a:gd name="connsiteX16" fmla="*/ 389614 w 1536774"/>
                <a:gd name="connsiteY16" fmla="*/ 222637 h 1391478"/>
                <a:gd name="connsiteX17" fmla="*/ 373711 w 1536774"/>
                <a:gd name="connsiteY17" fmla="*/ 246490 h 1391478"/>
                <a:gd name="connsiteX18" fmla="*/ 381663 w 1536774"/>
                <a:gd name="connsiteY18" fmla="*/ 318052 h 1391478"/>
                <a:gd name="connsiteX19" fmla="*/ 397565 w 1536774"/>
                <a:gd name="connsiteY19" fmla="*/ 365760 h 1391478"/>
                <a:gd name="connsiteX20" fmla="*/ 429371 w 1536774"/>
                <a:gd name="connsiteY20" fmla="*/ 413468 h 1391478"/>
                <a:gd name="connsiteX21" fmla="*/ 437322 w 1536774"/>
                <a:gd name="connsiteY21" fmla="*/ 437322 h 1391478"/>
                <a:gd name="connsiteX22" fmla="*/ 429371 w 1536774"/>
                <a:gd name="connsiteY22" fmla="*/ 469127 h 1391478"/>
                <a:gd name="connsiteX23" fmla="*/ 405517 w 1536774"/>
                <a:gd name="connsiteY23" fmla="*/ 516835 h 1391478"/>
                <a:gd name="connsiteX24" fmla="*/ 381663 w 1536774"/>
                <a:gd name="connsiteY24" fmla="*/ 524786 h 1391478"/>
                <a:gd name="connsiteX25" fmla="*/ 357809 w 1536774"/>
                <a:gd name="connsiteY25" fmla="*/ 540689 h 1391478"/>
                <a:gd name="connsiteX26" fmla="*/ 230588 w 1536774"/>
                <a:gd name="connsiteY26" fmla="*/ 516835 h 1391478"/>
                <a:gd name="connsiteX27" fmla="*/ 214685 w 1536774"/>
                <a:gd name="connsiteY27" fmla="*/ 492981 h 1391478"/>
                <a:gd name="connsiteX28" fmla="*/ 159026 w 1536774"/>
                <a:gd name="connsiteY28" fmla="*/ 469127 h 1391478"/>
                <a:gd name="connsiteX29" fmla="*/ 103367 w 1536774"/>
                <a:gd name="connsiteY29" fmla="*/ 485030 h 1391478"/>
                <a:gd name="connsiteX30" fmla="*/ 31805 w 1536774"/>
                <a:gd name="connsiteY30" fmla="*/ 540689 h 1391478"/>
                <a:gd name="connsiteX31" fmla="*/ 23854 w 1536774"/>
                <a:gd name="connsiteY31" fmla="*/ 564543 h 1391478"/>
                <a:gd name="connsiteX32" fmla="*/ 7951 w 1536774"/>
                <a:gd name="connsiteY32" fmla="*/ 596348 h 1391478"/>
                <a:gd name="connsiteX33" fmla="*/ 0 w 1536774"/>
                <a:gd name="connsiteY33" fmla="*/ 628153 h 1391478"/>
                <a:gd name="connsiteX34" fmla="*/ 23854 w 1536774"/>
                <a:gd name="connsiteY34" fmla="*/ 787179 h 1391478"/>
                <a:gd name="connsiteX35" fmla="*/ 39757 w 1536774"/>
                <a:gd name="connsiteY35" fmla="*/ 842838 h 1391478"/>
                <a:gd name="connsiteX36" fmla="*/ 103367 w 1536774"/>
                <a:gd name="connsiteY36" fmla="*/ 922351 h 1391478"/>
                <a:gd name="connsiteX37" fmla="*/ 119270 w 1536774"/>
                <a:gd name="connsiteY37" fmla="*/ 946205 h 1391478"/>
                <a:gd name="connsiteX38" fmla="*/ 143124 w 1536774"/>
                <a:gd name="connsiteY38" fmla="*/ 970059 h 1391478"/>
                <a:gd name="connsiteX39" fmla="*/ 166977 w 1536774"/>
                <a:gd name="connsiteY39" fmla="*/ 1001864 h 1391478"/>
                <a:gd name="connsiteX40" fmla="*/ 182880 w 1536774"/>
                <a:gd name="connsiteY40" fmla="*/ 1025718 h 1391478"/>
                <a:gd name="connsiteX41" fmla="*/ 254442 w 1536774"/>
                <a:gd name="connsiteY41" fmla="*/ 1065475 h 1391478"/>
                <a:gd name="connsiteX42" fmla="*/ 302150 w 1536774"/>
                <a:gd name="connsiteY42" fmla="*/ 1089329 h 1391478"/>
                <a:gd name="connsiteX43" fmla="*/ 556591 w 1536774"/>
                <a:gd name="connsiteY43" fmla="*/ 1097280 h 1391478"/>
                <a:gd name="connsiteX44" fmla="*/ 620202 w 1536774"/>
                <a:gd name="connsiteY44" fmla="*/ 1105231 h 1391478"/>
                <a:gd name="connsiteX45" fmla="*/ 683812 w 1536774"/>
                <a:gd name="connsiteY45" fmla="*/ 1121134 h 1391478"/>
                <a:gd name="connsiteX46" fmla="*/ 755374 w 1536774"/>
                <a:gd name="connsiteY46" fmla="*/ 1184744 h 1391478"/>
                <a:gd name="connsiteX47" fmla="*/ 771277 w 1536774"/>
                <a:gd name="connsiteY47" fmla="*/ 1216550 h 1391478"/>
                <a:gd name="connsiteX48" fmla="*/ 787179 w 1536774"/>
                <a:gd name="connsiteY48" fmla="*/ 1240404 h 1391478"/>
                <a:gd name="connsiteX49" fmla="*/ 803082 w 1536774"/>
                <a:gd name="connsiteY49" fmla="*/ 1296063 h 1391478"/>
                <a:gd name="connsiteX50" fmla="*/ 818984 w 1536774"/>
                <a:gd name="connsiteY50" fmla="*/ 1319917 h 1391478"/>
                <a:gd name="connsiteX51" fmla="*/ 826936 w 1536774"/>
                <a:gd name="connsiteY51" fmla="*/ 1343770 h 1391478"/>
                <a:gd name="connsiteX52" fmla="*/ 842838 w 1536774"/>
                <a:gd name="connsiteY52" fmla="*/ 1367624 h 1391478"/>
                <a:gd name="connsiteX53" fmla="*/ 890546 w 1536774"/>
                <a:gd name="connsiteY53" fmla="*/ 1391478 h 1391478"/>
                <a:gd name="connsiteX54" fmla="*/ 970059 w 1536774"/>
                <a:gd name="connsiteY54" fmla="*/ 1383527 h 1391478"/>
                <a:gd name="connsiteX55" fmla="*/ 1001864 w 1536774"/>
                <a:gd name="connsiteY55" fmla="*/ 1375576 h 1391478"/>
                <a:gd name="connsiteX56" fmla="*/ 1057524 w 1536774"/>
                <a:gd name="connsiteY56" fmla="*/ 1319917 h 1391478"/>
                <a:gd name="connsiteX57" fmla="*/ 1081377 w 1536774"/>
                <a:gd name="connsiteY57" fmla="*/ 1288111 h 1391478"/>
                <a:gd name="connsiteX58" fmla="*/ 1097280 w 1536774"/>
                <a:gd name="connsiteY58" fmla="*/ 1264257 h 1391478"/>
                <a:gd name="connsiteX59" fmla="*/ 1121134 w 1536774"/>
                <a:gd name="connsiteY59" fmla="*/ 1232452 h 1391478"/>
                <a:gd name="connsiteX60" fmla="*/ 1144988 w 1536774"/>
                <a:gd name="connsiteY60" fmla="*/ 1216550 h 1391478"/>
                <a:gd name="connsiteX61" fmla="*/ 1168842 w 1536774"/>
                <a:gd name="connsiteY61" fmla="*/ 1184744 h 1391478"/>
                <a:gd name="connsiteX62" fmla="*/ 1184744 w 1536774"/>
                <a:gd name="connsiteY62" fmla="*/ 1160890 h 1391478"/>
                <a:gd name="connsiteX63" fmla="*/ 1208598 w 1536774"/>
                <a:gd name="connsiteY63" fmla="*/ 1137037 h 1391478"/>
                <a:gd name="connsiteX64" fmla="*/ 1240404 w 1536774"/>
                <a:gd name="connsiteY64" fmla="*/ 1081377 h 1391478"/>
                <a:gd name="connsiteX65" fmla="*/ 1248355 w 1536774"/>
                <a:gd name="connsiteY65" fmla="*/ 1057524 h 1391478"/>
                <a:gd name="connsiteX66" fmla="*/ 1264257 w 1536774"/>
                <a:gd name="connsiteY66" fmla="*/ 1025718 h 1391478"/>
                <a:gd name="connsiteX67" fmla="*/ 1272209 w 1536774"/>
                <a:gd name="connsiteY67" fmla="*/ 1001864 h 1391478"/>
                <a:gd name="connsiteX68" fmla="*/ 1296063 w 1536774"/>
                <a:gd name="connsiteY68" fmla="*/ 993913 h 1391478"/>
                <a:gd name="connsiteX69" fmla="*/ 1343771 w 1536774"/>
                <a:gd name="connsiteY69" fmla="*/ 954157 h 1391478"/>
                <a:gd name="connsiteX70" fmla="*/ 1375576 w 1536774"/>
                <a:gd name="connsiteY70" fmla="*/ 930303 h 1391478"/>
                <a:gd name="connsiteX71" fmla="*/ 1415332 w 1536774"/>
                <a:gd name="connsiteY71" fmla="*/ 914400 h 1391478"/>
                <a:gd name="connsiteX72" fmla="*/ 1494845 w 1536774"/>
                <a:gd name="connsiteY72" fmla="*/ 890546 h 1391478"/>
                <a:gd name="connsiteX73" fmla="*/ 1518699 w 1536774"/>
                <a:gd name="connsiteY73" fmla="*/ 874644 h 1391478"/>
                <a:gd name="connsiteX74" fmla="*/ 1526651 w 1536774"/>
                <a:gd name="connsiteY74" fmla="*/ 771277 h 1391478"/>
                <a:gd name="connsiteX75" fmla="*/ 1510748 w 1536774"/>
                <a:gd name="connsiteY75" fmla="*/ 620202 h 1391478"/>
                <a:gd name="connsiteX76" fmla="*/ 1494845 w 1536774"/>
                <a:gd name="connsiteY76" fmla="*/ 564543 h 1391478"/>
                <a:gd name="connsiteX77" fmla="*/ 1423284 w 1536774"/>
                <a:gd name="connsiteY77" fmla="*/ 485030 h 1391478"/>
                <a:gd name="connsiteX78" fmla="*/ 1399430 w 1536774"/>
                <a:gd name="connsiteY78" fmla="*/ 477078 h 1391478"/>
                <a:gd name="connsiteX79" fmla="*/ 1327868 w 1536774"/>
                <a:gd name="connsiteY79" fmla="*/ 437322 h 1391478"/>
                <a:gd name="connsiteX80" fmla="*/ 1280160 w 1536774"/>
                <a:gd name="connsiteY80" fmla="*/ 405517 h 1391478"/>
                <a:gd name="connsiteX81" fmla="*/ 1232452 w 1536774"/>
                <a:gd name="connsiteY81" fmla="*/ 373711 h 1391478"/>
                <a:gd name="connsiteX82" fmla="*/ 1152939 w 1536774"/>
                <a:gd name="connsiteY82" fmla="*/ 373711 h 1391478"/>
                <a:gd name="connsiteX83" fmla="*/ 1137037 w 1536774"/>
                <a:gd name="connsiteY83" fmla="*/ 326004 h 1391478"/>
                <a:gd name="connsiteX84" fmla="*/ 1121134 w 1536774"/>
                <a:gd name="connsiteY84" fmla="*/ 302150 h 1391478"/>
                <a:gd name="connsiteX85" fmla="*/ 1073426 w 1536774"/>
                <a:gd name="connsiteY85" fmla="*/ 278296 h 1391478"/>
                <a:gd name="connsiteX86" fmla="*/ 1049572 w 1536774"/>
                <a:gd name="connsiteY86" fmla="*/ 286247 h 1391478"/>
                <a:gd name="connsiteX87" fmla="*/ 1017767 w 1536774"/>
                <a:gd name="connsiteY87" fmla="*/ 294198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36774" h="1391478">
                  <a:moveTo>
                    <a:pt x="1073426" y="278296"/>
                  </a:moveTo>
                  <a:cubicBezTo>
                    <a:pt x="1035706" y="264151"/>
                    <a:pt x="953395" y="253300"/>
                    <a:pt x="922351" y="206734"/>
                  </a:cubicBezTo>
                  <a:cubicBezTo>
                    <a:pt x="917702" y="199760"/>
                    <a:pt x="918148" y="190377"/>
                    <a:pt x="914400" y="182880"/>
                  </a:cubicBezTo>
                  <a:cubicBezTo>
                    <a:pt x="910126" y="174333"/>
                    <a:pt x="903798" y="166977"/>
                    <a:pt x="898497" y="159026"/>
                  </a:cubicBezTo>
                  <a:cubicBezTo>
                    <a:pt x="895847" y="151075"/>
                    <a:pt x="895418" y="141992"/>
                    <a:pt x="890546" y="135172"/>
                  </a:cubicBezTo>
                  <a:cubicBezTo>
                    <a:pt x="857385" y="88747"/>
                    <a:pt x="867773" y="116696"/>
                    <a:pt x="834887" y="87464"/>
                  </a:cubicBezTo>
                  <a:cubicBezTo>
                    <a:pt x="818078" y="72523"/>
                    <a:pt x="803082" y="55659"/>
                    <a:pt x="787179" y="39757"/>
                  </a:cubicBezTo>
                  <a:cubicBezTo>
                    <a:pt x="779228" y="31806"/>
                    <a:pt x="773993" y="19459"/>
                    <a:pt x="763325" y="15903"/>
                  </a:cubicBezTo>
                  <a:lnTo>
                    <a:pt x="715617" y="0"/>
                  </a:lnTo>
                  <a:lnTo>
                    <a:pt x="652007" y="15903"/>
                  </a:lnTo>
                  <a:cubicBezTo>
                    <a:pt x="641405" y="18553"/>
                    <a:pt x="630569" y="20398"/>
                    <a:pt x="620202" y="23854"/>
                  </a:cubicBezTo>
                  <a:cubicBezTo>
                    <a:pt x="612251" y="26504"/>
                    <a:pt x="604407" y="29502"/>
                    <a:pt x="596348" y="31805"/>
                  </a:cubicBezTo>
                  <a:cubicBezTo>
                    <a:pt x="585840" y="34807"/>
                    <a:pt x="574775" y="35920"/>
                    <a:pt x="564543" y="39757"/>
                  </a:cubicBezTo>
                  <a:cubicBezTo>
                    <a:pt x="549434" y="45423"/>
                    <a:pt x="503108" y="71917"/>
                    <a:pt x="492981" y="79513"/>
                  </a:cubicBezTo>
                  <a:cubicBezTo>
                    <a:pt x="448214" y="113089"/>
                    <a:pt x="487940" y="100457"/>
                    <a:pt x="437322" y="151075"/>
                  </a:cubicBezTo>
                  <a:cubicBezTo>
                    <a:pt x="406711" y="181686"/>
                    <a:pt x="419706" y="165573"/>
                    <a:pt x="397565" y="198783"/>
                  </a:cubicBezTo>
                  <a:cubicBezTo>
                    <a:pt x="394915" y="206734"/>
                    <a:pt x="393362" y="215140"/>
                    <a:pt x="389614" y="222637"/>
                  </a:cubicBezTo>
                  <a:cubicBezTo>
                    <a:pt x="385340" y="231184"/>
                    <a:pt x="374505" y="236967"/>
                    <a:pt x="373711" y="246490"/>
                  </a:cubicBezTo>
                  <a:cubicBezTo>
                    <a:pt x="371718" y="270408"/>
                    <a:pt x="376956" y="294517"/>
                    <a:pt x="381663" y="318052"/>
                  </a:cubicBezTo>
                  <a:cubicBezTo>
                    <a:pt x="384950" y="334489"/>
                    <a:pt x="388267" y="351813"/>
                    <a:pt x="397565" y="365760"/>
                  </a:cubicBezTo>
                  <a:lnTo>
                    <a:pt x="429371" y="413468"/>
                  </a:lnTo>
                  <a:cubicBezTo>
                    <a:pt x="432021" y="421419"/>
                    <a:pt x="437322" y="428941"/>
                    <a:pt x="437322" y="437322"/>
                  </a:cubicBezTo>
                  <a:cubicBezTo>
                    <a:pt x="437322" y="448250"/>
                    <a:pt x="432373" y="458620"/>
                    <a:pt x="429371" y="469127"/>
                  </a:cubicBezTo>
                  <a:cubicBezTo>
                    <a:pt x="425103" y="484063"/>
                    <a:pt x="418422" y="506511"/>
                    <a:pt x="405517" y="516835"/>
                  </a:cubicBezTo>
                  <a:cubicBezTo>
                    <a:pt x="398972" y="522071"/>
                    <a:pt x="389614" y="522136"/>
                    <a:pt x="381663" y="524786"/>
                  </a:cubicBezTo>
                  <a:cubicBezTo>
                    <a:pt x="373712" y="530087"/>
                    <a:pt x="367347" y="540093"/>
                    <a:pt x="357809" y="540689"/>
                  </a:cubicBezTo>
                  <a:cubicBezTo>
                    <a:pt x="266502" y="546395"/>
                    <a:pt x="277226" y="547926"/>
                    <a:pt x="230588" y="516835"/>
                  </a:cubicBezTo>
                  <a:cubicBezTo>
                    <a:pt x="225287" y="508884"/>
                    <a:pt x="222026" y="499099"/>
                    <a:pt x="214685" y="492981"/>
                  </a:cubicBezTo>
                  <a:cubicBezTo>
                    <a:pt x="201583" y="482062"/>
                    <a:pt x="175599" y="474651"/>
                    <a:pt x="159026" y="469127"/>
                  </a:cubicBezTo>
                  <a:cubicBezTo>
                    <a:pt x="151534" y="471000"/>
                    <a:pt x="112704" y="479843"/>
                    <a:pt x="103367" y="485030"/>
                  </a:cubicBezTo>
                  <a:cubicBezTo>
                    <a:pt x="60567" y="508808"/>
                    <a:pt x="60781" y="511713"/>
                    <a:pt x="31805" y="540689"/>
                  </a:cubicBezTo>
                  <a:cubicBezTo>
                    <a:pt x="29155" y="548640"/>
                    <a:pt x="27156" y="556839"/>
                    <a:pt x="23854" y="564543"/>
                  </a:cubicBezTo>
                  <a:cubicBezTo>
                    <a:pt x="19185" y="575438"/>
                    <a:pt x="12113" y="585250"/>
                    <a:pt x="7951" y="596348"/>
                  </a:cubicBezTo>
                  <a:cubicBezTo>
                    <a:pt x="4114" y="606580"/>
                    <a:pt x="2650" y="617551"/>
                    <a:pt x="0" y="628153"/>
                  </a:cubicBezTo>
                  <a:cubicBezTo>
                    <a:pt x="15286" y="842166"/>
                    <a:pt x="-6580" y="665438"/>
                    <a:pt x="23854" y="787179"/>
                  </a:cubicBezTo>
                  <a:cubicBezTo>
                    <a:pt x="25727" y="794671"/>
                    <a:pt x="34570" y="833501"/>
                    <a:pt x="39757" y="842838"/>
                  </a:cubicBezTo>
                  <a:cubicBezTo>
                    <a:pt x="76078" y="908215"/>
                    <a:pt x="61029" y="872957"/>
                    <a:pt x="103367" y="922351"/>
                  </a:cubicBezTo>
                  <a:cubicBezTo>
                    <a:pt x="109586" y="929607"/>
                    <a:pt x="113152" y="938864"/>
                    <a:pt x="119270" y="946205"/>
                  </a:cubicBezTo>
                  <a:cubicBezTo>
                    <a:pt x="126469" y="954844"/>
                    <a:pt x="135806" y="961521"/>
                    <a:pt x="143124" y="970059"/>
                  </a:cubicBezTo>
                  <a:cubicBezTo>
                    <a:pt x="151748" y="980121"/>
                    <a:pt x="159275" y="991080"/>
                    <a:pt x="166977" y="1001864"/>
                  </a:cubicBezTo>
                  <a:cubicBezTo>
                    <a:pt x="172531" y="1009640"/>
                    <a:pt x="175688" y="1019425"/>
                    <a:pt x="182880" y="1025718"/>
                  </a:cubicBezTo>
                  <a:cubicBezTo>
                    <a:pt x="249734" y="1084216"/>
                    <a:pt x="207118" y="1041814"/>
                    <a:pt x="254442" y="1065475"/>
                  </a:cubicBezTo>
                  <a:cubicBezTo>
                    <a:pt x="273461" y="1074984"/>
                    <a:pt x="279588" y="1088040"/>
                    <a:pt x="302150" y="1089329"/>
                  </a:cubicBezTo>
                  <a:cubicBezTo>
                    <a:pt x="386867" y="1094170"/>
                    <a:pt x="471777" y="1094630"/>
                    <a:pt x="556591" y="1097280"/>
                  </a:cubicBezTo>
                  <a:cubicBezTo>
                    <a:pt x="577795" y="1099930"/>
                    <a:pt x="599199" y="1101293"/>
                    <a:pt x="620202" y="1105231"/>
                  </a:cubicBezTo>
                  <a:cubicBezTo>
                    <a:pt x="641684" y="1109259"/>
                    <a:pt x="683812" y="1121134"/>
                    <a:pt x="683812" y="1121134"/>
                  </a:cubicBezTo>
                  <a:cubicBezTo>
                    <a:pt x="709020" y="1137940"/>
                    <a:pt x="741759" y="1157514"/>
                    <a:pt x="755374" y="1184744"/>
                  </a:cubicBezTo>
                  <a:cubicBezTo>
                    <a:pt x="760675" y="1195346"/>
                    <a:pt x="765396" y="1206258"/>
                    <a:pt x="771277" y="1216550"/>
                  </a:cubicBezTo>
                  <a:cubicBezTo>
                    <a:pt x="776018" y="1224847"/>
                    <a:pt x="782905" y="1231857"/>
                    <a:pt x="787179" y="1240404"/>
                  </a:cubicBezTo>
                  <a:cubicBezTo>
                    <a:pt x="802659" y="1271362"/>
                    <a:pt x="787790" y="1260379"/>
                    <a:pt x="803082" y="1296063"/>
                  </a:cubicBezTo>
                  <a:cubicBezTo>
                    <a:pt x="806846" y="1304847"/>
                    <a:pt x="814710" y="1311370"/>
                    <a:pt x="818984" y="1319917"/>
                  </a:cubicBezTo>
                  <a:cubicBezTo>
                    <a:pt x="822732" y="1327413"/>
                    <a:pt x="823188" y="1336274"/>
                    <a:pt x="826936" y="1343770"/>
                  </a:cubicBezTo>
                  <a:cubicBezTo>
                    <a:pt x="831210" y="1352317"/>
                    <a:pt x="836081" y="1360867"/>
                    <a:pt x="842838" y="1367624"/>
                  </a:cubicBezTo>
                  <a:cubicBezTo>
                    <a:pt x="858252" y="1383039"/>
                    <a:pt x="871144" y="1385011"/>
                    <a:pt x="890546" y="1391478"/>
                  </a:cubicBezTo>
                  <a:cubicBezTo>
                    <a:pt x="917050" y="1388828"/>
                    <a:pt x="943690" y="1387294"/>
                    <a:pt x="970059" y="1383527"/>
                  </a:cubicBezTo>
                  <a:cubicBezTo>
                    <a:pt x="980877" y="1381982"/>
                    <a:pt x="992311" y="1380883"/>
                    <a:pt x="1001864" y="1375576"/>
                  </a:cubicBezTo>
                  <a:cubicBezTo>
                    <a:pt x="1040733" y="1353982"/>
                    <a:pt x="1036908" y="1348779"/>
                    <a:pt x="1057524" y="1319917"/>
                  </a:cubicBezTo>
                  <a:cubicBezTo>
                    <a:pt x="1065227" y="1309133"/>
                    <a:pt x="1073674" y="1298895"/>
                    <a:pt x="1081377" y="1288111"/>
                  </a:cubicBezTo>
                  <a:cubicBezTo>
                    <a:pt x="1086931" y="1280335"/>
                    <a:pt x="1091725" y="1272033"/>
                    <a:pt x="1097280" y="1264257"/>
                  </a:cubicBezTo>
                  <a:cubicBezTo>
                    <a:pt x="1104983" y="1253473"/>
                    <a:pt x="1111763" y="1241823"/>
                    <a:pt x="1121134" y="1232452"/>
                  </a:cubicBezTo>
                  <a:cubicBezTo>
                    <a:pt x="1127891" y="1225695"/>
                    <a:pt x="1137037" y="1221851"/>
                    <a:pt x="1144988" y="1216550"/>
                  </a:cubicBezTo>
                  <a:cubicBezTo>
                    <a:pt x="1152939" y="1205948"/>
                    <a:pt x="1161139" y="1195528"/>
                    <a:pt x="1168842" y="1184744"/>
                  </a:cubicBezTo>
                  <a:cubicBezTo>
                    <a:pt x="1174396" y="1176968"/>
                    <a:pt x="1178626" y="1168231"/>
                    <a:pt x="1184744" y="1160890"/>
                  </a:cubicBezTo>
                  <a:cubicBezTo>
                    <a:pt x="1191943" y="1152252"/>
                    <a:pt x="1201399" y="1145675"/>
                    <a:pt x="1208598" y="1137037"/>
                  </a:cubicBezTo>
                  <a:cubicBezTo>
                    <a:pt x="1220342" y="1122945"/>
                    <a:pt x="1233541" y="1097389"/>
                    <a:pt x="1240404" y="1081377"/>
                  </a:cubicBezTo>
                  <a:cubicBezTo>
                    <a:pt x="1243705" y="1073674"/>
                    <a:pt x="1245054" y="1065227"/>
                    <a:pt x="1248355" y="1057524"/>
                  </a:cubicBezTo>
                  <a:cubicBezTo>
                    <a:pt x="1253024" y="1046629"/>
                    <a:pt x="1259588" y="1036613"/>
                    <a:pt x="1264257" y="1025718"/>
                  </a:cubicBezTo>
                  <a:cubicBezTo>
                    <a:pt x="1267559" y="1018014"/>
                    <a:pt x="1266282" y="1007791"/>
                    <a:pt x="1272209" y="1001864"/>
                  </a:cubicBezTo>
                  <a:cubicBezTo>
                    <a:pt x="1278136" y="995938"/>
                    <a:pt x="1288112" y="996563"/>
                    <a:pt x="1296063" y="993913"/>
                  </a:cubicBezTo>
                  <a:cubicBezTo>
                    <a:pt x="1333190" y="956786"/>
                    <a:pt x="1305023" y="981834"/>
                    <a:pt x="1343771" y="954157"/>
                  </a:cubicBezTo>
                  <a:cubicBezTo>
                    <a:pt x="1354555" y="946454"/>
                    <a:pt x="1363992" y="936739"/>
                    <a:pt x="1375576" y="930303"/>
                  </a:cubicBezTo>
                  <a:cubicBezTo>
                    <a:pt x="1388053" y="923371"/>
                    <a:pt x="1401918" y="919278"/>
                    <a:pt x="1415332" y="914400"/>
                  </a:cubicBezTo>
                  <a:cubicBezTo>
                    <a:pt x="1457921" y="898913"/>
                    <a:pt x="1456873" y="900039"/>
                    <a:pt x="1494845" y="890546"/>
                  </a:cubicBezTo>
                  <a:cubicBezTo>
                    <a:pt x="1502796" y="885245"/>
                    <a:pt x="1511942" y="881401"/>
                    <a:pt x="1518699" y="874644"/>
                  </a:cubicBezTo>
                  <a:cubicBezTo>
                    <a:pt x="1550988" y="842356"/>
                    <a:pt x="1531065" y="822032"/>
                    <a:pt x="1526651" y="771277"/>
                  </a:cubicBezTo>
                  <a:cubicBezTo>
                    <a:pt x="1519839" y="692941"/>
                    <a:pt x="1523271" y="682821"/>
                    <a:pt x="1510748" y="620202"/>
                  </a:cubicBezTo>
                  <a:cubicBezTo>
                    <a:pt x="1509049" y="611704"/>
                    <a:pt x="1499899" y="574651"/>
                    <a:pt x="1494845" y="564543"/>
                  </a:cubicBezTo>
                  <a:cubicBezTo>
                    <a:pt x="1482618" y="540089"/>
                    <a:pt x="1435651" y="489153"/>
                    <a:pt x="1423284" y="485030"/>
                  </a:cubicBezTo>
                  <a:cubicBezTo>
                    <a:pt x="1415333" y="482379"/>
                    <a:pt x="1406757" y="481148"/>
                    <a:pt x="1399430" y="477078"/>
                  </a:cubicBezTo>
                  <a:cubicBezTo>
                    <a:pt x="1317412" y="431512"/>
                    <a:pt x="1381841" y="455312"/>
                    <a:pt x="1327868" y="437322"/>
                  </a:cubicBezTo>
                  <a:cubicBezTo>
                    <a:pt x="1311965" y="426720"/>
                    <a:pt x="1293675" y="419032"/>
                    <a:pt x="1280160" y="405517"/>
                  </a:cubicBezTo>
                  <a:cubicBezTo>
                    <a:pt x="1250379" y="375736"/>
                    <a:pt x="1266974" y="385219"/>
                    <a:pt x="1232452" y="373711"/>
                  </a:cubicBezTo>
                  <a:cubicBezTo>
                    <a:pt x="1222086" y="375439"/>
                    <a:pt x="1167767" y="391010"/>
                    <a:pt x="1152939" y="373711"/>
                  </a:cubicBezTo>
                  <a:cubicBezTo>
                    <a:pt x="1142030" y="360984"/>
                    <a:pt x="1146335" y="339951"/>
                    <a:pt x="1137037" y="326004"/>
                  </a:cubicBezTo>
                  <a:cubicBezTo>
                    <a:pt x="1131736" y="318053"/>
                    <a:pt x="1127891" y="308907"/>
                    <a:pt x="1121134" y="302150"/>
                  </a:cubicBezTo>
                  <a:cubicBezTo>
                    <a:pt x="1105719" y="286735"/>
                    <a:pt x="1092828" y="284763"/>
                    <a:pt x="1073426" y="278296"/>
                  </a:cubicBezTo>
                  <a:cubicBezTo>
                    <a:pt x="1065475" y="280946"/>
                    <a:pt x="1056546" y="281598"/>
                    <a:pt x="1049572" y="286247"/>
                  </a:cubicBezTo>
                  <a:cubicBezTo>
                    <a:pt x="1018022" y="307280"/>
                    <a:pt x="1032594" y="323854"/>
                    <a:pt x="1017767" y="294198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66715" y="2735249"/>
              <a:ext cx="607796" cy="621526"/>
            </a:xfrm>
            <a:custGeom>
              <a:avLst/>
              <a:gdLst>
                <a:gd name="connsiteX0" fmla="*/ 1073426 w 1536774"/>
                <a:gd name="connsiteY0" fmla="*/ 278296 h 1391478"/>
                <a:gd name="connsiteX1" fmla="*/ 922351 w 1536774"/>
                <a:gd name="connsiteY1" fmla="*/ 206734 h 1391478"/>
                <a:gd name="connsiteX2" fmla="*/ 914400 w 1536774"/>
                <a:gd name="connsiteY2" fmla="*/ 182880 h 1391478"/>
                <a:gd name="connsiteX3" fmla="*/ 898497 w 1536774"/>
                <a:gd name="connsiteY3" fmla="*/ 159026 h 1391478"/>
                <a:gd name="connsiteX4" fmla="*/ 890546 w 1536774"/>
                <a:gd name="connsiteY4" fmla="*/ 135172 h 1391478"/>
                <a:gd name="connsiteX5" fmla="*/ 834887 w 1536774"/>
                <a:gd name="connsiteY5" fmla="*/ 87464 h 1391478"/>
                <a:gd name="connsiteX6" fmla="*/ 787179 w 1536774"/>
                <a:gd name="connsiteY6" fmla="*/ 39757 h 1391478"/>
                <a:gd name="connsiteX7" fmla="*/ 763325 w 1536774"/>
                <a:gd name="connsiteY7" fmla="*/ 15903 h 1391478"/>
                <a:gd name="connsiteX8" fmla="*/ 715617 w 1536774"/>
                <a:gd name="connsiteY8" fmla="*/ 0 h 1391478"/>
                <a:gd name="connsiteX9" fmla="*/ 652007 w 1536774"/>
                <a:gd name="connsiteY9" fmla="*/ 15903 h 1391478"/>
                <a:gd name="connsiteX10" fmla="*/ 620202 w 1536774"/>
                <a:gd name="connsiteY10" fmla="*/ 23854 h 1391478"/>
                <a:gd name="connsiteX11" fmla="*/ 596348 w 1536774"/>
                <a:gd name="connsiteY11" fmla="*/ 31805 h 1391478"/>
                <a:gd name="connsiteX12" fmla="*/ 564543 w 1536774"/>
                <a:gd name="connsiteY12" fmla="*/ 39757 h 1391478"/>
                <a:gd name="connsiteX13" fmla="*/ 492981 w 1536774"/>
                <a:gd name="connsiteY13" fmla="*/ 79513 h 1391478"/>
                <a:gd name="connsiteX14" fmla="*/ 437322 w 1536774"/>
                <a:gd name="connsiteY14" fmla="*/ 151075 h 1391478"/>
                <a:gd name="connsiteX15" fmla="*/ 397565 w 1536774"/>
                <a:gd name="connsiteY15" fmla="*/ 198783 h 1391478"/>
                <a:gd name="connsiteX16" fmla="*/ 389614 w 1536774"/>
                <a:gd name="connsiteY16" fmla="*/ 222637 h 1391478"/>
                <a:gd name="connsiteX17" fmla="*/ 373711 w 1536774"/>
                <a:gd name="connsiteY17" fmla="*/ 246490 h 1391478"/>
                <a:gd name="connsiteX18" fmla="*/ 381663 w 1536774"/>
                <a:gd name="connsiteY18" fmla="*/ 318052 h 1391478"/>
                <a:gd name="connsiteX19" fmla="*/ 397565 w 1536774"/>
                <a:gd name="connsiteY19" fmla="*/ 365760 h 1391478"/>
                <a:gd name="connsiteX20" fmla="*/ 429371 w 1536774"/>
                <a:gd name="connsiteY20" fmla="*/ 413468 h 1391478"/>
                <a:gd name="connsiteX21" fmla="*/ 437322 w 1536774"/>
                <a:gd name="connsiteY21" fmla="*/ 437322 h 1391478"/>
                <a:gd name="connsiteX22" fmla="*/ 429371 w 1536774"/>
                <a:gd name="connsiteY22" fmla="*/ 469127 h 1391478"/>
                <a:gd name="connsiteX23" fmla="*/ 405517 w 1536774"/>
                <a:gd name="connsiteY23" fmla="*/ 516835 h 1391478"/>
                <a:gd name="connsiteX24" fmla="*/ 381663 w 1536774"/>
                <a:gd name="connsiteY24" fmla="*/ 524786 h 1391478"/>
                <a:gd name="connsiteX25" fmla="*/ 357809 w 1536774"/>
                <a:gd name="connsiteY25" fmla="*/ 540689 h 1391478"/>
                <a:gd name="connsiteX26" fmla="*/ 230588 w 1536774"/>
                <a:gd name="connsiteY26" fmla="*/ 516835 h 1391478"/>
                <a:gd name="connsiteX27" fmla="*/ 214685 w 1536774"/>
                <a:gd name="connsiteY27" fmla="*/ 492981 h 1391478"/>
                <a:gd name="connsiteX28" fmla="*/ 159026 w 1536774"/>
                <a:gd name="connsiteY28" fmla="*/ 469127 h 1391478"/>
                <a:gd name="connsiteX29" fmla="*/ 103367 w 1536774"/>
                <a:gd name="connsiteY29" fmla="*/ 485030 h 1391478"/>
                <a:gd name="connsiteX30" fmla="*/ 31805 w 1536774"/>
                <a:gd name="connsiteY30" fmla="*/ 540689 h 1391478"/>
                <a:gd name="connsiteX31" fmla="*/ 23854 w 1536774"/>
                <a:gd name="connsiteY31" fmla="*/ 564543 h 1391478"/>
                <a:gd name="connsiteX32" fmla="*/ 7951 w 1536774"/>
                <a:gd name="connsiteY32" fmla="*/ 596348 h 1391478"/>
                <a:gd name="connsiteX33" fmla="*/ 0 w 1536774"/>
                <a:gd name="connsiteY33" fmla="*/ 628153 h 1391478"/>
                <a:gd name="connsiteX34" fmla="*/ 23854 w 1536774"/>
                <a:gd name="connsiteY34" fmla="*/ 787179 h 1391478"/>
                <a:gd name="connsiteX35" fmla="*/ 39757 w 1536774"/>
                <a:gd name="connsiteY35" fmla="*/ 842838 h 1391478"/>
                <a:gd name="connsiteX36" fmla="*/ 103367 w 1536774"/>
                <a:gd name="connsiteY36" fmla="*/ 922351 h 1391478"/>
                <a:gd name="connsiteX37" fmla="*/ 119270 w 1536774"/>
                <a:gd name="connsiteY37" fmla="*/ 946205 h 1391478"/>
                <a:gd name="connsiteX38" fmla="*/ 143124 w 1536774"/>
                <a:gd name="connsiteY38" fmla="*/ 970059 h 1391478"/>
                <a:gd name="connsiteX39" fmla="*/ 166977 w 1536774"/>
                <a:gd name="connsiteY39" fmla="*/ 1001864 h 1391478"/>
                <a:gd name="connsiteX40" fmla="*/ 182880 w 1536774"/>
                <a:gd name="connsiteY40" fmla="*/ 1025718 h 1391478"/>
                <a:gd name="connsiteX41" fmla="*/ 254442 w 1536774"/>
                <a:gd name="connsiteY41" fmla="*/ 1065475 h 1391478"/>
                <a:gd name="connsiteX42" fmla="*/ 302150 w 1536774"/>
                <a:gd name="connsiteY42" fmla="*/ 1089329 h 1391478"/>
                <a:gd name="connsiteX43" fmla="*/ 556591 w 1536774"/>
                <a:gd name="connsiteY43" fmla="*/ 1097280 h 1391478"/>
                <a:gd name="connsiteX44" fmla="*/ 620202 w 1536774"/>
                <a:gd name="connsiteY44" fmla="*/ 1105231 h 1391478"/>
                <a:gd name="connsiteX45" fmla="*/ 683812 w 1536774"/>
                <a:gd name="connsiteY45" fmla="*/ 1121134 h 1391478"/>
                <a:gd name="connsiteX46" fmla="*/ 755374 w 1536774"/>
                <a:gd name="connsiteY46" fmla="*/ 1184744 h 1391478"/>
                <a:gd name="connsiteX47" fmla="*/ 771277 w 1536774"/>
                <a:gd name="connsiteY47" fmla="*/ 1216550 h 1391478"/>
                <a:gd name="connsiteX48" fmla="*/ 787179 w 1536774"/>
                <a:gd name="connsiteY48" fmla="*/ 1240404 h 1391478"/>
                <a:gd name="connsiteX49" fmla="*/ 803082 w 1536774"/>
                <a:gd name="connsiteY49" fmla="*/ 1296063 h 1391478"/>
                <a:gd name="connsiteX50" fmla="*/ 818984 w 1536774"/>
                <a:gd name="connsiteY50" fmla="*/ 1319917 h 1391478"/>
                <a:gd name="connsiteX51" fmla="*/ 826936 w 1536774"/>
                <a:gd name="connsiteY51" fmla="*/ 1343770 h 1391478"/>
                <a:gd name="connsiteX52" fmla="*/ 842838 w 1536774"/>
                <a:gd name="connsiteY52" fmla="*/ 1367624 h 1391478"/>
                <a:gd name="connsiteX53" fmla="*/ 890546 w 1536774"/>
                <a:gd name="connsiteY53" fmla="*/ 1391478 h 1391478"/>
                <a:gd name="connsiteX54" fmla="*/ 970059 w 1536774"/>
                <a:gd name="connsiteY54" fmla="*/ 1383527 h 1391478"/>
                <a:gd name="connsiteX55" fmla="*/ 1001864 w 1536774"/>
                <a:gd name="connsiteY55" fmla="*/ 1375576 h 1391478"/>
                <a:gd name="connsiteX56" fmla="*/ 1057524 w 1536774"/>
                <a:gd name="connsiteY56" fmla="*/ 1319917 h 1391478"/>
                <a:gd name="connsiteX57" fmla="*/ 1081377 w 1536774"/>
                <a:gd name="connsiteY57" fmla="*/ 1288111 h 1391478"/>
                <a:gd name="connsiteX58" fmla="*/ 1097280 w 1536774"/>
                <a:gd name="connsiteY58" fmla="*/ 1264257 h 1391478"/>
                <a:gd name="connsiteX59" fmla="*/ 1121134 w 1536774"/>
                <a:gd name="connsiteY59" fmla="*/ 1232452 h 1391478"/>
                <a:gd name="connsiteX60" fmla="*/ 1144988 w 1536774"/>
                <a:gd name="connsiteY60" fmla="*/ 1216550 h 1391478"/>
                <a:gd name="connsiteX61" fmla="*/ 1168842 w 1536774"/>
                <a:gd name="connsiteY61" fmla="*/ 1184744 h 1391478"/>
                <a:gd name="connsiteX62" fmla="*/ 1184744 w 1536774"/>
                <a:gd name="connsiteY62" fmla="*/ 1160890 h 1391478"/>
                <a:gd name="connsiteX63" fmla="*/ 1208598 w 1536774"/>
                <a:gd name="connsiteY63" fmla="*/ 1137037 h 1391478"/>
                <a:gd name="connsiteX64" fmla="*/ 1240404 w 1536774"/>
                <a:gd name="connsiteY64" fmla="*/ 1081377 h 1391478"/>
                <a:gd name="connsiteX65" fmla="*/ 1248355 w 1536774"/>
                <a:gd name="connsiteY65" fmla="*/ 1057524 h 1391478"/>
                <a:gd name="connsiteX66" fmla="*/ 1264257 w 1536774"/>
                <a:gd name="connsiteY66" fmla="*/ 1025718 h 1391478"/>
                <a:gd name="connsiteX67" fmla="*/ 1272209 w 1536774"/>
                <a:gd name="connsiteY67" fmla="*/ 1001864 h 1391478"/>
                <a:gd name="connsiteX68" fmla="*/ 1296063 w 1536774"/>
                <a:gd name="connsiteY68" fmla="*/ 993913 h 1391478"/>
                <a:gd name="connsiteX69" fmla="*/ 1343771 w 1536774"/>
                <a:gd name="connsiteY69" fmla="*/ 954157 h 1391478"/>
                <a:gd name="connsiteX70" fmla="*/ 1375576 w 1536774"/>
                <a:gd name="connsiteY70" fmla="*/ 930303 h 1391478"/>
                <a:gd name="connsiteX71" fmla="*/ 1415332 w 1536774"/>
                <a:gd name="connsiteY71" fmla="*/ 914400 h 1391478"/>
                <a:gd name="connsiteX72" fmla="*/ 1494845 w 1536774"/>
                <a:gd name="connsiteY72" fmla="*/ 890546 h 1391478"/>
                <a:gd name="connsiteX73" fmla="*/ 1518699 w 1536774"/>
                <a:gd name="connsiteY73" fmla="*/ 874644 h 1391478"/>
                <a:gd name="connsiteX74" fmla="*/ 1526651 w 1536774"/>
                <a:gd name="connsiteY74" fmla="*/ 771277 h 1391478"/>
                <a:gd name="connsiteX75" fmla="*/ 1510748 w 1536774"/>
                <a:gd name="connsiteY75" fmla="*/ 620202 h 1391478"/>
                <a:gd name="connsiteX76" fmla="*/ 1494845 w 1536774"/>
                <a:gd name="connsiteY76" fmla="*/ 564543 h 1391478"/>
                <a:gd name="connsiteX77" fmla="*/ 1423284 w 1536774"/>
                <a:gd name="connsiteY77" fmla="*/ 485030 h 1391478"/>
                <a:gd name="connsiteX78" fmla="*/ 1399430 w 1536774"/>
                <a:gd name="connsiteY78" fmla="*/ 477078 h 1391478"/>
                <a:gd name="connsiteX79" fmla="*/ 1327868 w 1536774"/>
                <a:gd name="connsiteY79" fmla="*/ 437322 h 1391478"/>
                <a:gd name="connsiteX80" fmla="*/ 1280160 w 1536774"/>
                <a:gd name="connsiteY80" fmla="*/ 405517 h 1391478"/>
                <a:gd name="connsiteX81" fmla="*/ 1232452 w 1536774"/>
                <a:gd name="connsiteY81" fmla="*/ 373711 h 1391478"/>
                <a:gd name="connsiteX82" fmla="*/ 1152939 w 1536774"/>
                <a:gd name="connsiteY82" fmla="*/ 373711 h 1391478"/>
                <a:gd name="connsiteX83" fmla="*/ 1137037 w 1536774"/>
                <a:gd name="connsiteY83" fmla="*/ 326004 h 1391478"/>
                <a:gd name="connsiteX84" fmla="*/ 1121134 w 1536774"/>
                <a:gd name="connsiteY84" fmla="*/ 302150 h 1391478"/>
                <a:gd name="connsiteX85" fmla="*/ 1073426 w 1536774"/>
                <a:gd name="connsiteY85" fmla="*/ 278296 h 1391478"/>
                <a:gd name="connsiteX86" fmla="*/ 1049572 w 1536774"/>
                <a:gd name="connsiteY86" fmla="*/ 286247 h 1391478"/>
                <a:gd name="connsiteX87" fmla="*/ 1017767 w 1536774"/>
                <a:gd name="connsiteY87" fmla="*/ 294198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36774" h="1391478">
                  <a:moveTo>
                    <a:pt x="1073426" y="278296"/>
                  </a:moveTo>
                  <a:cubicBezTo>
                    <a:pt x="1035706" y="264151"/>
                    <a:pt x="953395" y="253300"/>
                    <a:pt x="922351" y="206734"/>
                  </a:cubicBezTo>
                  <a:cubicBezTo>
                    <a:pt x="917702" y="199760"/>
                    <a:pt x="918148" y="190377"/>
                    <a:pt x="914400" y="182880"/>
                  </a:cubicBezTo>
                  <a:cubicBezTo>
                    <a:pt x="910126" y="174333"/>
                    <a:pt x="903798" y="166977"/>
                    <a:pt x="898497" y="159026"/>
                  </a:cubicBezTo>
                  <a:cubicBezTo>
                    <a:pt x="895847" y="151075"/>
                    <a:pt x="895418" y="141992"/>
                    <a:pt x="890546" y="135172"/>
                  </a:cubicBezTo>
                  <a:cubicBezTo>
                    <a:pt x="857385" y="88747"/>
                    <a:pt x="867773" y="116696"/>
                    <a:pt x="834887" y="87464"/>
                  </a:cubicBezTo>
                  <a:cubicBezTo>
                    <a:pt x="818078" y="72523"/>
                    <a:pt x="803082" y="55659"/>
                    <a:pt x="787179" y="39757"/>
                  </a:cubicBezTo>
                  <a:cubicBezTo>
                    <a:pt x="779228" y="31806"/>
                    <a:pt x="773993" y="19459"/>
                    <a:pt x="763325" y="15903"/>
                  </a:cubicBezTo>
                  <a:lnTo>
                    <a:pt x="715617" y="0"/>
                  </a:lnTo>
                  <a:lnTo>
                    <a:pt x="652007" y="15903"/>
                  </a:lnTo>
                  <a:cubicBezTo>
                    <a:pt x="641405" y="18553"/>
                    <a:pt x="630569" y="20398"/>
                    <a:pt x="620202" y="23854"/>
                  </a:cubicBezTo>
                  <a:cubicBezTo>
                    <a:pt x="612251" y="26504"/>
                    <a:pt x="604407" y="29502"/>
                    <a:pt x="596348" y="31805"/>
                  </a:cubicBezTo>
                  <a:cubicBezTo>
                    <a:pt x="585840" y="34807"/>
                    <a:pt x="574775" y="35920"/>
                    <a:pt x="564543" y="39757"/>
                  </a:cubicBezTo>
                  <a:cubicBezTo>
                    <a:pt x="549434" y="45423"/>
                    <a:pt x="503108" y="71917"/>
                    <a:pt x="492981" y="79513"/>
                  </a:cubicBezTo>
                  <a:cubicBezTo>
                    <a:pt x="448214" y="113089"/>
                    <a:pt x="487940" y="100457"/>
                    <a:pt x="437322" y="151075"/>
                  </a:cubicBezTo>
                  <a:cubicBezTo>
                    <a:pt x="406711" y="181686"/>
                    <a:pt x="419706" y="165573"/>
                    <a:pt x="397565" y="198783"/>
                  </a:cubicBezTo>
                  <a:cubicBezTo>
                    <a:pt x="394915" y="206734"/>
                    <a:pt x="393362" y="215140"/>
                    <a:pt x="389614" y="222637"/>
                  </a:cubicBezTo>
                  <a:cubicBezTo>
                    <a:pt x="385340" y="231184"/>
                    <a:pt x="374505" y="236967"/>
                    <a:pt x="373711" y="246490"/>
                  </a:cubicBezTo>
                  <a:cubicBezTo>
                    <a:pt x="371718" y="270408"/>
                    <a:pt x="376956" y="294517"/>
                    <a:pt x="381663" y="318052"/>
                  </a:cubicBezTo>
                  <a:cubicBezTo>
                    <a:pt x="384950" y="334489"/>
                    <a:pt x="388267" y="351813"/>
                    <a:pt x="397565" y="365760"/>
                  </a:cubicBezTo>
                  <a:lnTo>
                    <a:pt x="429371" y="413468"/>
                  </a:lnTo>
                  <a:cubicBezTo>
                    <a:pt x="432021" y="421419"/>
                    <a:pt x="437322" y="428941"/>
                    <a:pt x="437322" y="437322"/>
                  </a:cubicBezTo>
                  <a:cubicBezTo>
                    <a:pt x="437322" y="448250"/>
                    <a:pt x="432373" y="458620"/>
                    <a:pt x="429371" y="469127"/>
                  </a:cubicBezTo>
                  <a:cubicBezTo>
                    <a:pt x="425103" y="484063"/>
                    <a:pt x="418422" y="506511"/>
                    <a:pt x="405517" y="516835"/>
                  </a:cubicBezTo>
                  <a:cubicBezTo>
                    <a:pt x="398972" y="522071"/>
                    <a:pt x="389614" y="522136"/>
                    <a:pt x="381663" y="524786"/>
                  </a:cubicBezTo>
                  <a:cubicBezTo>
                    <a:pt x="373712" y="530087"/>
                    <a:pt x="367347" y="540093"/>
                    <a:pt x="357809" y="540689"/>
                  </a:cubicBezTo>
                  <a:cubicBezTo>
                    <a:pt x="266502" y="546395"/>
                    <a:pt x="277226" y="547926"/>
                    <a:pt x="230588" y="516835"/>
                  </a:cubicBezTo>
                  <a:cubicBezTo>
                    <a:pt x="225287" y="508884"/>
                    <a:pt x="222026" y="499099"/>
                    <a:pt x="214685" y="492981"/>
                  </a:cubicBezTo>
                  <a:cubicBezTo>
                    <a:pt x="201583" y="482062"/>
                    <a:pt x="175599" y="474651"/>
                    <a:pt x="159026" y="469127"/>
                  </a:cubicBezTo>
                  <a:cubicBezTo>
                    <a:pt x="151534" y="471000"/>
                    <a:pt x="112704" y="479843"/>
                    <a:pt x="103367" y="485030"/>
                  </a:cubicBezTo>
                  <a:cubicBezTo>
                    <a:pt x="60567" y="508808"/>
                    <a:pt x="60781" y="511713"/>
                    <a:pt x="31805" y="540689"/>
                  </a:cubicBezTo>
                  <a:cubicBezTo>
                    <a:pt x="29155" y="548640"/>
                    <a:pt x="27156" y="556839"/>
                    <a:pt x="23854" y="564543"/>
                  </a:cubicBezTo>
                  <a:cubicBezTo>
                    <a:pt x="19185" y="575438"/>
                    <a:pt x="12113" y="585250"/>
                    <a:pt x="7951" y="596348"/>
                  </a:cubicBezTo>
                  <a:cubicBezTo>
                    <a:pt x="4114" y="606580"/>
                    <a:pt x="2650" y="617551"/>
                    <a:pt x="0" y="628153"/>
                  </a:cubicBezTo>
                  <a:cubicBezTo>
                    <a:pt x="15286" y="842166"/>
                    <a:pt x="-6580" y="665438"/>
                    <a:pt x="23854" y="787179"/>
                  </a:cubicBezTo>
                  <a:cubicBezTo>
                    <a:pt x="25727" y="794671"/>
                    <a:pt x="34570" y="833501"/>
                    <a:pt x="39757" y="842838"/>
                  </a:cubicBezTo>
                  <a:cubicBezTo>
                    <a:pt x="76078" y="908215"/>
                    <a:pt x="61029" y="872957"/>
                    <a:pt x="103367" y="922351"/>
                  </a:cubicBezTo>
                  <a:cubicBezTo>
                    <a:pt x="109586" y="929607"/>
                    <a:pt x="113152" y="938864"/>
                    <a:pt x="119270" y="946205"/>
                  </a:cubicBezTo>
                  <a:cubicBezTo>
                    <a:pt x="126469" y="954844"/>
                    <a:pt x="135806" y="961521"/>
                    <a:pt x="143124" y="970059"/>
                  </a:cubicBezTo>
                  <a:cubicBezTo>
                    <a:pt x="151748" y="980121"/>
                    <a:pt x="159275" y="991080"/>
                    <a:pt x="166977" y="1001864"/>
                  </a:cubicBezTo>
                  <a:cubicBezTo>
                    <a:pt x="172531" y="1009640"/>
                    <a:pt x="175688" y="1019425"/>
                    <a:pt x="182880" y="1025718"/>
                  </a:cubicBezTo>
                  <a:cubicBezTo>
                    <a:pt x="249734" y="1084216"/>
                    <a:pt x="207118" y="1041814"/>
                    <a:pt x="254442" y="1065475"/>
                  </a:cubicBezTo>
                  <a:cubicBezTo>
                    <a:pt x="273461" y="1074984"/>
                    <a:pt x="279588" y="1088040"/>
                    <a:pt x="302150" y="1089329"/>
                  </a:cubicBezTo>
                  <a:cubicBezTo>
                    <a:pt x="386867" y="1094170"/>
                    <a:pt x="471777" y="1094630"/>
                    <a:pt x="556591" y="1097280"/>
                  </a:cubicBezTo>
                  <a:cubicBezTo>
                    <a:pt x="577795" y="1099930"/>
                    <a:pt x="599199" y="1101293"/>
                    <a:pt x="620202" y="1105231"/>
                  </a:cubicBezTo>
                  <a:cubicBezTo>
                    <a:pt x="641684" y="1109259"/>
                    <a:pt x="683812" y="1121134"/>
                    <a:pt x="683812" y="1121134"/>
                  </a:cubicBezTo>
                  <a:cubicBezTo>
                    <a:pt x="709020" y="1137940"/>
                    <a:pt x="741759" y="1157514"/>
                    <a:pt x="755374" y="1184744"/>
                  </a:cubicBezTo>
                  <a:cubicBezTo>
                    <a:pt x="760675" y="1195346"/>
                    <a:pt x="765396" y="1206258"/>
                    <a:pt x="771277" y="1216550"/>
                  </a:cubicBezTo>
                  <a:cubicBezTo>
                    <a:pt x="776018" y="1224847"/>
                    <a:pt x="782905" y="1231857"/>
                    <a:pt x="787179" y="1240404"/>
                  </a:cubicBezTo>
                  <a:cubicBezTo>
                    <a:pt x="802659" y="1271362"/>
                    <a:pt x="787790" y="1260379"/>
                    <a:pt x="803082" y="1296063"/>
                  </a:cubicBezTo>
                  <a:cubicBezTo>
                    <a:pt x="806846" y="1304847"/>
                    <a:pt x="814710" y="1311370"/>
                    <a:pt x="818984" y="1319917"/>
                  </a:cubicBezTo>
                  <a:cubicBezTo>
                    <a:pt x="822732" y="1327413"/>
                    <a:pt x="823188" y="1336274"/>
                    <a:pt x="826936" y="1343770"/>
                  </a:cubicBezTo>
                  <a:cubicBezTo>
                    <a:pt x="831210" y="1352317"/>
                    <a:pt x="836081" y="1360867"/>
                    <a:pt x="842838" y="1367624"/>
                  </a:cubicBezTo>
                  <a:cubicBezTo>
                    <a:pt x="858252" y="1383039"/>
                    <a:pt x="871144" y="1385011"/>
                    <a:pt x="890546" y="1391478"/>
                  </a:cubicBezTo>
                  <a:cubicBezTo>
                    <a:pt x="917050" y="1388828"/>
                    <a:pt x="943690" y="1387294"/>
                    <a:pt x="970059" y="1383527"/>
                  </a:cubicBezTo>
                  <a:cubicBezTo>
                    <a:pt x="980877" y="1381982"/>
                    <a:pt x="992311" y="1380883"/>
                    <a:pt x="1001864" y="1375576"/>
                  </a:cubicBezTo>
                  <a:cubicBezTo>
                    <a:pt x="1040733" y="1353982"/>
                    <a:pt x="1036908" y="1348779"/>
                    <a:pt x="1057524" y="1319917"/>
                  </a:cubicBezTo>
                  <a:cubicBezTo>
                    <a:pt x="1065227" y="1309133"/>
                    <a:pt x="1073674" y="1298895"/>
                    <a:pt x="1081377" y="1288111"/>
                  </a:cubicBezTo>
                  <a:cubicBezTo>
                    <a:pt x="1086931" y="1280335"/>
                    <a:pt x="1091725" y="1272033"/>
                    <a:pt x="1097280" y="1264257"/>
                  </a:cubicBezTo>
                  <a:cubicBezTo>
                    <a:pt x="1104983" y="1253473"/>
                    <a:pt x="1111763" y="1241823"/>
                    <a:pt x="1121134" y="1232452"/>
                  </a:cubicBezTo>
                  <a:cubicBezTo>
                    <a:pt x="1127891" y="1225695"/>
                    <a:pt x="1137037" y="1221851"/>
                    <a:pt x="1144988" y="1216550"/>
                  </a:cubicBezTo>
                  <a:cubicBezTo>
                    <a:pt x="1152939" y="1205948"/>
                    <a:pt x="1161139" y="1195528"/>
                    <a:pt x="1168842" y="1184744"/>
                  </a:cubicBezTo>
                  <a:cubicBezTo>
                    <a:pt x="1174396" y="1176968"/>
                    <a:pt x="1178626" y="1168231"/>
                    <a:pt x="1184744" y="1160890"/>
                  </a:cubicBezTo>
                  <a:cubicBezTo>
                    <a:pt x="1191943" y="1152252"/>
                    <a:pt x="1201399" y="1145675"/>
                    <a:pt x="1208598" y="1137037"/>
                  </a:cubicBezTo>
                  <a:cubicBezTo>
                    <a:pt x="1220342" y="1122945"/>
                    <a:pt x="1233541" y="1097389"/>
                    <a:pt x="1240404" y="1081377"/>
                  </a:cubicBezTo>
                  <a:cubicBezTo>
                    <a:pt x="1243705" y="1073674"/>
                    <a:pt x="1245054" y="1065227"/>
                    <a:pt x="1248355" y="1057524"/>
                  </a:cubicBezTo>
                  <a:cubicBezTo>
                    <a:pt x="1253024" y="1046629"/>
                    <a:pt x="1259588" y="1036613"/>
                    <a:pt x="1264257" y="1025718"/>
                  </a:cubicBezTo>
                  <a:cubicBezTo>
                    <a:pt x="1267559" y="1018014"/>
                    <a:pt x="1266282" y="1007791"/>
                    <a:pt x="1272209" y="1001864"/>
                  </a:cubicBezTo>
                  <a:cubicBezTo>
                    <a:pt x="1278136" y="995938"/>
                    <a:pt x="1288112" y="996563"/>
                    <a:pt x="1296063" y="993913"/>
                  </a:cubicBezTo>
                  <a:cubicBezTo>
                    <a:pt x="1333190" y="956786"/>
                    <a:pt x="1305023" y="981834"/>
                    <a:pt x="1343771" y="954157"/>
                  </a:cubicBezTo>
                  <a:cubicBezTo>
                    <a:pt x="1354555" y="946454"/>
                    <a:pt x="1363992" y="936739"/>
                    <a:pt x="1375576" y="930303"/>
                  </a:cubicBezTo>
                  <a:cubicBezTo>
                    <a:pt x="1388053" y="923371"/>
                    <a:pt x="1401918" y="919278"/>
                    <a:pt x="1415332" y="914400"/>
                  </a:cubicBezTo>
                  <a:cubicBezTo>
                    <a:pt x="1457921" y="898913"/>
                    <a:pt x="1456873" y="900039"/>
                    <a:pt x="1494845" y="890546"/>
                  </a:cubicBezTo>
                  <a:cubicBezTo>
                    <a:pt x="1502796" y="885245"/>
                    <a:pt x="1511942" y="881401"/>
                    <a:pt x="1518699" y="874644"/>
                  </a:cubicBezTo>
                  <a:cubicBezTo>
                    <a:pt x="1550988" y="842356"/>
                    <a:pt x="1531065" y="822032"/>
                    <a:pt x="1526651" y="771277"/>
                  </a:cubicBezTo>
                  <a:cubicBezTo>
                    <a:pt x="1519839" y="692941"/>
                    <a:pt x="1523271" y="682821"/>
                    <a:pt x="1510748" y="620202"/>
                  </a:cubicBezTo>
                  <a:cubicBezTo>
                    <a:pt x="1509049" y="611704"/>
                    <a:pt x="1499899" y="574651"/>
                    <a:pt x="1494845" y="564543"/>
                  </a:cubicBezTo>
                  <a:cubicBezTo>
                    <a:pt x="1482618" y="540089"/>
                    <a:pt x="1435651" y="489153"/>
                    <a:pt x="1423284" y="485030"/>
                  </a:cubicBezTo>
                  <a:cubicBezTo>
                    <a:pt x="1415333" y="482379"/>
                    <a:pt x="1406757" y="481148"/>
                    <a:pt x="1399430" y="477078"/>
                  </a:cubicBezTo>
                  <a:cubicBezTo>
                    <a:pt x="1317412" y="431512"/>
                    <a:pt x="1381841" y="455312"/>
                    <a:pt x="1327868" y="437322"/>
                  </a:cubicBezTo>
                  <a:cubicBezTo>
                    <a:pt x="1311965" y="426720"/>
                    <a:pt x="1293675" y="419032"/>
                    <a:pt x="1280160" y="405517"/>
                  </a:cubicBezTo>
                  <a:cubicBezTo>
                    <a:pt x="1250379" y="375736"/>
                    <a:pt x="1266974" y="385219"/>
                    <a:pt x="1232452" y="373711"/>
                  </a:cubicBezTo>
                  <a:cubicBezTo>
                    <a:pt x="1222086" y="375439"/>
                    <a:pt x="1167767" y="391010"/>
                    <a:pt x="1152939" y="373711"/>
                  </a:cubicBezTo>
                  <a:cubicBezTo>
                    <a:pt x="1142030" y="360984"/>
                    <a:pt x="1146335" y="339951"/>
                    <a:pt x="1137037" y="326004"/>
                  </a:cubicBezTo>
                  <a:cubicBezTo>
                    <a:pt x="1131736" y="318053"/>
                    <a:pt x="1127891" y="308907"/>
                    <a:pt x="1121134" y="302150"/>
                  </a:cubicBezTo>
                  <a:cubicBezTo>
                    <a:pt x="1105719" y="286735"/>
                    <a:pt x="1092828" y="284763"/>
                    <a:pt x="1073426" y="278296"/>
                  </a:cubicBezTo>
                  <a:cubicBezTo>
                    <a:pt x="1065475" y="280946"/>
                    <a:pt x="1056546" y="281598"/>
                    <a:pt x="1049572" y="286247"/>
                  </a:cubicBezTo>
                  <a:cubicBezTo>
                    <a:pt x="1018022" y="307280"/>
                    <a:pt x="1032594" y="323854"/>
                    <a:pt x="1017767" y="294198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04661" y="1693627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49098" y="2321780"/>
            <a:ext cx="2361533" cy="2449003"/>
            <a:chOff x="6194071" y="1859279"/>
            <a:chExt cx="2361533" cy="2449003"/>
          </a:xfrm>
        </p:grpSpPr>
        <p:sp>
          <p:nvSpPr>
            <p:cNvPr id="6" name="Freeform 5"/>
            <p:cNvSpPr/>
            <p:nvPr/>
          </p:nvSpPr>
          <p:spPr>
            <a:xfrm>
              <a:off x="6305384" y="2170521"/>
              <a:ext cx="2093204" cy="1685862"/>
            </a:xfrm>
            <a:custGeom>
              <a:avLst/>
              <a:gdLst>
                <a:gd name="connsiteX0" fmla="*/ 556592 w 2093204"/>
                <a:gd name="connsiteY0" fmla="*/ 660143 h 1685862"/>
                <a:gd name="connsiteX1" fmla="*/ 421419 w 2093204"/>
                <a:gd name="connsiteY1" fmla="*/ 572679 h 1685862"/>
                <a:gd name="connsiteX2" fmla="*/ 373712 w 2093204"/>
                <a:gd name="connsiteY2" fmla="*/ 564728 h 1685862"/>
                <a:gd name="connsiteX3" fmla="*/ 214686 w 2093204"/>
                <a:gd name="connsiteY3" fmla="*/ 572679 h 1685862"/>
                <a:gd name="connsiteX4" fmla="*/ 127221 w 2093204"/>
                <a:gd name="connsiteY4" fmla="*/ 612436 h 1685862"/>
                <a:gd name="connsiteX5" fmla="*/ 63611 w 2093204"/>
                <a:gd name="connsiteY5" fmla="*/ 644241 h 1685862"/>
                <a:gd name="connsiteX6" fmla="*/ 23854 w 2093204"/>
                <a:gd name="connsiteY6" fmla="*/ 676046 h 1685862"/>
                <a:gd name="connsiteX7" fmla="*/ 0 w 2093204"/>
                <a:gd name="connsiteY7" fmla="*/ 723754 h 1685862"/>
                <a:gd name="connsiteX8" fmla="*/ 15903 w 2093204"/>
                <a:gd name="connsiteY8" fmla="*/ 827121 h 1685862"/>
                <a:gd name="connsiteX9" fmla="*/ 31806 w 2093204"/>
                <a:gd name="connsiteY9" fmla="*/ 850975 h 1685862"/>
                <a:gd name="connsiteX10" fmla="*/ 79513 w 2093204"/>
                <a:gd name="connsiteY10" fmla="*/ 898682 h 1685862"/>
                <a:gd name="connsiteX11" fmla="*/ 333955 w 2093204"/>
                <a:gd name="connsiteY11" fmla="*/ 898682 h 1685862"/>
                <a:gd name="connsiteX12" fmla="*/ 405517 w 2093204"/>
                <a:gd name="connsiteY12" fmla="*/ 938439 h 1685862"/>
                <a:gd name="connsiteX13" fmla="*/ 429371 w 2093204"/>
                <a:gd name="connsiteY13" fmla="*/ 946390 h 1685862"/>
                <a:gd name="connsiteX14" fmla="*/ 485030 w 2093204"/>
                <a:gd name="connsiteY14" fmla="*/ 1002049 h 1685862"/>
                <a:gd name="connsiteX15" fmla="*/ 524786 w 2093204"/>
                <a:gd name="connsiteY15" fmla="*/ 1049757 h 1685862"/>
                <a:gd name="connsiteX16" fmla="*/ 532738 w 2093204"/>
                <a:gd name="connsiteY16" fmla="*/ 1073611 h 1685862"/>
                <a:gd name="connsiteX17" fmla="*/ 548640 w 2093204"/>
                <a:gd name="connsiteY17" fmla="*/ 1137222 h 1685862"/>
                <a:gd name="connsiteX18" fmla="*/ 532738 w 2093204"/>
                <a:gd name="connsiteY18" fmla="*/ 1343956 h 1685862"/>
                <a:gd name="connsiteX19" fmla="*/ 516835 w 2093204"/>
                <a:gd name="connsiteY19" fmla="*/ 1399615 h 1685862"/>
                <a:gd name="connsiteX20" fmla="*/ 500933 w 2093204"/>
                <a:gd name="connsiteY20" fmla="*/ 1463225 h 1685862"/>
                <a:gd name="connsiteX21" fmla="*/ 508884 w 2093204"/>
                <a:gd name="connsiteY21" fmla="*/ 1558641 h 1685862"/>
                <a:gd name="connsiteX22" fmla="*/ 548640 w 2093204"/>
                <a:gd name="connsiteY22" fmla="*/ 1630202 h 1685862"/>
                <a:gd name="connsiteX23" fmla="*/ 580446 w 2093204"/>
                <a:gd name="connsiteY23" fmla="*/ 1638154 h 1685862"/>
                <a:gd name="connsiteX24" fmla="*/ 612251 w 2093204"/>
                <a:gd name="connsiteY24" fmla="*/ 1654056 h 1685862"/>
                <a:gd name="connsiteX25" fmla="*/ 644056 w 2093204"/>
                <a:gd name="connsiteY25" fmla="*/ 1662008 h 1685862"/>
                <a:gd name="connsiteX26" fmla="*/ 723569 w 2093204"/>
                <a:gd name="connsiteY26" fmla="*/ 1685862 h 1685862"/>
                <a:gd name="connsiteX27" fmla="*/ 842839 w 2093204"/>
                <a:gd name="connsiteY27" fmla="*/ 1654056 h 1685862"/>
                <a:gd name="connsiteX28" fmla="*/ 898498 w 2093204"/>
                <a:gd name="connsiteY28" fmla="*/ 1574543 h 1685862"/>
                <a:gd name="connsiteX29" fmla="*/ 938254 w 2093204"/>
                <a:gd name="connsiteY29" fmla="*/ 1542738 h 1685862"/>
                <a:gd name="connsiteX30" fmla="*/ 978011 w 2093204"/>
                <a:gd name="connsiteY30" fmla="*/ 1487079 h 1685862"/>
                <a:gd name="connsiteX31" fmla="*/ 1017767 w 2093204"/>
                <a:gd name="connsiteY31" fmla="*/ 1431420 h 1685862"/>
                <a:gd name="connsiteX32" fmla="*/ 1033670 w 2093204"/>
                <a:gd name="connsiteY32" fmla="*/ 1399615 h 1685862"/>
                <a:gd name="connsiteX33" fmla="*/ 1049573 w 2093204"/>
                <a:gd name="connsiteY33" fmla="*/ 1375761 h 1685862"/>
                <a:gd name="connsiteX34" fmla="*/ 1097280 w 2093204"/>
                <a:gd name="connsiteY34" fmla="*/ 1296248 h 1685862"/>
                <a:gd name="connsiteX35" fmla="*/ 1113183 w 2093204"/>
                <a:gd name="connsiteY35" fmla="*/ 1272394 h 1685862"/>
                <a:gd name="connsiteX36" fmla="*/ 1168842 w 2093204"/>
                <a:gd name="connsiteY36" fmla="*/ 1224686 h 1685862"/>
                <a:gd name="connsiteX37" fmla="*/ 1232453 w 2093204"/>
                <a:gd name="connsiteY37" fmla="*/ 1200832 h 1685862"/>
                <a:gd name="connsiteX38" fmla="*/ 1311966 w 2093204"/>
                <a:gd name="connsiteY38" fmla="*/ 1184929 h 1685862"/>
                <a:gd name="connsiteX39" fmla="*/ 1335819 w 2093204"/>
                <a:gd name="connsiteY39" fmla="*/ 1176978 h 1685862"/>
                <a:gd name="connsiteX40" fmla="*/ 1399430 w 2093204"/>
                <a:gd name="connsiteY40" fmla="*/ 1161076 h 1685862"/>
                <a:gd name="connsiteX41" fmla="*/ 1486894 w 2093204"/>
                <a:gd name="connsiteY41" fmla="*/ 1081562 h 1685862"/>
                <a:gd name="connsiteX42" fmla="*/ 1526651 w 2093204"/>
                <a:gd name="connsiteY42" fmla="*/ 1057709 h 1685862"/>
                <a:gd name="connsiteX43" fmla="*/ 1550505 w 2093204"/>
                <a:gd name="connsiteY43" fmla="*/ 1033855 h 1685862"/>
                <a:gd name="connsiteX44" fmla="*/ 1566407 w 2093204"/>
                <a:gd name="connsiteY44" fmla="*/ 1010001 h 1685862"/>
                <a:gd name="connsiteX45" fmla="*/ 1590261 w 2093204"/>
                <a:gd name="connsiteY45" fmla="*/ 1002049 h 1685862"/>
                <a:gd name="connsiteX46" fmla="*/ 1653872 w 2093204"/>
                <a:gd name="connsiteY46" fmla="*/ 938439 h 1685862"/>
                <a:gd name="connsiteX47" fmla="*/ 1669774 w 2093204"/>
                <a:gd name="connsiteY47" fmla="*/ 914585 h 1685862"/>
                <a:gd name="connsiteX48" fmla="*/ 1717482 w 2093204"/>
                <a:gd name="connsiteY48" fmla="*/ 866877 h 1685862"/>
                <a:gd name="connsiteX49" fmla="*/ 1757239 w 2093204"/>
                <a:gd name="connsiteY49" fmla="*/ 811218 h 1685862"/>
                <a:gd name="connsiteX50" fmla="*/ 1781093 w 2093204"/>
                <a:gd name="connsiteY50" fmla="*/ 763510 h 1685862"/>
                <a:gd name="connsiteX51" fmla="*/ 1812898 w 2093204"/>
                <a:gd name="connsiteY51" fmla="*/ 699900 h 1685862"/>
                <a:gd name="connsiteX52" fmla="*/ 1820849 w 2093204"/>
                <a:gd name="connsiteY52" fmla="*/ 676046 h 1685862"/>
                <a:gd name="connsiteX53" fmla="*/ 1836752 w 2093204"/>
                <a:gd name="connsiteY53" fmla="*/ 652192 h 1685862"/>
                <a:gd name="connsiteX54" fmla="*/ 1852654 w 2093204"/>
                <a:gd name="connsiteY54" fmla="*/ 572679 h 1685862"/>
                <a:gd name="connsiteX55" fmla="*/ 1868557 w 2093204"/>
                <a:gd name="connsiteY55" fmla="*/ 524971 h 1685862"/>
                <a:gd name="connsiteX56" fmla="*/ 1876508 w 2093204"/>
                <a:gd name="connsiteY56" fmla="*/ 501117 h 1685862"/>
                <a:gd name="connsiteX57" fmla="*/ 1892411 w 2093204"/>
                <a:gd name="connsiteY57" fmla="*/ 469312 h 1685862"/>
                <a:gd name="connsiteX58" fmla="*/ 1900362 w 2093204"/>
                <a:gd name="connsiteY58" fmla="*/ 437507 h 1685862"/>
                <a:gd name="connsiteX59" fmla="*/ 1956021 w 2093204"/>
                <a:gd name="connsiteY59" fmla="*/ 373896 h 1685862"/>
                <a:gd name="connsiteX60" fmla="*/ 1979875 w 2093204"/>
                <a:gd name="connsiteY60" fmla="*/ 342091 h 1685862"/>
                <a:gd name="connsiteX61" fmla="*/ 1995778 w 2093204"/>
                <a:gd name="connsiteY61" fmla="*/ 318237 h 1685862"/>
                <a:gd name="connsiteX62" fmla="*/ 2019632 w 2093204"/>
                <a:gd name="connsiteY62" fmla="*/ 286432 h 1685862"/>
                <a:gd name="connsiteX63" fmla="*/ 2051437 w 2093204"/>
                <a:gd name="connsiteY63" fmla="*/ 222822 h 1685862"/>
                <a:gd name="connsiteX64" fmla="*/ 2075291 w 2093204"/>
                <a:gd name="connsiteY64" fmla="*/ 167162 h 1685862"/>
                <a:gd name="connsiteX65" fmla="*/ 2091193 w 2093204"/>
                <a:gd name="connsiteY65" fmla="*/ 111503 h 1685862"/>
                <a:gd name="connsiteX66" fmla="*/ 2059388 w 2093204"/>
                <a:gd name="connsiteY66" fmla="*/ 185 h 1685862"/>
                <a:gd name="connsiteX67" fmla="*/ 2035534 w 2093204"/>
                <a:gd name="connsiteY67" fmla="*/ 8136 h 1685862"/>
                <a:gd name="connsiteX68" fmla="*/ 1987826 w 2093204"/>
                <a:gd name="connsiteY68" fmla="*/ 31990 h 1685862"/>
                <a:gd name="connsiteX69" fmla="*/ 1963973 w 2093204"/>
                <a:gd name="connsiteY69" fmla="*/ 47893 h 1685862"/>
                <a:gd name="connsiteX70" fmla="*/ 1924216 w 2093204"/>
                <a:gd name="connsiteY70" fmla="*/ 55844 h 1685862"/>
                <a:gd name="connsiteX71" fmla="*/ 1876508 w 2093204"/>
                <a:gd name="connsiteY71" fmla="*/ 87649 h 1685862"/>
                <a:gd name="connsiteX72" fmla="*/ 1852654 w 2093204"/>
                <a:gd name="connsiteY72" fmla="*/ 111503 h 1685862"/>
                <a:gd name="connsiteX73" fmla="*/ 1765190 w 2093204"/>
                <a:gd name="connsiteY73" fmla="*/ 167162 h 1685862"/>
                <a:gd name="connsiteX74" fmla="*/ 1741336 w 2093204"/>
                <a:gd name="connsiteY74" fmla="*/ 175114 h 1685862"/>
                <a:gd name="connsiteX75" fmla="*/ 1717482 w 2093204"/>
                <a:gd name="connsiteY75" fmla="*/ 191016 h 1685862"/>
                <a:gd name="connsiteX76" fmla="*/ 1693628 w 2093204"/>
                <a:gd name="connsiteY76" fmla="*/ 198968 h 1685862"/>
                <a:gd name="connsiteX77" fmla="*/ 1661823 w 2093204"/>
                <a:gd name="connsiteY77" fmla="*/ 214870 h 1685862"/>
                <a:gd name="connsiteX78" fmla="*/ 1622066 w 2093204"/>
                <a:gd name="connsiteY78" fmla="*/ 222822 h 1685862"/>
                <a:gd name="connsiteX79" fmla="*/ 1598213 w 2093204"/>
                <a:gd name="connsiteY79" fmla="*/ 230773 h 1685862"/>
                <a:gd name="connsiteX80" fmla="*/ 1566407 w 2093204"/>
                <a:gd name="connsiteY80" fmla="*/ 262578 h 1685862"/>
                <a:gd name="connsiteX81" fmla="*/ 1518699 w 2093204"/>
                <a:gd name="connsiteY81" fmla="*/ 286432 h 1685862"/>
                <a:gd name="connsiteX82" fmla="*/ 1486894 w 2093204"/>
                <a:gd name="connsiteY82" fmla="*/ 302335 h 1685862"/>
                <a:gd name="connsiteX83" fmla="*/ 1439186 w 2093204"/>
                <a:gd name="connsiteY83" fmla="*/ 318237 h 1685862"/>
                <a:gd name="connsiteX84" fmla="*/ 1415333 w 2093204"/>
                <a:gd name="connsiteY84" fmla="*/ 326189 h 1685862"/>
                <a:gd name="connsiteX85" fmla="*/ 1391479 w 2093204"/>
                <a:gd name="connsiteY85" fmla="*/ 342091 h 1685862"/>
                <a:gd name="connsiteX86" fmla="*/ 1319917 w 2093204"/>
                <a:gd name="connsiteY86" fmla="*/ 365945 h 1685862"/>
                <a:gd name="connsiteX87" fmla="*/ 1256306 w 2093204"/>
                <a:gd name="connsiteY87" fmla="*/ 389799 h 1685862"/>
                <a:gd name="connsiteX88" fmla="*/ 1224501 w 2093204"/>
                <a:gd name="connsiteY88" fmla="*/ 405702 h 1685862"/>
                <a:gd name="connsiteX89" fmla="*/ 1200647 w 2093204"/>
                <a:gd name="connsiteY89" fmla="*/ 413653 h 1685862"/>
                <a:gd name="connsiteX90" fmla="*/ 1144988 w 2093204"/>
                <a:gd name="connsiteY90" fmla="*/ 445458 h 1685862"/>
                <a:gd name="connsiteX91" fmla="*/ 1073426 w 2093204"/>
                <a:gd name="connsiteY91" fmla="*/ 485215 h 1685862"/>
                <a:gd name="connsiteX92" fmla="*/ 993913 w 2093204"/>
                <a:gd name="connsiteY92" fmla="*/ 509069 h 1685862"/>
                <a:gd name="connsiteX93" fmla="*/ 938254 w 2093204"/>
                <a:gd name="connsiteY93" fmla="*/ 517020 h 1685862"/>
                <a:gd name="connsiteX94" fmla="*/ 866693 w 2093204"/>
                <a:gd name="connsiteY94" fmla="*/ 540874 h 1685862"/>
                <a:gd name="connsiteX95" fmla="*/ 842839 w 2093204"/>
                <a:gd name="connsiteY95" fmla="*/ 548825 h 1685862"/>
                <a:gd name="connsiteX96" fmla="*/ 787179 w 2093204"/>
                <a:gd name="connsiteY96" fmla="*/ 572679 h 1685862"/>
                <a:gd name="connsiteX97" fmla="*/ 755374 w 2093204"/>
                <a:gd name="connsiteY97" fmla="*/ 596533 h 1685862"/>
                <a:gd name="connsiteX98" fmla="*/ 715618 w 2093204"/>
                <a:gd name="connsiteY98" fmla="*/ 612436 h 1685862"/>
                <a:gd name="connsiteX99" fmla="*/ 659959 w 2093204"/>
                <a:gd name="connsiteY99" fmla="*/ 628338 h 1685862"/>
                <a:gd name="connsiteX100" fmla="*/ 620202 w 2093204"/>
                <a:gd name="connsiteY100" fmla="*/ 636289 h 1685862"/>
                <a:gd name="connsiteX101" fmla="*/ 508884 w 2093204"/>
                <a:gd name="connsiteY101" fmla="*/ 660143 h 1685862"/>
                <a:gd name="connsiteX102" fmla="*/ 469127 w 2093204"/>
                <a:gd name="connsiteY102" fmla="*/ 636289 h 16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93204" h="1685862">
                  <a:moveTo>
                    <a:pt x="556592" y="660143"/>
                  </a:moveTo>
                  <a:cubicBezTo>
                    <a:pt x="511534" y="630988"/>
                    <a:pt x="469000" y="597504"/>
                    <a:pt x="421419" y="572679"/>
                  </a:cubicBezTo>
                  <a:cubicBezTo>
                    <a:pt x="407126" y="565222"/>
                    <a:pt x="389834" y="564728"/>
                    <a:pt x="373712" y="564728"/>
                  </a:cubicBezTo>
                  <a:cubicBezTo>
                    <a:pt x="320637" y="564728"/>
                    <a:pt x="267695" y="570029"/>
                    <a:pt x="214686" y="572679"/>
                  </a:cubicBezTo>
                  <a:cubicBezTo>
                    <a:pt x="134703" y="599341"/>
                    <a:pt x="197591" y="574544"/>
                    <a:pt x="127221" y="612436"/>
                  </a:cubicBezTo>
                  <a:cubicBezTo>
                    <a:pt x="106348" y="623675"/>
                    <a:pt x="63611" y="644241"/>
                    <a:pt x="63611" y="644241"/>
                  </a:cubicBezTo>
                  <a:cubicBezTo>
                    <a:pt x="18033" y="712606"/>
                    <a:pt x="78723" y="632151"/>
                    <a:pt x="23854" y="676046"/>
                  </a:cubicBezTo>
                  <a:cubicBezTo>
                    <a:pt x="9843" y="687255"/>
                    <a:pt x="5238" y="708042"/>
                    <a:pt x="0" y="723754"/>
                  </a:cubicBezTo>
                  <a:cubicBezTo>
                    <a:pt x="2280" y="746551"/>
                    <a:pt x="1576" y="798468"/>
                    <a:pt x="15903" y="827121"/>
                  </a:cubicBezTo>
                  <a:cubicBezTo>
                    <a:pt x="20177" y="835668"/>
                    <a:pt x="25457" y="843832"/>
                    <a:pt x="31806" y="850975"/>
                  </a:cubicBezTo>
                  <a:cubicBezTo>
                    <a:pt x="46747" y="867784"/>
                    <a:pt x="79513" y="898682"/>
                    <a:pt x="79513" y="898682"/>
                  </a:cubicBezTo>
                  <a:cubicBezTo>
                    <a:pt x="199453" y="886688"/>
                    <a:pt x="171100" y="885653"/>
                    <a:pt x="333955" y="898682"/>
                  </a:cubicBezTo>
                  <a:cubicBezTo>
                    <a:pt x="365503" y="901206"/>
                    <a:pt x="374636" y="928146"/>
                    <a:pt x="405517" y="938439"/>
                  </a:cubicBezTo>
                  <a:lnTo>
                    <a:pt x="429371" y="946390"/>
                  </a:lnTo>
                  <a:cubicBezTo>
                    <a:pt x="484500" y="987737"/>
                    <a:pt x="440503" y="950101"/>
                    <a:pt x="485030" y="1002049"/>
                  </a:cubicBezTo>
                  <a:cubicBezTo>
                    <a:pt x="506134" y="1026671"/>
                    <a:pt x="510726" y="1021637"/>
                    <a:pt x="524786" y="1049757"/>
                  </a:cubicBezTo>
                  <a:cubicBezTo>
                    <a:pt x="528534" y="1057254"/>
                    <a:pt x="530533" y="1065525"/>
                    <a:pt x="532738" y="1073611"/>
                  </a:cubicBezTo>
                  <a:cubicBezTo>
                    <a:pt x="538489" y="1094697"/>
                    <a:pt x="548640" y="1137222"/>
                    <a:pt x="548640" y="1137222"/>
                  </a:cubicBezTo>
                  <a:cubicBezTo>
                    <a:pt x="544676" y="1208570"/>
                    <a:pt x="544302" y="1274574"/>
                    <a:pt x="532738" y="1343956"/>
                  </a:cubicBezTo>
                  <a:cubicBezTo>
                    <a:pt x="527064" y="1378000"/>
                    <a:pt x="524935" y="1369913"/>
                    <a:pt x="516835" y="1399615"/>
                  </a:cubicBezTo>
                  <a:cubicBezTo>
                    <a:pt x="511085" y="1420701"/>
                    <a:pt x="500933" y="1463225"/>
                    <a:pt x="500933" y="1463225"/>
                  </a:cubicBezTo>
                  <a:cubicBezTo>
                    <a:pt x="503583" y="1495030"/>
                    <a:pt x="503637" y="1527160"/>
                    <a:pt x="508884" y="1558641"/>
                  </a:cubicBezTo>
                  <a:cubicBezTo>
                    <a:pt x="513387" y="1585660"/>
                    <a:pt x="522964" y="1615531"/>
                    <a:pt x="548640" y="1630202"/>
                  </a:cubicBezTo>
                  <a:cubicBezTo>
                    <a:pt x="558129" y="1635624"/>
                    <a:pt x="570213" y="1634317"/>
                    <a:pt x="580446" y="1638154"/>
                  </a:cubicBezTo>
                  <a:cubicBezTo>
                    <a:pt x="591544" y="1642316"/>
                    <a:pt x="601153" y="1649894"/>
                    <a:pt x="612251" y="1654056"/>
                  </a:cubicBezTo>
                  <a:cubicBezTo>
                    <a:pt x="622483" y="1657893"/>
                    <a:pt x="633589" y="1658868"/>
                    <a:pt x="644056" y="1662008"/>
                  </a:cubicBezTo>
                  <a:cubicBezTo>
                    <a:pt x="740848" y="1691046"/>
                    <a:pt x="650262" y="1667533"/>
                    <a:pt x="723569" y="1685862"/>
                  </a:cubicBezTo>
                  <a:cubicBezTo>
                    <a:pt x="773894" y="1680270"/>
                    <a:pt x="802487" y="1685441"/>
                    <a:pt x="842839" y="1654056"/>
                  </a:cubicBezTo>
                  <a:cubicBezTo>
                    <a:pt x="862604" y="1638683"/>
                    <a:pt x="881343" y="1588267"/>
                    <a:pt x="898498" y="1574543"/>
                  </a:cubicBezTo>
                  <a:cubicBezTo>
                    <a:pt x="911750" y="1563941"/>
                    <a:pt x="926254" y="1554738"/>
                    <a:pt x="938254" y="1542738"/>
                  </a:cubicBezTo>
                  <a:cubicBezTo>
                    <a:pt x="951246" y="1529746"/>
                    <a:pt x="966724" y="1502880"/>
                    <a:pt x="978011" y="1487079"/>
                  </a:cubicBezTo>
                  <a:cubicBezTo>
                    <a:pt x="990208" y="1470004"/>
                    <a:pt x="1007055" y="1450166"/>
                    <a:pt x="1017767" y="1431420"/>
                  </a:cubicBezTo>
                  <a:cubicBezTo>
                    <a:pt x="1023648" y="1421129"/>
                    <a:pt x="1027789" y="1409906"/>
                    <a:pt x="1033670" y="1399615"/>
                  </a:cubicBezTo>
                  <a:cubicBezTo>
                    <a:pt x="1038411" y="1391318"/>
                    <a:pt x="1044832" y="1384058"/>
                    <a:pt x="1049573" y="1375761"/>
                  </a:cubicBezTo>
                  <a:cubicBezTo>
                    <a:pt x="1098474" y="1290183"/>
                    <a:pt x="1019472" y="1412961"/>
                    <a:pt x="1097280" y="1296248"/>
                  </a:cubicBezTo>
                  <a:cubicBezTo>
                    <a:pt x="1102581" y="1288297"/>
                    <a:pt x="1106426" y="1279151"/>
                    <a:pt x="1113183" y="1272394"/>
                  </a:cubicBezTo>
                  <a:cubicBezTo>
                    <a:pt x="1131261" y="1254316"/>
                    <a:pt x="1145892" y="1237436"/>
                    <a:pt x="1168842" y="1224686"/>
                  </a:cubicBezTo>
                  <a:cubicBezTo>
                    <a:pt x="1172972" y="1222392"/>
                    <a:pt x="1220549" y="1203477"/>
                    <a:pt x="1232453" y="1200832"/>
                  </a:cubicBezTo>
                  <a:cubicBezTo>
                    <a:pt x="1302748" y="1185211"/>
                    <a:pt x="1256515" y="1200772"/>
                    <a:pt x="1311966" y="1184929"/>
                  </a:cubicBezTo>
                  <a:cubicBezTo>
                    <a:pt x="1320025" y="1182626"/>
                    <a:pt x="1327733" y="1179183"/>
                    <a:pt x="1335819" y="1176978"/>
                  </a:cubicBezTo>
                  <a:cubicBezTo>
                    <a:pt x="1356905" y="1171227"/>
                    <a:pt x="1399430" y="1161076"/>
                    <a:pt x="1399430" y="1161076"/>
                  </a:cubicBezTo>
                  <a:cubicBezTo>
                    <a:pt x="1438323" y="1122183"/>
                    <a:pt x="1447300" y="1107958"/>
                    <a:pt x="1486894" y="1081562"/>
                  </a:cubicBezTo>
                  <a:cubicBezTo>
                    <a:pt x="1499753" y="1072989"/>
                    <a:pt x="1514287" y="1066982"/>
                    <a:pt x="1526651" y="1057709"/>
                  </a:cubicBezTo>
                  <a:cubicBezTo>
                    <a:pt x="1535647" y="1050962"/>
                    <a:pt x="1543306" y="1042494"/>
                    <a:pt x="1550505" y="1033855"/>
                  </a:cubicBezTo>
                  <a:cubicBezTo>
                    <a:pt x="1556623" y="1026514"/>
                    <a:pt x="1558945" y="1015971"/>
                    <a:pt x="1566407" y="1010001"/>
                  </a:cubicBezTo>
                  <a:cubicBezTo>
                    <a:pt x="1572952" y="1004765"/>
                    <a:pt x="1582310" y="1004700"/>
                    <a:pt x="1590261" y="1002049"/>
                  </a:cubicBezTo>
                  <a:cubicBezTo>
                    <a:pt x="1611465" y="980846"/>
                    <a:pt x="1637239" y="963389"/>
                    <a:pt x="1653872" y="938439"/>
                  </a:cubicBezTo>
                  <a:cubicBezTo>
                    <a:pt x="1659173" y="930488"/>
                    <a:pt x="1663425" y="921727"/>
                    <a:pt x="1669774" y="914585"/>
                  </a:cubicBezTo>
                  <a:cubicBezTo>
                    <a:pt x="1684715" y="897776"/>
                    <a:pt x="1707424" y="886992"/>
                    <a:pt x="1717482" y="866877"/>
                  </a:cubicBezTo>
                  <a:cubicBezTo>
                    <a:pt x="1738414" y="825014"/>
                    <a:pt x="1725004" y="843453"/>
                    <a:pt x="1757239" y="811218"/>
                  </a:cubicBezTo>
                  <a:cubicBezTo>
                    <a:pt x="1773362" y="762848"/>
                    <a:pt x="1754669" y="811953"/>
                    <a:pt x="1781093" y="763510"/>
                  </a:cubicBezTo>
                  <a:cubicBezTo>
                    <a:pt x="1792445" y="742699"/>
                    <a:pt x="1802296" y="721103"/>
                    <a:pt x="1812898" y="699900"/>
                  </a:cubicBezTo>
                  <a:cubicBezTo>
                    <a:pt x="1816646" y="692403"/>
                    <a:pt x="1817101" y="683543"/>
                    <a:pt x="1820849" y="676046"/>
                  </a:cubicBezTo>
                  <a:cubicBezTo>
                    <a:pt x="1825123" y="667499"/>
                    <a:pt x="1831451" y="660143"/>
                    <a:pt x="1836752" y="652192"/>
                  </a:cubicBezTo>
                  <a:cubicBezTo>
                    <a:pt x="1842053" y="625688"/>
                    <a:pt x="1844106" y="598321"/>
                    <a:pt x="1852654" y="572679"/>
                  </a:cubicBezTo>
                  <a:lnTo>
                    <a:pt x="1868557" y="524971"/>
                  </a:lnTo>
                  <a:cubicBezTo>
                    <a:pt x="1871207" y="517020"/>
                    <a:pt x="1872760" y="508614"/>
                    <a:pt x="1876508" y="501117"/>
                  </a:cubicBezTo>
                  <a:lnTo>
                    <a:pt x="1892411" y="469312"/>
                  </a:lnTo>
                  <a:cubicBezTo>
                    <a:pt x="1895061" y="458710"/>
                    <a:pt x="1895055" y="447060"/>
                    <a:pt x="1900362" y="437507"/>
                  </a:cubicBezTo>
                  <a:cubicBezTo>
                    <a:pt x="1919711" y="402677"/>
                    <a:pt x="1933074" y="400667"/>
                    <a:pt x="1956021" y="373896"/>
                  </a:cubicBezTo>
                  <a:cubicBezTo>
                    <a:pt x="1964645" y="363834"/>
                    <a:pt x="1972172" y="352875"/>
                    <a:pt x="1979875" y="342091"/>
                  </a:cubicBezTo>
                  <a:cubicBezTo>
                    <a:pt x="1985430" y="334315"/>
                    <a:pt x="1990223" y="326013"/>
                    <a:pt x="1995778" y="318237"/>
                  </a:cubicBezTo>
                  <a:cubicBezTo>
                    <a:pt x="2003481" y="307453"/>
                    <a:pt x="2013196" y="298016"/>
                    <a:pt x="2019632" y="286432"/>
                  </a:cubicBezTo>
                  <a:cubicBezTo>
                    <a:pt x="2084467" y="169728"/>
                    <a:pt x="1997230" y="304131"/>
                    <a:pt x="2051437" y="222822"/>
                  </a:cubicBezTo>
                  <a:cubicBezTo>
                    <a:pt x="2067984" y="156629"/>
                    <a:pt x="2047836" y="222071"/>
                    <a:pt x="2075291" y="167162"/>
                  </a:cubicBezTo>
                  <a:cubicBezTo>
                    <a:pt x="2080995" y="155754"/>
                    <a:pt x="2088645" y="121694"/>
                    <a:pt x="2091193" y="111503"/>
                  </a:cubicBezTo>
                  <a:cubicBezTo>
                    <a:pt x="2089562" y="91925"/>
                    <a:pt x="2107667" y="8232"/>
                    <a:pt x="2059388" y="185"/>
                  </a:cubicBezTo>
                  <a:cubicBezTo>
                    <a:pt x="2051121" y="-1193"/>
                    <a:pt x="2043485" y="5486"/>
                    <a:pt x="2035534" y="8136"/>
                  </a:cubicBezTo>
                  <a:cubicBezTo>
                    <a:pt x="1967167" y="53715"/>
                    <a:pt x="2053670" y="-933"/>
                    <a:pt x="1987826" y="31990"/>
                  </a:cubicBezTo>
                  <a:cubicBezTo>
                    <a:pt x="1979279" y="36264"/>
                    <a:pt x="1972921" y="44538"/>
                    <a:pt x="1963973" y="47893"/>
                  </a:cubicBezTo>
                  <a:cubicBezTo>
                    <a:pt x="1951319" y="52638"/>
                    <a:pt x="1937468" y="53194"/>
                    <a:pt x="1924216" y="55844"/>
                  </a:cubicBezTo>
                  <a:cubicBezTo>
                    <a:pt x="1908313" y="66446"/>
                    <a:pt x="1890023" y="74134"/>
                    <a:pt x="1876508" y="87649"/>
                  </a:cubicBezTo>
                  <a:cubicBezTo>
                    <a:pt x="1868557" y="95600"/>
                    <a:pt x="1861530" y="104599"/>
                    <a:pt x="1852654" y="111503"/>
                  </a:cubicBezTo>
                  <a:cubicBezTo>
                    <a:pt x="1841305" y="120330"/>
                    <a:pt x="1781539" y="158988"/>
                    <a:pt x="1765190" y="167162"/>
                  </a:cubicBezTo>
                  <a:cubicBezTo>
                    <a:pt x="1757693" y="170910"/>
                    <a:pt x="1748833" y="171366"/>
                    <a:pt x="1741336" y="175114"/>
                  </a:cubicBezTo>
                  <a:cubicBezTo>
                    <a:pt x="1732789" y="179388"/>
                    <a:pt x="1726029" y="186742"/>
                    <a:pt x="1717482" y="191016"/>
                  </a:cubicBezTo>
                  <a:cubicBezTo>
                    <a:pt x="1709985" y="194764"/>
                    <a:pt x="1701332" y="195666"/>
                    <a:pt x="1693628" y="198968"/>
                  </a:cubicBezTo>
                  <a:cubicBezTo>
                    <a:pt x="1682733" y="203637"/>
                    <a:pt x="1673068" y="211122"/>
                    <a:pt x="1661823" y="214870"/>
                  </a:cubicBezTo>
                  <a:cubicBezTo>
                    <a:pt x="1649002" y="219144"/>
                    <a:pt x="1635177" y="219544"/>
                    <a:pt x="1622066" y="222822"/>
                  </a:cubicBezTo>
                  <a:cubicBezTo>
                    <a:pt x="1613935" y="224855"/>
                    <a:pt x="1606164" y="228123"/>
                    <a:pt x="1598213" y="230773"/>
                  </a:cubicBezTo>
                  <a:cubicBezTo>
                    <a:pt x="1587611" y="241375"/>
                    <a:pt x="1577791" y="252821"/>
                    <a:pt x="1566407" y="262578"/>
                  </a:cubicBezTo>
                  <a:cubicBezTo>
                    <a:pt x="1540936" y="284410"/>
                    <a:pt x="1546921" y="274337"/>
                    <a:pt x="1518699" y="286432"/>
                  </a:cubicBezTo>
                  <a:cubicBezTo>
                    <a:pt x="1507804" y="291101"/>
                    <a:pt x="1497899" y="297933"/>
                    <a:pt x="1486894" y="302335"/>
                  </a:cubicBezTo>
                  <a:cubicBezTo>
                    <a:pt x="1471330" y="308561"/>
                    <a:pt x="1455089" y="312936"/>
                    <a:pt x="1439186" y="318237"/>
                  </a:cubicBezTo>
                  <a:cubicBezTo>
                    <a:pt x="1431235" y="320887"/>
                    <a:pt x="1422307" y="321540"/>
                    <a:pt x="1415333" y="326189"/>
                  </a:cubicBezTo>
                  <a:cubicBezTo>
                    <a:pt x="1407382" y="331490"/>
                    <a:pt x="1400026" y="337817"/>
                    <a:pt x="1391479" y="342091"/>
                  </a:cubicBezTo>
                  <a:cubicBezTo>
                    <a:pt x="1361534" y="357063"/>
                    <a:pt x="1350288" y="358352"/>
                    <a:pt x="1319917" y="365945"/>
                  </a:cubicBezTo>
                  <a:cubicBezTo>
                    <a:pt x="1231369" y="410220"/>
                    <a:pt x="1342915" y="357321"/>
                    <a:pt x="1256306" y="389799"/>
                  </a:cubicBezTo>
                  <a:cubicBezTo>
                    <a:pt x="1245208" y="393961"/>
                    <a:pt x="1235396" y="401033"/>
                    <a:pt x="1224501" y="405702"/>
                  </a:cubicBezTo>
                  <a:cubicBezTo>
                    <a:pt x="1216797" y="409004"/>
                    <a:pt x="1208598" y="411003"/>
                    <a:pt x="1200647" y="413653"/>
                  </a:cubicBezTo>
                  <a:cubicBezTo>
                    <a:pt x="1142530" y="452398"/>
                    <a:pt x="1215605" y="405105"/>
                    <a:pt x="1144988" y="445458"/>
                  </a:cubicBezTo>
                  <a:cubicBezTo>
                    <a:pt x="1098835" y="471831"/>
                    <a:pt x="1143645" y="455957"/>
                    <a:pt x="1073426" y="485215"/>
                  </a:cubicBezTo>
                  <a:cubicBezTo>
                    <a:pt x="1057370" y="491905"/>
                    <a:pt x="1014587" y="505310"/>
                    <a:pt x="993913" y="509069"/>
                  </a:cubicBezTo>
                  <a:cubicBezTo>
                    <a:pt x="975474" y="512422"/>
                    <a:pt x="956807" y="514370"/>
                    <a:pt x="938254" y="517020"/>
                  </a:cubicBezTo>
                  <a:lnTo>
                    <a:pt x="866693" y="540874"/>
                  </a:lnTo>
                  <a:cubicBezTo>
                    <a:pt x="858742" y="543525"/>
                    <a:pt x="850336" y="545077"/>
                    <a:pt x="842839" y="548825"/>
                  </a:cubicBezTo>
                  <a:cubicBezTo>
                    <a:pt x="803536" y="568476"/>
                    <a:pt x="822278" y="560980"/>
                    <a:pt x="787179" y="572679"/>
                  </a:cubicBezTo>
                  <a:cubicBezTo>
                    <a:pt x="776577" y="580630"/>
                    <a:pt x="766958" y="590097"/>
                    <a:pt x="755374" y="596533"/>
                  </a:cubicBezTo>
                  <a:cubicBezTo>
                    <a:pt x="742897" y="603465"/>
                    <a:pt x="728982" y="607424"/>
                    <a:pt x="715618" y="612436"/>
                  </a:cubicBezTo>
                  <a:cubicBezTo>
                    <a:pt x="696302" y="619680"/>
                    <a:pt x="680461" y="623782"/>
                    <a:pt x="659959" y="628338"/>
                  </a:cubicBezTo>
                  <a:cubicBezTo>
                    <a:pt x="646766" y="631270"/>
                    <a:pt x="633371" y="633250"/>
                    <a:pt x="620202" y="636289"/>
                  </a:cubicBezTo>
                  <a:cubicBezTo>
                    <a:pt x="517170" y="660066"/>
                    <a:pt x="595693" y="645675"/>
                    <a:pt x="508884" y="660143"/>
                  </a:cubicBezTo>
                  <a:cubicBezTo>
                    <a:pt x="480099" y="640954"/>
                    <a:pt x="493577" y="648515"/>
                    <a:pt x="469127" y="6362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813285" y="2679590"/>
              <a:ext cx="886913" cy="808382"/>
            </a:xfrm>
            <a:custGeom>
              <a:avLst/>
              <a:gdLst>
                <a:gd name="connsiteX0" fmla="*/ 556592 w 2093204"/>
                <a:gd name="connsiteY0" fmla="*/ 660143 h 1685862"/>
                <a:gd name="connsiteX1" fmla="*/ 421419 w 2093204"/>
                <a:gd name="connsiteY1" fmla="*/ 572679 h 1685862"/>
                <a:gd name="connsiteX2" fmla="*/ 373712 w 2093204"/>
                <a:gd name="connsiteY2" fmla="*/ 564728 h 1685862"/>
                <a:gd name="connsiteX3" fmla="*/ 214686 w 2093204"/>
                <a:gd name="connsiteY3" fmla="*/ 572679 h 1685862"/>
                <a:gd name="connsiteX4" fmla="*/ 127221 w 2093204"/>
                <a:gd name="connsiteY4" fmla="*/ 612436 h 1685862"/>
                <a:gd name="connsiteX5" fmla="*/ 63611 w 2093204"/>
                <a:gd name="connsiteY5" fmla="*/ 644241 h 1685862"/>
                <a:gd name="connsiteX6" fmla="*/ 23854 w 2093204"/>
                <a:gd name="connsiteY6" fmla="*/ 676046 h 1685862"/>
                <a:gd name="connsiteX7" fmla="*/ 0 w 2093204"/>
                <a:gd name="connsiteY7" fmla="*/ 723754 h 1685862"/>
                <a:gd name="connsiteX8" fmla="*/ 15903 w 2093204"/>
                <a:gd name="connsiteY8" fmla="*/ 827121 h 1685862"/>
                <a:gd name="connsiteX9" fmla="*/ 31806 w 2093204"/>
                <a:gd name="connsiteY9" fmla="*/ 850975 h 1685862"/>
                <a:gd name="connsiteX10" fmla="*/ 79513 w 2093204"/>
                <a:gd name="connsiteY10" fmla="*/ 898682 h 1685862"/>
                <a:gd name="connsiteX11" fmla="*/ 333955 w 2093204"/>
                <a:gd name="connsiteY11" fmla="*/ 898682 h 1685862"/>
                <a:gd name="connsiteX12" fmla="*/ 405517 w 2093204"/>
                <a:gd name="connsiteY12" fmla="*/ 938439 h 1685862"/>
                <a:gd name="connsiteX13" fmla="*/ 429371 w 2093204"/>
                <a:gd name="connsiteY13" fmla="*/ 946390 h 1685862"/>
                <a:gd name="connsiteX14" fmla="*/ 485030 w 2093204"/>
                <a:gd name="connsiteY14" fmla="*/ 1002049 h 1685862"/>
                <a:gd name="connsiteX15" fmla="*/ 524786 w 2093204"/>
                <a:gd name="connsiteY15" fmla="*/ 1049757 h 1685862"/>
                <a:gd name="connsiteX16" fmla="*/ 532738 w 2093204"/>
                <a:gd name="connsiteY16" fmla="*/ 1073611 h 1685862"/>
                <a:gd name="connsiteX17" fmla="*/ 548640 w 2093204"/>
                <a:gd name="connsiteY17" fmla="*/ 1137222 h 1685862"/>
                <a:gd name="connsiteX18" fmla="*/ 532738 w 2093204"/>
                <a:gd name="connsiteY18" fmla="*/ 1343956 h 1685862"/>
                <a:gd name="connsiteX19" fmla="*/ 516835 w 2093204"/>
                <a:gd name="connsiteY19" fmla="*/ 1399615 h 1685862"/>
                <a:gd name="connsiteX20" fmla="*/ 500933 w 2093204"/>
                <a:gd name="connsiteY20" fmla="*/ 1463225 h 1685862"/>
                <a:gd name="connsiteX21" fmla="*/ 508884 w 2093204"/>
                <a:gd name="connsiteY21" fmla="*/ 1558641 h 1685862"/>
                <a:gd name="connsiteX22" fmla="*/ 548640 w 2093204"/>
                <a:gd name="connsiteY22" fmla="*/ 1630202 h 1685862"/>
                <a:gd name="connsiteX23" fmla="*/ 580446 w 2093204"/>
                <a:gd name="connsiteY23" fmla="*/ 1638154 h 1685862"/>
                <a:gd name="connsiteX24" fmla="*/ 612251 w 2093204"/>
                <a:gd name="connsiteY24" fmla="*/ 1654056 h 1685862"/>
                <a:gd name="connsiteX25" fmla="*/ 644056 w 2093204"/>
                <a:gd name="connsiteY25" fmla="*/ 1662008 h 1685862"/>
                <a:gd name="connsiteX26" fmla="*/ 723569 w 2093204"/>
                <a:gd name="connsiteY26" fmla="*/ 1685862 h 1685862"/>
                <a:gd name="connsiteX27" fmla="*/ 842839 w 2093204"/>
                <a:gd name="connsiteY27" fmla="*/ 1654056 h 1685862"/>
                <a:gd name="connsiteX28" fmla="*/ 898498 w 2093204"/>
                <a:gd name="connsiteY28" fmla="*/ 1574543 h 1685862"/>
                <a:gd name="connsiteX29" fmla="*/ 938254 w 2093204"/>
                <a:gd name="connsiteY29" fmla="*/ 1542738 h 1685862"/>
                <a:gd name="connsiteX30" fmla="*/ 978011 w 2093204"/>
                <a:gd name="connsiteY30" fmla="*/ 1487079 h 1685862"/>
                <a:gd name="connsiteX31" fmla="*/ 1017767 w 2093204"/>
                <a:gd name="connsiteY31" fmla="*/ 1431420 h 1685862"/>
                <a:gd name="connsiteX32" fmla="*/ 1033670 w 2093204"/>
                <a:gd name="connsiteY32" fmla="*/ 1399615 h 1685862"/>
                <a:gd name="connsiteX33" fmla="*/ 1049573 w 2093204"/>
                <a:gd name="connsiteY33" fmla="*/ 1375761 h 1685862"/>
                <a:gd name="connsiteX34" fmla="*/ 1097280 w 2093204"/>
                <a:gd name="connsiteY34" fmla="*/ 1296248 h 1685862"/>
                <a:gd name="connsiteX35" fmla="*/ 1113183 w 2093204"/>
                <a:gd name="connsiteY35" fmla="*/ 1272394 h 1685862"/>
                <a:gd name="connsiteX36" fmla="*/ 1168842 w 2093204"/>
                <a:gd name="connsiteY36" fmla="*/ 1224686 h 1685862"/>
                <a:gd name="connsiteX37" fmla="*/ 1232453 w 2093204"/>
                <a:gd name="connsiteY37" fmla="*/ 1200832 h 1685862"/>
                <a:gd name="connsiteX38" fmla="*/ 1311966 w 2093204"/>
                <a:gd name="connsiteY38" fmla="*/ 1184929 h 1685862"/>
                <a:gd name="connsiteX39" fmla="*/ 1335819 w 2093204"/>
                <a:gd name="connsiteY39" fmla="*/ 1176978 h 1685862"/>
                <a:gd name="connsiteX40" fmla="*/ 1399430 w 2093204"/>
                <a:gd name="connsiteY40" fmla="*/ 1161076 h 1685862"/>
                <a:gd name="connsiteX41" fmla="*/ 1486894 w 2093204"/>
                <a:gd name="connsiteY41" fmla="*/ 1081562 h 1685862"/>
                <a:gd name="connsiteX42" fmla="*/ 1526651 w 2093204"/>
                <a:gd name="connsiteY42" fmla="*/ 1057709 h 1685862"/>
                <a:gd name="connsiteX43" fmla="*/ 1550505 w 2093204"/>
                <a:gd name="connsiteY43" fmla="*/ 1033855 h 1685862"/>
                <a:gd name="connsiteX44" fmla="*/ 1566407 w 2093204"/>
                <a:gd name="connsiteY44" fmla="*/ 1010001 h 1685862"/>
                <a:gd name="connsiteX45" fmla="*/ 1590261 w 2093204"/>
                <a:gd name="connsiteY45" fmla="*/ 1002049 h 1685862"/>
                <a:gd name="connsiteX46" fmla="*/ 1653872 w 2093204"/>
                <a:gd name="connsiteY46" fmla="*/ 938439 h 1685862"/>
                <a:gd name="connsiteX47" fmla="*/ 1669774 w 2093204"/>
                <a:gd name="connsiteY47" fmla="*/ 914585 h 1685862"/>
                <a:gd name="connsiteX48" fmla="*/ 1717482 w 2093204"/>
                <a:gd name="connsiteY48" fmla="*/ 866877 h 1685862"/>
                <a:gd name="connsiteX49" fmla="*/ 1757239 w 2093204"/>
                <a:gd name="connsiteY49" fmla="*/ 811218 h 1685862"/>
                <a:gd name="connsiteX50" fmla="*/ 1781093 w 2093204"/>
                <a:gd name="connsiteY50" fmla="*/ 763510 h 1685862"/>
                <a:gd name="connsiteX51" fmla="*/ 1812898 w 2093204"/>
                <a:gd name="connsiteY51" fmla="*/ 699900 h 1685862"/>
                <a:gd name="connsiteX52" fmla="*/ 1820849 w 2093204"/>
                <a:gd name="connsiteY52" fmla="*/ 676046 h 1685862"/>
                <a:gd name="connsiteX53" fmla="*/ 1836752 w 2093204"/>
                <a:gd name="connsiteY53" fmla="*/ 652192 h 1685862"/>
                <a:gd name="connsiteX54" fmla="*/ 1852654 w 2093204"/>
                <a:gd name="connsiteY54" fmla="*/ 572679 h 1685862"/>
                <a:gd name="connsiteX55" fmla="*/ 1868557 w 2093204"/>
                <a:gd name="connsiteY55" fmla="*/ 524971 h 1685862"/>
                <a:gd name="connsiteX56" fmla="*/ 1876508 w 2093204"/>
                <a:gd name="connsiteY56" fmla="*/ 501117 h 1685862"/>
                <a:gd name="connsiteX57" fmla="*/ 1892411 w 2093204"/>
                <a:gd name="connsiteY57" fmla="*/ 469312 h 1685862"/>
                <a:gd name="connsiteX58" fmla="*/ 1900362 w 2093204"/>
                <a:gd name="connsiteY58" fmla="*/ 437507 h 1685862"/>
                <a:gd name="connsiteX59" fmla="*/ 1956021 w 2093204"/>
                <a:gd name="connsiteY59" fmla="*/ 373896 h 1685862"/>
                <a:gd name="connsiteX60" fmla="*/ 1979875 w 2093204"/>
                <a:gd name="connsiteY60" fmla="*/ 342091 h 1685862"/>
                <a:gd name="connsiteX61" fmla="*/ 1995778 w 2093204"/>
                <a:gd name="connsiteY61" fmla="*/ 318237 h 1685862"/>
                <a:gd name="connsiteX62" fmla="*/ 2019632 w 2093204"/>
                <a:gd name="connsiteY62" fmla="*/ 286432 h 1685862"/>
                <a:gd name="connsiteX63" fmla="*/ 2051437 w 2093204"/>
                <a:gd name="connsiteY63" fmla="*/ 222822 h 1685862"/>
                <a:gd name="connsiteX64" fmla="*/ 2075291 w 2093204"/>
                <a:gd name="connsiteY64" fmla="*/ 167162 h 1685862"/>
                <a:gd name="connsiteX65" fmla="*/ 2091193 w 2093204"/>
                <a:gd name="connsiteY65" fmla="*/ 111503 h 1685862"/>
                <a:gd name="connsiteX66" fmla="*/ 2059388 w 2093204"/>
                <a:gd name="connsiteY66" fmla="*/ 185 h 1685862"/>
                <a:gd name="connsiteX67" fmla="*/ 2035534 w 2093204"/>
                <a:gd name="connsiteY67" fmla="*/ 8136 h 1685862"/>
                <a:gd name="connsiteX68" fmla="*/ 1987826 w 2093204"/>
                <a:gd name="connsiteY68" fmla="*/ 31990 h 1685862"/>
                <a:gd name="connsiteX69" fmla="*/ 1963973 w 2093204"/>
                <a:gd name="connsiteY69" fmla="*/ 47893 h 1685862"/>
                <a:gd name="connsiteX70" fmla="*/ 1924216 w 2093204"/>
                <a:gd name="connsiteY70" fmla="*/ 55844 h 1685862"/>
                <a:gd name="connsiteX71" fmla="*/ 1876508 w 2093204"/>
                <a:gd name="connsiteY71" fmla="*/ 87649 h 1685862"/>
                <a:gd name="connsiteX72" fmla="*/ 1852654 w 2093204"/>
                <a:gd name="connsiteY72" fmla="*/ 111503 h 1685862"/>
                <a:gd name="connsiteX73" fmla="*/ 1765190 w 2093204"/>
                <a:gd name="connsiteY73" fmla="*/ 167162 h 1685862"/>
                <a:gd name="connsiteX74" fmla="*/ 1741336 w 2093204"/>
                <a:gd name="connsiteY74" fmla="*/ 175114 h 1685862"/>
                <a:gd name="connsiteX75" fmla="*/ 1717482 w 2093204"/>
                <a:gd name="connsiteY75" fmla="*/ 191016 h 1685862"/>
                <a:gd name="connsiteX76" fmla="*/ 1693628 w 2093204"/>
                <a:gd name="connsiteY76" fmla="*/ 198968 h 1685862"/>
                <a:gd name="connsiteX77" fmla="*/ 1661823 w 2093204"/>
                <a:gd name="connsiteY77" fmla="*/ 214870 h 1685862"/>
                <a:gd name="connsiteX78" fmla="*/ 1622066 w 2093204"/>
                <a:gd name="connsiteY78" fmla="*/ 222822 h 1685862"/>
                <a:gd name="connsiteX79" fmla="*/ 1598213 w 2093204"/>
                <a:gd name="connsiteY79" fmla="*/ 230773 h 1685862"/>
                <a:gd name="connsiteX80" fmla="*/ 1566407 w 2093204"/>
                <a:gd name="connsiteY80" fmla="*/ 262578 h 1685862"/>
                <a:gd name="connsiteX81" fmla="*/ 1518699 w 2093204"/>
                <a:gd name="connsiteY81" fmla="*/ 286432 h 1685862"/>
                <a:gd name="connsiteX82" fmla="*/ 1486894 w 2093204"/>
                <a:gd name="connsiteY82" fmla="*/ 302335 h 1685862"/>
                <a:gd name="connsiteX83" fmla="*/ 1439186 w 2093204"/>
                <a:gd name="connsiteY83" fmla="*/ 318237 h 1685862"/>
                <a:gd name="connsiteX84" fmla="*/ 1415333 w 2093204"/>
                <a:gd name="connsiteY84" fmla="*/ 326189 h 1685862"/>
                <a:gd name="connsiteX85" fmla="*/ 1391479 w 2093204"/>
                <a:gd name="connsiteY85" fmla="*/ 342091 h 1685862"/>
                <a:gd name="connsiteX86" fmla="*/ 1319917 w 2093204"/>
                <a:gd name="connsiteY86" fmla="*/ 365945 h 1685862"/>
                <a:gd name="connsiteX87" fmla="*/ 1256306 w 2093204"/>
                <a:gd name="connsiteY87" fmla="*/ 389799 h 1685862"/>
                <a:gd name="connsiteX88" fmla="*/ 1224501 w 2093204"/>
                <a:gd name="connsiteY88" fmla="*/ 405702 h 1685862"/>
                <a:gd name="connsiteX89" fmla="*/ 1200647 w 2093204"/>
                <a:gd name="connsiteY89" fmla="*/ 413653 h 1685862"/>
                <a:gd name="connsiteX90" fmla="*/ 1144988 w 2093204"/>
                <a:gd name="connsiteY90" fmla="*/ 445458 h 1685862"/>
                <a:gd name="connsiteX91" fmla="*/ 1073426 w 2093204"/>
                <a:gd name="connsiteY91" fmla="*/ 485215 h 1685862"/>
                <a:gd name="connsiteX92" fmla="*/ 993913 w 2093204"/>
                <a:gd name="connsiteY92" fmla="*/ 509069 h 1685862"/>
                <a:gd name="connsiteX93" fmla="*/ 938254 w 2093204"/>
                <a:gd name="connsiteY93" fmla="*/ 517020 h 1685862"/>
                <a:gd name="connsiteX94" fmla="*/ 866693 w 2093204"/>
                <a:gd name="connsiteY94" fmla="*/ 540874 h 1685862"/>
                <a:gd name="connsiteX95" fmla="*/ 842839 w 2093204"/>
                <a:gd name="connsiteY95" fmla="*/ 548825 h 1685862"/>
                <a:gd name="connsiteX96" fmla="*/ 787179 w 2093204"/>
                <a:gd name="connsiteY96" fmla="*/ 572679 h 1685862"/>
                <a:gd name="connsiteX97" fmla="*/ 755374 w 2093204"/>
                <a:gd name="connsiteY97" fmla="*/ 596533 h 1685862"/>
                <a:gd name="connsiteX98" fmla="*/ 715618 w 2093204"/>
                <a:gd name="connsiteY98" fmla="*/ 612436 h 1685862"/>
                <a:gd name="connsiteX99" fmla="*/ 659959 w 2093204"/>
                <a:gd name="connsiteY99" fmla="*/ 628338 h 1685862"/>
                <a:gd name="connsiteX100" fmla="*/ 620202 w 2093204"/>
                <a:gd name="connsiteY100" fmla="*/ 636289 h 1685862"/>
                <a:gd name="connsiteX101" fmla="*/ 508884 w 2093204"/>
                <a:gd name="connsiteY101" fmla="*/ 660143 h 1685862"/>
                <a:gd name="connsiteX102" fmla="*/ 469127 w 2093204"/>
                <a:gd name="connsiteY102" fmla="*/ 636289 h 16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93204" h="1685862">
                  <a:moveTo>
                    <a:pt x="556592" y="660143"/>
                  </a:moveTo>
                  <a:cubicBezTo>
                    <a:pt x="511534" y="630988"/>
                    <a:pt x="469000" y="597504"/>
                    <a:pt x="421419" y="572679"/>
                  </a:cubicBezTo>
                  <a:cubicBezTo>
                    <a:pt x="407126" y="565222"/>
                    <a:pt x="389834" y="564728"/>
                    <a:pt x="373712" y="564728"/>
                  </a:cubicBezTo>
                  <a:cubicBezTo>
                    <a:pt x="320637" y="564728"/>
                    <a:pt x="267695" y="570029"/>
                    <a:pt x="214686" y="572679"/>
                  </a:cubicBezTo>
                  <a:cubicBezTo>
                    <a:pt x="134703" y="599341"/>
                    <a:pt x="197591" y="574544"/>
                    <a:pt x="127221" y="612436"/>
                  </a:cubicBezTo>
                  <a:cubicBezTo>
                    <a:pt x="106348" y="623675"/>
                    <a:pt x="63611" y="644241"/>
                    <a:pt x="63611" y="644241"/>
                  </a:cubicBezTo>
                  <a:cubicBezTo>
                    <a:pt x="18033" y="712606"/>
                    <a:pt x="78723" y="632151"/>
                    <a:pt x="23854" y="676046"/>
                  </a:cubicBezTo>
                  <a:cubicBezTo>
                    <a:pt x="9843" y="687255"/>
                    <a:pt x="5238" y="708042"/>
                    <a:pt x="0" y="723754"/>
                  </a:cubicBezTo>
                  <a:cubicBezTo>
                    <a:pt x="2280" y="746551"/>
                    <a:pt x="1576" y="798468"/>
                    <a:pt x="15903" y="827121"/>
                  </a:cubicBezTo>
                  <a:cubicBezTo>
                    <a:pt x="20177" y="835668"/>
                    <a:pt x="25457" y="843832"/>
                    <a:pt x="31806" y="850975"/>
                  </a:cubicBezTo>
                  <a:cubicBezTo>
                    <a:pt x="46747" y="867784"/>
                    <a:pt x="79513" y="898682"/>
                    <a:pt x="79513" y="898682"/>
                  </a:cubicBezTo>
                  <a:cubicBezTo>
                    <a:pt x="199453" y="886688"/>
                    <a:pt x="171100" y="885653"/>
                    <a:pt x="333955" y="898682"/>
                  </a:cubicBezTo>
                  <a:cubicBezTo>
                    <a:pt x="365503" y="901206"/>
                    <a:pt x="374636" y="928146"/>
                    <a:pt x="405517" y="938439"/>
                  </a:cubicBezTo>
                  <a:lnTo>
                    <a:pt x="429371" y="946390"/>
                  </a:lnTo>
                  <a:cubicBezTo>
                    <a:pt x="484500" y="987737"/>
                    <a:pt x="440503" y="950101"/>
                    <a:pt x="485030" y="1002049"/>
                  </a:cubicBezTo>
                  <a:cubicBezTo>
                    <a:pt x="506134" y="1026671"/>
                    <a:pt x="510726" y="1021637"/>
                    <a:pt x="524786" y="1049757"/>
                  </a:cubicBezTo>
                  <a:cubicBezTo>
                    <a:pt x="528534" y="1057254"/>
                    <a:pt x="530533" y="1065525"/>
                    <a:pt x="532738" y="1073611"/>
                  </a:cubicBezTo>
                  <a:cubicBezTo>
                    <a:pt x="538489" y="1094697"/>
                    <a:pt x="548640" y="1137222"/>
                    <a:pt x="548640" y="1137222"/>
                  </a:cubicBezTo>
                  <a:cubicBezTo>
                    <a:pt x="544676" y="1208570"/>
                    <a:pt x="544302" y="1274574"/>
                    <a:pt x="532738" y="1343956"/>
                  </a:cubicBezTo>
                  <a:cubicBezTo>
                    <a:pt x="527064" y="1378000"/>
                    <a:pt x="524935" y="1369913"/>
                    <a:pt x="516835" y="1399615"/>
                  </a:cubicBezTo>
                  <a:cubicBezTo>
                    <a:pt x="511085" y="1420701"/>
                    <a:pt x="500933" y="1463225"/>
                    <a:pt x="500933" y="1463225"/>
                  </a:cubicBezTo>
                  <a:cubicBezTo>
                    <a:pt x="503583" y="1495030"/>
                    <a:pt x="503637" y="1527160"/>
                    <a:pt x="508884" y="1558641"/>
                  </a:cubicBezTo>
                  <a:cubicBezTo>
                    <a:pt x="513387" y="1585660"/>
                    <a:pt x="522964" y="1615531"/>
                    <a:pt x="548640" y="1630202"/>
                  </a:cubicBezTo>
                  <a:cubicBezTo>
                    <a:pt x="558129" y="1635624"/>
                    <a:pt x="570213" y="1634317"/>
                    <a:pt x="580446" y="1638154"/>
                  </a:cubicBezTo>
                  <a:cubicBezTo>
                    <a:pt x="591544" y="1642316"/>
                    <a:pt x="601153" y="1649894"/>
                    <a:pt x="612251" y="1654056"/>
                  </a:cubicBezTo>
                  <a:cubicBezTo>
                    <a:pt x="622483" y="1657893"/>
                    <a:pt x="633589" y="1658868"/>
                    <a:pt x="644056" y="1662008"/>
                  </a:cubicBezTo>
                  <a:cubicBezTo>
                    <a:pt x="740848" y="1691046"/>
                    <a:pt x="650262" y="1667533"/>
                    <a:pt x="723569" y="1685862"/>
                  </a:cubicBezTo>
                  <a:cubicBezTo>
                    <a:pt x="773894" y="1680270"/>
                    <a:pt x="802487" y="1685441"/>
                    <a:pt x="842839" y="1654056"/>
                  </a:cubicBezTo>
                  <a:cubicBezTo>
                    <a:pt x="862604" y="1638683"/>
                    <a:pt x="881343" y="1588267"/>
                    <a:pt x="898498" y="1574543"/>
                  </a:cubicBezTo>
                  <a:cubicBezTo>
                    <a:pt x="911750" y="1563941"/>
                    <a:pt x="926254" y="1554738"/>
                    <a:pt x="938254" y="1542738"/>
                  </a:cubicBezTo>
                  <a:cubicBezTo>
                    <a:pt x="951246" y="1529746"/>
                    <a:pt x="966724" y="1502880"/>
                    <a:pt x="978011" y="1487079"/>
                  </a:cubicBezTo>
                  <a:cubicBezTo>
                    <a:pt x="990208" y="1470004"/>
                    <a:pt x="1007055" y="1450166"/>
                    <a:pt x="1017767" y="1431420"/>
                  </a:cubicBezTo>
                  <a:cubicBezTo>
                    <a:pt x="1023648" y="1421129"/>
                    <a:pt x="1027789" y="1409906"/>
                    <a:pt x="1033670" y="1399615"/>
                  </a:cubicBezTo>
                  <a:cubicBezTo>
                    <a:pt x="1038411" y="1391318"/>
                    <a:pt x="1044832" y="1384058"/>
                    <a:pt x="1049573" y="1375761"/>
                  </a:cubicBezTo>
                  <a:cubicBezTo>
                    <a:pt x="1098474" y="1290183"/>
                    <a:pt x="1019472" y="1412961"/>
                    <a:pt x="1097280" y="1296248"/>
                  </a:cubicBezTo>
                  <a:cubicBezTo>
                    <a:pt x="1102581" y="1288297"/>
                    <a:pt x="1106426" y="1279151"/>
                    <a:pt x="1113183" y="1272394"/>
                  </a:cubicBezTo>
                  <a:cubicBezTo>
                    <a:pt x="1131261" y="1254316"/>
                    <a:pt x="1145892" y="1237436"/>
                    <a:pt x="1168842" y="1224686"/>
                  </a:cubicBezTo>
                  <a:cubicBezTo>
                    <a:pt x="1172972" y="1222392"/>
                    <a:pt x="1220549" y="1203477"/>
                    <a:pt x="1232453" y="1200832"/>
                  </a:cubicBezTo>
                  <a:cubicBezTo>
                    <a:pt x="1302748" y="1185211"/>
                    <a:pt x="1256515" y="1200772"/>
                    <a:pt x="1311966" y="1184929"/>
                  </a:cubicBezTo>
                  <a:cubicBezTo>
                    <a:pt x="1320025" y="1182626"/>
                    <a:pt x="1327733" y="1179183"/>
                    <a:pt x="1335819" y="1176978"/>
                  </a:cubicBezTo>
                  <a:cubicBezTo>
                    <a:pt x="1356905" y="1171227"/>
                    <a:pt x="1399430" y="1161076"/>
                    <a:pt x="1399430" y="1161076"/>
                  </a:cubicBezTo>
                  <a:cubicBezTo>
                    <a:pt x="1438323" y="1122183"/>
                    <a:pt x="1447300" y="1107958"/>
                    <a:pt x="1486894" y="1081562"/>
                  </a:cubicBezTo>
                  <a:cubicBezTo>
                    <a:pt x="1499753" y="1072989"/>
                    <a:pt x="1514287" y="1066982"/>
                    <a:pt x="1526651" y="1057709"/>
                  </a:cubicBezTo>
                  <a:cubicBezTo>
                    <a:pt x="1535647" y="1050962"/>
                    <a:pt x="1543306" y="1042494"/>
                    <a:pt x="1550505" y="1033855"/>
                  </a:cubicBezTo>
                  <a:cubicBezTo>
                    <a:pt x="1556623" y="1026514"/>
                    <a:pt x="1558945" y="1015971"/>
                    <a:pt x="1566407" y="1010001"/>
                  </a:cubicBezTo>
                  <a:cubicBezTo>
                    <a:pt x="1572952" y="1004765"/>
                    <a:pt x="1582310" y="1004700"/>
                    <a:pt x="1590261" y="1002049"/>
                  </a:cubicBezTo>
                  <a:cubicBezTo>
                    <a:pt x="1611465" y="980846"/>
                    <a:pt x="1637239" y="963389"/>
                    <a:pt x="1653872" y="938439"/>
                  </a:cubicBezTo>
                  <a:cubicBezTo>
                    <a:pt x="1659173" y="930488"/>
                    <a:pt x="1663425" y="921727"/>
                    <a:pt x="1669774" y="914585"/>
                  </a:cubicBezTo>
                  <a:cubicBezTo>
                    <a:pt x="1684715" y="897776"/>
                    <a:pt x="1707424" y="886992"/>
                    <a:pt x="1717482" y="866877"/>
                  </a:cubicBezTo>
                  <a:cubicBezTo>
                    <a:pt x="1738414" y="825014"/>
                    <a:pt x="1725004" y="843453"/>
                    <a:pt x="1757239" y="811218"/>
                  </a:cubicBezTo>
                  <a:cubicBezTo>
                    <a:pt x="1773362" y="762848"/>
                    <a:pt x="1754669" y="811953"/>
                    <a:pt x="1781093" y="763510"/>
                  </a:cubicBezTo>
                  <a:cubicBezTo>
                    <a:pt x="1792445" y="742699"/>
                    <a:pt x="1802296" y="721103"/>
                    <a:pt x="1812898" y="699900"/>
                  </a:cubicBezTo>
                  <a:cubicBezTo>
                    <a:pt x="1816646" y="692403"/>
                    <a:pt x="1817101" y="683543"/>
                    <a:pt x="1820849" y="676046"/>
                  </a:cubicBezTo>
                  <a:cubicBezTo>
                    <a:pt x="1825123" y="667499"/>
                    <a:pt x="1831451" y="660143"/>
                    <a:pt x="1836752" y="652192"/>
                  </a:cubicBezTo>
                  <a:cubicBezTo>
                    <a:pt x="1842053" y="625688"/>
                    <a:pt x="1844106" y="598321"/>
                    <a:pt x="1852654" y="572679"/>
                  </a:cubicBezTo>
                  <a:lnTo>
                    <a:pt x="1868557" y="524971"/>
                  </a:lnTo>
                  <a:cubicBezTo>
                    <a:pt x="1871207" y="517020"/>
                    <a:pt x="1872760" y="508614"/>
                    <a:pt x="1876508" y="501117"/>
                  </a:cubicBezTo>
                  <a:lnTo>
                    <a:pt x="1892411" y="469312"/>
                  </a:lnTo>
                  <a:cubicBezTo>
                    <a:pt x="1895061" y="458710"/>
                    <a:pt x="1895055" y="447060"/>
                    <a:pt x="1900362" y="437507"/>
                  </a:cubicBezTo>
                  <a:cubicBezTo>
                    <a:pt x="1919711" y="402677"/>
                    <a:pt x="1933074" y="400667"/>
                    <a:pt x="1956021" y="373896"/>
                  </a:cubicBezTo>
                  <a:cubicBezTo>
                    <a:pt x="1964645" y="363834"/>
                    <a:pt x="1972172" y="352875"/>
                    <a:pt x="1979875" y="342091"/>
                  </a:cubicBezTo>
                  <a:cubicBezTo>
                    <a:pt x="1985430" y="334315"/>
                    <a:pt x="1990223" y="326013"/>
                    <a:pt x="1995778" y="318237"/>
                  </a:cubicBezTo>
                  <a:cubicBezTo>
                    <a:pt x="2003481" y="307453"/>
                    <a:pt x="2013196" y="298016"/>
                    <a:pt x="2019632" y="286432"/>
                  </a:cubicBezTo>
                  <a:cubicBezTo>
                    <a:pt x="2084467" y="169728"/>
                    <a:pt x="1997230" y="304131"/>
                    <a:pt x="2051437" y="222822"/>
                  </a:cubicBezTo>
                  <a:cubicBezTo>
                    <a:pt x="2067984" y="156629"/>
                    <a:pt x="2047836" y="222071"/>
                    <a:pt x="2075291" y="167162"/>
                  </a:cubicBezTo>
                  <a:cubicBezTo>
                    <a:pt x="2080995" y="155754"/>
                    <a:pt x="2088645" y="121694"/>
                    <a:pt x="2091193" y="111503"/>
                  </a:cubicBezTo>
                  <a:cubicBezTo>
                    <a:pt x="2089562" y="91925"/>
                    <a:pt x="2107667" y="8232"/>
                    <a:pt x="2059388" y="185"/>
                  </a:cubicBezTo>
                  <a:cubicBezTo>
                    <a:pt x="2051121" y="-1193"/>
                    <a:pt x="2043485" y="5486"/>
                    <a:pt x="2035534" y="8136"/>
                  </a:cubicBezTo>
                  <a:cubicBezTo>
                    <a:pt x="1967167" y="53715"/>
                    <a:pt x="2053670" y="-933"/>
                    <a:pt x="1987826" y="31990"/>
                  </a:cubicBezTo>
                  <a:cubicBezTo>
                    <a:pt x="1979279" y="36264"/>
                    <a:pt x="1972921" y="44538"/>
                    <a:pt x="1963973" y="47893"/>
                  </a:cubicBezTo>
                  <a:cubicBezTo>
                    <a:pt x="1951319" y="52638"/>
                    <a:pt x="1937468" y="53194"/>
                    <a:pt x="1924216" y="55844"/>
                  </a:cubicBezTo>
                  <a:cubicBezTo>
                    <a:pt x="1908313" y="66446"/>
                    <a:pt x="1890023" y="74134"/>
                    <a:pt x="1876508" y="87649"/>
                  </a:cubicBezTo>
                  <a:cubicBezTo>
                    <a:pt x="1868557" y="95600"/>
                    <a:pt x="1861530" y="104599"/>
                    <a:pt x="1852654" y="111503"/>
                  </a:cubicBezTo>
                  <a:cubicBezTo>
                    <a:pt x="1841305" y="120330"/>
                    <a:pt x="1781539" y="158988"/>
                    <a:pt x="1765190" y="167162"/>
                  </a:cubicBezTo>
                  <a:cubicBezTo>
                    <a:pt x="1757693" y="170910"/>
                    <a:pt x="1748833" y="171366"/>
                    <a:pt x="1741336" y="175114"/>
                  </a:cubicBezTo>
                  <a:cubicBezTo>
                    <a:pt x="1732789" y="179388"/>
                    <a:pt x="1726029" y="186742"/>
                    <a:pt x="1717482" y="191016"/>
                  </a:cubicBezTo>
                  <a:cubicBezTo>
                    <a:pt x="1709985" y="194764"/>
                    <a:pt x="1701332" y="195666"/>
                    <a:pt x="1693628" y="198968"/>
                  </a:cubicBezTo>
                  <a:cubicBezTo>
                    <a:pt x="1682733" y="203637"/>
                    <a:pt x="1673068" y="211122"/>
                    <a:pt x="1661823" y="214870"/>
                  </a:cubicBezTo>
                  <a:cubicBezTo>
                    <a:pt x="1649002" y="219144"/>
                    <a:pt x="1635177" y="219544"/>
                    <a:pt x="1622066" y="222822"/>
                  </a:cubicBezTo>
                  <a:cubicBezTo>
                    <a:pt x="1613935" y="224855"/>
                    <a:pt x="1606164" y="228123"/>
                    <a:pt x="1598213" y="230773"/>
                  </a:cubicBezTo>
                  <a:cubicBezTo>
                    <a:pt x="1587611" y="241375"/>
                    <a:pt x="1577791" y="252821"/>
                    <a:pt x="1566407" y="262578"/>
                  </a:cubicBezTo>
                  <a:cubicBezTo>
                    <a:pt x="1540936" y="284410"/>
                    <a:pt x="1546921" y="274337"/>
                    <a:pt x="1518699" y="286432"/>
                  </a:cubicBezTo>
                  <a:cubicBezTo>
                    <a:pt x="1507804" y="291101"/>
                    <a:pt x="1497899" y="297933"/>
                    <a:pt x="1486894" y="302335"/>
                  </a:cubicBezTo>
                  <a:cubicBezTo>
                    <a:pt x="1471330" y="308561"/>
                    <a:pt x="1455089" y="312936"/>
                    <a:pt x="1439186" y="318237"/>
                  </a:cubicBezTo>
                  <a:cubicBezTo>
                    <a:pt x="1431235" y="320887"/>
                    <a:pt x="1422307" y="321540"/>
                    <a:pt x="1415333" y="326189"/>
                  </a:cubicBezTo>
                  <a:cubicBezTo>
                    <a:pt x="1407382" y="331490"/>
                    <a:pt x="1400026" y="337817"/>
                    <a:pt x="1391479" y="342091"/>
                  </a:cubicBezTo>
                  <a:cubicBezTo>
                    <a:pt x="1361534" y="357063"/>
                    <a:pt x="1350288" y="358352"/>
                    <a:pt x="1319917" y="365945"/>
                  </a:cubicBezTo>
                  <a:cubicBezTo>
                    <a:pt x="1231369" y="410220"/>
                    <a:pt x="1342915" y="357321"/>
                    <a:pt x="1256306" y="389799"/>
                  </a:cubicBezTo>
                  <a:cubicBezTo>
                    <a:pt x="1245208" y="393961"/>
                    <a:pt x="1235396" y="401033"/>
                    <a:pt x="1224501" y="405702"/>
                  </a:cubicBezTo>
                  <a:cubicBezTo>
                    <a:pt x="1216797" y="409004"/>
                    <a:pt x="1208598" y="411003"/>
                    <a:pt x="1200647" y="413653"/>
                  </a:cubicBezTo>
                  <a:cubicBezTo>
                    <a:pt x="1142530" y="452398"/>
                    <a:pt x="1215605" y="405105"/>
                    <a:pt x="1144988" y="445458"/>
                  </a:cubicBezTo>
                  <a:cubicBezTo>
                    <a:pt x="1098835" y="471831"/>
                    <a:pt x="1143645" y="455957"/>
                    <a:pt x="1073426" y="485215"/>
                  </a:cubicBezTo>
                  <a:cubicBezTo>
                    <a:pt x="1057370" y="491905"/>
                    <a:pt x="1014587" y="505310"/>
                    <a:pt x="993913" y="509069"/>
                  </a:cubicBezTo>
                  <a:cubicBezTo>
                    <a:pt x="975474" y="512422"/>
                    <a:pt x="956807" y="514370"/>
                    <a:pt x="938254" y="517020"/>
                  </a:cubicBezTo>
                  <a:lnTo>
                    <a:pt x="866693" y="540874"/>
                  </a:lnTo>
                  <a:cubicBezTo>
                    <a:pt x="858742" y="543525"/>
                    <a:pt x="850336" y="545077"/>
                    <a:pt x="842839" y="548825"/>
                  </a:cubicBezTo>
                  <a:cubicBezTo>
                    <a:pt x="803536" y="568476"/>
                    <a:pt x="822278" y="560980"/>
                    <a:pt x="787179" y="572679"/>
                  </a:cubicBezTo>
                  <a:cubicBezTo>
                    <a:pt x="776577" y="580630"/>
                    <a:pt x="766958" y="590097"/>
                    <a:pt x="755374" y="596533"/>
                  </a:cubicBezTo>
                  <a:cubicBezTo>
                    <a:pt x="742897" y="603465"/>
                    <a:pt x="728982" y="607424"/>
                    <a:pt x="715618" y="612436"/>
                  </a:cubicBezTo>
                  <a:cubicBezTo>
                    <a:pt x="696302" y="619680"/>
                    <a:pt x="680461" y="623782"/>
                    <a:pt x="659959" y="628338"/>
                  </a:cubicBezTo>
                  <a:cubicBezTo>
                    <a:pt x="646766" y="631270"/>
                    <a:pt x="633371" y="633250"/>
                    <a:pt x="620202" y="636289"/>
                  </a:cubicBezTo>
                  <a:cubicBezTo>
                    <a:pt x="517170" y="660066"/>
                    <a:pt x="595693" y="645675"/>
                    <a:pt x="508884" y="660143"/>
                  </a:cubicBezTo>
                  <a:cubicBezTo>
                    <a:pt x="480099" y="640954"/>
                    <a:pt x="493577" y="648515"/>
                    <a:pt x="469127" y="6362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94071" y="1859279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764153" y="3749834"/>
            <a:ext cx="2361533" cy="2449003"/>
            <a:chOff x="9228175" y="3749834"/>
            <a:chExt cx="2361533" cy="2449003"/>
          </a:xfrm>
        </p:grpSpPr>
        <p:sp>
          <p:nvSpPr>
            <p:cNvPr id="8" name="Freeform 7"/>
            <p:cNvSpPr/>
            <p:nvPr/>
          </p:nvSpPr>
          <p:spPr>
            <a:xfrm>
              <a:off x="9589216" y="4178731"/>
              <a:ext cx="1653872" cy="1566407"/>
            </a:xfrm>
            <a:custGeom>
              <a:avLst/>
              <a:gdLst>
                <a:gd name="connsiteX0" fmla="*/ 1009816 w 1653872"/>
                <a:gd name="connsiteY0" fmla="*/ 477078 h 1566407"/>
                <a:gd name="connsiteX1" fmla="*/ 890546 w 1653872"/>
                <a:gd name="connsiteY1" fmla="*/ 326004 h 1566407"/>
                <a:gd name="connsiteX2" fmla="*/ 842839 w 1653872"/>
                <a:gd name="connsiteY2" fmla="*/ 294198 h 1566407"/>
                <a:gd name="connsiteX3" fmla="*/ 795131 w 1653872"/>
                <a:gd name="connsiteY3" fmla="*/ 278296 h 1566407"/>
                <a:gd name="connsiteX4" fmla="*/ 691764 w 1653872"/>
                <a:gd name="connsiteY4" fmla="*/ 254442 h 1566407"/>
                <a:gd name="connsiteX5" fmla="*/ 628153 w 1653872"/>
                <a:gd name="connsiteY5" fmla="*/ 246491 h 1566407"/>
                <a:gd name="connsiteX6" fmla="*/ 357809 w 1653872"/>
                <a:gd name="connsiteY6" fmla="*/ 262393 h 1566407"/>
                <a:gd name="connsiteX7" fmla="*/ 310101 w 1653872"/>
                <a:gd name="connsiteY7" fmla="*/ 294198 h 1566407"/>
                <a:gd name="connsiteX8" fmla="*/ 286247 w 1653872"/>
                <a:gd name="connsiteY8" fmla="*/ 310101 h 1566407"/>
                <a:gd name="connsiteX9" fmla="*/ 262393 w 1653872"/>
                <a:gd name="connsiteY9" fmla="*/ 326004 h 1566407"/>
                <a:gd name="connsiteX10" fmla="*/ 206734 w 1653872"/>
                <a:gd name="connsiteY10" fmla="*/ 389614 h 1566407"/>
                <a:gd name="connsiteX11" fmla="*/ 174929 w 1653872"/>
                <a:gd name="connsiteY11" fmla="*/ 461176 h 1566407"/>
                <a:gd name="connsiteX12" fmla="*/ 166978 w 1653872"/>
                <a:gd name="connsiteY12" fmla="*/ 500932 h 1566407"/>
                <a:gd name="connsiteX13" fmla="*/ 190832 w 1653872"/>
                <a:gd name="connsiteY13" fmla="*/ 572494 h 1566407"/>
                <a:gd name="connsiteX14" fmla="*/ 222637 w 1653872"/>
                <a:gd name="connsiteY14" fmla="*/ 604299 h 1566407"/>
                <a:gd name="connsiteX15" fmla="*/ 286247 w 1653872"/>
                <a:gd name="connsiteY15" fmla="*/ 652007 h 1566407"/>
                <a:gd name="connsiteX16" fmla="*/ 349858 w 1653872"/>
                <a:gd name="connsiteY16" fmla="*/ 691764 h 1566407"/>
                <a:gd name="connsiteX17" fmla="*/ 429371 w 1653872"/>
                <a:gd name="connsiteY17" fmla="*/ 763325 h 1566407"/>
                <a:gd name="connsiteX18" fmla="*/ 405517 w 1653872"/>
                <a:gd name="connsiteY18" fmla="*/ 779228 h 1566407"/>
                <a:gd name="connsiteX19" fmla="*/ 381663 w 1653872"/>
                <a:gd name="connsiteY19" fmla="*/ 787179 h 1566407"/>
                <a:gd name="connsiteX20" fmla="*/ 230588 w 1653872"/>
                <a:gd name="connsiteY20" fmla="*/ 795131 h 1566407"/>
                <a:gd name="connsiteX21" fmla="*/ 190832 w 1653872"/>
                <a:gd name="connsiteY21" fmla="*/ 803082 h 1566407"/>
                <a:gd name="connsiteX22" fmla="*/ 166978 w 1653872"/>
                <a:gd name="connsiteY22" fmla="*/ 826936 h 1566407"/>
                <a:gd name="connsiteX23" fmla="*/ 135172 w 1653872"/>
                <a:gd name="connsiteY23" fmla="*/ 850790 h 1566407"/>
                <a:gd name="connsiteX24" fmla="*/ 79513 w 1653872"/>
                <a:gd name="connsiteY24" fmla="*/ 922351 h 1566407"/>
                <a:gd name="connsiteX25" fmla="*/ 55659 w 1653872"/>
                <a:gd name="connsiteY25" fmla="*/ 970059 h 1566407"/>
                <a:gd name="connsiteX26" fmla="*/ 39757 w 1653872"/>
                <a:gd name="connsiteY26" fmla="*/ 1025718 h 1566407"/>
                <a:gd name="connsiteX27" fmla="*/ 15903 w 1653872"/>
                <a:gd name="connsiteY27" fmla="*/ 1089329 h 1566407"/>
                <a:gd name="connsiteX28" fmla="*/ 7952 w 1653872"/>
                <a:gd name="connsiteY28" fmla="*/ 1121134 h 1566407"/>
                <a:gd name="connsiteX29" fmla="*/ 0 w 1653872"/>
                <a:gd name="connsiteY29" fmla="*/ 1144988 h 1566407"/>
                <a:gd name="connsiteX30" fmla="*/ 7952 w 1653872"/>
                <a:gd name="connsiteY30" fmla="*/ 1280160 h 1566407"/>
                <a:gd name="connsiteX31" fmla="*/ 15903 w 1653872"/>
                <a:gd name="connsiteY31" fmla="*/ 1311965 h 1566407"/>
                <a:gd name="connsiteX32" fmla="*/ 47708 w 1653872"/>
                <a:gd name="connsiteY32" fmla="*/ 1383527 h 1566407"/>
                <a:gd name="connsiteX33" fmla="*/ 87465 w 1653872"/>
                <a:gd name="connsiteY33" fmla="*/ 1447137 h 1566407"/>
                <a:gd name="connsiteX34" fmla="*/ 103367 w 1653872"/>
                <a:gd name="connsiteY34" fmla="*/ 1470991 h 1566407"/>
                <a:gd name="connsiteX35" fmla="*/ 166978 w 1653872"/>
                <a:gd name="connsiteY35" fmla="*/ 1510748 h 1566407"/>
                <a:gd name="connsiteX36" fmla="*/ 214686 w 1653872"/>
                <a:gd name="connsiteY36" fmla="*/ 1534602 h 1566407"/>
                <a:gd name="connsiteX37" fmla="*/ 278296 w 1653872"/>
                <a:gd name="connsiteY37" fmla="*/ 1558456 h 1566407"/>
                <a:gd name="connsiteX38" fmla="*/ 318052 w 1653872"/>
                <a:gd name="connsiteY38" fmla="*/ 1566407 h 1566407"/>
                <a:gd name="connsiteX39" fmla="*/ 445273 w 1653872"/>
                <a:gd name="connsiteY39" fmla="*/ 1550504 h 1566407"/>
                <a:gd name="connsiteX40" fmla="*/ 516835 w 1653872"/>
                <a:gd name="connsiteY40" fmla="*/ 1486894 h 1566407"/>
                <a:gd name="connsiteX41" fmla="*/ 572494 w 1653872"/>
                <a:gd name="connsiteY41" fmla="*/ 1399430 h 1566407"/>
                <a:gd name="connsiteX42" fmla="*/ 588397 w 1653872"/>
                <a:gd name="connsiteY42" fmla="*/ 1351722 h 1566407"/>
                <a:gd name="connsiteX43" fmla="*/ 604299 w 1653872"/>
                <a:gd name="connsiteY43" fmla="*/ 1327868 h 1566407"/>
                <a:gd name="connsiteX44" fmla="*/ 620202 w 1653872"/>
                <a:gd name="connsiteY44" fmla="*/ 1272209 h 1566407"/>
                <a:gd name="connsiteX45" fmla="*/ 628153 w 1653872"/>
                <a:gd name="connsiteY45" fmla="*/ 1304014 h 1566407"/>
                <a:gd name="connsiteX46" fmla="*/ 636105 w 1653872"/>
                <a:gd name="connsiteY46" fmla="*/ 1327868 h 1566407"/>
                <a:gd name="connsiteX47" fmla="*/ 675861 w 1653872"/>
                <a:gd name="connsiteY47" fmla="*/ 1431235 h 1566407"/>
                <a:gd name="connsiteX48" fmla="*/ 715618 w 1653872"/>
                <a:gd name="connsiteY48" fmla="*/ 1470991 h 1566407"/>
                <a:gd name="connsiteX49" fmla="*/ 739472 w 1653872"/>
                <a:gd name="connsiteY49" fmla="*/ 1502797 h 1566407"/>
                <a:gd name="connsiteX50" fmla="*/ 787179 w 1653872"/>
                <a:gd name="connsiteY50" fmla="*/ 1542553 h 1566407"/>
                <a:gd name="connsiteX51" fmla="*/ 850790 w 1653872"/>
                <a:gd name="connsiteY51" fmla="*/ 1558456 h 1566407"/>
                <a:gd name="connsiteX52" fmla="*/ 962108 w 1653872"/>
                <a:gd name="connsiteY52" fmla="*/ 1550504 h 1566407"/>
                <a:gd name="connsiteX53" fmla="*/ 1009816 w 1653872"/>
                <a:gd name="connsiteY53" fmla="*/ 1526651 h 1566407"/>
                <a:gd name="connsiteX54" fmla="*/ 1049572 w 1653872"/>
                <a:gd name="connsiteY54" fmla="*/ 1510748 h 1566407"/>
                <a:gd name="connsiteX55" fmla="*/ 1113183 w 1653872"/>
                <a:gd name="connsiteY55" fmla="*/ 1431235 h 1566407"/>
                <a:gd name="connsiteX56" fmla="*/ 1121134 w 1653872"/>
                <a:gd name="connsiteY56" fmla="*/ 1399430 h 1566407"/>
                <a:gd name="connsiteX57" fmla="*/ 1129086 w 1653872"/>
                <a:gd name="connsiteY57" fmla="*/ 1375576 h 1566407"/>
                <a:gd name="connsiteX58" fmla="*/ 1121134 w 1653872"/>
                <a:gd name="connsiteY58" fmla="*/ 1192696 h 1566407"/>
                <a:gd name="connsiteX59" fmla="*/ 1105232 w 1653872"/>
                <a:gd name="connsiteY59" fmla="*/ 1113183 h 1566407"/>
                <a:gd name="connsiteX60" fmla="*/ 1097280 w 1653872"/>
                <a:gd name="connsiteY60" fmla="*/ 1089329 h 1566407"/>
                <a:gd name="connsiteX61" fmla="*/ 1081378 w 1653872"/>
                <a:gd name="connsiteY61" fmla="*/ 1065475 h 1566407"/>
                <a:gd name="connsiteX62" fmla="*/ 1129086 w 1653872"/>
                <a:gd name="connsiteY62" fmla="*/ 1073426 h 1566407"/>
                <a:gd name="connsiteX63" fmla="*/ 1152939 w 1653872"/>
                <a:gd name="connsiteY63" fmla="*/ 1089329 h 1566407"/>
                <a:gd name="connsiteX64" fmla="*/ 1224501 w 1653872"/>
                <a:gd name="connsiteY64" fmla="*/ 1105231 h 1566407"/>
                <a:gd name="connsiteX65" fmla="*/ 1407381 w 1653872"/>
                <a:gd name="connsiteY65" fmla="*/ 1113183 h 1566407"/>
                <a:gd name="connsiteX66" fmla="*/ 1447138 w 1653872"/>
                <a:gd name="connsiteY66" fmla="*/ 1097280 h 1566407"/>
                <a:gd name="connsiteX67" fmla="*/ 1478943 w 1653872"/>
                <a:gd name="connsiteY67" fmla="*/ 1089329 h 1566407"/>
                <a:gd name="connsiteX68" fmla="*/ 1502797 w 1653872"/>
                <a:gd name="connsiteY68" fmla="*/ 1073426 h 1566407"/>
                <a:gd name="connsiteX69" fmla="*/ 1526651 w 1653872"/>
                <a:gd name="connsiteY69" fmla="*/ 1065475 h 1566407"/>
                <a:gd name="connsiteX70" fmla="*/ 1558456 w 1653872"/>
                <a:gd name="connsiteY70" fmla="*/ 1025718 h 1566407"/>
                <a:gd name="connsiteX71" fmla="*/ 1614115 w 1653872"/>
                <a:gd name="connsiteY71" fmla="*/ 978011 h 1566407"/>
                <a:gd name="connsiteX72" fmla="*/ 1653872 w 1653872"/>
                <a:gd name="connsiteY72" fmla="*/ 898497 h 1566407"/>
                <a:gd name="connsiteX73" fmla="*/ 1645920 w 1653872"/>
                <a:gd name="connsiteY73" fmla="*/ 811033 h 1566407"/>
                <a:gd name="connsiteX74" fmla="*/ 1637969 w 1653872"/>
                <a:gd name="connsiteY74" fmla="*/ 771277 h 1566407"/>
                <a:gd name="connsiteX75" fmla="*/ 1614115 w 1653872"/>
                <a:gd name="connsiteY75" fmla="*/ 739471 h 1566407"/>
                <a:gd name="connsiteX76" fmla="*/ 1598212 w 1653872"/>
                <a:gd name="connsiteY76" fmla="*/ 699715 h 1566407"/>
                <a:gd name="connsiteX77" fmla="*/ 1574359 w 1653872"/>
                <a:gd name="connsiteY77" fmla="*/ 683812 h 1566407"/>
                <a:gd name="connsiteX78" fmla="*/ 1550505 w 1653872"/>
                <a:gd name="connsiteY78" fmla="*/ 652007 h 1566407"/>
                <a:gd name="connsiteX79" fmla="*/ 1478943 w 1653872"/>
                <a:gd name="connsiteY79" fmla="*/ 596348 h 1566407"/>
                <a:gd name="connsiteX80" fmla="*/ 1431235 w 1653872"/>
                <a:gd name="connsiteY80" fmla="*/ 572494 h 1566407"/>
                <a:gd name="connsiteX81" fmla="*/ 1407381 w 1653872"/>
                <a:gd name="connsiteY81" fmla="*/ 556591 h 1566407"/>
                <a:gd name="connsiteX82" fmla="*/ 1375576 w 1653872"/>
                <a:gd name="connsiteY82" fmla="*/ 548640 h 1566407"/>
                <a:gd name="connsiteX83" fmla="*/ 1399430 w 1653872"/>
                <a:gd name="connsiteY83" fmla="*/ 540689 h 1566407"/>
                <a:gd name="connsiteX84" fmla="*/ 1431235 w 1653872"/>
                <a:gd name="connsiteY84" fmla="*/ 524786 h 1566407"/>
                <a:gd name="connsiteX85" fmla="*/ 1455089 w 1653872"/>
                <a:gd name="connsiteY85" fmla="*/ 500932 h 1566407"/>
                <a:gd name="connsiteX86" fmla="*/ 1494846 w 1653872"/>
                <a:gd name="connsiteY86" fmla="*/ 469127 h 1566407"/>
                <a:gd name="connsiteX87" fmla="*/ 1542553 w 1653872"/>
                <a:gd name="connsiteY87" fmla="*/ 437322 h 1566407"/>
                <a:gd name="connsiteX88" fmla="*/ 1558456 w 1653872"/>
                <a:gd name="connsiteY88" fmla="*/ 413468 h 1566407"/>
                <a:gd name="connsiteX89" fmla="*/ 1598212 w 1653872"/>
                <a:gd name="connsiteY89" fmla="*/ 381663 h 1566407"/>
                <a:gd name="connsiteX90" fmla="*/ 1630018 w 1653872"/>
                <a:gd name="connsiteY90" fmla="*/ 294198 h 1566407"/>
                <a:gd name="connsiteX91" fmla="*/ 1614115 w 1653872"/>
                <a:gd name="connsiteY91" fmla="*/ 190831 h 1566407"/>
                <a:gd name="connsiteX92" fmla="*/ 1606164 w 1653872"/>
                <a:gd name="connsiteY92" fmla="*/ 151075 h 1566407"/>
                <a:gd name="connsiteX93" fmla="*/ 1574359 w 1653872"/>
                <a:gd name="connsiteY93" fmla="*/ 111318 h 1566407"/>
                <a:gd name="connsiteX94" fmla="*/ 1510748 w 1653872"/>
                <a:gd name="connsiteY94" fmla="*/ 55659 h 1566407"/>
                <a:gd name="connsiteX95" fmla="*/ 1470992 w 1653872"/>
                <a:gd name="connsiteY95" fmla="*/ 31805 h 1566407"/>
                <a:gd name="connsiteX96" fmla="*/ 1447138 w 1653872"/>
                <a:gd name="connsiteY96" fmla="*/ 23854 h 1566407"/>
                <a:gd name="connsiteX97" fmla="*/ 1407381 w 1653872"/>
                <a:gd name="connsiteY97" fmla="*/ 7951 h 1566407"/>
                <a:gd name="connsiteX98" fmla="*/ 1335819 w 1653872"/>
                <a:gd name="connsiteY98" fmla="*/ 0 h 1566407"/>
                <a:gd name="connsiteX99" fmla="*/ 1240404 w 1653872"/>
                <a:gd name="connsiteY99" fmla="*/ 7951 h 1566407"/>
                <a:gd name="connsiteX100" fmla="*/ 1184745 w 1653872"/>
                <a:gd name="connsiteY100" fmla="*/ 15903 h 1566407"/>
                <a:gd name="connsiteX101" fmla="*/ 1152939 w 1653872"/>
                <a:gd name="connsiteY101" fmla="*/ 39757 h 1566407"/>
                <a:gd name="connsiteX102" fmla="*/ 1073426 w 1653872"/>
                <a:gd name="connsiteY102" fmla="*/ 95416 h 1566407"/>
                <a:gd name="connsiteX103" fmla="*/ 1041621 w 1653872"/>
                <a:gd name="connsiteY103" fmla="*/ 127221 h 1566407"/>
                <a:gd name="connsiteX104" fmla="*/ 970059 w 1653872"/>
                <a:gd name="connsiteY104" fmla="*/ 222637 h 1566407"/>
                <a:gd name="connsiteX105" fmla="*/ 962108 w 1653872"/>
                <a:gd name="connsiteY105" fmla="*/ 246491 h 1566407"/>
                <a:gd name="connsiteX106" fmla="*/ 930303 w 1653872"/>
                <a:gd name="connsiteY106" fmla="*/ 318052 h 1566407"/>
                <a:gd name="connsiteX107" fmla="*/ 946206 w 1653872"/>
                <a:gd name="connsiteY107" fmla="*/ 333955 h 15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653872" h="1566407">
                  <a:moveTo>
                    <a:pt x="1009816" y="477078"/>
                  </a:moveTo>
                  <a:cubicBezTo>
                    <a:pt x="970059" y="426720"/>
                    <a:pt x="933807" y="373385"/>
                    <a:pt x="890546" y="326004"/>
                  </a:cubicBezTo>
                  <a:cubicBezTo>
                    <a:pt x="877659" y="311890"/>
                    <a:pt x="859934" y="302745"/>
                    <a:pt x="842839" y="294198"/>
                  </a:cubicBezTo>
                  <a:cubicBezTo>
                    <a:pt x="827846" y="286701"/>
                    <a:pt x="811034" y="283597"/>
                    <a:pt x="795131" y="278296"/>
                  </a:cubicBezTo>
                  <a:cubicBezTo>
                    <a:pt x="751067" y="263608"/>
                    <a:pt x="761977" y="266144"/>
                    <a:pt x="691764" y="254442"/>
                  </a:cubicBezTo>
                  <a:cubicBezTo>
                    <a:pt x="670686" y="250929"/>
                    <a:pt x="649357" y="249141"/>
                    <a:pt x="628153" y="246491"/>
                  </a:cubicBezTo>
                  <a:cubicBezTo>
                    <a:pt x="538038" y="251792"/>
                    <a:pt x="447081" y="249002"/>
                    <a:pt x="357809" y="262393"/>
                  </a:cubicBezTo>
                  <a:cubicBezTo>
                    <a:pt x="338908" y="265228"/>
                    <a:pt x="326004" y="283596"/>
                    <a:pt x="310101" y="294198"/>
                  </a:cubicBezTo>
                  <a:lnTo>
                    <a:pt x="286247" y="310101"/>
                  </a:lnTo>
                  <a:cubicBezTo>
                    <a:pt x="278296" y="315402"/>
                    <a:pt x="269151" y="319247"/>
                    <a:pt x="262393" y="326004"/>
                  </a:cubicBezTo>
                  <a:cubicBezTo>
                    <a:pt x="241008" y="347388"/>
                    <a:pt x="223725" y="362914"/>
                    <a:pt x="206734" y="389614"/>
                  </a:cubicBezTo>
                  <a:cubicBezTo>
                    <a:pt x="195858" y="406705"/>
                    <a:pt x="180617" y="438421"/>
                    <a:pt x="174929" y="461176"/>
                  </a:cubicBezTo>
                  <a:cubicBezTo>
                    <a:pt x="171651" y="474287"/>
                    <a:pt x="169628" y="487680"/>
                    <a:pt x="166978" y="500932"/>
                  </a:cubicBezTo>
                  <a:cubicBezTo>
                    <a:pt x="174929" y="524786"/>
                    <a:pt x="173052" y="554714"/>
                    <a:pt x="190832" y="572494"/>
                  </a:cubicBezTo>
                  <a:cubicBezTo>
                    <a:pt x="201434" y="583096"/>
                    <a:pt x="211431" y="594338"/>
                    <a:pt x="222637" y="604299"/>
                  </a:cubicBezTo>
                  <a:cubicBezTo>
                    <a:pt x="280090" y="655368"/>
                    <a:pt x="242509" y="619204"/>
                    <a:pt x="286247" y="652007"/>
                  </a:cubicBezTo>
                  <a:cubicBezTo>
                    <a:pt x="338104" y="690900"/>
                    <a:pt x="307160" y="677530"/>
                    <a:pt x="349858" y="691764"/>
                  </a:cubicBezTo>
                  <a:cubicBezTo>
                    <a:pt x="421113" y="745205"/>
                    <a:pt x="398766" y="717418"/>
                    <a:pt x="429371" y="763325"/>
                  </a:cubicBezTo>
                  <a:cubicBezTo>
                    <a:pt x="421420" y="768626"/>
                    <a:pt x="414064" y="774954"/>
                    <a:pt x="405517" y="779228"/>
                  </a:cubicBezTo>
                  <a:cubicBezTo>
                    <a:pt x="398020" y="782976"/>
                    <a:pt x="390010" y="786420"/>
                    <a:pt x="381663" y="787179"/>
                  </a:cubicBezTo>
                  <a:cubicBezTo>
                    <a:pt x="331442" y="791745"/>
                    <a:pt x="280946" y="792480"/>
                    <a:pt x="230588" y="795131"/>
                  </a:cubicBezTo>
                  <a:cubicBezTo>
                    <a:pt x="217336" y="797781"/>
                    <a:pt x="202920" y="797038"/>
                    <a:pt x="190832" y="803082"/>
                  </a:cubicBezTo>
                  <a:cubicBezTo>
                    <a:pt x="180774" y="808111"/>
                    <a:pt x="175516" y="819618"/>
                    <a:pt x="166978" y="826936"/>
                  </a:cubicBezTo>
                  <a:cubicBezTo>
                    <a:pt x="156916" y="835560"/>
                    <a:pt x="144543" y="841419"/>
                    <a:pt x="135172" y="850790"/>
                  </a:cubicBezTo>
                  <a:cubicBezTo>
                    <a:pt x="107649" y="878312"/>
                    <a:pt x="98427" y="893981"/>
                    <a:pt x="79513" y="922351"/>
                  </a:cubicBezTo>
                  <a:cubicBezTo>
                    <a:pt x="59528" y="982308"/>
                    <a:pt x="86487" y="908404"/>
                    <a:pt x="55659" y="970059"/>
                  </a:cubicBezTo>
                  <a:cubicBezTo>
                    <a:pt x="48002" y="985372"/>
                    <a:pt x="44851" y="1010435"/>
                    <a:pt x="39757" y="1025718"/>
                  </a:cubicBezTo>
                  <a:cubicBezTo>
                    <a:pt x="32596" y="1047201"/>
                    <a:pt x="23064" y="1067846"/>
                    <a:pt x="15903" y="1089329"/>
                  </a:cubicBezTo>
                  <a:cubicBezTo>
                    <a:pt x="12447" y="1099696"/>
                    <a:pt x="10954" y="1110627"/>
                    <a:pt x="7952" y="1121134"/>
                  </a:cubicBezTo>
                  <a:cubicBezTo>
                    <a:pt x="5649" y="1129193"/>
                    <a:pt x="2651" y="1137037"/>
                    <a:pt x="0" y="1144988"/>
                  </a:cubicBezTo>
                  <a:cubicBezTo>
                    <a:pt x="2651" y="1190045"/>
                    <a:pt x="3673" y="1235228"/>
                    <a:pt x="7952" y="1280160"/>
                  </a:cubicBezTo>
                  <a:cubicBezTo>
                    <a:pt x="8988" y="1291039"/>
                    <a:pt x="12901" y="1301458"/>
                    <a:pt x="15903" y="1311965"/>
                  </a:cubicBezTo>
                  <a:cubicBezTo>
                    <a:pt x="26650" y="1349580"/>
                    <a:pt x="26102" y="1334912"/>
                    <a:pt x="47708" y="1383527"/>
                  </a:cubicBezTo>
                  <a:cubicBezTo>
                    <a:pt x="73586" y="1441754"/>
                    <a:pt x="24989" y="1363837"/>
                    <a:pt x="87465" y="1447137"/>
                  </a:cubicBezTo>
                  <a:cubicBezTo>
                    <a:pt x="93199" y="1454782"/>
                    <a:pt x="96610" y="1464234"/>
                    <a:pt x="103367" y="1470991"/>
                  </a:cubicBezTo>
                  <a:cubicBezTo>
                    <a:pt x="149181" y="1516806"/>
                    <a:pt x="127264" y="1493098"/>
                    <a:pt x="166978" y="1510748"/>
                  </a:cubicBezTo>
                  <a:cubicBezTo>
                    <a:pt x="183225" y="1517969"/>
                    <a:pt x="198500" y="1527245"/>
                    <a:pt x="214686" y="1534602"/>
                  </a:cubicBezTo>
                  <a:cubicBezTo>
                    <a:pt x="223594" y="1538651"/>
                    <a:pt x="263587" y="1554779"/>
                    <a:pt x="278296" y="1558456"/>
                  </a:cubicBezTo>
                  <a:cubicBezTo>
                    <a:pt x="291407" y="1561734"/>
                    <a:pt x="304800" y="1563757"/>
                    <a:pt x="318052" y="1566407"/>
                  </a:cubicBezTo>
                  <a:cubicBezTo>
                    <a:pt x="360459" y="1561106"/>
                    <a:pt x="404180" y="1562245"/>
                    <a:pt x="445273" y="1550504"/>
                  </a:cubicBezTo>
                  <a:cubicBezTo>
                    <a:pt x="456435" y="1547315"/>
                    <a:pt x="508634" y="1497145"/>
                    <a:pt x="516835" y="1486894"/>
                  </a:cubicBezTo>
                  <a:cubicBezTo>
                    <a:pt x="523196" y="1478942"/>
                    <a:pt x="566312" y="1413030"/>
                    <a:pt x="572494" y="1399430"/>
                  </a:cubicBezTo>
                  <a:cubicBezTo>
                    <a:pt x="579431" y="1384170"/>
                    <a:pt x="579099" y="1365670"/>
                    <a:pt x="588397" y="1351722"/>
                  </a:cubicBezTo>
                  <a:cubicBezTo>
                    <a:pt x="593698" y="1343771"/>
                    <a:pt x="600025" y="1336415"/>
                    <a:pt x="604299" y="1327868"/>
                  </a:cubicBezTo>
                  <a:cubicBezTo>
                    <a:pt x="610005" y="1316456"/>
                    <a:pt x="617653" y="1282406"/>
                    <a:pt x="620202" y="1272209"/>
                  </a:cubicBezTo>
                  <a:cubicBezTo>
                    <a:pt x="622852" y="1282811"/>
                    <a:pt x="625151" y="1293507"/>
                    <a:pt x="628153" y="1304014"/>
                  </a:cubicBezTo>
                  <a:cubicBezTo>
                    <a:pt x="630456" y="1312073"/>
                    <a:pt x="634072" y="1319737"/>
                    <a:pt x="636105" y="1327868"/>
                  </a:cubicBezTo>
                  <a:cubicBezTo>
                    <a:pt x="645713" y="1366301"/>
                    <a:pt x="643260" y="1398635"/>
                    <a:pt x="675861" y="1431235"/>
                  </a:cubicBezTo>
                  <a:cubicBezTo>
                    <a:pt x="689113" y="1444487"/>
                    <a:pt x="703167" y="1456984"/>
                    <a:pt x="715618" y="1470991"/>
                  </a:cubicBezTo>
                  <a:cubicBezTo>
                    <a:pt x="724422" y="1480896"/>
                    <a:pt x="730848" y="1492735"/>
                    <a:pt x="739472" y="1502797"/>
                  </a:cubicBezTo>
                  <a:cubicBezTo>
                    <a:pt x="752660" y="1518183"/>
                    <a:pt x="768776" y="1533352"/>
                    <a:pt x="787179" y="1542553"/>
                  </a:cubicBezTo>
                  <a:cubicBezTo>
                    <a:pt x="803477" y="1550702"/>
                    <a:pt x="835672" y="1555432"/>
                    <a:pt x="850790" y="1558456"/>
                  </a:cubicBezTo>
                  <a:cubicBezTo>
                    <a:pt x="887896" y="1555805"/>
                    <a:pt x="925162" y="1554851"/>
                    <a:pt x="962108" y="1550504"/>
                  </a:cubicBezTo>
                  <a:cubicBezTo>
                    <a:pt x="988243" y="1547429"/>
                    <a:pt x="986724" y="1538197"/>
                    <a:pt x="1009816" y="1526651"/>
                  </a:cubicBezTo>
                  <a:cubicBezTo>
                    <a:pt x="1022582" y="1520268"/>
                    <a:pt x="1036320" y="1516049"/>
                    <a:pt x="1049572" y="1510748"/>
                  </a:cubicBezTo>
                  <a:cubicBezTo>
                    <a:pt x="1105661" y="1454659"/>
                    <a:pt x="1087222" y="1483155"/>
                    <a:pt x="1113183" y="1431235"/>
                  </a:cubicBezTo>
                  <a:cubicBezTo>
                    <a:pt x="1115833" y="1420633"/>
                    <a:pt x="1118132" y="1409937"/>
                    <a:pt x="1121134" y="1399430"/>
                  </a:cubicBezTo>
                  <a:cubicBezTo>
                    <a:pt x="1123437" y="1391371"/>
                    <a:pt x="1129086" y="1383958"/>
                    <a:pt x="1129086" y="1375576"/>
                  </a:cubicBezTo>
                  <a:cubicBezTo>
                    <a:pt x="1129086" y="1314558"/>
                    <a:pt x="1125332" y="1253569"/>
                    <a:pt x="1121134" y="1192696"/>
                  </a:cubicBezTo>
                  <a:cubicBezTo>
                    <a:pt x="1119714" y="1172108"/>
                    <a:pt x="1111448" y="1134940"/>
                    <a:pt x="1105232" y="1113183"/>
                  </a:cubicBezTo>
                  <a:cubicBezTo>
                    <a:pt x="1102929" y="1105124"/>
                    <a:pt x="1101028" y="1096826"/>
                    <a:pt x="1097280" y="1089329"/>
                  </a:cubicBezTo>
                  <a:cubicBezTo>
                    <a:pt x="1093006" y="1080782"/>
                    <a:pt x="1072831" y="1069749"/>
                    <a:pt x="1081378" y="1065475"/>
                  </a:cubicBezTo>
                  <a:cubicBezTo>
                    <a:pt x="1095798" y="1058265"/>
                    <a:pt x="1113183" y="1070776"/>
                    <a:pt x="1129086" y="1073426"/>
                  </a:cubicBezTo>
                  <a:cubicBezTo>
                    <a:pt x="1137037" y="1078727"/>
                    <a:pt x="1144392" y="1085055"/>
                    <a:pt x="1152939" y="1089329"/>
                  </a:cubicBezTo>
                  <a:cubicBezTo>
                    <a:pt x="1172512" y="1099115"/>
                    <a:pt x="1206181" y="1102178"/>
                    <a:pt x="1224501" y="1105231"/>
                  </a:cubicBezTo>
                  <a:cubicBezTo>
                    <a:pt x="1315028" y="1135407"/>
                    <a:pt x="1255475" y="1122118"/>
                    <a:pt x="1407381" y="1113183"/>
                  </a:cubicBezTo>
                  <a:cubicBezTo>
                    <a:pt x="1420633" y="1107882"/>
                    <a:pt x="1433597" y="1101794"/>
                    <a:pt x="1447138" y="1097280"/>
                  </a:cubicBezTo>
                  <a:cubicBezTo>
                    <a:pt x="1457505" y="1093824"/>
                    <a:pt x="1468899" y="1093634"/>
                    <a:pt x="1478943" y="1089329"/>
                  </a:cubicBezTo>
                  <a:cubicBezTo>
                    <a:pt x="1487727" y="1085565"/>
                    <a:pt x="1494250" y="1077700"/>
                    <a:pt x="1502797" y="1073426"/>
                  </a:cubicBezTo>
                  <a:cubicBezTo>
                    <a:pt x="1510294" y="1069678"/>
                    <a:pt x="1518700" y="1068125"/>
                    <a:pt x="1526651" y="1065475"/>
                  </a:cubicBezTo>
                  <a:cubicBezTo>
                    <a:pt x="1537253" y="1052223"/>
                    <a:pt x="1546456" y="1037718"/>
                    <a:pt x="1558456" y="1025718"/>
                  </a:cubicBezTo>
                  <a:cubicBezTo>
                    <a:pt x="1602500" y="981674"/>
                    <a:pt x="1563449" y="1047678"/>
                    <a:pt x="1614115" y="978011"/>
                  </a:cubicBezTo>
                  <a:cubicBezTo>
                    <a:pt x="1641777" y="939975"/>
                    <a:pt x="1642418" y="932856"/>
                    <a:pt x="1653872" y="898497"/>
                  </a:cubicBezTo>
                  <a:cubicBezTo>
                    <a:pt x="1651221" y="869342"/>
                    <a:pt x="1649551" y="840082"/>
                    <a:pt x="1645920" y="811033"/>
                  </a:cubicBezTo>
                  <a:cubicBezTo>
                    <a:pt x="1644244" y="797623"/>
                    <a:pt x="1643458" y="783627"/>
                    <a:pt x="1637969" y="771277"/>
                  </a:cubicBezTo>
                  <a:cubicBezTo>
                    <a:pt x="1632587" y="759167"/>
                    <a:pt x="1620551" y="751056"/>
                    <a:pt x="1614115" y="739471"/>
                  </a:cubicBezTo>
                  <a:cubicBezTo>
                    <a:pt x="1607183" y="726994"/>
                    <a:pt x="1606508" y="711329"/>
                    <a:pt x="1598212" y="699715"/>
                  </a:cubicBezTo>
                  <a:cubicBezTo>
                    <a:pt x="1592658" y="691939"/>
                    <a:pt x="1581116" y="690569"/>
                    <a:pt x="1574359" y="683812"/>
                  </a:cubicBezTo>
                  <a:cubicBezTo>
                    <a:pt x="1564988" y="674441"/>
                    <a:pt x="1559129" y="662069"/>
                    <a:pt x="1550505" y="652007"/>
                  </a:cubicBezTo>
                  <a:cubicBezTo>
                    <a:pt x="1525592" y="622942"/>
                    <a:pt x="1514837" y="620278"/>
                    <a:pt x="1478943" y="596348"/>
                  </a:cubicBezTo>
                  <a:cubicBezTo>
                    <a:pt x="1448114" y="575795"/>
                    <a:pt x="1464156" y="583467"/>
                    <a:pt x="1431235" y="572494"/>
                  </a:cubicBezTo>
                  <a:cubicBezTo>
                    <a:pt x="1423284" y="567193"/>
                    <a:pt x="1416165" y="560355"/>
                    <a:pt x="1407381" y="556591"/>
                  </a:cubicBezTo>
                  <a:cubicBezTo>
                    <a:pt x="1397337" y="552286"/>
                    <a:pt x="1380463" y="558414"/>
                    <a:pt x="1375576" y="548640"/>
                  </a:cubicBezTo>
                  <a:cubicBezTo>
                    <a:pt x="1371828" y="541143"/>
                    <a:pt x="1391726" y="543991"/>
                    <a:pt x="1399430" y="540689"/>
                  </a:cubicBezTo>
                  <a:cubicBezTo>
                    <a:pt x="1410325" y="536020"/>
                    <a:pt x="1421590" y="531676"/>
                    <a:pt x="1431235" y="524786"/>
                  </a:cubicBezTo>
                  <a:cubicBezTo>
                    <a:pt x="1440385" y="518250"/>
                    <a:pt x="1446626" y="508337"/>
                    <a:pt x="1455089" y="500932"/>
                  </a:cubicBezTo>
                  <a:cubicBezTo>
                    <a:pt x="1467861" y="489756"/>
                    <a:pt x="1481121" y="479109"/>
                    <a:pt x="1494846" y="469127"/>
                  </a:cubicBezTo>
                  <a:cubicBezTo>
                    <a:pt x="1510303" y="457886"/>
                    <a:pt x="1542553" y="437322"/>
                    <a:pt x="1542553" y="437322"/>
                  </a:cubicBezTo>
                  <a:cubicBezTo>
                    <a:pt x="1547854" y="429371"/>
                    <a:pt x="1551699" y="420225"/>
                    <a:pt x="1558456" y="413468"/>
                  </a:cubicBezTo>
                  <a:cubicBezTo>
                    <a:pt x="1570456" y="401468"/>
                    <a:pt x="1587793" y="395059"/>
                    <a:pt x="1598212" y="381663"/>
                  </a:cubicBezTo>
                  <a:cubicBezTo>
                    <a:pt x="1604666" y="373365"/>
                    <a:pt x="1628010" y="300222"/>
                    <a:pt x="1630018" y="294198"/>
                  </a:cubicBezTo>
                  <a:cubicBezTo>
                    <a:pt x="1612558" y="119610"/>
                    <a:pt x="1633218" y="267247"/>
                    <a:pt x="1614115" y="190831"/>
                  </a:cubicBezTo>
                  <a:cubicBezTo>
                    <a:pt x="1610837" y="177720"/>
                    <a:pt x="1612208" y="163163"/>
                    <a:pt x="1606164" y="151075"/>
                  </a:cubicBezTo>
                  <a:cubicBezTo>
                    <a:pt x="1598574" y="135896"/>
                    <a:pt x="1585634" y="124002"/>
                    <a:pt x="1574359" y="111318"/>
                  </a:cubicBezTo>
                  <a:cubicBezTo>
                    <a:pt x="1553425" y="87767"/>
                    <a:pt x="1536656" y="72931"/>
                    <a:pt x="1510748" y="55659"/>
                  </a:cubicBezTo>
                  <a:cubicBezTo>
                    <a:pt x="1497889" y="47086"/>
                    <a:pt x="1484815" y="38716"/>
                    <a:pt x="1470992" y="31805"/>
                  </a:cubicBezTo>
                  <a:cubicBezTo>
                    <a:pt x="1463495" y="28057"/>
                    <a:pt x="1454986" y="26797"/>
                    <a:pt x="1447138" y="23854"/>
                  </a:cubicBezTo>
                  <a:cubicBezTo>
                    <a:pt x="1433774" y="18842"/>
                    <a:pt x="1421337" y="10942"/>
                    <a:pt x="1407381" y="7951"/>
                  </a:cubicBezTo>
                  <a:cubicBezTo>
                    <a:pt x="1383913" y="2922"/>
                    <a:pt x="1359673" y="2650"/>
                    <a:pt x="1335819" y="0"/>
                  </a:cubicBezTo>
                  <a:cubicBezTo>
                    <a:pt x="1304014" y="2650"/>
                    <a:pt x="1272144" y="4610"/>
                    <a:pt x="1240404" y="7951"/>
                  </a:cubicBezTo>
                  <a:cubicBezTo>
                    <a:pt x="1221766" y="9913"/>
                    <a:pt x="1202358" y="9498"/>
                    <a:pt x="1184745" y="15903"/>
                  </a:cubicBezTo>
                  <a:cubicBezTo>
                    <a:pt x="1172291" y="20432"/>
                    <a:pt x="1163796" y="32157"/>
                    <a:pt x="1152939" y="39757"/>
                  </a:cubicBezTo>
                  <a:cubicBezTo>
                    <a:pt x="1131540" y="54737"/>
                    <a:pt x="1094634" y="76859"/>
                    <a:pt x="1073426" y="95416"/>
                  </a:cubicBezTo>
                  <a:cubicBezTo>
                    <a:pt x="1062143" y="105289"/>
                    <a:pt x="1051306" y="115776"/>
                    <a:pt x="1041621" y="127221"/>
                  </a:cubicBezTo>
                  <a:cubicBezTo>
                    <a:pt x="1000188" y="176188"/>
                    <a:pt x="996371" y="183170"/>
                    <a:pt x="970059" y="222637"/>
                  </a:cubicBezTo>
                  <a:cubicBezTo>
                    <a:pt x="967409" y="230588"/>
                    <a:pt x="965856" y="238994"/>
                    <a:pt x="962108" y="246491"/>
                  </a:cubicBezTo>
                  <a:cubicBezTo>
                    <a:pt x="955492" y="259723"/>
                    <a:pt x="916627" y="304376"/>
                    <a:pt x="930303" y="318052"/>
                  </a:cubicBezTo>
                  <a:lnTo>
                    <a:pt x="946206" y="33395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0090149" y="4639907"/>
              <a:ext cx="671245" cy="724991"/>
            </a:xfrm>
            <a:custGeom>
              <a:avLst/>
              <a:gdLst>
                <a:gd name="connsiteX0" fmla="*/ 1009816 w 1653872"/>
                <a:gd name="connsiteY0" fmla="*/ 477078 h 1566407"/>
                <a:gd name="connsiteX1" fmla="*/ 890546 w 1653872"/>
                <a:gd name="connsiteY1" fmla="*/ 326004 h 1566407"/>
                <a:gd name="connsiteX2" fmla="*/ 842839 w 1653872"/>
                <a:gd name="connsiteY2" fmla="*/ 294198 h 1566407"/>
                <a:gd name="connsiteX3" fmla="*/ 795131 w 1653872"/>
                <a:gd name="connsiteY3" fmla="*/ 278296 h 1566407"/>
                <a:gd name="connsiteX4" fmla="*/ 691764 w 1653872"/>
                <a:gd name="connsiteY4" fmla="*/ 254442 h 1566407"/>
                <a:gd name="connsiteX5" fmla="*/ 628153 w 1653872"/>
                <a:gd name="connsiteY5" fmla="*/ 246491 h 1566407"/>
                <a:gd name="connsiteX6" fmla="*/ 357809 w 1653872"/>
                <a:gd name="connsiteY6" fmla="*/ 262393 h 1566407"/>
                <a:gd name="connsiteX7" fmla="*/ 310101 w 1653872"/>
                <a:gd name="connsiteY7" fmla="*/ 294198 h 1566407"/>
                <a:gd name="connsiteX8" fmla="*/ 286247 w 1653872"/>
                <a:gd name="connsiteY8" fmla="*/ 310101 h 1566407"/>
                <a:gd name="connsiteX9" fmla="*/ 262393 w 1653872"/>
                <a:gd name="connsiteY9" fmla="*/ 326004 h 1566407"/>
                <a:gd name="connsiteX10" fmla="*/ 206734 w 1653872"/>
                <a:gd name="connsiteY10" fmla="*/ 389614 h 1566407"/>
                <a:gd name="connsiteX11" fmla="*/ 174929 w 1653872"/>
                <a:gd name="connsiteY11" fmla="*/ 461176 h 1566407"/>
                <a:gd name="connsiteX12" fmla="*/ 166978 w 1653872"/>
                <a:gd name="connsiteY12" fmla="*/ 500932 h 1566407"/>
                <a:gd name="connsiteX13" fmla="*/ 190832 w 1653872"/>
                <a:gd name="connsiteY13" fmla="*/ 572494 h 1566407"/>
                <a:gd name="connsiteX14" fmla="*/ 222637 w 1653872"/>
                <a:gd name="connsiteY14" fmla="*/ 604299 h 1566407"/>
                <a:gd name="connsiteX15" fmla="*/ 286247 w 1653872"/>
                <a:gd name="connsiteY15" fmla="*/ 652007 h 1566407"/>
                <a:gd name="connsiteX16" fmla="*/ 349858 w 1653872"/>
                <a:gd name="connsiteY16" fmla="*/ 691764 h 1566407"/>
                <a:gd name="connsiteX17" fmla="*/ 429371 w 1653872"/>
                <a:gd name="connsiteY17" fmla="*/ 763325 h 1566407"/>
                <a:gd name="connsiteX18" fmla="*/ 405517 w 1653872"/>
                <a:gd name="connsiteY18" fmla="*/ 779228 h 1566407"/>
                <a:gd name="connsiteX19" fmla="*/ 381663 w 1653872"/>
                <a:gd name="connsiteY19" fmla="*/ 787179 h 1566407"/>
                <a:gd name="connsiteX20" fmla="*/ 230588 w 1653872"/>
                <a:gd name="connsiteY20" fmla="*/ 795131 h 1566407"/>
                <a:gd name="connsiteX21" fmla="*/ 190832 w 1653872"/>
                <a:gd name="connsiteY21" fmla="*/ 803082 h 1566407"/>
                <a:gd name="connsiteX22" fmla="*/ 166978 w 1653872"/>
                <a:gd name="connsiteY22" fmla="*/ 826936 h 1566407"/>
                <a:gd name="connsiteX23" fmla="*/ 135172 w 1653872"/>
                <a:gd name="connsiteY23" fmla="*/ 850790 h 1566407"/>
                <a:gd name="connsiteX24" fmla="*/ 79513 w 1653872"/>
                <a:gd name="connsiteY24" fmla="*/ 922351 h 1566407"/>
                <a:gd name="connsiteX25" fmla="*/ 55659 w 1653872"/>
                <a:gd name="connsiteY25" fmla="*/ 970059 h 1566407"/>
                <a:gd name="connsiteX26" fmla="*/ 39757 w 1653872"/>
                <a:gd name="connsiteY26" fmla="*/ 1025718 h 1566407"/>
                <a:gd name="connsiteX27" fmla="*/ 15903 w 1653872"/>
                <a:gd name="connsiteY27" fmla="*/ 1089329 h 1566407"/>
                <a:gd name="connsiteX28" fmla="*/ 7952 w 1653872"/>
                <a:gd name="connsiteY28" fmla="*/ 1121134 h 1566407"/>
                <a:gd name="connsiteX29" fmla="*/ 0 w 1653872"/>
                <a:gd name="connsiteY29" fmla="*/ 1144988 h 1566407"/>
                <a:gd name="connsiteX30" fmla="*/ 7952 w 1653872"/>
                <a:gd name="connsiteY30" fmla="*/ 1280160 h 1566407"/>
                <a:gd name="connsiteX31" fmla="*/ 15903 w 1653872"/>
                <a:gd name="connsiteY31" fmla="*/ 1311965 h 1566407"/>
                <a:gd name="connsiteX32" fmla="*/ 47708 w 1653872"/>
                <a:gd name="connsiteY32" fmla="*/ 1383527 h 1566407"/>
                <a:gd name="connsiteX33" fmla="*/ 87465 w 1653872"/>
                <a:gd name="connsiteY33" fmla="*/ 1447137 h 1566407"/>
                <a:gd name="connsiteX34" fmla="*/ 103367 w 1653872"/>
                <a:gd name="connsiteY34" fmla="*/ 1470991 h 1566407"/>
                <a:gd name="connsiteX35" fmla="*/ 166978 w 1653872"/>
                <a:gd name="connsiteY35" fmla="*/ 1510748 h 1566407"/>
                <a:gd name="connsiteX36" fmla="*/ 214686 w 1653872"/>
                <a:gd name="connsiteY36" fmla="*/ 1534602 h 1566407"/>
                <a:gd name="connsiteX37" fmla="*/ 278296 w 1653872"/>
                <a:gd name="connsiteY37" fmla="*/ 1558456 h 1566407"/>
                <a:gd name="connsiteX38" fmla="*/ 318052 w 1653872"/>
                <a:gd name="connsiteY38" fmla="*/ 1566407 h 1566407"/>
                <a:gd name="connsiteX39" fmla="*/ 445273 w 1653872"/>
                <a:gd name="connsiteY39" fmla="*/ 1550504 h 1566407"/>
                <a:gd name="connsiteX40" fmla="*/ 516835 w 1653872"/>
                <a:gd name="connsiteY40" fmla="*/ 1486894 h 1566407"/>
                <a:gd name="connsiteX41" fmla="*/ 572494 w 1653872"/>
                <a:gd name="connsiteY41" fmla="*/ 1399430 h 1566407"/>
                <a:gd name="connsiteX42" fmla="*/ 588397 w 1653872"/>
                <a:gd name="connsiteY42" fmla="*/ 1351722 h 1566407"/>
                <a:gd name="connsiteX43" fmla="*/ 604299 w 1653872"/>
                <a:gd name="connsiteY43" fmla="*/ 1327868 h 1566407"/>
                <a:gd name="connsiteX44" fmla="*/ 620202 w 1653872"/>
                <a:gd name="connsiteY44" fmla="*/ 1272209 h 1566407"/>
                <a:gd name="connsiteX45" fmla="*/ 628153 w 1653872"/>
                <a:gd name="connsiteY45" fmla="*/ 1304014 h 1566407"/>
                <a:gd name="connsiteX46" fmla="*/ 636105 w 1653872"/>
                <a:gd name="connsiteY46" fmla="*/ 1327868 h 1566407"/>
                <a:gd name="connsiteX47" fmla="*/ 675861 w 1653872"/>
                <a:gd name="connsiteY47" fmla="*/ 1431235 h 1566407"/>
                <a:gd name="connsiteX48" fmla="*/ 715618 w 1653872"/>
                <a:gd name="connsiteY48" fmla="*/ 1470991 h 1566407"/>
                <a:gd name="connsiteX49" fmla="*/ 739472 w 1653872"/>
                <a:gd name="connsiteY49" fmla="*/ 1502797 h 1566407"/>
                <a:gd name="connsiteX50" fmla="*/ 787179 w 1653872"/>
                <a:gd name="connsiteY50" fmla="*/ 1542553 h 1566407"/>
                <a:gd name="connsiteX51" fmla="*/ 850790 w 1653872"/>
                <a:gd name="connsiteY51" fmla="*/ 1558456 h 1566407"/>
                <a:gd name="connsiteX52" fmla="*/ 962108 w 1653872"/>
                <a:gd name="connsiteY52" fmla="*/ 1550504 h 1566407"/>
                <a:gd name="connsiteX53" fmla="*/ 1009816 w 1653872"/>
                <a:gd name="connsiteY53" fmla="*/ 1526651 h 1566407"/>
                <a:gd name="connsiteX54" fmla="*/ 1049572 w 1653872"/>
                <a:gd name="connsiteY54" fmla="*/ 1510748 h 1566407"/>
                <a:gd name="connsiteX55" fmla="*/ 1113183 w 1653872"/>
                <a:gd name="connsiteY55" fmla="*/ 1431235 h 1566407"/>
                <a:gd name="connsiteX56" fmla="*/ 1121134 w 1653872"/>
                <a:gd name="connsiteY56" fmla="*/ 1399430 h 1566407"/>
                <a:gd name="connsiteX57" fmla="*/ 1129086 w 1653872"/>
                <a:gd name="connsiteY57" fmla="*/ 1375576 h 1566407"/>
                <a:gd name="connsiteX58" fmla="*/ 1121134 w 1653872"/>
                <a:gd name="connsiteY58" fmla="*/ 1192696 h 1566407"/>
                <a:gd name="connsiteX59" fmla="*/ 1105232 w 1653872"/>
                <a:gd name="connsiteY59" fmla="*/ 1113183 h 1566407"/>
                <a:gd name="connsiteX60" fmla="*/ 1097280 w 1653872"/>
                <a:gd name="connsiteY60" fmla="*/ 1089329 h 1566407"/>
                <a:gd name="connsiteX61" fmla="*/ 1081378 w 1653872"/>
                <a:gd name="connsiteY61" fmla="*/ 1065475 h 1566407"/>
                <a:gd name="connsiteX62" fmla="*/ 1129086 w 1653872"/>
                <a:gd name="connsiteY62" fmla="*/ 1073426 h 1566407"/>
                <a:gd name="connsiteX63" fmla="*/ 1152939 w 1653872"/>
                <a:gd name="connsiteY63" fmla="*/ 1089329 h 1566407"/>
                <a:gd name="connsiteX64" fmla="*/ 1224501 w 1653872"/>
                <a:gd name="connsiteY64" fmla="*/ 1105231 h 1566407"/>
                <a:gd name="connsiteX65" fmla="*/ 1407381 w 1653872"/>
                <a:gd name="connsiteY65" fmla="*/ 1113183 h 1566407"/>
                <a:gd name="connsiteX66" fmla="*/ 1447138 w 1653872"/>
                <a:gd name="connsiteY66" fmla="*/ 1097280 h 1566407"/>
                <a:gd name="connsiteX67" fmla="*/ 1478943 w 1653872"/>
                <a:gd name="connsiteY67" fmla="*/ 1089329 h 1566407"/>
                <a:gd name="connsiteX68" fmla="*/ 1502797 w 1653872"/>
                <a:gd name="connsiteY68" fmla="*/ 1073426 h 1566407"/>
                <a:gd name="connsiteX69" fmla="*/ 1526651 w 1653872"/>
                <a:gd name="connsiteY69" fmla="*/ 1065475 h 1566407"/>
                <a:gd name="connsiteX70" fmla="*/ 1558456 w 1653872"/>
                <a:gd name="connsiteY70" fmla="*/ 1025718 h 1566407"/>
                <a:gd name="connsiteX71" fmla="*/ 1614115 w 1653872"/>
                <a:gd name="connsiteY71" fmla="*/ 978011 h 1566407"/>
                <a:gd name="connsiteX72" fmla="*/ 1653872 w 1653872"/>
                <a:gd name="connsiteY72" fmla="*/ 898497 h 1566407"/>
                <a:gd name="connsiteX73" fmla="*/ 1645920 w 1653872"/>
                <a:gd name="connsiteY73" fmla="*/ 811033 h 1566407"/>
                <a:gd name="connsiteX74" fmla="*/ 1637969 w 1653872"/>
                <a:gd name="connsiteY74" fmla="*/ 771277 h 1566407"/>
                <a:gd name="connsiteX75" fmla="*/ 1614115 w 1653872"/>
                <a:gd name="connsiteY75" fmla="*/ 739471 h 1566407"/>
                <a:gd name="connsiteX76" fmla="*/ 1598212 w 1653872"/>
                <a:gd name="connsiteY76" fmla="*/ 699715 h 1566407"/>
                <a:gd name="connsiteX77" fmla="*/ 1574359 w 1653872"/>
                <a:gd name="connsiteY77" fmla="*/ 683812 h 1566407"/>
                <a:gd name="connsiteX78" fmla="*/ 1550505 w 1653872"/>
                <a:gd name="connsiteY78" fmla="*/ 652007 h 1566407"/>
                <a:gd name="connsiteX79" fmla="*/ 1478943 w 1653872"/>
                <a:gd name="connsiteY79" fmla="*/ 596348 h 1566407"/>
                <a:gd name="connsiteX80" fmla="*/ 1431235 w 1653872"/>
                <a:gd name="connsiteY80" fmla="*/ 572494 h 1566407"/>
                <a:gd name="connsiteX81" fmla="*/ 1407381 w 1653872"/>
                <a:gd name="connsiteY81" fmla="*/ 556591 h 1566407"/>
                <a:gd name="connsiteX82" fmla="*/ 1375576 w 1653872"/>
                <a:gd name="connsiteY82" fmla="*/ 548640 h 1566407"/>
                <a:gd name="connsiteX83" fmla="*/ 1399430 w 1653872"/>
                <a:gd name="connsiteY83" fmla="*/ 540689 h 1566407"/>
                <a:gd name="connsiteX84" fmla="*/ 1431235 w 1653872"/>
                <a:gd name="connsiteY84" fmla="*/ 524786 h 1566407"/>
                <a:gd name="connsiteX85" fmla="*/ 1455089 w 1653872"/>
                <a:gd name="connsiteY85" fmla="*/ 500932 h 1566407"/>
                <a:gd name="connsiteX86" fmla="*/ 1494846 w 1653872"/>
                <a:gd name="connsiteY86" fmla="*/ 469127 h 1566407"/>
                <a:gd name="connsiteX87" fmla="*/ 1542553 w 1653872"/>
                <a:gd name="connsiteY87" fmla="*/ 437322 h 1566407"/>
                <a:gd name="connsiteX88" fmla="*/ 1558456 w 1653872"/>
                <a:gd name="connsiteY88" fmla="*/ 413468 h 1566407"/>
                <a:gd name="connsiteX89" fmla="*/ 1598212 w 1653872"/>
                <a:gd name="connsiteY89" fmla="*/ 381663 h 1566407"/>
                <a:gd name="connsiteX90" fmla="*/ 1630018 w 1653872"/>
                <a:gd name="connsiteY90" fmla="*/ 294198 h 1566407"/>
                <a:gd name="connsiteX91" fmla="*/ 1614115 w 1653872"/>
                <a:gd name="connsiteY91" fmla="*/ 190831 h 1566407"/>
                <a:gd name="connsiteX92" fmla="*/ 1606164 w 1653872"/>
                <a:gd name="connsiteY92" fmla="*/ 151075 h 1566407"/>
                <a:gd name="connsiteX93" fmla="*/ 1574359 w 1653872"/>
                <a:gd name="connsiteY93" fmla="*/ 111318 h 1566407"/>
                <a:gd name="connsiteX94" fmla="*/ 1510748 w 1653872"/>
                <a:gd name="connsiteY94" fmla="*/ 55659 h 1566407"/>
                <a:gd name="connsiteX95" fmla="*/ 1470992 w 1653872"/>
                <a:gd name="connsiteY95" fmla="*/ 31805 h 1566407"/>
                <a:gd name="connsiteX96" fmla="*/ 1447138 w 1653872"/>
                <a:gd name="connsiteY96" fmla="*/ 23854 h 1566407"/>
                <a:gd name="connsiteX97" fmla="*/ 1407381 w 1653872"/>
                <a:gd name="connsiteY97" fmla="*/ 7951 h 1566407"/>
                <a:gd name="connsiteX98" fmla="*/ 1335819 w 1653872"/>
                <a:gd name="connsiteY98" fmla="*/ 0 h 1566407"/>
                <a:gd name="connsiteX99" fmla="*/ 1240404 w 1653872"/>
                <a:gd name="connsiteY99" fmla="*/ 7951 h 1566407"/>
                <a:gd name="connsiteX100" fmla="*/ 1184745 w 1653872"/>
                <a:gd name="connsiteY100" fmla="*/ 15903 h 1566407"/>
                <a:gd name="connsiteX101" fmla="*/ 1152939 w 1653872"/>
                <a:gd name="connsiteY101" fmla="*/ 39757 h 1566407"/>
                <a:gd name="connsiteX102" fmla="*/ 1073426 w 1653872"/>
                <a:gd name="connsiteY102" fmla="*/ 95416 h 1566407"/>
                <a:gd name="connsiteX103" fmla="*/ 1041621 w 1653872"/>
                <a:gd name="connsiteY103" fmla="*/ 127221 h 1566407"/>
                <a:gd name="connsiteX104" fmla="*/ 970059 w 1653872"/>
                <a:gd name="connsiteY104" fmla="*/ 222637 h 1566407"/>
                <a:gd name="connsiteX105" fmla="*/ 962108 w 1653872"/>
                <a:gd name="connsiteY105" fmla="*/ 246491 h 1566407"/>
                <a:gd name="connsiteX106" fmla="*/ 930303 w 1653872"/>
                <a:gd name="connsiteY106" fmla="*/ 318052 h 1566407"/>
                <a:gd name="connsiteX107" fmla="*/ 946206 w 1653872"/>
                <a:gd name="connsiteY107" fmla="*/ 333955 h 15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653872" h="1566407">
                  <a:moveTo>
                    <a:pt x="1009816" y="477078"/>
                  </a:moveTo>
                  <a:cubicBezTo>
                    <a:pt x="970059" y="426720"/>
                    <a:pt x="933807" y="373385"/>
                    <a:pt x="890546" y="326004"/>
                  </a:cubicBezTo>
                  <a:cubicBezTo>
                    <a:pt x="877659" y="311890"/>
                    <a:pt x="859934" y="302745"/>
                    <a:pt x="842839" y="294198"/>
                  </a:cubicBezTo>
                  <a:cubicBezTo>
                    <a:pt x="827846" y="286701"/>
                    <a:pt x="811034" y="283597"/>
                    <a:pt x="795131" y="278296"/>
                  </a:cubicBezTo>
                  <a:cubicBezTo>
                    <a:pt x="751067" y="263608"/>
                    <a:pt x="761977" y="266144"/>
                    <a:pt x="691764" y="254442"/>
                  </a:cubicBezTo>
                  <a:cubicBezTo>
                    <a:pt x="670686" y="250929"/>
                    <a:pt x="649357" y="249141"/>
                    <a:pt x="628153" y="246491"/>
                  </a:cubicBezTo>
                  <a:cubicBezTo>
                    <a:pt x="538038" y="251792"/>
                    <a:pt x="447081" y="249002"/>
                    <a:pt x="357809" y="262393"/>
                  </a:cubicBezTo>
                  <a:cubicBezTo>
                    <a:pt x="338908" y="265228"/>
                    <a:pt x="326004" y="283596"/>
                    <a:pt x="310101" y="294198"/>
                  </a:cubicBezTo>
                  <a:lnTo>
                    <a:pt x="286247" y="310101"/>
                  </a:lnTo>
                  <a:cubicBezTo>
                    <a:pt x="278296" y="315402"/>
                    <a:pt x="269151" y="319247"/>
                    <a:pt x="262393" y="326004"/>
                  </a:cubicBezTo>
                  <a:cubicBezTo>
                    <a:pt x="241008" y="347388"/>
                    <a:pt x="223725" y="362914"/>
                    <a:pt x="206734" y="389614"/>
                  </a:cubicBezTo>
                  <a:cubicBezTo>
                    <a:pt x="195858" y="406705"/>
                    <a:pt x="180617" y="438421"/>
                    <a:pt x="174929" y="461176"/>
                  </a:cubicBezTo>
                  <a:cubicBezTo>
                    <a:pt x="171651" y="474287"/>
                    <a:pt x="169628" y="487680"/>
                    <a:pt x="166978" y="500932"/>
                  </a:cubicBezTo>
                  <a:cubicBezTo>
                    <a:pt x="174929" y="524786"/>
                    <a:pt x="173052" y="554714"/>
                    <a:pt x="190832" y="572494"/>
                  </a:cubicBezTo>
                  <a:cubicBezTo>
                    <a:pt x="201434" y="583096"/>
                    <a:pt x="211431" y="594338"/>
                    <a:pt x="222637" y="604299"/>
                  </a:cubicBezTo>
                  <a:cubicBezTo>
                    <a:pt x="280090" y="655368"/>
                    <a:pt x="242509" y="619204"/>
                    <a:pt x="286247" y="652007"/>
                  </a:cubicBezTo>
                  <a:cubicBezTo>
                    <a:pt x="338104" y="690900"/>
                    <a:pt x="307160" y="677530"/>
                    <a:pt x="349858" y="691764"/>
                  </a:cubicBezTo>
                  <a:cubicBezTo>
                    <a:pt x="421113" y="745205"/>
                    <a:pt x="398766" y="717418"/>
                    <a:pt x="429371" y="763325"/>
                  </a:cubicBezTo>
                  <a:cubicBezTo>
                    <a:pt x="421420" y="768626"/>
                    <a:pt x="414064" y="774954"/>
                    <a:pt x="405517" y="779228"/>
                  </a:cubicBezTo>
                  <a:cubicBezTo>
                    <a:pt x="398020" y="782976"/>
                    <a:pt x="390010" y="786420"/>
                    <a:pt x="381663" y="787179"/>
                  </a:cubicBezTo>
                  <a:cubicBezTo>
                    <a:pt x="331442" y="791745"/>
                    <a:pt x="280946" y="792480"/>
                    <a:pt x="230588" y="795131"/>
                  </a:cubicBezTo>
                  <a:cubicBezTo>
                    <a:pt x="217336" y="797781"/>
                    <a:pt x="202920" y="797038"/>
                    <a:pt x="190832" y="803082"/>
                  </a:cubicBezTo>
                  <a:cubicBezTo>
                    <a:pt x="180774" y="808111"/>
                    <a:pt x="175516" y="819618"/>
                    <a:pt x="166978" y="826936"/>
                  </a:cubicBezTo>
                  <a:cubicBezTo>
                    <a:pt x="156916" y="835560"/>
                    <a:pt x="144543" y="841419"/>
                    <a:pt x="135172" y="850790"/>
                  </a:cubicBezTo>
                  <a:cubicBezTo>
                    <a:pt x="107649" y="878312"/>
                    <a:pt x="98427" y="893981"/>
                    <a:pt x="79513" y="922351"/>
                  </a:cubicBezTo>
                  <a:cubicBezTo>
                    <a:pt x="59528" y="982308"/>
                    <a:pt x="86487" y="908404"/>
                    <a:pt x="55659" y="970059"/>
                  </a:cubicBezTo>
                  <a:cubicBezTo>
                    <a:pt x="48002" y="985372"/>
                    <a:pt x="44851" y="1010435"/>
                    <a:pt x="39757" y="1025718"/>
                  </a:cubicBezTo>
                  <a:cubicBezTo>
                    <a:pt x="32596" y="1047201"/>
                    <a:pt x="23064" y="1067846"/>
                    <a:pt x="15903" y="1089329"/>
                  </a:cubicBezTo>
                  <a:cubicBezTo>
                    <a:pt x="12447" y="1099696"/>
                    <a:pt x="10954" y="1110627"/>
                    <a:pt x="7952" y="1121134"/>
                  </a:cubicBezTo>
                  <a:cubicBezTo>
                    <a:pt x="5649" y="1129193"/>
                    <a:pt x="2651" y="1137037"/>
                    <a:pt x="0" y="1144988"/>
                  </a:cubicBezTo>
                  <a:cubicBezTo>
                    <a:pt x="2651" y="1190045"/>
                    <a:pt x="3673" y="1235228"/>
                    <a:pt x="7952" y="1280160"/>
                  </a:cubicBezTo>
                  <a:cubicBezTo>
                    <a:pt x="8988" y="1291039"/>
                    <a:pt x="12901" y="1301458"/>
                    <a:pt x="15903" y="1311965"/>
                  </a:cubicBezTo>
                  <a:cubicBezTo>
                    <a:pt x="26650" y="1349580"/>
                    <a:pt x="26102" y="1334912"/>
                    <a:pt x="47708" y="1383527"/>
                  </a:cubicBezTo>
                  <a:cubicBezTo>
                    <a:pt x="73586" y="1441754"/>
                    <a:pt x="24989" y="1363837"/>
                    <a:pt x="87465" y="1447137"/>
                  </a:cubicBezTo>
                  <a:cubicBezTo>
                    <a:pt x="93199" y="1454782"/>
                    <a:pt x="96610" y="1464234"/>
                    <a:pt x="103367" y="1470991"/>
                  </a:cubicBezTo>
                  <a:cubicBezTo>
                    <a:pt x="149181" y="1516806"/>
                    <a:pt x="127264" y="1493098"/>
                    <a:pt x="166978" y="1510748"/>
                  </a:cubicBezTo>
                  <a:cubicBezTo>
                    <a:pt x="183225" y="1517969"/>
                    <a:pt x="198500" y="1527245"/>
                    <a:pt x="214686" y="1534602"/>
                  </a:cubicBezTo>
                  <a:cubicBezTo>
                    <a:pt x="223594" y="1538651"/>
                    <a:pt x="263587" y="1554779"/>
                    <a:pt x="278296" y="1558456"/>
                  </a:cubicBezTo>
                  <a:cubicBezTo>
                    <a:pt x="291407" y="1561734"/>
                    <a:pt x="304800" y="1563757"/>
                    <a:pt x="318052" y="1566407"/>
                  </a:cubicBezTo>
                  <a:cubicBezTo>
                    <a:pt x="360459" y="1561106"/>
                    <a:pt x="404180" y="1562245"/>
                    <a:pt x="445273" y="1550504"/>
                  </a:cubicBezTo>
                  <a:cubicBezTo>
                    <a:pt x="456435" y="1547315"/>
                    <a:pt x="508634" y="1497145"/>
                    <a:pt x="516835" y="1486894"/>
                  </a:cubicBezTo>
                  <a:cubicBezTo>
                    <a:pt x="523196" y="1478942"/>
                    <a:pt x="566312" y="1413030"/>
                    <a:pt x="572494" y="1399430"/>
                  </a:cubicBezTo>
                  <a:cubicBezTo>
                    <a:pt x="579431" y="1384170"/>
                    <a:pt x="579099" y="1365670"/>
                    <a:pt x="588397" y="1351722"/>
                  </a:cubicBezTo>
                  <a:cubicBezTo>
                    <a:pt x="593698" y="1343771"/>
                    <a:pt x="600025" y="1336415"/>
                    <a:pt x="604299" y="1327868"/>
                  </a:cubicBezTo>
                  <a:cubicBezTo>
                    <a:pt x="610005" y="1316456"/>
                    <a:pt x="617653" y="1282406"/>
                    <a:pt x="620202" y="1272209"/>
                  </a:cubicBezTo>
                  <a:cubicBezTo>
                    <a:pt x="622852" y="1282811"/>
                    <a:pt x="625151" y="1293507"/>
                    <a:pt x="628153" y="1304014"/>
                  </a:cubicBezTo>
                  <a:cubicBezTo>
                    <a:pt x="630456" y="1312073"/>
                    <a:pt x="634072" y="1319737"/>
                    <a:pt x="636105" y="1327868"/>
                  </a:cubicBezTo>
                  <a:cubicBezTo>
                    <a:pt x="645713" y="1366301"/>
                    <a:pt x="643260" y="1398635"/>
                    <a:pt x="675861" y="1431235"/>
                  </a:cubicBezTo>
                  <a:cubicBezTo>
                    <a:pt x="689113" y="1444487"/>
                    <a:pt x="703167" y="1456984"/>
                    <a:pt x="715618" y="1470991"/>
                  </a:cubicBezTo>
                  <a:cubicBezTo>
                    <a:pt x="724422" y="1480896"/>
                    <a:pt x="730848" y="1492735"/>
                    <a:pt x="739472" y="1502797"/>
                  </a:cubicBezTo>
                  <a:cubicBezTo>
                    <a:pt x="752660" y="1518183"/>
                    <a:pt x="768776" y="1533352"/>
                    <a:pt x="787179" y="1542553"/>
                  </a:cubicBezTo>
                  <a:cubicBezTo>
                    <a:pt x="803477" y="1550702"/>
                    <a:pt x="835672" y="1555432"/>
                    <a:pt x="850790" y="1558456"/>
                  </a:cubicBezTo>
                  <a:cubicBezTo>
                    <a:pt x="887896" y="1555805"/>
                    <a:pt x="925162" y="1554851"/>
                    <a:pt x="962108" y="1550504"/>
                  </a:cubicBezTo>
                  <a:cubicBezTo>
                    <a:pt x="988243" y="1547429"/>
                    <a:pt x="986724" y="1538197"/>
                    <a:pt x="1009816" y="1526651"/>
                  </a:cubicBezTo>
                  <a:cubicBezTo>
                    <a:pt x="1022582" y="1520268"/>
                    <a:pt x="1036320" y="1516049"/>
                    <a:pt x="1049572" y="1510748"/>
                  </a:cubicBezTo>
                  <a:cubicBezTo>
                    <a:pt x="1105661" y="1454659"/>
                    <a:pt x="1087222" y="1483155"/>
                    <a:pt x="1113183" y="1431235"/>
                  </a:cubicBezTo>
                  <a:cubicBezTo>
                    <a:pt x="1115833" y="1420633"/>
                    <a:pt x="1118132" y="1409937"/>
                    <a:pt x="1121134" y="1399430"/>
                  </a:cubicBezTo>
                  <a:cubicBezTo>
                    <a:pt x="1123437" y="1391371"/>
                    <a:pt x="1129086" y="1383958"/>
                    <a:pt x="1129086" y="1375576"/>
                  </a:cubicBezTo>
                  <a:cubicBezTo>
                    <a:pt x="1129086" y="1314558"/>
                    <a:pt x="1125332" y="1253569"/>
                    <a:pt x="1121134" y="1192696"/>
                  </a:cubicBezTo>
                  <a:cubicBezTo>
                    <a:pt x="1119714" y="1172108"/>
                    <a:pt x="1111448" y="1134940"/>
                    <a:pt x="1105232" y="1113183"/>
                  </a:cubicBezTo>
                  <a:cubicBezTo>
                    <a:pt x="1102929" y="1105124"/>
                    <a:pt x="1101028" y="1096826"/>
                    <a:pt x="1097280" y="1089329"/>
                  </a:cubicBezTo>
                  <a:cubicBezTo>
                    <a:pt x="1093006" y="1080782"/>
                    <a:pt x="1072831" y="1069749"/>
                    <a:pt x="1081378" y="1065475"/>
                  </a:cubicBezTo>
                  <a:cubicBezTo>
                    <a:pt x="1095798" y="1058265"/>
                    <a:pt x="1113183" y="1070776"/>
                    <a:pt x="1129086" y="1073426"/>
                  </a:cubicBezTo>
                  <a:cubicBezTo>
                    <a:pt x="1137037" y="1078727"/>
                    <a:pt x="1144392" y="1085055"/>
                    <a:pt x="1152939" y="1089329"/>
                  </a:cubicBezTo>
                  <a:cubicBezTo>
                    <a:pt x="1172512" y="1099115"/>
                    <a:pt x="1206181" y="1102178"/>
                    <a:pt x="1224501" y="1105231"/>
                  </a:cubicBezTo>
                  <a:cubicBezTo>
                    <a:pt x="1315028" y="1135407"/>
                    <a:pt x="1255475" y="1122118"/>
                    <a:pt x="1407381" y="1113183"/>
                  </a:cubicBezTo>
                  <a:cubicBezTo>
                    <a:pt x="1420633" y="1107882"/>
                    <a:pt x="1433597" y="1101794"/>
                    <a:pt x="1447138" y="1097280"/>
                  </a:cubicBezTo>
                  <a:cubicBezTo>
                    <a:pt x="1457505" y="1093824"/>
                    <a:pt x="1468899" y="1093634"/>
                    <a:pt x="1478943" y="1089329"/>
                  </a:cubicBezTo>
                  <a:cubicBezTo>
                    <a:pt x="1487727" y="1085565"/>
                    <a:pt x="1494250" y="1077700"/>
                    <a:pt x="1502797" y="1073426"/>
                  </a:cubicBezTo>
                  <a:cubicBezTo>
                    <a:pt x="1510294" y="1069678"/>
                    <a:pt x="1518700" y="1068125"/>
                    <a:pt x="1526651" y="1065475"/>
                  </a:cubicBezTo>
                  <a:cubicBezTo>
                    <a:pt x="1537253" y="1052223"/>
                    <a:pt x="1546456" y="1037718"/>
                    <a:pt x="1558456" y="1025718"/>
                  </a:cubicBezTo>
                  <a:cubicBezTo>
                    <a:pt x="1602500" y="981674"/>
                    <a:pt x="1563449" y="1047678"/>
                    <a:pt x="1614115" y="978011"/>
                  </a:cubicBezTo>
                  <a:cubicBezTo>
                    <a:pt x="1641777" y="939975"/>
                    <a:pt x="1642418" y="932856"/>
                    <a:pt x="1653872" y="898497"/>
                  </a:cubicBezTo>
                  <a:cubicBezTo>
                    <a:pt x="1651221" y="869342"/>
                    <a:pt x="1649551" y="840082"/>
                    <a:pt x="1645920" y="811033"/>
                  </a:cubicBezTo>
                  <a:cubicBezTo>
                    <a:pt x="1644244" y="797623"/>
                    <a:pt x="1643458" y="783627"/>
                    <a:pt x="1637969" y="771277"/>
                  </a:cubicBezTo>
                  <a:cubicBezTo>
                    <a:pt x="1632587" y="759167"/>
                    <a:pt x="1620551" y="751056"/>
                    <a:pt x="1614115" y="739471"/>
                  </a:cubicBezTo>
                  <a:cubicBezTo>
                    <a:pt x="1607183" y="726994"/>
                    <a:pt x="1606508" y="711329"/>
                    <a:pt x="1598212" y="699715"/>
                  </a:cubicBezTo>
                  <a:cubicBezTo>
                    <a:pt x="1592658" y="691939"/>
                    <a:pt x="1581116" y="690569"/>
                    <a:pt x="1574359" y="683812"/>
                  </a:cubicBezTo>
                  <a:cubicBezTo>
                    <a:pt x="1564988" y="674441"/>
                    <a:pt x="1559129" y="662069"/>
                    <a:pt x="1550505" y="652007"/>
                  </a:cubicBezTo>
                  <a:cubicBezTo>
                    <a:pt x="1525592" y="622942"/>
                    <a:pt x="1514837" y="620278"/>
                    <a:pt x="1478943" y="596348"/>
                  </a:cubicBezTo>
                  <a:cubicBezTo>
                    <a:pt x="1448114" y="575795"/>
                    <a:pt x="1464156" y="583467"/>
                    <a:pt x="1431235" y="572494"/>
                  </a:cubicBezTo>
                  <a:cubicBezTo>
                    <a:pt x="1423284" y="567193"/>
                    <a:pt x="1416165" y="560355"/>
                    <a:pt x="1407381" y="556591"/>
                  </a:cubicBezTo>
                  <a:cubicBezTo>
                    <a:pt x="1397337" y="552286"/>
                    <a:pt x="1380463" y="558414"/>
                    <a:pt x="1375576" y="548640"/>
                  </a:cubicBezTo>
                  <a:cubicBezTo>
                    <a:pt x="1371828" y="541143"/>
                    <a:pt x="1391726" y="543991"/>
                    <a:pt x="1399430" y="540689"/>
                  </a:cubicBezTo>
                  <a:cubicBezTo>
                    <a:pt x="1410325" y="536020"/>
                    <a:pt x="1421590" y="531676"/>
                    <a:pt x="1431235" y="524786"/>
                  </a:cubicBezTo>
                  <a:cubicBezTo>
                    <a:pt x="1440385" y="518250"/>
                    <a:pt x="1446626" y="508337"/>
                    <a:pt x="1455089" y="500932"/>
                  </a:cubicBezTo>
                  <a:cubicBezTo>
                    <a:pt x="1467861" y="489756"/>
                    <a:pt x="1481121" y="479109"/>
                    <a:pt x="1494846" y="469127"/>
                  </a:cubicBezTo>
                  <a:cubicBezTo>
                    <a:pt x="1510303" y="457886"/>
                    <a:pt x="1542553" y="437322"/>
                    <a:pt x="1542553" y="437322"/>
                  </a:cubicBezTo>
                  <a:cubicBezTo>
                    <a:pt x="1547854" y="429371"/>
                    <a:pt x="1551699" y="420225"/>
                    <a:pt x="1558456" y="413468"/>
                  </a:cubicBezTo>
                  <a:cubicBezTo>
                    <a:pt x="1570456" y="401468"/>
                    <a:pt x="1587793" y="395059"/>
                    <a:pt x="1598212" y="381663"/>
                  </a:cubicBezTo>
                  <a:cubicBezTo>
                    <a:pt x="1604666" y="373365"/>
                    <a:pt x="1628010" y="300222"/>
                    <a:pt x="1630018" y="294198"/>
                  </a:cubicBezTo>
                  <a:cubicBezTo>
                    <a:pt x="1612558" y="119610"/>
                    <a:pt x="1633218" y="267247"/>
                    <a:pt x="1614115" y="190831"/>
                  </a:cubicBezTo>
                  <a:cubicBezTo>
                    <a:pt x="1610837" y="177720"/>
                    <a:pt x="1612208" y="163163"/>
                    <a:pt x="1606164" y="151075"/>
                  </a:cubicBezTo>
                  <a:cubicBezTo>
                    <a:pt x="1598574" y="135896"/>
                    <a:pt x="1585634" y="124002"/>
                    <a:pt x="1574359" y="111318"/>
                  </a:cubicBezTo>
                  <a:cubicBezTo>
                    <a:pt x="1553425" y="87767"/>
                    <a:pt x="1536656" y="72931"/>
                    <a:pt x="1510748" y="55659"/>
                  </a:cubicBezTo>
                  <a:cubicBezTo>
                    <a:pt x="1497889" y="47086"/>
                    <a:pt x="1484815" y="38716"/>
                    <a:pt x="1470992" y="31805"/>
                  </a:cubicBezTo>
                  <a:cubicBezTo>
                    <a:pt x="1463495" y="28057"/>
                    <a:pt x="1454986" y="26797"/>
                    <a:pt x="1447138" y="23854"/>
                  </a:cubicBezTo>
                  <a:cubicBezTo>
                    <a:pt x="1433774" y="18842"/>
                    <a:pt x="1421337" y="10942"/>
                    <a:pt x="1407381" y="7951"/>
                  </a:cubicBezTo>
                  <a:cubicBezTo>
                    <a:pt x="1383913" y="2922"/>
                    <a:pt x="1359673" y="2650"/>
                    <a:pt x="1335819" y="0"/>
                  </a:cubicBezTo>
                  <a:cubicBezTo>
                    <a:pt x="1304014" y="2650"/>
                    <a:pt x="1272144" y="4610"/>
                    <a:pt x="1240404" y="7951"/>
                  </a:cubicBezTo>
                  <a:cubicBezTo>
                    <a:pt x="1221766" y="9913"/>
                    <a:pt x="1202358" y="9498"/>
                    <a:pt x="1184745" y="15903"/>
                  </a:cubicBezTo>
                  <a:cubicBezTo>
                    <a:pt x="1172291" y="20432"/>
                    <a:pt x="1163796" y="32157"/>
                    <a:pt x="1152939" y="39757"/>
                  </a:cubicBezTo>
                  <a:cubicBezTo>
                    <a:pt x="1131540" y="54737"/>
                    <a:pt x="1094634" y="76859"/>
                    <a:pt x="1073426" y="95416"/>
                  </a:cubicBezTo>
                  <a:cubicBezTo>
                    <a:pt x="1062143" y="105289"/>
                    <a:pt x="1051306" y="115776"/>
                    <a:pt x="1041621" y="127221"/>
                  </a:cubicBezTo>
                  <a:cubicBezTo>
                    <a:pt x="1000188" y="176188"/>
                    <a:pt x="996371" y="183170"/>
                    <a:pt x="970059" y="222637"/>
                  </a:cubicBezTo>
                  <a:cubicBezTo>
                    <a:pt x="967409" y="230588"/>
                    <a:pt x="965856" y="238994"/>
                    <a:pt x="962108" y="246491"/>
                  </a:cubicBezTo>
                  <a:cubicBezTo>
                    <a:pt x="955492" y="259723"/>
                    <a:pt x="916627" y="304376"/>
                    <a:pt x="930303" y="318052"/>
                  </a:cubicBezTo>
                  <a:lnTo>
                    <a:pt x="946206" y="33395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228175" y="3749834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739296" y="725065"/>
            <a:ext cx="2361533" cy="2449003"/>
            <a:chOff x="9305682" y="1038969"/>
            <a:chExt cx="2361533" cy="2449003"/>
          </a:xfrm>
        </p:grpSpPr>
        <p:sp>
          <p:nvSpPr>
            <p:cNvPr id="10" name="Freeform 9"/>
            <p:cNvSpPr/>
            <p:nvPr/>
          </p:nvSpPr>
          <p:spPr>
            <a:xfrm>
              <a:off x="9867513" y="1180262"/>
              <a:ext cx="1375575" cy="1609345"/>
            </a:xfrm>
            <a:custGeom>
              <a:avLst/>
              <a:gdLst>
                <a:gd name="connsiteX0" fmla="*/ 0 w 1375575"/>
                <a:gd name="connsiteY0" fmla="*/ 1028900 h 1609345"/>
                <a:gd name="connsiteX1" fmla="*/ 143123 w 1375575"/>
                <a:gd name="connsiteY1" fmla="*/ 838069 h 1609345"/>
                <a:gd name="connsiteX2" fmla="*/ 159026 w 1375575"/>
                <a:gd name="connsiteY2" fmla="*/ 814215 h 1609345"/>
                <a:gd name="connsiteX3" fmla="*/ 174928 w 1375575"/>
                <a:gd name="connsiteY3" fmla="*/ 782410 h 1609345"/>
                <a:gd name="connsiteX4" fmla="*/ 198782 w 1375575"/>
                <a:gd name="connsiteY4" fmla="*/ 758556 h 1609345"/>
                <a:gd name="connsiteX5" fmla="*/ 222636 w 1375575"/>
                <a:gd name="connsiteY5" fmla="*/ 726751 h 1609345"/>
                <a:gd name="connsiteX6" fmla="*/ 318052 w 1375575"/>
                <a:gd name="connsiteY6" fmla="*/ 607481 h 1609345"/>
                <a:gd name="connsiteX7" fmla="*/ 349857 w 1375575"/>
                <a:gd name="connsiteY7" fmla="*/ 559773 h 1609345"/>
                <a:gd name="connsiteX8" fmla="*/ 365760 w 1375575"/>
                <a:gd name="connsiteY8" fmla="*/ 535919 h 1609345"/>
                <a:gd name="connsiteX9" fmla="*/ 389614 w 1375575"/>
                <a:gd name="connsiteY9" fmla="*/ 480260 h 1609345"/>
                <a:gd name="connsiteX10" fmla="*/ 413467 w 1375575"/>
                <a:gd name="connsiteY10" fmla="*/ 424601 h 1609345"/>
                <a:gd name="connsiteX11" fmla="*/ 445273 w 1375575"/>
                <a:gd name="connsiteY11" fmla="*/ 368942 h 1609345"/>
                <a:gd name="connsiteX12" fmla="*/ 469127 w 1375575"/>
                <a:gd name="connsiteY12" fmla="*/ 313283 h 1609345"/>
                <a:gd name="connsiteX13" fmla="*/ 485029 w 1375575"/>
                <a:gd name="connsiteY13" fmla="*/ 257624 h 1609345"/>
                <a:gd name="connsiteX14" fmla="*/ 508883 w 1375575"/>
                <a:gd name="connsiteY14" fmla="*/ 194013 h 1609345"/>
                <a:gd name="connsiteX15" fmla="*/ 524786 w 1375575"/>
                <a:gd name="connsiteY15" fmla="*/ 130403 h 1609345"/>
                <a:gd name="connsiteX16" fmla="*/ 532737 w 1375575"/>
                <a:gd name="connsiteY16" fmla="*/ 106549 h 1609345"/>
                <a:gd name="connsiteX17" fmla="*/ 524786 w 1375575"/>
                <a:gd name="connsiteY17" fmla="*/ 50890 h 1609345"/>
                <a:gd name="connsiteX18" fmla="*/ 532737 w 1375575"/>
                <a:gd name="connsiteY18" fmla="*/ 3182 h 1609345"/>
                <a:gd name="connsiteX19" fmla="*/ 540688 w 1375575"/>
                <a:gd name="connsiteY19" fmla="*/ 130403 h 1609345"/>
                <a:gd name="connsiteX20" fmla="*/ 556591 w 1375575"/>
                <a:gd name="connsiteY20" fmla="*/ 209916 h 1609345"/>
                <a:gd name="connsiteX21" fmla="*/ 572494 w 1375575"/>
                <a:gd name="connsiteY21" fmla="*/ 257624 h 1609345"/>
                <a:gd name="connsiteX22" fmla="*/ 612250 w 1375575"/>
                <a:gd name="connsiteY22" fmla="*/ 305332 h 1609345"/>
                <a:gd name="connsiteX23" fmla="*/ 644055 w 1375575"/>
                <a:gd name="connsiteY23" fmla="*/ 368942 h 1609345"/>
                <a:gd name="connsiteX24" fmla="*/ 659958 w 1375575"/>
                <a:gd name="connsiteY24" fmla="*/ 400747 h 1609345"/>
                <a:gd name="connsiteX25" fmla="*/ 683812 w 1375575"/>
                <a:gd name="connsiteY25" fmla="*/ 432552 h 1609345"/>
                <a:gd name="connsiteX26" fmla="*/ 699714 w 1375575"/>
                <a:gd name="connsiteY26" fmla="*/ 464358 h 1609345"/>
                <a:gd name="connsiteX27" fmla="*/ 723568 w 1375575"/>
                <a:gd name="connsiteY27" fmla="*/ 488212 h 1609345"/>
                <a:gd name="connsiteX28" fmla="*/ 747422 w 1375575"/>
                <a:gd name="connsiteY28" fmla="*/ 520017 h 1609345"/>
                <a:gd name="connsiteX29" fmla="*/ 771276 w 1375575"/>
                <a:gd name="connsiteY29" fmla="*/ 543871 h 1609345"/>
                <a:gd name="connsiteX30" fmla="*/ 787179 w 1375575"/>
                <a:gd name="connsiteY30" fmla="*/ 567725 h 1609345"/>
                <a:gd name="connsiteX31" fmla="*/ 834887 w 1375575"/>
                <a:gd name="connsiteY31" fmla="*/ 583627 h 1609345"/>
                <a:gd name="connsiteX32" fmla="*/ 970059 w 1375575"/>
                <a:gd name="connsiteY32" fmla="*/ 575676 h 1609345"/>
                <a:gd name="connsiteX33" fmla="*/ 1001864 w 1375575"/>
                <a:gd name="connsiteY33" fmla="*/ 551822 h 1609345"/>
                <a:gd name="connsiteX34" fmla="*/ 1041620 w 1375575"/>
                <a:gd name="connsiteY34" fmla="*/ 535919 h 1609345"/>
                <a:gd name="connsiteX35" fmla="*/ 1105231 w 1375575"/>
                <a:gd name="connsiteY35" fmla="*/ 488212 h 1609345"/>
                <a:gd name="connsiteX36" fmla="*/ 1144987 w 1375575"/>
                <a:gd name="connsiteY36" fmla="*/ 464358 h 1609345"/>
                <a:gd name="connsiteX37" fmla="*/ 1192695 w 1375575"/>
                <a:gd name="connsiteY37" fmla="*/ 432552 h 1609345"/>
                <a:gd name="connsiteX38" fmla="*/ 1168841 w 1375575"/>
                <a:gd name="connsiteY38" fmla="*/ 456406 h 1609345"/>
                <a:gd name="connsiteX39" fmla="*/ 1105231 w 1375575"/>
                <a:gd name="connsiteY39" fmla="*/ 504114 h 1609345"/>
                <a:gd name="connsiteX40" fmla="*/ 1065474 w 1375575"/>
                <a:gd name="connsiteY40" fmla="*/ 559773 h 1609345"/>
                <a:gd name="connsiteX41" fmla="*/ 1025718 w 1375575"/>
                <a:gd name="connsiteY41" fmla="*/ 607481 h 1609345"/>
                <a:gd name="connsiteX42" fmla="*/ 1001864 w 1375575"/>
                <a:gd name="connsiteY42" fmla="*/ 655189 h 1609345"/>
                <a:gd name="connsiteX43" fmla="*/ 985961 w 1375575"/>
                <a:gd name="connsiteY43" fmla="*/ 726751 h 1609345"/>
                <a:gd name="connsiteX44" fmla="*/ 993913 w 1375575"/>
                <a:gd name="connsiteY44" fmla="*/ 838069 h 1609345"/>
                <a:gd name="connsiteX45" fmla="*/ 1009815 w 1375575"/>
                <a:gd name="connsiteY45" fmla="*/ 869874 h 1609345"/>
                <a:gd name="connsiteX46" fmla="*/ 1033669 w 1375575"/>
                <a:gd name="connsiteY46" fmla="*/ 917582 h 1609345"/>
                <a:gd name="connsiteX47" fmla="*/ 1057523 w 1375575"/>
                <a:gd name="connsiteY47" fmla="*/ 933485 h 1609345"/>
                <a:gd name="connsiteX48" fmla="*/ 1089328 w 1375575"/>
                <a:gd name="connsiteY48" fmla="*/ 949387 h 1609345"/>
                <a:gd name="connsiteX49" fmla="*/ 1200647 w 1375575"/>
                <a:gd name="connsiteY49" fmla="*/ 965290 h 1609345"/>
                <a:gd name="connsiteX50" fmla="*/ 1375575 w 1375575"/>
                <a:gd name="connsiteY50" fmla="*/ 973241 h 1609345"/>
                <a:gd name="connsiteX51" fmla="*/ 1343770 w 1375575"/>
                <a:gd name="connsiteY51" fmla="*/ 981192 h 1609345"/>
                <a:gd name="connsiteX52" fmla="*/ 1319916 w 1375575"/>
                <a:gd name="connsiteY52" fmla="*/ 989144 h 1609345"/>
                <a:gd name="connsiteX53" fmla="*/ 1272208 w 1375575"/>
                <a:gd name="connsiteY53" fmla="*/ 997095 h 1609345"/>
                <a:gd name="connsiteX54" fmla="*/ 1248354 w 1375575"/>
                <a:gd name="connsiteY54" fmla="*/ 1005046 h 1609345"/>
                <a:gd name="connsiteX55" fmla="*/ 1208598 w 1375575"/>
                <a:gd name="connsiteY55" fmla="*/ 1012998 h 1609345"/>
                <a:gd name="connsiteX56" fmla="*/ 1113182 w 1375575"/>
                <a:gd name="connsiteY56" fmla="*/ 1052754 h 1609345"/>
                <a:gd name="connsiteX57" fmla="*/ 1081377 w 1375575"/>
                <a:gd name="connsiteY57" fmla="*/ 1068657 h 1609345"/>
                <a:gd name="connsiteX58" fmla="*/ 1017767 w 1375575"/>
                <a:gd name="connsiteY58" fmla="*/ 1108413 h 1609345"/>
                <a:gd name="connsiteX59" fmla="*/ 954156 w 1375575"/>
                <a:gd name="connsiteY59" fmla="*/ 1148170 h 1609345"/>
                <a:gd name="connsiteX60" fmla="*/ 922351 w 1375575"/>
                <a:gd name="connsiteY60" fmla="*/ 1164072 h 1609345"/>
                <a:gd name="connsiteX61" fmla="*/ 874643 w 1375575"/>
                <a:gd name="connsiteY61" fmla="*/ 1227683 h 1609345"/>
                <a:gd name="connsiteX62" fmla="*/ 842838 w 1375575"/>
                <a:gd name="connsiteY62" fmla="*/ 1275391 h 1609345"/>
                <a:gd name="connsiteX63" fmla="*/ 795130 w 1375575"/>
                <a:gd name="connsiteY63" fmla="*/ 1331050 h 1609345"/>
                <a:gd name="connsiteX64" fmla="*/ 763325 w 1375575"/>
                <a:gd name="connsiteY64" fmla="*/ 1410563 h 1609345"/>
                <a:gd name="connsiteX65" fmla="*/ 755374 w 1375575"/>
                <a:gd name="connsiteY65" fmla="*/ 1434417 h 1609345"/>
                <a:gd name="connsiteX66" fmla="*/ 763325 w 1375575"/>
                <a:gd name="connsiteY66" fmla="*/ 1513930 h 1609345"/>
                <a:gd name="connsiteX67" fmla="*/ 771276 w 1375575"/>
                <a:gd name="connsiteY67" fmla="*/ 1545735 h 1609345"/>
                <a:gd name="connsiteX68" fmla="*/ 763325 w 1375575"/>
                <a:gd name="connsiteY68" fmla="*/ 1609345 h 1609345"/>
                <a:gd name="connsiteX69" fmla="*/ 731520 w 1375575"/>
                <a:gd name="connsiteY69" fmla="*/ 1601394 h 1609345"/>
                <a:gd name="connsiteX70" fmla="*/ 691763 w 1375575"/>
                <a:gd name="connsiteY70" fmla="*/ 1545735 h 1609345"/>
                <a:gd name="connsiteX71" fmla="*/ 644055 w 1375575"/>
                <a:gd name="connsiteY71" fmla="*/ 1498027 h 1609345"/>
                <a:gd name="connsiteX72" fmla="*/ 612250 w 1375575"/>
                <a:gd name="connsiteY72" fmla="*/ 1482125 h 1609345"/>
                <a:gd name="connsiteX73" fmla="*/ 564542 w 1375575"/>
                <a:gd name="connsiteY73" fmla="*/ 1450319 h 1609345"/>
                <a:gd name="connsiteX74" fmla="*/ 540688 w 1375575"/>
                <a:gd name="connsiteY74" fmla="*/ 1434417 h 1609345"/>
                <a:gd name="connsiteX75" fmla="*/ 508883 w 1375575"/>
                <a:gd name="connsiteY75" fmla="*/ 1410563 h 1609345"/>
                <a:gd name="connsiteX76" fmla="*/ 461175 w 1375575"/>
                <a:gd name="connsiteY76" fmla="*/ 1378758 h 1609345"/>
                <a:gd name="connsiteX77" fmla="*/ 437321 w 1375575"/>
                <a:gd name="connsiteY77" fmla="*/ 1362855 h 1609345"/>
                <a:gd name="connsiteX78" fmla="*/ 413467 w 1375575"/>
                <a:gd name="connsiteY78" fmla="*/ 1346952 h 1609345"/>
                <a:gd name="connsiteX79" fmla="*/ 381662 w 1375575"/>
                <a:gd name="connsiteY79" fmla="*/ 1339001 h 1609345"/>
                <a:gd name="connsiteX80" fmla="*/ 333954 w 1375575"/>
                <a:gd name="connsiteY80" fmla="*/ 1323098 h 1609345"/>
                <a:gd name="connsiteX81" fmla="*/ 238539 w 1375575"/>
                <a:gd name="connsiteY81" fmla="*/ 1307196 h 1609345"/>
                <a:gd name="connsiteX82" fmla="*/ 135172 w 1375575"/>
                <a:gd name="connsiteY82" fmla="*/ 1315147 h 1609345"/>
                <a:gd name="connsiteX83" fmla="*/ 111318 w 1375575"/>
                <a:gd name="connsiteY83" fmla="*/ 1323098 h 1609345"/>
                <a:gd name="connsiteX84" fmla="*/ 79513 w 1375575"/>
                <a:gd name="connsiteY84" fmla="*/ 1331050 h 1609345"/>
                <a:gd name="connsiteX85" fmla="*/ 47707 w 1375575"/>
                <a:gd name="connsiteY85" fmla="*/ 1354904 h 1609345"/>
                <a:gd name="connsiteX86" fmla="*/ 0 w 1375575"/>
                <a:gd name="connsiteY86" fmla="*/ 1394660 h 1609345"/>
                <a:gd name="connsiteX87" fmla="*/ 15902 w 1375575"/>
                <a:gd name="connsiteY87" fmla="*/ 1323098 h 1609345"/>
                <a:gd name="connsiteX88" fmla="*/ 31805 w 1375575"/>
                <a:gd name="connsiteY88" fmla="*/ 1299245 h 1609345"/>
                <a:gd name="connsiteX89" fmla="*/ 47707 w 1375575"/>
                <a:gd name="connsiteY89" fmla="*/ 1227683 h 1609345"/>
                <a:gd name="connsiteX90" fmla="*/ 63610 w 1375575"/>
                <a:gd name="connsiteY90" fmla="*/ 1187926 h 1609345"/>
                <a:gd name="connsiteX91" fmla="*/ 71561 w 1375575"/>
                <a:gd name="connsiteY91" fmla="*/ 1140218 h 1609345"/>
                <a:gd name="connsiteX92" fmla="*/ 87464 w 1375575"/>
                <a:gd name="connsiteY92" fmla="*/ 965290 h 1609345"/>
                <a:gd name="connsiteX93" fmla="*/ 79513 w 1375575"/>
                <a:gd name="connsiteY93" fmla="*/ 917582 h 1609345"/>
                <a:gd name="connsiteX94" fmla="*/ 71561 w 1375575"/>
                <a:gd name="connsiteY94" fmla="*/ 885777 h 1609345"/>
                <a:gd name="connsiteX95" fmla="*/ 71561 w 1375575"/>
                <a:gd name="connsiteY95" fmla="*/ 846020 h 160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5575" h="1609345">
                  <a:moveTo>
                    <a:pt x="0" y="1028900"/>
                  </a:moveTo>
                  <a:lnTo>
                    <a:pt x="143123" y="838069"/>
                  </a:lnTo>
                  <a:cubicBezTo>
                    <a:pt x="148811" y="830390"/>
                    <a:pt x="154285" y="822512"/>
                    <a:pt x="159026" y="814215"/>
                  </a:cubicBezTo>
                  <a:cubicBezTo>
                    <a:pt x="164907" y="803924"/>
                    <a:pt x="168039" y="792055"/>
                    <a:pt x="174928" y="782410"/>
                  </a:cubicBezTo>
                  <a:cubicBezTo>
                    <a:pt x="181464" y="773260"/>
                    <a:pt x="191464" y="767094"/>
                    <a:pt x="198782" y="758556"/>
                  </a:cubicBezTo>
                  <a:cubicBezTo>
                    <a:pt x="207406" y="748494"/>
                    <a:pt x="214076" y="736867"/>
                    <a:pt x="222636" y="726751"/>
                  </a:cubicBezTo>
                  <a:cubicBezTo>
                    <a:pt x="312565" y="620472"/>
                    <a:pt x="260387" y="693980"/>
                    <a:pt x="318052" y="607481"/>
                  </a:cubicBezTo>
                  <a:lnTo>
                    <a:pt x="349857" y="559773"/>
                  </a:lnTo>
                  <a:lnTo>
                    <a:pt x="365760" y="535919"/>
                  </a:lnTo>
                  <a:cubicBezTo>
                    <a:pt x="382308" y="469723"/>
                    <a:pt x="362158" y="535173"/>
                    <a:pt x="389614" y="480260"/>
                  </a:cubicBezTo>
                  <a:cubicBezTo>
                    <a:pt x="398641" y="462206"/>
                    <a:pt x="405114" y="442977"/>
                    <a:pt x="413467" y="424601"/>
                  </a:cubicBezTo>
                  <a:cubicBezTo>
                    <a:pt x="427877" y="392899"/>
                    <a:pt x="427444" y="395684"/>
                    <a:pt x="445273" y="368942"/>
                  </a:cubicBezTo>
                  <a:cubicBezTo>
                    <a:pt x="463920" y="313000"/>
                    <a:pt x="439651" y="382061"/>
                    <a:pt x="469127" y="313283"/>
                  </a:cubicBezTo>
                  <a:cubicBezTo>
                    <a:pt x="477296" y="294222"/>
                    <a:pt x="479266" y="277794"/>
                    <a:pt x="485029" y="257624"/>
                  </a:cubicBezTo>
                  <a:cubicBezTo>
                    <a:pt x="506054" y="184032"/>
                    <a:pt x="475288" y="303194"/>
                    <a:pt x="508883" y="194013"/>
                  </a:cubicBezTo>
                  <a:cubicBezTo>
                    <a:pt x="515311" y="173124"/>
                    <a:pt x="517875" y="151137"/>
                    <a:pt x="524786" y="130403"/>
                  </a:cubicBezTo>
                  <a:lnTo>
                    <a:pt x="532737" y="106549"/>
                  </a:lnTo>
                  <a:cubicBezTo>
                    <a:pt x="530087" y="87996"/>
                    <a:pt x="524786" y="69631"/>
                    <a:pt x="524786" y="50890"/>
                  </a:cubicBezTo>
                  <a:cubicBezTo>
                    <a:pt x="524786" y="34768"/>
                    <a:pt x="529575" y="-12627"/>
                    <a:pt x="532737" y="3182"/>
                  </a:cubicBezTo>
                  <a:cubicBezTo>
                    <a:pt x="541070" y="44847"/>
                    <a:pt x="536841" y="88088"/>
                    <a:pt x="540688" y="130403"/>
                  </a:cubicBezTo>
                  <a:cubicBezTo>
                    <a:pt x="542556" y="150954"/>
                    <a:pt x="550071" y="188184"/>
                    <a:pt x="556591" y="209916"/>
                  </a:cubicBezTo>
                  <a:cubicBezTo>
                    <a:pt x="561408" y="225972"/>
                    <a:pt x="560641" y="245771"/>
                    <a:pt x="572494" y="257624"/>
                  </a:cubicBezTo>
                  <a:cubicBezTo>
                    <a:pt x="592682" y="277813"/>
                    <a:pt x="598967" y="280980"/>
                    <a:pt x="612250" y="305332"/>
                  </a:cubicBezTo>
                  <a:cubicBezTo>
                    <a:pt x="623602" y="326143"/>
                    <a:pt x="633453" y="347739"/>
                    <a:pt x="644055" y="368942"/>
                  </a:cubicBezTo>
                  <a:cubicBezTo>
                    <a:pt x="649356" y="379544"/>
                    <a:pt x="652846" y="391265"/>
                    <a:pt x="659958" y="400747"/>
                  </a:cubicBezTo>
                  <a:cubicBezTo>
                    <a:pt x="667909" y="411349"/>
                    <a:pt x="676788" y="421314"/>
                    <a:pt x="683812" y="432552"/>
                  </a:cubicBezTo>
                  <a:cubicBezTo>
                    <a:pt x="690094" y="442604"/>
                    <a:pt x="692825" y="454713"/>
                    <a:pt x="699714" y="464358"/>
                  </a:cubicBezTo>
                  <a:cubicBezTo>
                    <a:pt x="706250" y="473508"/>
                    <a:pt x="716250" y="479674"/>
                    <a:pt x="723568" y="488212"/>
                  </a:cubicBezTo>
                  <a:cubicBezTo>
                    <a:pt x="732192" y="498274"/>
                    <a:pt x="738798" y="509955"/>
                    <a:pt x="747422" y="520017"/>
                  </a:cubicBezTo>
                  <a:cubicBezTo>
                    <a:pt x="754740" y="528555"/>
                    <a:pt x="764077" y="535232"/>
                    <a:pt x="771276" y="543871"/>
                  </a:cubicBezTo>
                  <a:cubicBezTo>
                    <a:pt x="777394" y="551212"/>
                    <a:pt x="779075" y="562660"/>
                    <a:pt x="787179" y="567725"/>
                  </a:cubicBezTo>
                  <a:cubicBezTo>
                    <a:pt x="801394" y="576609"/>
                    <a:pt x="834887" y="583627"/>
                    <a:pt x="834887" y="583627"/>
                  </a:cubicBezTo>
                  <a:cubicBezTo>
                    <a:pt x="879944" y="580977"/>
                    <a:pt x="925721" y="584121"/>
                    <a:pt x="970059" y="575676"/>
                  </a:cubicBezTo>
                  <a:cubicBezTo>
                    <a:pt x="983077" y="573196"/>
                    <a:pt x="990280" y="558258"/>
                    <a:pt x="1001864" y="551822"/>
                  </a:cubicBezTo>
                  <a:cubicBezTo>
                    <a:pt x="1014341" y="544890"/>
                    <a:pt x="1029464" y="543399"/>
                    <a:pt x="1041620" y="535919"/>
                  </a:cubicBezTo>
                  <a:cubicBezTo>
                    <a:pt x="1064193" y="522028"/>
                    <a:pt x="1082504" y="501849"/>
                    <a:pt x="1105231" y="488212"/>
                  </a:cubicBezTo>
                  <a:cubicBezTo>
                    <a:pt x="1118483" y="480261"/>
                    <a:pt x="1131949" y="472655"/>
                    <a:pt x="1144987" y="464358"/>
                  </a:cubicBezTo>
                  <a:cubicBezTo>
                    <a:pt x="1161112" y="454097"/>
                    <a:pt x="1206210" y="419037"/>
                    <a:pt x="1192695" y="432552"/>
                  </a:cubicBezTo>
                  <a:cubicBezTo>
                    <a:pt x="1184744" y="440503"/>
                    <a:pt x="1177480" y="449207"/>
                    <a:pt x="1168841" y="456406"/>
                  </a:cubicBezTo>
                  <a:cubicBezTo>
                    <a:pt x="1124799" y="493108"/>
                    <a:pt x="1163224" y="446121"/>
                    <a:pt x="1105231" y="504114"/>
                  </a:cubicBezTo>
                  <a:cubicBezTo>
                    <a:pt x="1076587" y="532758"/>
                    <a:pt x="1088047" y="532685"/>
                    <a:pt x="1065474" y="559773"/>
                  </a:cubicBezTo>
                  <a:cubicBezTo>
                    <a:pt x="1043492" y="586151"/>
                    <a:pt x="1040524" y="577868"/>
                    <a:pt x="1025718" y="607481"/>
                  </a:cubicBezTo>
                  <a:cubicBezTo>
                    <a:pt x="992804" y="673313"/>
                    <a:pt x="1047434" y="586836"/>
                    <a:pt x="1001864" y="655189"/>
                  </a:cubicBezTo>
                  <a:cubicBezTo>
                    <a:pt x="998798" y="667453"/>
                    <a:pt x="985961" y="716661"/>
                    <a:pt x="985961" y="726751"/>
                  </a:cubicBezTo>
                  <a:cubicBezTo>
                    <a:pt x="985961" y="763952"/>
                    <a:pt x="987797" y="801375"/>
                    <a:pt x="993913" y="838069"/>
                  </a:cubicBezTo>
                  <a:cubicBezTo>
                    <a:pt x="995862" y="849761"/>
                    <a:pt x="1005146" y="858979"/>
                    <a:pt x="1009815" y="869874"/>
                  </a:cubicBezTo>
                  <a:cubicBezTo>
                    <a:pt x="1019514" y="892506"/>
                    <a:pt x="1014571" y="898484"/>
                    <a:pt x="1033669" y="917582"/>
                  </a:cubicBezTo>
                  <a:cubicBezTo>
                    <a:pt x="1040426" y="924339"/>
                    <a:pt x="1049226" y="928744"/>
                    <a:pt x="1057523" y="933485"/>
                  </a:cubicBezTo>
                  <a:cubicBezTo>
                    <a:pt x="1067814" y="939366"/>
                    <a:pt x="1078083" y="945639"/>
                    <a:pt x="1089328" y="949387"/>
                  </a:cubicBezTo>
                  <a:cubicBezTo>
                    <a:pt x="1112929" y="957254"/>
                    <a:pt x="1186140" y="964354"/>
                    <a:pt x="1200647" y="965290"/>
                  </a:cubicBezTo>
                  <a:cubicBezTo>
                    <a:pt x="1258895" y="969048"/>
                    <a:pt x="1317266" y="970591"/>
                    <a:pt x="1375575" y="973241"/>
                  </a:cubicBezTo>
                  <a:cubicBezTo>
                    <a:pt x="1364973" y="975891"/>
                    <a:pt x="1354277" y="978190"/>
                    <a:pt x="1343770" y="981192"/>
                  </a:cubicBezTo>
                  <a:cubicBezTo>
                    <a:pt x="1335711" y="983495"/>
                    <a:pt x="1328098" y="987326"/>
                    <a:pt x="1319916" y="989144"/>
                  </a:cubicBezTo>
                  <a:cubicBezTo>
                    <a:pt x="1304178" y="992641"/>
                    <a:pt x="1287946" y="993598"/>
                    <a:pt x="1272208" y="997095"/>
                  </a:cubicBezTo>
                  <a:cubicBezTo>
                    <a:pt x="1264026" y="998913"/>
                    <a:pt x="1256485" y="1003013"/>
                    <a:pt x="1248354" y="1005046"/>
                  </a:cubicBezTo>
                  <a:cubicBezTo>
                    <a:pt x="1235243" y="1008324"/>
                    <a:pt x="1221850" y="1010347"/>
                    <a:pt x="1208598" y="1012998"/>
                  </a:cubicBezTo>
                  <a:cubicBezTo>
                    <a:pt x="1135213" y="1049690"/>
                    <a:pt x="1167986" y="1039054"/>
                    <a:pt x="1113182" y="1052754"/>
                  </a:cubicBezTo>
                  <a:cubicBezTo>
                    <a:pt x="1102580" y="1058055"/>
                    <a:pt x="1091615" y="1062685"/>
                    <a:pt x="1081377" y="1068657"/>
                  </a:cubicBezTo>
                  <a:cubicBezTo>
                    <a:pt x="1059779" y="1081256"/>
                    <a:pt x="1038571" y="1094543"/>
                    <a:pt x="1017767" y="1108413"/>
                  </a:cubicBezTo>
                  <a:cubicBezTo>
                    <a:pt x="992913" y="1124983"/>
                    <a:pt x="982929" y="1132185"/>
                    <a:pt x="954156" y="1148170"/>
                  </a:cubicBezTo>
                  <a:cubicBezTo>
                    <a:pt x="943795" y="1153926"/>
                    <a:pt x="932953" y="1158771"/>
                    <a:pt x="922351" y="1164072"/>
                  </a:cubicBezTo>
                  <a:cubicBezTo>
                    <a:pt x="856858" y="1273227"/>
                    <a:pt x="935512" y="1149422"/>
                    <a:pt x="874643" y="1227683"/>
                  </a:cubicBezTo>
                  <a:cubicBezTo>
                    <a:pt x="862909" y="1242770"/>
                    <a:pt x="856353" y="1261876"/>
                    <a:pt x="842838" y="1275391"/>
                  </a:cubicBezTo>
                  <a:cubicBezTo>
                    <a:pt x="816942" y="1301287"/>
                    <a:pt x="811277" y="1302794"/>
                    <a:pt x="795130" y="1331050"/>
                  </a:cubicBezTo>
                  <a:cubicBezTo>
                    <a:pt x="776409" y="1363810"/>
                    <a:pt x="776358" y="1371462"/>
                    <a:pt x="763325" y="1410563"/>
                  </a:cubicBezTo>
                  <a:lnTo>
                    <a:pt x="755374" y="1434417"/>
                  </a:lnTo>
                  <a:cubicBezTo>
                    <a:pt x="758024" y="1460921"/>
                    <a:pt x="759558" y="1487561"/>
                    <a:pt x="763325" y="1513930"/>
                  </a:cubicBezTo>
                  <a:cubicBezTo>
                    <a:pt x="764870" y="1524748"/>
                    <a:pt x="771276" y="1534807"/>
                    <a:pt x="771276" y="1545735"/>
                  </a:cubicBezTo>
                  <a:cubicBezTo>
                    <a:pt x="771276" y="1567103"/>
                    <a:pt x="765975" y="1588142"/>
                    <a:pt x="763325" y="1609345"/>
                  </a:cubicBezTo>
                  <a:cubicBezTo>
                    <a:pt x="752723" y="1606695"/>
                    <a:pt x="741008" y="1606816"/>
                    <a:pt x="731520" y="1601394"/>
                  </a:cubicBezTo>
                  <a:cubicBezTo>
                    <a:pt x="697697" y="1582067"/>
                    <a:pt x="714368" y="1573991"/>
                    <a:pt x="691763" y="1545735"/>
                  </a:cubicBezTo>
                  <a:cubicBezTo>
                    <a:pt x="677714" y="1528174"/>
                    <a:pt x="664171" y="1508084"/>
                    <a:pt x="644055" y="1498027"/>
                  </a:cubicBezTo>
                  <a:cubicBezTo>
                    <a:pt x="633453" y="1492726"/>
                    <a:pt x="622414" y="1488223"/>
                    <a:pt x="612250" y="1482125"/>
                  </a:cubicBezTo>
                  <a:cubicBezTo>
                    <a:pt x="595861" y="1472292"/>
                    <a:pt x="580445" y="1460921"/>
                    <a:pt x="564542" y="1450319"/>
                  </a:cubicBezTo>
                  <a:cubicBezTo>
                    <a:pt x="556591" y="1445018"/>
                    <a:pt x="548333" y="1440151"/>
                    <a:pt x="540688" y="1434417"/>
                  </a:cubicBezTo>
                  <a:cubicBezTo>
                    <a:pt x="530086" y="1426466"/>
                    <a:pt x="519740" y="1418163"/>
                    <a:pt x="508883" y="1410563"/>
                  </a:cubicBezTo>
                  <a:cubicBezTo>
                    <a:pt x="493225" y="1399603"/>
                    <a:pt x="477078" y="1389360"/>
                    <a:pt x="461175" y="1378758"/>
                  </a:cubicBezTo>
                  <a:lnTo>
                    <a:pt x="437321" y="1362855"/>
                  </a:lnTo>
                  <a:cubicBezTo>
                    <a:pt x="429370" y="1357554"/>
                    <a:pt x="422738" y="1349270"/>
                    <a:pt x="413467" y="1346952"/>
                  </a:cubicBezTo>
                  <a:cubicBezTo>
                    <a:pt x="402865" y="1344302"/>
                    <a:pt x="392129" y="1342141"/>
                    <a:pt x="381662" y="1339001"/>
                  </a:cubicBezTo>
                  <a:cubicBezTo>
                    <a:pt x="365606" y="1334184"/>
                    <a:pt x="350548" y="1325469"/>
                    <a:pt x="333954" y="1323098"/>
                  </a:cubicBezTo>
                  <a:cubicBezTo>
                    <a:pt x="264916" y="1313236"/>
                    <a:pt x="296672" y="1318822"/>
                    <a:pt x="238539" y="1307196"/>
                  </a:cubicBezTo>
                  <a:cubicBezTo>
                    <a:pt x="204083" y="1309846"/>
                    <a:pt x="169463" y="1310861"/>
                    <a:pt x="135172" y="1315147"/>
                  </a:cubicBezTo>
                  <a:cubicBezTo>
                    <a:pt x="126855" y="1316187"/>
                    <a:pt x="119377" y="1320795"/>
                    <a:pt x="111318" y="1323098"/>
                  </a:cubicBezTo>
                  <a:cubicBezTo>
                    <a:pt x="100810" y="1326100"/>
                    <a:pt x="90115" y="1328399"/>
                    <a:pt x="79513" y="1331050"/>
                  </a:cubicBezTo>
                  <a:cubicBezTo>
                    <a:pt x="68911" y="1339001"/>
                    <a:pt x="57769" y="1346279"/>
                    <a:pt x="47707" y="1354904"/>
                  </a:cubicBezTo>
                  <a:cubicBezTo>
                    <a:pt x="-5863" y="1400821"/>
                    <a:pt x="52722" y="1359513"/>
                    <a:pt x="0" y="1394660"/>
                  </a:cubicBezTo>
                  <a:cubicBezTo>
                    <a:pt x="3053" y="1376340"/>
                    <a:pt x="6116" y="1342671"/>
                    <a:pt x="15902" y="1323098"/>
                  </a:cubicBezTo>
                  <a:cubicBezTo>
                    <a:pt x="20176" y="1314551"/>
                    <a:pt x="26504" y="1307196"/>
                    <a:pt x="31805" y="1299245"/>
                  </a:cubicBezTo>
                  <a:cubicBezTo>
                    <a:pt x="34956" y="1283491"/>
                    <a:pt x="42093" y="1244526"/>
                    <a:pt x="47707" y="1227683"/>
                  </a:cubicBezTo>
                  <a:cubicBezTo>
                    <a:pt x="52221" y="1214142"/>
                    <a:pt x="58309" y="1201178"/>
                    <a:pt x="63610" y="1187926"/>
                  </a:cubicBezTo>
                  <a:cubicBezTo>
                    <a:pt x="66260" y="1172023"/>
                    <a:pt x="69430" y="1156199"/>
                    <a:pt x="71561" y="1140218"/>
                  </a:cubicBezTo>
                  <a:cubicBezTo>
                    <a:pt x="80122" y="1076014"/>
                    <a:pt x="82291" y="1032540"/>
                    <a:pt x="87464" y="965290"/>
                  </a:cubicBezTo>
                  <a:cubicBezTo>
                    <a:pt x="84814" y="949387"/>
                    <a:pt x="82675" y="933391"/>
                    <a:pt x="79513" y="917582"/>
                  </a:cubicBezTo>
                  <a:cubicBezTo>
                    <a:pt x="77370" y="906866"/>
                    <a:pt x="72768" y="896638"/>
                    <a:pt x="71561" y="885777"/>
                  </a:cubicBezTo>
                  <a:cubicBezTo>
                    <a:pt x="70097" y="872606"/>
                    <a:pt x="71561" y="859272"/>
                    <a:pt x="71561" y="8460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rot="4859694">
              <a:off x="9831094" y="2618514"/>
              <a:ext cx="693663" cy="695761"/>
            </a:xfrm>
            <a:custGeom>
              <a:avLst/>
              <a:gdLst>
                <a:gd name="connsiteX0" fmla="*/ 0 w 1375575"/>
                <a:gd name="connsiteY0" fmla="*/ 1028900 h 1609345"/>
                <a:gd name="connsiteX1" fmla="*/ 143123 w 1375575"/>
                <a:gd name="connsiteY1" fmla="*/ 838069 h 1609345"/>
                <a:gd name="connsiteX2" fmla="*/ 159026 w 1375575"/>
                <a:gd name="connsiteY2" fmla="*/ 814215 h 1609345"/>
                <a:gd name="connsiteX3" fmla="*/ 174928 w 1375575"/>
                <a:gd name="connsiteY3" fmla="*/ 782410 h 1609345"/>
                <a:gd name="connsiteX4" fmla="*/ 198782 w 1375575"/>
                <a:gd name="connsiteY4" fmla="*/ 758556 h 1609345"/>
                <a:gd name="connsiteX5" fmla="*/ 222636 w 1375575"/>
                <a:gd name="connsiteY5" fmla="*/ 726751 h 1609345"/>
                <a:gd name="connsiteX6" fmla="*/ 318052 w 1375575"/>
                <a:gd name="connsiteY6" fmla="*/ 607481 h 1609345"/>
                <a:gd name="connsiteX7" fmla="*/ 349857 w 1375575"/>
                <a:gd name="connsiteY7" fmla="*/ 559773 h 1609345"/>
                <a:gd name="connsiteX8" fmla="*/ 365760 w 1375575"/>
                <a:gd name="connsiteY8" fmla="*/ 535919 h 1609345"/>
                <a:gd name="connsiteX9" fmla="*/ 389614 w 1375575"/>
                <a:gd name="connsiteY9" fmla="*/ 480260 h 1609345"/>
                <a:gd name="connsiteX10" fmla="*/ 413467 w 1375575"/>
                <a:gd name="connsiteY10" fmla="*/ 424601 h 1609345"/>
                <a:gd name="connsiteX11" fmla="*/ 445273 w 1375575"/>
                <a:gd name="connsiteY11" fmla="*/ 368942 h 1609345"/>
                <a:gd name="connsiteX12" fmla="*/ 469127 w 1375575"/>
                <a:gd name="connsiteY12" fmla="*/ 313283 h 1609345"/>
                <a:gd name="connsiteX13" fmla="*/ 485029 w 1375575"/>
                <a:gd name="connsiteY13" fmla="*/ 257624 h 1609345"/>
                <a:gd name="connsiteX14" fmla="*/ 508883 w 1375575"/>
                <a:gd name="connsiteY14" fmla="*/ 194013 h 1609345"/>
                <a:gd name="connsiteX15" fmla="*/ 524786 w 1375575"/>
                <a:gd name="connsiteY15" fmla="*/ 130403 h 1609345"/>
                <a:gd name="connsiteX16" fmla="*/ 532737 w 1375575"/>
                <a:gd name="connsiteY16" fmla="*/ 106549 h 1609345"/>
                <a:gd name="connsiteX17" fmla="*/ 524786 w 1375575"/>
                <a:gd name="connsiteY17" fmla="*/ 50890 h 1609345"/>
                <a:gd name="connsiteX18" fmla="*/ 532737 w 1375575"/>
                <a:gd name="connsiteY18" fmla="*/ 3182 h 1609345"/>
                <a:gd name="connsiteX19" fmla="*/ 540688 w 1375575"/>
                <a:gd name="connsiteY19" fmla="*/ 130403 h 1609345"/>
                <a:gd name="connsiteX20" fmla="*/ 556591 w 1375575"/>
                <a:gd name="connsiteY20" fmla="*/ 209916 h 1609345"/>
                <a:gd name="connsiteX21" fmla="*/ 572494 w 1375575"/>
                <a:gd name="connsiteY21" fmla="*/ 257624 h 1609345"/>
                <a:gd name="connsiteX22" fmla="*/ 612250 w 1375575"/>
                <a:gd name="connsiteY22" fmla="*/ 305332 h 1609345"/>
                <a:gd name="connsiteX23" fmla="*/ 644055 w 1375575"/>
                <a:gd name="connsiteY23" fmla="*/ 368942 h 1609345"/>
                <a:gd name="connsiteX24" fmla="*/ 659958 w 1375575"/>
                <a:gd name="connsiteY24" fmla="*/ 400747 h 1609345"/>
                <a:gd name="connsiteX25" fmla="*/ 683812 w 1375575"/>
                <a:gd name="connsiteY25" fmla="*/ 432552 h 1609345"/>
                <a:gd name="connsiteX26" fmla="*/ 699714 w 1375575"/>
                <a:gd name="connsiteY26" fmla="*/ 464358 h 1609345"/>
                <a:gd name="connsiteX27" fmla="*/ 723568 w 1375575"/>
                <a:gd name="connsiteY27" fmla="*/ 488212 h 1609345"/>
                <a:gd name="connsiteX28" fmla="*/ 747422 w 1375575"/>
                <a:gd name="connsiteY28" fmla="*/ 520017 h 1609345"/>
                <a:gd name="connsiteX29" fmla="*/ 771276 w 1375575"/>
                <a:gd name="connsiteY29" fmla="*/ 543871 h 1609345"/>
                <a:gd name="connsiteX30" fmla="*/ 787179 w 1375575"/>
                <a:gd name="connsiteY30" fmla="*/ 567725 h 1609345"/>
                <a:gd name="connsiteX31" fmla="*/ 834887 w 1375575"/>
                <a:gd name="connsiteY31" fmla="*/ 583627 h 1609345"/>
                <a:gd name="connsiteX32" fmla="*/ 970059 w 1375575"/>
                <a:gd name="connsiteY32" fmla="*/ 575676 h 1609345"/>
                <a:gd name="connsiteX33" fmla="*/ 1001864 w 1375575"/>
                <a:gd name="connsiteY33" fmla="*/ 551822 h 1609345"/>
                <a:gd name="connsiteX34" fmla="*/ 1041620 w 1375575"/>
                <a:gd name="connsiteY34" fmla="*/ 535919 h 1609345"/>
                <a:gd name="connsiteX35" fmla="*/ 1105231 w 1375575"/>
                <a:gd name="connsiteY35" fmla="*/ 488212 h 1609345"/>
                <a:gd name="connsiteX36" fmla="*/ 1144987 w 1375575"/>
                <a:gd name="connsiteY36" fmla="*/ 464358 h 1609345"/>
                <a:gd name="connsiteX37" fmla="*/ 1192695 w 1375575"/>
                <a:gd name="connsiteY37" fmla="*/ 432552 h 1609345"/>
                <a:gd name="connsiteX38" fmla="*/ 1168841 w 1375575"/>
                <a:gd name="connsiteY38" fmla="*/ 456406 h 1609345"/>
                <a:gd name="connsiteX39" fmla="*/ 1105231 w 1375575"/>
                <a:gd name="connsiteY39" fmla="*/ 504114 h 1609345"/>
                <a:gd name="connsiteX40" fmla="*/ 1065474 w 1375575"/>
                <a:gd name="connsiteY40" fmla="*/ 559773 h 1609345"/>
                <a:gd name="connsiteX41" fmla="*/ 1025718 w 1375575"/>
                <a:gd name="connsiteY41" fmla="*/ 607481 h 1609345"/>
                <a:gd name="connsiteX42" fmla="*/ 1001864 w 1375575"/>
                <a:gd name="connsiteY42" fmla="*/ 655189 h 1609345"/>
                <a:gd name="connsiteX43" fmla="*/ 985961 w 1375575"/>
                <a:gd name="connsiteY43" fmla="*/ 726751 h 1609345"/>
                <a:gd name="connsiteX44" fmla="*/ 993913 w 1375575"/>
                <a:gd name="connsiteY44" fmla="*/ 838069 h 1609345"/>
                <a:gd name="connsiteX45" fmla="*/ 1009815 w 1375575"/>
                <a:gd name="connsiteY45" fmla="*/ 869874 h 1609345"/>
                <a:gd name="connsiteX46" fmla="*/ 1033669 w 1375575"/>
                <a:gd name="connsiteY46" fmla="*/ 917582 h 1609345"/>
                <a:gd name="connsiteX47" fmla="*/ 1057523 w 1375575"/>
                <a:gd name="connsiteY47" fmla="*/ 933485 h 1609345"/>
                <a:gd name="connsiteX48" fmla="*/ 1089328 w 1375575"/>
                <a:gd name="connsiteY48" fmla="*/ 949387 h 1609345"/>
                <a:gd name="connsiteX49" fmla="*/ 1200647 w 1375575"/>
                <a:gd name="connsiteY49" fmla="*/ 965290 h 1609345"/>
                <a:gd name="connsiteX50" fmla="*/ 1375575 w 1375575"/>
                <a:gd name="connsiteY50" fmla="*/ 973241 h 1609345"/>
                <a:gd name="connsiteX51" fmla="*/ 1343770 w 1375575"/>
                <a:gd name="connsiteY51" fmla="*/ 981192 h 1609345"/>
                <a:gd name="connsiteX52" fmla="*/ 1319916 w 1375575"/>
                <a:gd name="connsiteY52" fmla="*/ 989144 h 1609345"/>
                <a:gd name="connsiteX53" fmla="*/ 1272208 w 1375575"/>
                <a:gd name="connsiteY53" fmla="*/ 997095 h 1609345"/>
                <a:gd name="connsiteX54" fmla="*/ 1248354 w 1375575"/>
                <a:gd name="connsiteY54" fmla="*/ 1005046 h 1609345"/>
                <a:gd name="connsiteX55" fmla="*/ 1208598 w 1375575"/>
                <a:gd name="connsiteY55" fmla="*/ 1012998 h 1609345"/>
                <a:gd name="connsiteX56" fmla="*/ 1113182 w 1375575"/>
                <a:gd name="connsiteY56" fmla="*/ 1052754 h 1609345"/>
                <a:gd name="connsiteX57" fmla="*/ 1081377 w 1375575"/>
                <a:gd name="connsiteY57" fmla="*/ 1068657 h 1609345"/>
                <a:gd name="connsiteX58" fmla="*/ 1017767 w 1375575"/>
                <a:gd name="connsiteY58" fmla="*/ 1108413 h 1609345"/>
                <a:gd name="connsiteX59" fmla="*/ 954156 w 1375575"/>
                <a:gd name="connsiteY59" fmla="*/ 1148170 h 1609345"/>
                <a:gd name="connsiteX60" fmla="*/ 922351 w 1375575"/>
                <a:gd name="connsiteY60" fmla="*/ 1164072 h 1609345"/>
                <a:gd name="connsiteX61" fmla="*/ 874643 w 1375575"/>
                <a:gd name="connsiteY61" fmla="*/ 1227683 h 1609345"/>
                <a:gd name="connsiteX62" fmla="*/ 842838 w 1375575"/>
                <a:gd name="connsiteY62" fmla="*/ 1275391 h 1609345"/>
                <a:gd name="connsiteX63" fmla="*/ 795130 w 1375575"/>
                <a:gd name="connsiteY63" fmla="*/ 1331050 h 1609345"/>
                <a:gd name="connsiteX64" fmla="*/ 763325 w 1375575"/>
                <a:gd name="connsiteY64" fmla="*/ 1410563 h 1609345"/>
                <a:gd name="connsiteX65" fmla="*/ 755374 w 1375575"/>
                <a:gd name="connsiteY65" fmla="*/ 1434417 h 1609345"/>
                <a:gd name="connsiteX66" fmla="*/ 763325 w 1375575"/>
                <a:gd name="connsiteY66" fmla="*/ 1513930 h 1609345"/>
                <a:gd name="connsiteX67" fmla="*/ 771276 w 1375575"/>
                <a:gd name="connsiteY67" fmla="*/ 1545735 h 1609345"/>
                <a:gd name="connsiteX68" fmla="*/ 763325 w 1375575"/>
                <a:gd name="connsiteY68" fmla="*/ 1609345 h 1609345"/>
                <a:gd name="connsiteX69" fmla="*/ 731520 w 1375575"/>
                <a:gd name="connsiteY69" fmla="*/ 1601394 h 1609345"/>
                <a:gd name="connsiteX70" fmla="*/ 691763 w 1375575"/>
                <a:gd name="connsiteY70" fmla="*/ 1545735 h 1609345"/>
                <a:gd name="connsiteX71" fmla="*/ 644055 w 1375575"/>
                <a:gd name="connsiteY71" fmla="*/ 1498027 h 1609345"/>
                <a:gd name="connsiteX72" fmla="*/ 612250 w 1375575"/>
                <a:gd name="connsiteY72" fmla="*/ 1482125 h 1609345"/>
                <a:gd name="connsiteX73" fmla="*/ 564542 w 1375575"/>
                <a:gd name="connsiteY73" fmla="*/ 1450319 h 1609345"/>
                <a:gd name="connsiteX74" fmla="*/ 540688 w 1375575"/>
                <a:gd name="connsiteY74" fmla="*/ 1434417 h 1609345"/>
                <a:gd name="connsiteX75" fmla="*/ 508883 w 1375575"/>
                <a:gd name="connsiteY75" fmla="*/ 1410563 h 1609345"/>
                <a:gd name="connsiteX76" fmla="*/ 461175 w 1375575"/>
                <a:gd name="connsiteY76" fmla="*/ 1378758 h 1609345"/>
                <a:gd name="connsiteX77" fmla="*/ 437321 w 1375575"/>
                <a:gd name="connsiteY77" fmla="*/ 1362855 h 1609345"/>
                <a:gd name="connsiteX78" fmla="*/ 413467 w 1375575"/>
                <a:gd name="connsiteY78" fmla="*/ 1346952 h 1609345"/>
                <a:gd name="connsiteX79" fmla="*/ 381662 w 1375575"/>
                <a:gd name="connsiteY79" fmla="*/ 1339001 h 1609345"/>
                <a:gd name="connsiteX80" fmla="*/ 333954 w 1375575"/>
                <a:gd name="connsiteY80" fmla="*/ 1323098 h 1609345"/>
                <a:gd name="connsiteX81" fmla="*/ 238539 w 1375575"/>
                <a:gd name="connsiteY81" fmla="*/ 1307196 h 1609345"/>
                <a:gd name="connsiteX82" fmla="*/ 135172 w 1375575"/>
                <a:gd name="connsiteY82" fmla="*/ 1315147 h 1609345"/>
                <a:gd name="connsiteX83" fmla="*/ 111318 w 1375575"/>
                <a:gd name="connsiteY83" fmla="*/ 1323098 h 1609345"/>
                <a:gd name="connsiteX84" fmla="*/ 79513 w 1375575"/>
                <a:gd name="connsiteY84" fmla="*/ 1331050 h 1609345"/>
                <a:gd name="connsiteX85" fmla="*/ 47707 w 1375575"/>
                <a:gd name="connsiteY85" fmla="*/ 1354904 h 1609345"/>
                <a:gd name="connsiteX86" fmla="*/ 0 w 1375575"/>
                <a:gd name="connsiteY86" fmla="*/ 1394660 h 1609345"/>
                <a:gd name="connsiteX87" fmla="*/ 15902 w 1375575"/>
                <a:gd name="connsiteY87" fmla="*/ 1323098 h 1609345"/>
                <a:gd name="connsiteX88" fmla="*/ 31805 w 1375575"/>
                <a:gd name="connsiteY88" fmla="*/ 1299245 h 1609345"/>
                <a:gd name="connsiteX89" fmla="*/ 47707 w 1375575"/>
                <a:gd name="connsiteY89" fmla="*/ 1227683 h 1609345"/>
                <a:gd name="connsiteX90" fmla="*/ 63610 w 1375575"/>
                <a:gd name="connsiteY90" fmla="*/ 1187926 h 1609345"/>
                <a:gd name="connsiteX91" fmla="*/ 71561 w 1375575"/>
                <a:gd name="connsiteY91" fmla="*/ 1140218 h 1609345"/>
                <a:gd name="connsiteX92" fmla="*/ 87464 w 1375575"/>
                <a:gd name="connsiteY92" fmla="*/ 965290 h 1609345"/>
                <a:gd name="connsiteX93" fmla="*/ 79513 w 1375575"/>
                <a:gd name="connsiteY93" fmla="*/ 917582 h 1609345"/>
                <a:gd name="connsiteX94" fmla="*/ 71561 w 1375575"/>
                <a:gd name="connsiteY94" fmla="*/ 885777 h 1609345"/>
                <a:gd name="connsiteX95" fmla="*/ 71561 w 1375575"/>
                <a:gd name="connsiteY95" fmla="*/ 846020 h 160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5575" h="1609345">
                  <a:moveTo>
                    <a:pt x="0" y="1028900"/>
                  </a:moveTo>
                  <a:lnTo>
                    <a:pt x="143123" y="838069"/>
                  </a:lnTo>
                  <a:cubicBezTo>
                    <a:pt x="148811" y="830390"/>
                    <a:pt x="154285" y="822512"/>
                    <a:pt x="159026" y="814215"/>
                  </a:cubicBezTo>
                  <a:cubicBezTo>
                    <a:pt x="164907" y="803924"/>
                    <a:pt x="168039" y="792055"/>
                    <a:pt x="174928" y="782410"/>
                  </a:cubicBezTo>
                  <a:cubicBezTo>
                    <a:pt x="181464" y="773260"/>
                    <a:pt x="191464" y="767094"/>
                    <a:pt x="198782" y="758556"/>
                  </a:cubicBezTo>
                  <a:cubicBezTo>
                    <a:pt x="207406" y="748494"/>
                    <a:pt x="214076" y="736867"/>
                    <a:pt x="222636" y="726751"/>
                  </a:cubicBezTo>
                  <a:cubicBezTo>
                    <a:pt x="312565" y="620472"/>
                    <a:pt x="260387" y="693980"/>
                    <a:pt x="318052" y="607481"/>
                  </a:cubicBezTo>
                  <a:lnTo>
                    <a:pt x="349857" y="559773"/>
                  </a:lnTo>
                  <a:lnTo>
                    <a:pt x="365760" y="535919"/>
                  </a:lnTo>
                  <a:cubicBezTo>
                    <a:pt x="382308" y="469723"/>
                    <a:pt x="362158" y="535173"/>
                    <a:pt x="389614" y="480260"/>
                  </a:cubicBezTo>
                  <a:cubicBezTo>
                    <a:pt x="398641" y="462206"/>
                    <a:pt x="405114" y="442977"/>
                    <a:pt x="413467" y="424601"/>
                  </a:cubicBezTo>
                  <a:cubicBezTo>
                    <a:pt x="427877" y="392899"/>
                    <a:pt x="427444" y="395684"/>
                    <a:pt x="445273" y="368942"/>
                  </a:cubicBezTo>
                  <a:cubicBezTo>
                    <a:pt x="463920" y="313000"/>
                    <a:pt x="439651" y="382061"/>
                    <a:pt x="469127" y="313283"/>
                  </a:cubicBezTo>
                  <a:cubicBezTo>
                    <a:pt x="477296" y="294222"/>
                    <a:pt x="479266" y="277794"/>
                    <a:pt x="485029" y="257624"/>
                  </a:cubicBezTo>
                  <a:cubicBezTo>
                    <a:pt x="506054" y="184032"/>
                    <a:pt x="475288" y="303194"/>
                    <a:pt x="508883" y="194013"/>
                  </a:cubicBezTo>
                  <a:cubicBezTo>
                    <a:pt x="515311" y="173124"/>
                    <a:pt x="517875" y="151137"/>
                    <a:pt x="524786" y="130403"/>
                  </a:cubicBezTo>
                  <a:lnTo>
                    <a:pt x="532737" y="106549"/>
                  </a:lnTo>
                  <a:cubicBezTo>
                    <a:pt x="530087" y="87996"/>
                    <a:pt x="524786" y="69631"/>
                    <a:pt x="524786" y="50890"/>
                  </a:cubicBezTo>
                  <a:cubicBezTo>
                    <a:pt x="524786" y="34768"/>
                    <a:pt x="529575" y="-12627"/>
                    <a:pt x="532737" y="3182"/>
                  </a:cubicBezTo>
                  <a:cubicBezTo>
                    <a:pt x="541070" y="44847"/>
                    <a:pt x="536841" y="88088"/>
                    <a:pt x="540688" y="130403"/>
                  </a:cubicBezTo>
                  <a:cubicBezTo>
                    <a:pt x="542556" y="150954"/>
                    <a:pt x="550071" y="188184"/>
                    <a:pt x="556591" y="209916"/>
                  </a:cubicBezTo>
                  <a:cubicBezTo>
                    <a:pt x="561408" y="225972"/>
                    <a:pt x="560641" y="245771"/>
                    <a:pt x="572494" y="257624"/>
                  </a:cubicBezTo>
                  <a:cubicBezTo>
                    <a:pt x="592682" y="277813"/>
                    <a:pt x="598967" y="280980"/>
                    <a:pt x="612250" y="305332"/>
                  </a:cubicBezTo>
                  <a:cubicBezTo>
                    <a:pt x="623602" y="326143"/>
                    <a:pt x="633453" y="347739"/>
                    <a:pt x="644055" y="368942"/>
                  </a:cubicBezTo>
                  <a:cubicBezTo>
                    <a:pt x="649356" y="379544"/>
                    <a:pt x="652846" y="391265"/>
                    <a:pt x="659958" y="400747"/>
                  </a:cubicBezTo>
                  <a:cubicBezTo>
                    <a:pt x="667909" y="411349"/>
                    <a:pt x="676788" y="421314"/>
                    <a:pt x="683812" y="432552"/>
                  </a:cubicBezTo>
                  <a:cubicBezTo>
                    <a:pt x="690094" y="442604"/>
                    <a:pt x="692825" y="454713"/>
                    <a:pt x="699714" y="464358"/>
                  </a:cubicBezTo>
                  <a:cubicBezTo>
                    <a:pt x="706250" y="473508"/>
                    <a:pt x="716250" y="479674"/>
                    <a:pt x="723568" y="488212"/>
                  </a:cubicBezTo>
                  <a:cubicBezTo>
                    <a:pt x="732192" y="498274"/>
                    <a:pt x="738798" y="509955"/>
                    <a:pt x="747422" y="520017"/>
                  </a:cubicBezTo>
                  <a:cubicBezTo>
                    <a:pt x="754740" y="528555"/>
                    <a:pt x="764077" y="535232"/>
                    <a:pt x="771276" y="543871"/>
                  </a:cubicBezTo>
                  <a:cubicBezTo>
                    <a:pt x="777394" y="551212"/>
                    <a:pt x="779075" y="562660"/>
                    <a:pt x="787179" y="567725"/>
                  </a:cubicBezTo>
                  <a:cubicBezTo>
                    <a:pt x="801394" y="576609"/>
                    <a:pt x="834887" y="583627"/>
                    <a:pt x="834887" y="583627"/>
                  </a:cubicBezTo>
                  <a:cubicBezTo>
                    <a:pt x="879944" y="580977"/>
                    <a:pt x="925721" y="584121"/>
                    <a:pt x="970059" y="575676"/>
                  </a:cubicBezTo>
                  <a:cubicBezTo>
                    <a:pt x="983077" y="573196"/>
                    <a:pt x="990280" y="558258"/>
                    <a:pt x="1001864" y="551822"/>
                  </a:cubicBezTo>
                  <a:cubicBezTo>
                    <a:pt x="1014341" y="544890"/>
                    <a:pt x="1029464" y="543399"/>
                    <a:pt x="1041620" y="535919"/>
                  </a:cubicBezTo>
                  <a:cubicBezTo>
                    <a:pt x="1064193" y="522028"/>
                    <a:pt x="1082504" y="501849"/>
                    <a:pt x="1105231" y="488212"/>
                  </a:cubicBezTo>
                  <a:cubicBezTo>
                    <a:pt x="1118483" y="480261"/>
                    <a:pt x="1131949" y="472655"/>
                    <a:pt x="1144987" y="464358"/>
                  </a:cubicBezTo>
                  <a:cubicBezTo>
                    <a:pt x="1161112" y="454097"/>
                    <a:pt x="1206210" y="419037"/>
                    <a:pt x="1192695" y="432552"/>
                  </a:cubicBezTo>
                  <a:cubicBezTo>
                    <a:pt x="1184744" y="440503"/>
                    <a:pt x="1177480" y="449207"/>
                    <a:pt x="1168841" y="456406"/>
                  </a:cubicBezTo>
                  <a:cubicBezTo>
                    <a:pt x="1124799" y="493108"/>
                    <a:pt x="1163224" y="446121"/>
                    <a:pt x="1105231" y="504114"/>
                  </a:cubicBezTo>
                  <a:cubicBezTo>
                    <a:pt x="1076587" y="532758"/>
                    <a:pt x="1088047" y="532685"/>
                    <a:pt x="1065474" y="559773"/>
                  </a:cubicBezTo>
                  <a:cubicBezTo>
                    <a:pt x="1043492" y="586151"/>
                    <a:pt x="1040524" y="577868"/>
                    <a:pt x="1025718" y="607481"/>
                  </a:cubicBezTo>
                  <a:cubicBezTo>
                    <a:pt x="992804" y="673313"/>
                    <a:pt x="1047434" y="586836"/>
                    <a:pt x="1001864" y="655189"/>
                  </a:cubicBezTo>
                  <a:cubicBezTo>
                    <a:pt x="998798" y="667453"/>
                    <a:pt x="985961" y="716661"/>
                    <a:pt x="985961" y="726751"/>
                  </a:cubicBezTo>
                  <a:cubicBezTo>
                    <a:pt x="985961" y="763952"/>
                    <a:pt x="987797" y="801375"/>
                    <a:pt x="993913" y="838069"/>
                  </a:cubicBezTo>
                  <a:cubicBezTo>
                    <a:pt x="995862" y="849761"/>
                    <a:pt x="1005146" y="858979"/>
                    <a:pt x="1009815" y="869874"/>
                  </a:cubicBezTo>
                  <a:cubicBezTo>
                    <a:pt x="1019514" y="892506"/>
                    <a:pt x="1014571" y="898484"/>
                    <a:pt x="1033669" y="917582"/>
                  </a:cubicBezTo>
                  <a:cubicBezTo>
                    <a:pt x="1040426" y="924339"/>
                    <a:pt x="1049226" y="928744"/>
                    <a:pt x="1057523" y="933485"/>
                  </a:cubicBezTo>
                  <a:cubicBezTo>
                    <a:pt x="1067814" y="939366"/>
                    <a:pt x="1078083" y="945639"/>
                    <a:pt x="1089328" y="949387"/>
                  </a:cubicBezTo>
                  <a:cubicBezTo>
                    <a:pt x="1112929" y="957254"/>
                    <a:pt x="1186140" y="964354"/>
                    <a:pt x="1200647" y="965290"/>
                  </a:cubicBezTo>
                  <a:cubicBezTo>
                    <a:pt x="1258895" y="969048"/>
                    <a:pt x="1317266" y="970591"/>
                    <a:pt x="1375575" y="973241"/>
                  </a:cubicBezTo>
                  <a:cubicBezTo>
                    <a:pt x="1364973" y="975891"/>
                    <a:pt x="1354277" y="978190"/>
                    <a:pt x="1343770" y="981192"/>
                  </a:cubicBezTo>
                  <a:cubicBezTo>
                    <a:pt x="1335711" y="983495"/>
                    <a:pt x="1328098" y="987326"/>
                    <a:pt x="1319916" y="989144"/>
                  </a:cubicBezTo>
                  <a:cubicBezTo>
                    <a:pt x="1304178" y="992641"/>
                    <a:pt x="1287946" y="993598"/>
                    <a:pt x="1272208" y="997095"/>
                  </a:cubicBezTo>
                  <a:cubicBezTo>
                    <a:pt x="1264026" y="998913"/>
                    <a:pt x="1256485" y="1003013"/>
                    <a:pt x="1248354" y="1005046"/>
                  </a:cubicBezTo>
                  <a:cubicBezTo>
                    <a:pt x="1235243" y="1008324"/>
                    <a:pt x="1221850" y="1010347"/>
                    <a:pt x="1208598" y="1012998"/>
                  </a:cubicBezTo>
                  <a:cubicBezTo>
                    <a:pt x="1135213" y="1049690"/>
                    <a:pt x="1167986" y="1039054"/>
                    <a:pt x="1113182" y="1052754"/>
                  </a:cubicBezTo>
                  <a:cubicBezTo>
                    <a:pt x="1102580" y="1058055"/>
                    <a:pt x="1091615" y="1062685"/>
                    <a:pt x="1081377" y="1068657"/>
                  </a:cubicBezTo>
                  <a:cubicBezTo>
                    <a:pt x="1059779" y="1081256"/>
                    <a:pt x="1038571" y="1094543"/>
                    <a:pt x="1017767" y="1108413"/>
                  </a:cubicBezTo>
                  <a:cubicBezTo>
                    <a:pt x="992913" y="1124983"/>
                    <a:pt x="982929" y="1132185"/>
                    <a:pt x="954156" y="1148170"/>
                  </a:cubicBezTo>
                  <a:cubicBezTo>
                    <a:pt x="943795" y="1153926"/>
                    <a:pt x="932953" y="1158771"/>
                    <a:pt x="922351" y="1164072"/>
                  </a:cubicBezTo>
                  <a:cubicBezTo>
                    <a:pt x="856858" y="1273227"/>
                    <a:pt x="935512" y="1149422"/>
                    <a:pt x="874643" y="1227683"/>
                  </a:cubicBezTo>
                  <a:cubicBezTo>
                    <a:pt x="862909" y="1242770"/>
                    <a:pt x="856353" y="1261876"/>
                    <a:pt x="842838" y="1275391"/>
                  </a:cubicBezTo>
                  <a:cubicBezTo>
                    <a:pt x="816942" y="1301287"/>
                    <a:pt x="811277" y="1302794"/>
                    <a:pt x="795130" y="1331050"/>
                  </a:cubicBezTo>
                  <a:cubicBezTo>
                    <a:pt x="776409" y="1363810"/>
                    <a:pt x="776358" y="1371462"/>
                    <a:pt x="763325" y="1410563"/>
                  </a:cubicBezTo>
                  <a:lnTo>
                    <a:pt x="755374" y="1434417"/>
                  </a:lnTo>
                  <a:cubicBezTo>
                    <a:pt x="758024" y="1460921"/>
                    <a:pt x="759558" y="1487561"/>
                    <a:pt x="763325" y="1513930"/>
                  </a:cubicBezTo>
                  <a:cubicBezTo>
                    <a:pt x="764870" y="1524748"/>
                    <a:pt x="771276" y="1534807"/>
                    <a:pt x="771276" y="1545735"/>
                  </a:cubicBezTo>
                  <a:cubicBezTo>
                    <a:pt x="771276" y="1567103"/>
                    <a:pt x="765975" y="1588142"/>
                    <a:pt x="763325" y="1609345"/>
                  </a:cubicBezTo>
                  <a:cubicBezTo>
                    <a:pt x="752723" y="1606695"/>
                    <a:pt x="741008" y="1606816"/>
                    <a:pt x="731520" y="1601394"/>
                  </a:cubicBezTo>
                  <a:cubicBezTo>
                    <a:pt x="697697" y="1582067"/>
                    <a:pt x="714368" y="1573991"/>
                    <a:pt x="691763" y="1545735"/>
                  </a:cubicBezTo>
                  <a:cubicBezTo>
                    <a:pt x="677714" y="1528174"/>
                    <a:pt x="664171" y="1508084"/>
                    <a:pt x="644055" y="1498027"/>
                  </a:cubicBezTo>
                  <a:cubicBezTo>
                    <a:pt x="633453" y="1492726"/>
                    <a:pt x="622414" y="1488223"/>
                    <a:pt x="612250" y="1482125"/>
                  </a:cubicBezTo>
                  <a:cubicBezTo>
                    <a:pt x="595861" y="1472292"/>
                    <a:pt x="580445" y="1460921"/>
                    <a:pt x="564542" y="1450319"/>
                  </a:cubicBezTo>
                  <a:cubicBezTo>
                    <a:pt x="556591" y="1445018"/>
                    <a:pt x="548333" y="1440151"/>
                    <a:pt x="540688" y="1434417"/>
                  </a:cubicBezTo>
                  <a:cubicBezTo>
                    <a:pt x="530086" y="1426466"/>
                    <a:pt x="519740" y="1418163"/>
                    <a:pt x="508883" y="1410563"/>
                  </a:cubicBezTo>
                  <a:cubicBezTo>
                    <a:pt x="493225" y="1399603"/>
                    <a:pt x="477078" y="1389360"/>
                    <a:pt x="461175" y="1378758"/>
                  </a:cubicBezTo>
                  <a:lnTo>
                    <a:pt x="437321" y="1362855"/>
                  </a:lnTo>
                  <a:cubicBezTo>
                    <a:pt x="429370" y="1357554"/>
                    <a:pt x="422738" y="1349270"/>
                    <a:pt x="413467" y="1346952"/>
                  </a:cubicBezTo>
                  <a:cubicBezTo>
                    <a:pt x="402865" y="1344302"/>
                    <a:pt x="392129" y="1342141"/>
                    <a:pt x="381662" y="1339001"/>
                  </a:cubicBezTo>
                  <a:cubicBezTo>
                    <a:pt x="365606" y="1334184"/>
                    <a:pt x="350548" y="1325469"/>
                    <a:pt x="333954" y="1323098"/>
                  </a:cubicBezTo>
                  <a:cubicBezTo>
                    <a:pt x="264916" y="1313236"/>
                    <a:pt x="296672" y="1318822"/>
                    <a:pt x="238539" y="1307196"/>
                  </a:cubicBezTo>
                  <a:cubicBezTo>
                    <a:pt x="204083" y="1309846"/>
                    <a:pt x="169463" y="1310861"/>
                    <a:pt x="135172" y="1315147"/>
                  </a:cubicBezTo>
                  <a:cubicBezTo>
                    <a:pt x="126855" y="1316187"/>
                    <a:pt x="119377" y="1320795"/>
                    <a:pt x="111318" y="1323098"/>
                  </a:cubicBezTo>
                  <a:cubicBezTo>
                    <a:pt x="100810" y="1326100"/>
                    <a:pt x="90115" y="1328399"/>
                    <a:pt x="79513" y="1331050"/>
                  </a:cubicBezTo>
                  <a:cubicBezTo>
                    <a:pt x="68911" y="1339001"/>
                    <a:pt x="57769" y="1346279"/>
                    <a:pt x="47707" y="1354904"/>
                  </a:cubicBezTo>
                  <a:cubicBezTo>
                    <a:pt x="-5863" y="1400821"/>
                    <a:pt x="52722" y="1359513"/>
                    <a:pt x="0" y="1394660"/>
                  </a:cubicBezTo>
                  <a:cubicBezTo>
                    <a:pt x="3053" y="1376340"/>
                    <a:pt x="6116" y="1342671"/>
                    <a:pt x="15902" y="1323098"/>
                  </a:cubicBezTo>
                  <a:cubicBezTo>
                    <a:pt x="20176" y="1314551"/>
                    <a:pt x="26504" y="1307196"/>
                    <a:pt x="31805" y="1299245"/>
                  </a:cubicBezTo>
                  <a:cubicBezTo>
                    <a:pt x="34956" y="1283491"/>
                    <a:pt x="42093" y="1244526"/>
                    <a:pt x="47707" y="1227683"/>
                  </a:cubicBezTo>
                  <a:cubicBezTo>
                    <a:pt x="52221" y="1214142"/>
                    <a:pt x="58309" y="1201178"/>
                    <a:pt x="63610" y="1187926"/>
                  </a:cubicBezTo>
                  <a:cubicBezTo>
                    <a:pt x="66260" y="1172023"/>
                    <a:pt x="69430" y="1156199"/>
                    <a:pt x="71561" y="1140218"/>
                  </a:cubicBezTo>
                  <a:cubicBezTo>
                    <a:pt x="80122" y="1076014"/>
                    <a:pt x="82291" y="1032540"/>
                    <a:pt x="87464" y="965290"/>
                  </a:cubicBezTo>
                  <a:cubicBezTo>
                    <a:pt x="84814" y="949387"/>
                    <a:pt x="82675" y="933391"/>
                    <a:pt x="79513" y="917582"/>
                  </a:cubicBezTo>
                  <a:cubicBezTo>
                    <a:pt x="77370" y="906866"/>
                    <a:pt x="72768" y="896638"/>
                    <a:pt x="71561" y="885777"/>
                  </a:cubicBezTo>
                  <a:cubicBezTo>
                    <a:pt x="70097" y="872606"/>
                    <a:pt x="71561" y="859272"/>
                    <a:pt x="71561" y="8460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05682" y="1038969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3885487" y="3464899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681177">
            <a:off x="7438799" y="2769159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544148">
            <a:off x="7458976" y="4045665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11572" y="3043967"/>
            <a:ext cx="9774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/>
              <a:t>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704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Concept Learning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82175" y="2321780"/>
            <a:ext cx="2361533" cy="2449003"/>
            <a:chOff x="2504661" y="1693627"/>
            <a:chExt cx="2361533" cy="2449003"/>
          </a:xfrm>
        </p:grpSpPr>
        <p:sp>
          <p:nvSpPr>
            <p:cNvPr id="4" name="Freeform 3"/>
            <p:cNvSpPr/>
            <p:nvPr/>
          </p:nvSpPr>
          <p:spPr>
            <a:xfrm>
              <a:off x="2902226" y="2274073"/>
              <a:ext cx="1536774" cy="1391478"/>
            </a:xfrm>
            <a:custGeom>
              <a:avLst/>
              <a:gdLst>
                <a:gd name="connsiteX0" fmla="*/ 1073426 w 1536774"/>
                <a:gd name="connsiteY0" fmla="*/ 278296 h 1391478"/>
                <a:gd name="connsiteX1" fmla="*/ 922351 w 1536774"/>
                <a:gd name="connsiteY1" fmla="*/ 206734 h 1391478"/>
                <a:gd name="connsiteX2" fmla="*/ 914400 w 1536774"/>
                <a:gd name="connsiteY2" fmla="*/ 182880 h 1391478"/>
                <a:gd name="connsiteX3" fmla="*/ 898497 w 1536774"/>
                <a:gd name="connsiteY3" fmla="*/ 159026 h 1391478"/>
                <a:gd name="connsiteX4" fmla="*/ 890546 w 1536774"/>
                <a:gd name="connsiteY4" fmla="*/ 135172 h 1391478"/>
                <a:gd name="connsiteX5" fmla="*/ 834887 w 1536774"/>
                <a:gd name="connsiteY5" fmla="*/ 87464 h 1391478"/>
                <a:gd name="connsiteX6" fmla="*/ 787179 w 1536774"/>
                <a:gd name="connsiteY6" fmla="*/ 39757 h 1391478"/>
                <a:gd name="connsiteX7" fmla="*/ 763325 w 1536774"/>
                <a:gd name="connsiteY7" fmla="*/ 15903 h 1391478"/>
                <a:gd name="connsiteX8" fmla="*/ 715617 w 1536774"/>
                <a:gd name="connsiteY8" fmla="*/ 0 h 1391478"/>
                <a:gd name="connsiteX9" fmla="*/ 652007 w 1536774"/>
                <a:gd name="connsiteY9" fmla="*/ 15903 h 1391478"/>
                <a:gd name="connsiteX10" fmla="*/ 620202 w 1536774"/>
                <a:gd name="connsiteY10" fmla="*/ 23854 h 1391478"/>
                <a:gd name="connsiteX11" fmla="*/ 596348 w 1536774"/>
                <a:gd name="connsiteY11" fmla="*/ 31805 h 1391478"/>
                <a:gd name="connsiteX12" fmla="*/ 564543 w 1536774"/>
                <a:gd name="connsiteY12" fmla="*/ 39757 h 1391478"/>
                <a:gd name="connsiteX13" fmla="*/ 492981 w 1536774"/>
                <a:gd name="connsiteY13" fmla="*/ 79513 h 1391478"/>
                <a:gd name="connsiteX14" fmla="*/ 437322 w 1536774"/>
                <a:gd name="connsiteY14" fmla="*/ 151075 h 1391478"/>
                <a:gd name="connsiteX15" fmla="*/ 397565 w 1536774"/>
                <a:gd name="connsiteY15" fmla="*/ 198783 h 1391478"/>
                <a:gd name="connsiteX16" fmla="*/ 389614 w 1536774"/>
                <a:gd name="connsiteY16" fmla="*/ 222637 h 1391478"/>
                <a:gd name="connsiteX17" fmla="*/ 373711 w 1536774"/>
                <a:gd name="connsiteY17" fmla="*/ 246490 h 1391478"/>
                <a:gd name="connsiteX18" fmla="*/ 381663 w 1536774"/>
                <a:gd name="connsiteY18" fmla="*/ 318052 h 1391478"/>
                <a:gd name="connsiteX19" fmla="*/ 397565 w 1536774"/>
                <a:gd name="connsiteY19" fmla="*/ 365760 h 1391478"/>
                <a:gd name="connsiteX20" fmla="*/ 429371 w 1536774"/>
                <a:gd name="connsiteY20" fmla="*/ 413468 h 1391478"/>
                <a:gd name="connsiteX21" fmla="*/ 437322 w 1536774"/>
                <a:gd name="connsiteY21" fmla="*/ 437322 h 1391478"/>
                <a:gd name="connsiteX22" fmla="*/ 429371 w 1536774"/>
                <a:gd name="connsiteY22" fmla="*/ 469127 h 1391478"/>
                <a:gd name="connsiteX23" fmla="*/ 405517 w 1536774"/>
                <a:gd name="connsiteY23" fmla="*/ 516835 h 1391478"/>
                <a:gd name="connsiteX24" fmla="*/ 381663 w 1536774"/>
                <a:gd name="connsiteY24" fmla="*/ 524786 h 1391478"/>
                <a:gd name="connsiteX25" fmla="*/ 357809 w 1536774"/>
                <a:gd name="connsiteY25" fmla="*/ 540689 h 1391478"/>
                <a:gd name="connsiteX26" fmla="*/ 230588 w 1536774"/>
                <a:gd name="connsiteY26" fmla="*/ 516835 h 1391478"/>
                <a:gd name="connsiteX27" fmla="*/ 214685 w 1536774"/>
                <a:gd name="connsiteY27" fmla="*/ 492981 h 1391478"/>
                <a:gd name="connsiteX28" fmla="*/ 159026 w 1536774"/>
                <a:gd name="connsiteY28" fmla="*/ 469127 h 1391478"/>
                <a:gd name="connsiteX29" fmla="*/ 103367 w 1536774"/>
                <a:gd name="connsiteY29" fmla="*/ 485030 h 1391478"/>
                <a:gd name="connsiteX30" fmla="*/ 31805 w 1536774"/>
                <a:gd name="connsiteY30" fmla="*/ 540689 h 1391478"/>
                <a:gd name="connsiteX31" fmla="*/ 23854 w 1536774"/>
                <a:gd name="connsiteY31" fmla="*/ 564543 h 1391478"/>
                <a:gd name="connsiteX32" fmla="*/ 7951 w 1536774"/>
                <a:gd name="connsiteY32" fmla="*/ 596348 h 1391478"/>
                <a:gd name="connsiteX33" fmla="*/ 0 w 1536774"/>
                <a:gd name="connsiteY33" fmla="*/ 628153 h 1391478"/>
                <a:gd name="connsiteX34" fmla="*/ 23854 w 1536774"/>
                <a:gd name="connsiteY34" fmla="*/ 787179 h 1391478"/>
                <a:gd name="connsiteX35" fmla="*/ 39757 w 1536774"/>
                <a:gd name="connsiteY35" fmla="*/ 842838 h 1391478"/>
                <a:gd name="connsiteX36" fmla="*/ 103367 w 1536774"/>
                <a:gd name="connsiteY36" fmla="*/ 922351 h 1391478"/>
                <a:gd name="connsiteX37" fmla="*/ 119270 w 1536774"/>
                <a:gd name="connsiteY37" fmla="*/ 946205 h 1391478"/>
                <a:gd name="connsiteX38" fmla="*/ 143124 w 1536774"/>
                <a:gd name="connsiteY38" fmla="*/ 970059 h 1391478"/>
                <a:gd name="connsiteX39" fmla="*/ 166977 w 1536774"/>
                <a:gd name="connsiteY39" fmla="*/ 1001864 h 1391478"/>
                <a:gd name="connsiteX40" fmla="*/ 182880 w 1536774"/>
                <a:gd name="connsiteY40" fmla="*/ 1025718 h 1391478"/>
                <a:gd name="connsiteX41" fmla="*/ 254442 w 1536774"/>
                <a:gd name="connsiteY41" fmla="*/ 1065475 h 1391478"/>
                <a:gd name="connsiteX42" fmla="*/ 302150 w 1536774"/>
                <a:gd name="connsiteY42" fmla="*/ 1089329 h 1391478"/>
                <a:gd name="connsiteX43" fmla="*/ 556591 w 1536774"/>
                <a:gd name="connsiteY43" fmla="*/ 1097280 h 1391478"/>
                <a:gd name="connsiteX44" fmla="*/ 620202 w 1536774"/>
                <a:gd name="connsiteY44" fmla="*/ 1105231 h 1391478"/>
                <a:gd name="connsiteX45" fmla="*/ 683812 w 1536774"/>
                <a:gd name="connsiteY45" fmla="*/ 1121134 h 1391478"/>
                <a:gd name="connsiteX46" fmla="*/ 755374 w 1536774"/>
                <a:gd name="connsiteY46" fmla="*/ 1184744 h 1391478"/>
                <a:gd name="connsiteX47" fmla="*/ 771277 w 1536774"/>
                <a:gd name="connsiteY47" fmla="*/ 1216550 h 1391478"/>
                <a:gd name="connsiteX48" fmla="*/ 787179 w 1536774"/>
                <a:gd name="connsiteY48" fmla="*/ 1240404 h 1391478"/>
                <a:gd name="connsiteX49" fmla="*/ 803082 w 1536774"/>
                <a:gd name="connsiteY49" fmla="*/ 1296063 h 1391478"/>
                <a:gd name="connsiteX50" fmla="*/ 818984 w 1536774"/>
                <a:gd name="connsiteY50" fmla="*/ 1319917 h 1391478"/>
                <a:gd name="connsiteX51" fmla="*/ 826936 w 1536774"/>
                <a:gd name="connsiteY51" fmla="*/ 1343770 h 1391478"/>
                <a:gd name="connsiteX52" fmla="*/ 842838 w 1536774"/>
                <a:gd name="connsiteY52" fmla="*/ 1367624 h 1391478"/>
                <a:gd name="connsiteX53" fmla="*/ 890546 w 1536774"/>
                <a:gd name="connsiteY53" fmla="*/ 1391478 h 1391478"/>
                <a:gd name="connsiteX54" fmla="*/ 970059 w 1536774"/>
                <a:gd name="connsiteY54" fmla="*/ 1383527 h 1391478"/>
                <a:gd name="connsiteX55" fmla="*/ 1001864 w 1536774"/>
                <a:gd name="connsiteY55" fmla="*/ 1375576 h 1391478"/>
                <a:gd name="connsiteX56" fmla="*/ 1057524 w 1536774"/>
                <a:gd name="connsiteY56" fmla="*/ 1319917 h 1391478"/>
                <a:gd name="connsiteX57" fmla="*/ 1081377 w 1536774"/>
                <a:gd name="connsiteY57" fmla="*/ 1288111 h 1391478"/>
                <a:gd name="connsiteX58" fmla="*/ 1097280 w 1536774"/>
                <a:gd name="connsiteY58" fmla="*/ 1264257 h 1391478"/>
                <a:gd name="connsiteX59" fmla="*/ 1121134 w 1536774"/>
                <a:gd name="connsiteY59" fmla="*/ 1232452 h 1391478"/>
                <a:gd name="connsiteX60" fmla="*/ 1144988 w 1536774"/>
                <a:gd name="connsiteY60" fmla="*/ 1216550 h 1391478"/>
                <a:gd name="connsiteX61" fmla="*/ 1168842 w 1536774"/>
                <a:gd name="connsiteY61" fmla="*/ 1184744 h 1391478"/>
                <a:gd name="connsiteX62" fmla="*/ 1184744 w 1536774"/>
                <a:gd name="connsiteY62" fmla="*/ 1160890 h 1391478"/>
                <a:gd name="connsiteX63" fmla="*/ 1208598 w 1536774"/>
                <a:gd name="connsiteY63" fmla="*/ 1137037 h 1391478"/>
                <a:gd name="connsiteX64" fmla="*/ 1240404 w 1536774"/>
                <a:gd name="connsiteY64" fmla="*/ 1081377 h 1391478"/>
                <a:gd name="connsiteX65" fmla="*/ 1248355 w 1536774"/>
                <a:gd name="connsiteY65" fmla="*/ 1057524 h 1391478"/>
                <a:gd name="connsiteX66" fmla="*/ 1264257 w 1536774"/>
                <a:gd name="connsiteY66" fmla="*/ 1025718 h 1391478"/>
                <a:gd name="connsiteX67" fmla="*/ 1272209 w 1536774"/>
                <a:gd name="connsiteY67" fmla="*/ 1001864 h 1391478"/>
                <a:gd name="connsiteX68" fmla="*/ 1296063 w 1536774"/>
                <a:gd name="connsiteY68" fmla="*/ 993913 h 1391478"/>
                <a:gd name="connsiteX69" fmla="*/ 1343771 w 1536774"/>
                <a:gd name="connsiteY69" fmla="*/ 954157 h 1391478"/>
                <a:gd name="connsiteX70" fmla="*/ 1375576 w 1536774"/>
                <a:gd name="connsiteY70" fmla="*/ 930303 h 1391478"/>
                <a:gd name="connsiteX71" fmla="*/ 1415332 w 1536774"/>
                <a:gd name="connsiteY71" fmla="*/ 914400 h 1391478"/>
                <a:gd name="connsiteX72" fmla="*/ 1494845 w 1536774"/>
                <a:gd name="connsiteY72" fmla="*/ 890546 h 1391478"/>
                <a:gd name="connsiteX73" fmla="*/ 1518699 w 1536774"/>
                <a:gd name="connsiteY73" fmla="*/ 874644 h 1391478"/>
                <a:gd name="connsiteX74" fmla="*/ 1526651 w 1536774"/>
                <a:gd name="connsiteY74" fmla="*/ 771277 h 1391478"/>
                <a:gd name="connsiteX75" fmla="*/ 1510748 w 1536774"/>
                <a:gd name="connsiteY75" fmla="*/ 620202 h 1391478"/>
                <a:gd name="connsiteX76" fmla="*/ 1494845 w 1536774"/>
                <a:gd name="connsiteY76" fmla="*/ 564543 h 1391478"/>
                <a:gd name="connsiteX77" fmla="*/ 1423284 w 1536774"/>
                <a:gd name="connsiteY77" fmla="*/ 485030 h 1391478"/>
                <a:gd name="connsiteX78" fmla="*/ 1399430 w 1536774"/>
                <a:gd name="connsiteY78" fmla="*/ 477078 h 1391478"/>
                <a:gd name="connsiteX79" fmla="*/ 1327868 w 1536774"/>
                <a:gd name="connsiteY79" fmla="*/ 437322 h 1391478"/>
                <a:gd name="connsiteX80" fmla="*/ 1280160 w 1536774"/>
                <a:gd name="connsiteY80" fmla="*/ 405517 h 1391478"/>
                <a:gd name="connsiteX81" fmla="*/ 1232452 w 1536774"/>
                <a:gd name="connsiteY81" fmla="*/ 373711 h 1391478"/>
                <a:gd name="connsiteX82" fmla="*/ 1152939 w 1536774"/>
                <a:gd name="connsiteY82" fmla="*/ 373711 h 1391478"/>
                <a:gd name="connsiteX83" fmla="*/ 1137037 w 1536774"/>
                <a:gd name="connsiteY83" fmla="*/ 326004 h 1391478"/>
                <a:gd name="connsiteX84" fmla="*/ 1121134 w 1536774"/>
                <a:gd name="connsiteY84" fmla="*/ 302150 h 1391478"/>
                <a:gd name="connsiteX85" fmla="*/ 1073426 w 1536774"/>
                <a:gd name="connsiteY85" fmla="*/ 278296 h 1391478"/>
                <a:gd name="connsiteX86" fmla="*/ 1049572 w 1536774"/>
                <a:gd name="connsiteY86" fmla="*/ 286247 h 1391478"/>
                <a:gd name="connsiteX87" fmla="*/ 1017767 w 1536774"/>
                <a:gd name="connsiteY87" fmla="*/ 294198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36774" h="1391478">
                  <a:moveTo>
                    <a:pt x="1073426" y="278296"/>
                  </a:moveTo>
                  <a:cubicBezTo>
                    <a:pt x="1035706" y="264151"/>
                    <a:pt x="953395" y="253300"/>
                    <a:pt x="922351" y="206734"/>
                  </a:cubicBezTo>
                  <a:cubicBezTo>
                    <a:pt x="917702" y="199760"/>
                    <a:pt x="918148" y="190377"/>
                    <a:pt x="914400" y="182880"/>
                  </a:cubicBezTo>
                  <a:cubicBezTo>
                    <a:pt x="910126" y="174333"/>
                    <a:pt x="903798" y="166977"/>
                    <a:pt x="898497" y="159026"/>
                  </a:cubicBezTo>
                  <a:cubicBezTo>
                    <a:pt x="895847" y="151075"/>
                    <a:pt x="895418" y="141992"/>
                    <a:pt x="890546" y="135172"/>
                  </a:cubicBezTo>
                  <a:cubicBezTo>
                    <a:pt x="857385" y="88747"/>
                    <a:pt x="867773" y="116696"/>
                    <a:pt x="834887" y="87464"/>
                  </a:cubicBezTo>
                  <a:cubicBezTo>
                    <a:pt x="818078" y="72523"/>
                    <a:pt x="803082" y="55659"/>
                    <a:pt x="787179" y="39757"/>
                  </a:cubicBezTo>
                  <a:cubicBezTo>
                    <a:pt x="779228" y="31806"/>
                    <a:pt x="773993" y="19459"/>
                    <a:pt x="763325" y="15903"/>
                  </a:cubicBezTo>
                  <a:lnTo>
                    <a:pt x="715617" y="0"/>
                  </a:lnTo>
                  <a:lnTo>
                    <a:pt x="652007" y="15903"/>
                  </a:lnTo>
                  <a:cubicBezTo>
                    <a:pt x="641405" y="18553"/>
                    <a:pt x="630569" y="20398"/>
                    <a:pt x="620202" y="23854"/>
                  </a:cubicBezTo>
                  <a:cubicBezTo>
                    <a:pt x="612251" y="26504"/>
                    <a:pt x="604407" y="29502"/>
                    <a:pt x="596348" y="31805"/>
                  </a:cubicBezTo>
                  <a:cubicBezTo>
                    <a:pt x="585840" y="34807"/>
                    <a:pt x="574775" y="35920"/>
                    <a:pt x="564543" y="39757"/>
                  </a:cubicBezTo>
                  <a:cubicBezTo>
                    <a:pt x="549434" y="45423"/>
                    <a:pt x="503108" y="71917"/>
                    <a:pt x="492981" y="79513"/>
                  </a:cubicBezTo>
                  <a:cubicBezTo>
                    <a:pt x="448214" y="113089"/>
                    <a:pt x="487940" y="100457"/>
                    <a:pt x="437322" y="151075"/>
                  </a:cubicBezTo>
                  <a:cubicBezTo>
                    <a:pt x="406711" y="181686"/>
                    <a:pt x="419706" y="165573"/>
                    <a:pt x="397565" y="198783"/>
                  </a:cubicBezTo>
                  <a:cubicBezTo>
                    <a:pt x="394915" y="206734"/>
                    <a:pt x="393362" y="215140"/>
                    <a:pt x="389614" y="222637"/>
                  </a:cubicBezTo>
                  <a:cubicBezTo>
                    <a:pt x="385340" y="231184"/>
                    <a:pt x="374505" y="236967"/>
                    <a:pt x="373711" y="246490"/>
                  </a:cubicBezTo>
                  <a:cubicBezTo>
                    <a:pt x="371718" y="270408"/>
                    <a:pt x="376956" y="294517"/>
                    <a:pt x="381663" y="318052"/>
                  </a:cubicBezTo>
                  <a:cubicBezTo>
                    <a:pt x="384950" y="334489"/>
                    <a:pt x="388267" y="351813"/>
                    <a:pt x="397565" y="365760"/>
                  </a:cubicBezTo>
                  <a:lnTo>
                    <a:pt x="429371" y="413468"/>
                  </a:lnTo>
                  <a:cubicBezTo>
                    <a:pt x="432021" y="421419"/>
                    <a:pt x="437322" y="428941"/>
                    <a:pt x="437322" y="437322"/>
                  </a:cubicBezTo>
                  <a:cubicBezTo>
                    <a:pt x="437322" y="448250"/>
                    <a:pt x="432373" y="458620"/>
                    <a:pt x="429371" y="469127"/>
                  </a:cubicBezTo>
                  <a:cubicBezTo>
                    <a:pt x="425103" y="484063"/>
                    <a:pt x="418422" y="506511"/>
                    <a:pt x="405517" y="516835"/>
                  </a:cubicBezTo>
                  <a:cubicBezTo>
                    <a:pt x="398972" y="522071"/>
                    <a:pt x="389614" y="522136"/>
                    <a:pt x="381663" y="524786"/>
                  </a:cubicBezTo>
                  <a:cubicBezTo>
                    <a:pt x="373712" y="530087"/>
                    <a:pt x="367347" y="540093"/>
                    <a:pt x="357809" y="540689"/>
                  </a:cubicBezTo>
                  <a:cubicBezTo>
                    <a:pt x="266502" y="546395"/>
                    <a:pt x="277226" y="547926"/>
                    <a:pt x="230588" y="516835"/>
                  </a:cubicBezTo>
                  <a:cubicBezTo>
                    <a:pt x="225287" y="508884"/>
                    <a:pt x="222026" y="499099"/>
                    <a:pt x="214685" y="492981"/>
                  </a:cubicBezTo>
                  <a:cubicBezTo>
                    <a:pt x="201583" y="482062"/>
                    <a:pt x="175599" y="474651"/>
                    <a:pt x="159026" y="469127"/>
                  </a:cubicBezTo>
                  <a:cubicBezTo>
                    <a:pt x="151534" y="471000"/>
                    <a:pt x="112704" y="479843"/>
                    <a:pt x="103367" y="485030"/>
                  </a:cubicBezTo>
                  <a:cubicBezTo>
                    <a:pt x="60567" y="508808"/>
                    <a:pt x="60781" y="511713"/>
                    <a:pt x="31805" y="540689"/>
                  </a:cubicBezTo>
                  <a:cubicBezTo>
                    <a:pt x="29155" y="548640"/>
                    <a:pt x="27156" y="556839"/>
                    <a:pt x="23854" y="564543"/>
                  </a:cubicBezTo>
                  <a:cubicBezTo>
                    <a:pt x="19185" y="575438"/>
                    <a:pt x="12113" y="585250"/>
                    <a:pt x="7951" y="596348"/>
                  </a:cubicBezTo>
                  <a:cubicBezTo>
                    <a:pt x="4114" y="606580"/>
                    <a:pt x="2650" y="617551"/>
                    <a:pt x="0" y="628153"/>
                  </a:cubicBezTo>
                  <a:cubicBezTo>
                    <a:pt x="15286" y="842166"/>
                    <a:pt x="-6580" y="665438"/>
                    <a:pt x="23854" y="787179"/>
                  </a:cubicBezTo>
                  <a:cubicBezTo>
                    <a:pt x="25727" y="794671"/>
                    <a:pt x="34570" y="833501"/>
                    <a:pt x="39757" y="842838"/>
                  </a:cubicBezTo>
                  <a:cubicBezTo>
                    <a:pt x="76078" y="908215"/>
                    <a:pt x="61029" y="872957"/>
                    <a:pt x="103367" y="922351"/>
                  </a:cubicBezTo>
                  <a:cubicBezTo>
                    <a:pt x="109586" y="929607"/>
                    <a:pt x="113152" y="938864"/>
                    <a:pt x="119270" y="946205"/>
                  </a:cubicBezTo>
                  <a:cubicBezTo>
                    <a:pt x="126469" y="954844"/>
                    <a:pt x="135806" y="961521"/>
                    <a:pt x="143124" y="970059"/>
                  </a:cubicBezTo>
                  <a:cubicBezTo>
                    <a:pt x="151748" y="980121"/>
                    <a:pt x="159275" y="991080"/>
                    <a:pt x="166977" y="1001864"/>
                  </a:cubicBezTo>
                  <a:cubicBezTo>
                    <a:pt x="172531" y="1009640"/>
                    <a:pt x="175688" y="1019425"/>
                    <a:pt x="182880" y="1025718"/>
                  </a:cubicBezTo>
                  <a:cubicBezTo>
                    <a:pt x="249734" y="1084216"/>
                    <a:pt x="207118" y="1041814"/>
                    <a:pt x="254442" y="1065475"/>
                  </a:cubicBezTo>
                  <a:cubicBezTo>
                    <a:pt x="273461" y="1074984"/>
                    <a:pt x="279588" y="1088040"/>
                    <a:pt x="302150" y="1089329"/>
                  </a:cubicBezTo>
                  <a:cubicBezTo>
                    <a:pt x="386867" y="1094170"/>
                    <a:pt x="471777" y="1094630"/>
                    <a:pt x="556591" y="1097280"/>
                  </a:cubicBezTo>
                  <a:cubicBezTo>
                    <a:pt x="577795" y="1099930"/>
                    <a:pt x="599199" y="1101293"/>
                    <a:pt x="620202" y="1105231"/>
                  </a:cubicBezTo>
                  <a:cubicBezTo>
                    <a:pt x="641684" y="1109259"/>
                    <a:pt x="683812" y="1121134"/>
                    <a:pt x="683812" y="1121134"/>
                  </a:cubicBezTo>
                  <a:cubicBezTo>
                    <a:pt x="709020" y="1137940"/>
                    <a:pt x="741759" y="1157514"/>
                    <a:pt x="755374" y="1184744"/>
                  </a:cubicBezTo>
                  <a:cubicBezTo>
                    <a:pt x="760675" y="1195346"/>
                    <a:pt x="765396" y="1206258"/>
                    <a:pt x="771277" y="1216550"/>
                  </a:cubicBezTo>
                  <a:cubicBezTo>
                    <a:pt x="776018" y="1224847"/>
                    <a:pt x="782905" y="1231857"/>
                    <a:pt x="787179" y="1240404"/>
                  </a:cubicBezTo>
                  <a:cubicBezTo>
                    <a:pt x="802659" y="1271362"/>
                    <a:pt x="787790" y="1260379"/>
                    <a:pt x="803082" y="1296063"/>
                  </a:cubicBezTo>
                  <a:cubicBezTo>
                    <a:pt x="806846" y="1304847"/>
                    <a:pt x="814710" y="1311370"/>
                    <a:pt x="818984" y="1319917"/>
                  </a:cubicBezTo>
                  <a:cubicBezTo>
                    <a:pt x="822732" y="1327413"/>
                    <a:pt x="823188" y="1336274"/>
                    <a:pt x="826936" y="1343770"/>
                  </a:cubicBezTo>
                  <a:cubicBezTo>
                    <a:pt x="831210" y="1352317"/>
                    <a:pt x="836081" y="1360867"/>
                    <a:pt x="842838" y="1367624"/>
                  </a:cubicBezTo>
                  <a:cubicBezTo>
                    <a:pt x="858252" y="1383039"/>
                    <a:pt x="871144" y="1385011"/>
                    <a:pt x="890546" y="1391478"/>
                  </a:cubicBezTo>
                  <a:cubicBezTo>
                    <a:pt x="917050" y="1388828"/>
                    <a:pt x="943690" y="1387294"/>
                    <a:pt x="970059" y="1383527"/>
                  </a:cubicBezTo>
                  <a:cubicBezTo>
                    <a:pt x="980877" y="1381982"/>
                    <a:pt x="992311" y="1380883"/>
                    <a:pt x="1001864" y="1375576"/>
                  </a:cubicBezTo>
                  <a:cubicBezTo>
                    <a:pt x="1040733" y="1353982"/>
                    <a:pt x="1036908" y="1348779"/>
                    <a:pt x="1057524" y="1319917"/>
                  </a:cubicBezTo>
                  <a:cubicBezTo>
                    <a:pt x="1065227" y="1309133"/>
                    <a:pt x="1073674" y="1298895"/>
                    <a:pt x="1081377" y="1288111"/>
                  </a:cubicBezTo>
                  <a:cubicBezTo>
                    <a:pt x="1086931" y="1280335"/>
                    <a:pt x="1091725" y="1272033"/>
                    <a:pt x="1097280" y="1264257"/>
                  </a:cubicBezTo>
                  <a:cubicBezTo>
                    <a:pt x="1104983" y="1253473"/>
                    <a:pt x="1111763" y="1241823"/>
                    <a:pt x="1121134" y="1232452"/>
                  </a:cubicBezTo>
                  <a:cubicBezTo>
                    <a:pt x="1127891" y="1225695"/>
                    <a:pt x="1137037" y="1221851"/>
                    <a:pt x="1144988" y="1216550"/>
                  </a:cubicBezTo>
                  <a:cubicBezTo>
                    <a:pt x="1152939" y="1205948"/>
                    <a:pt x="1161139" y="1195528"/>
                    <a:pt x="1168842" y="1184744"/>
                  </a:cubicBezTo>
                  <a:cubicBezTo>
                    <a:pt x="1174396" y="1176968"/>
                    <a:pt x="1178626" y="1168231"/>
                    <a:pt x="1184744" y="1160890"/>
                  </a:cubicBezTo>
                  <a:cubicBezTo>
                    <a:pt x="1191943" y="1152252"/>
                    <a:pt x="1201399" y="1145675"/>
                    <a:pt x="1208598" y="1137037"/>
                  </a:cubicBezTo>
                  <a:cubicBezTo>
                    <a:pt x="1220342" y="1122945"/>
                    <a:pt x="1233541" y="1097389"/>
                    <a:pt x="1240404" y="1081377"/>
                  </a:cubicBezTo>
                  <a:cubicBezTo>
                    <a:pt x="1243705" y="1073674"/>
                    <a:pt x="1245054" y="1065227"/>
                    <a:pt x="1248355" y="1057524"/>
                  </a:cubicBezTo>
                  <a:cubicBezTo>
                    <a:pt x="1253024" y="1046629"/>
                    <a:pt x="1259588" y="1036613"/>
                    <a:pt x="1264257" y="1025718"/>
                  </a:cubicBezTo>
                  <a:cubicBezTo>
                    <a:pt x="1267559" y="1018014"/>
                    <a:pt x="1266282" y="1007791"/>
                    <a:pt x="1272209" y="1001864"/>
                  </a:cubicBezTo>
                  <a:cubicBezTo>
                    <a:pt x="1278136" y="995938"/>
                    <a:pt x="1288112" y="996563"/>
                    <a:pt x="1296063" y="993913"/>
                  </a:cubicBezTo>
                  <a:cubicBezTo>
                    <a:pt x="1333190" y="956786"/>
                    <a:pt x="1305023" y="981834"/>
                    <a:pt x="1343771" y="954157"/>
                  </a:cubicBezTo>
                  <a:cubicBezTo>
                    <a:pt x="1354555" y="946454"/>
                    <a:pt x="1363992" y="936739"/>
                    <a:pt x="1375576" y="930303"/>
                  </a:cubicBezTo>
                  <a:cubicBezTo>
                    <a:pt x="1388053" y="923371"/>
                    <a:pt x="1401918" y="919278"/>
                    <a:pt x="1415332" y="914400"/>
                  </a:cubicBezTo>
                  <a:cubicBezTo>
                    <a:pt x="1457921" y="898913"/>
                    <a:pt x="1456873" y="900039"/>
                    <a:pt x="1494845" y="890546"/>
                  </a:cubicBezTo>
                  <a:cubicBezTo>
                    <a:pt x="1502796" y="885245"/>
                    <a:pt x="1511942" y="881401"/>
                    <a:pt x="1518699" y="874644"/>
                  </a:cubicBezTo>
                  <a:cubicBezTo>
                    <a:pt x="1550988" y="842356"/>
                    <a:pt x="1531065" y="822032"/>
                    <a:pt x="1526651" y="771277"/>
                  </a:cubicBezTo>
                  <a:cubicBezTo>
                    <a:pt x="1519839" y="692941"/>
                    <a:pt x="1523271" y="682821"/>
                    <a:pt x="1510748" y="620202"/>
                  </a:cubicBezTo>
                  <a:cubicBezTo>
                    <a:pt x="1509049" y="611704"/>
                    <a:pt x="1499899" y="574651"/>
                    <a:pt x="1494845" y="564543"/>
                  </a:cubicBezTo>
                  <a:cubicBezTo>
                    <a:pt x="1482618" y="540089"/>
                    <a:pt x="1435651" y="489153"/>
                    <a:pt x="1423284" y="485030"/>
                  </a:cubicBezTo>
                  <a:cubicBezTo>
                    <a:pt x="1415333" y="482379"/>
                    <a:pt x="1406757" y="481148"/>
                    <a:pt x="1399430" y="477078"/>
                  </a:cubicBezTo>
                  <a:cubicBezTo>
                    <a:pt x="1317412" y="431512"/>
                    <a:pt x="1381841" y="455312"/>
                    <a:pt x="1327868" y="437322"/>
                  </a:cubicBezTo>
                  <a:cubicBezTo>
                    <a:pt x="1311965" y="426720"/>
                    <a:pt x="1293675" y="419032"/>
                    <a:pt x="1280160" y="405517"/>
                  </a:cubicBezTo>
                  <a:cubicBezTo>
                    <a:pt x="1250379" y="375736"/>
                    <a:pt x="1266974" y="385219"/>
                    <a:pt x="1232452" y="373711"/>
                  </a:cubicBezTo>
                  <a:cubicBezTo>
                    <a:pt x="1222086" y="375439"/>
                    <a:pt x="1167767" y="391010"/>
                    <a:pt x="1152939" y="373711"/>
                  </a:cubicBezTo>
                  <a:cubicBezTo>
                    <a:pt x="1142030" y="360984"/>
                    <a:pt x="1146335" y="339951"/>
                    <a:pt x="1137037" y="326004"/>
                  </a:cubicBezTo>
                  <a:cubicBezTo>
                    <a:pt x="1131736" y="318053"/>
                    <a:pt x="1127891" y="308907"/>
                    <a:pt x="1121134" y="302150"/>
                  </a:cubicBezTo>
                  <a:cubicBezTo>
                    <a:pt x="1105719" y="286735"/>
                    <a:pt x="1092828" y="284763"/>
                    <a:pt x="1073426" y="278296"/>
                  </a:cubicBezTo>
                  <a:cubicBezTo>
                    <a:pt x="1065475" y="280946"/>
                    <a:pt x="1056546" y="281598"/>
                    <a:pt x="1049572" y="286247"/>
                  </a:cubicBezTo>
                  <a:cubicBezTo>
                    <a:pt x="1018022" y="307280"/>
                    <a:pt x="1032594" y="323854"/>
                    <a:pt x="1017767" y="294198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66715" y="2735249"/>
              <a:ext cx="607796" cy="621526"/>
            </a:xfrm>
            <a:custGeom>
              <a:avLst/>
              <a:gdLst>
                <a:gd name="connsiteX0" fmla="*/ 1073426 w 1536774"/>
                <a:gd name="connsiteY0" fmla="*/ 278296 h 1391478"/>
                <a:gd name="connsiteX1" fmla="*/ 922351 w 1536774"/>
                <a:gd name="connsiteY1" fmla="*/ 206734 h 1391478"/>
                <a:gd name="connsiteX2" fmla="*/ 914400 w 1536774"/>
                <a:gd name="connsiteY2" fmla="*/ 182880 h 1391478"/>
                <a:gd name="connsiteX3" fmla="*/ 898497 w 1536774"/>
                <a:gd name="connsiteY3" fmla="*/ 159026 h 1391478"/>
                <a:gd name="connsiteX4" fmla="*/ 890546 w 1536774"/>
                <a:gd name="connsiteY4" fmla="*/ 135172 h 1391478"/>
                <a:gd name="connsiteX5" fmla="*/ 834887 w 1536774"/>
                <a:gd name="connsiteY5" fmla="*/ 87464 h 1391478"/>
                <a:gd name="connsiteX6" fmla="*/ 787179 w 1536774"/>
                <a:gd name="connsiteY6" fmla="*/ 39757 h 1391478"/>
                <a:gd name="connsiteX7" fmla="*/ 763325 w 1536774"/>
                <a:gd name="connsiteY7" fmla="*/ 15903 h 1391478"/>
                <a:gd name="connsiteX8" fmla="*/ 715617 w 1536774"/>
                <a:gd name="connsiteY8" fmla="*/ 0 h 1391478"/>
                <a:gd name="connsiteX9" fmla="*/ 652007 w 1536774"/>
                <a:gd name="connsiteY9" fmla="*/ 15903 h 1391478"/>
                <a:gd name="connsiteX10" fmla="*/ 620202 w 1536774"/>
                <a:gd name="connsiteY10" fmla="*/ 23854 h 1391478"/>
                <a:gd name="connsiteX11" fmla="*/ 596348 w 1536774"/>
                <a:gd name="connsiteY11" fmla="*/ 31805 h 1391478"/>
                <a:gd name="connsiteX12" fmla="*/ 564543 w 1536774"/>
                <a:gd name="connsiteY12" fmla="*/ 39757 h 1391478"/>
                <a:gd name="connsiteX13" fmla="*/ 492981 w 1536774"/>
                <a:gd name="connsiteY13" fmla="*/ 79513 h 1391478"/>
                <a:gd name="connsiteX14" fmla="*/ 437322 w 1536774"/>
                <a:gd name="connsiteY14" fmla="*/ 151075 h 1391478"/>
                <a:gd name="connsiteX15" fmla="*/ 397565 w 1536774"/>
                <a:gd name="connsiteY15" fmla="*/ 198783 h 1391478"/>
                <a:gd name="connsiteX16" fmla="*/ 389614 w 1536774"/>
                <a:gd name="connsiteY16" fmla="*/ 222637 h 1391478"/>
                <a:gd name="connsiteX17" fmla="*/ 373711 w 1536774"/>
                <a:gd name="connsiteY17" fmla="*/ 246490 h 1391478"/>
                <a:gd name="connsiteX18" fmla="*/ 381663 w 1536774"/>
                <a:gd name="connsiteY18" fmla="*/ 318052 h 1391478"/>
                <a:gd name="connsiteX19" fmla="*/ 397565 w 1536774"/>
                <a:gd name="connsiteY19" fmla="*/ 365760 h 1391478"/>
                <a:gd name="connsiteX20" fmla="*/ 429371 w 1536774"/>
                <a:gd name="connsiteY20" fmla="*/ 413468 h 1391478"/>
                <a:gd name="connsiteX21" fmla="*/ 437322 w 1536774"/>
                <a:gd name="connsiteY21" fmla="*/ 437322 h 1391478"/>
                <a:gd name="connsiteX22" fmla="*/ 429371 w 1536774"/>
                <a:gd name="connsiteY22" fmla="*/ 469127 h 1391478"/>
                <a:gd name="connsiteX23" fmla="*/ 405517 w 1536774"/>
                <a:gd name="connsiteY23" fmla="*/ 516835 h 1391478"/>
                <a:gd name="connsiteX24" fmla="*/ 381663 w 1536774"/>
                <a:gd name="connsiteY24" fmla="*/ 524786 h 1391478"/>
                <a:gd name="connsiteX25" fmla="*/ 357809 w 1536774"/>
                <a:gd name="connsiteY25" fmla="*/ 540689 h 1391478"/>
                <a:gd name="connsiteX26" fmla="*/ 230588 w 1536774"/>
                <a:gd name="connsiteY26" fmla="*/ 516835 h 1391478"/>
                <a:gd name="connsiteX27" fmla="*/ 214685 w 1536774"/>
                <a:gd name="connsiteY27" fmla="*/ 492981 h 1391478"/>
                <a:gd name="connsiteX28" fmla="*/ 159026 w 1536774"/>
                <a:gd name="connsiteY28" fmla="*/ 469127 h 1391478"/>
                <a:gd name="connsiteX29" fmla="*/ 103367 w 1536774"/>
                <a:gd name="connsiteY29" fmla="*/ 485030 h 1391478"/>
                <a:gd name="connsiteX30" fmla="*/ 31805 w 1536774"/>
                <a:gd name="connsiteY30" fmla="*/ 540689 h 1391478"/>
                <a:gd name="connsiteX31" fmla="*/ 23854 w 1536774"/>
                <a:gd name="connsiteY31" fmla="*/ 564543 h 1391478"/>
                <a:gd name="connsiteX32" fmla="*/ 7951 w 1536774"/>
                <a:gd name="connsiteY32" fmla="*/ 596348 h 1391478"/>
                <a:gd name="connsiteX33" fmla="*/ 0 w 1536774"/>
                <a:gd name="connsiteY33" fmla="*/ 628153 h 1391478"/>
                <a:gd name="connsiteX34" fmla="*/ 23854 w 1536774"/>
                <a:gd name="connsiteY34" fmla="*/ 787179 h 1391478"/>
                <a:gd name="connsiteX35" fmla="*/ 39757 w 1536774"/>
                <a:gd name="connsiteY35" fmla="*/ 842838 h 1391478"/>
                <a:gd name="connsiteX36" fmla="*/ 103367 w 1536774"/>
                <a:gd name="connsiteY36" fmla="*/ 922351 h 1391478"/>
                <a:gd name="connsiteX37" fmla="*/ 119270 w 1536774"/>
                <a:gd name="connsiteY37" fmla="*/ 946205 h 1391478"/>
                <a:gd name="connsiteX38" fmla="*/ 143124 w 1536774"/>
                <a:gd name="connsiteY38" fmla="*/ 970059 h 1391478"/>
                <a:gd name="connsiteX39" fmla="*/ 166977 w 1536774"/>
                <a:gd name="connsiteY39" fmla="*/ 1001864 h 1391478"/>
                <a:gd name="connsiteX40" fmla="*/ 182880 w 1536774"/>
                <a:gd name="connsiteY40" fmla="*/ 1025718 h 1391478"/>
                <a:gd name="connsiteX41" fmla="*/ 254442 w 1536774"/>
                <a:gd name="connsiteY41" fmla="*/ 1065475 h 1391478"/>
                <a:gd name="connsiteX42" fmla="*/ 302150 w 1536774"/>
                <a:gd name="connsiteY42" fmla="*/ 1089329 h 1391478"/>
                <a:gd name="connsiteX43" fmla="*/ 556591 w 1536774"/>
                <a:gd name="connsiteY43" fmla="*/ 1097280 h 1391478"/>
                <a:gd name="connsiteX44" fmla="*/ 620202 w 1536774"/>
                <a:gd name="connsiteY44" fmla="*/ 1105231 h 1391478"/>
                <a:gd name="connsiteX45" fmla="*/ 683812 w 1536774"/>
                <a:gd name="connsiteY45" fmla="*/ 1121134 h 1391478"/>
                <a:gd name="connsiteX46" fmla="*/ 755374 w 1536774"/>
                <a:gd name="connsiteY46" fmla="*/ 1184744 h 1391478"/>
                <a:gd name="connsiteX47" fmla="*/ 771277 w 1536774"/>
                <a:gd name="connsiteY47" fmla="*/ 1216550 h 1391478"/>
                <a:gd name="connsiteX48" fmla="*/ 787179 w 1536774"/>
                <a:gd name="connsiteY48" fmla="*/ 1240404 h 1391478"/>
                <a:gd name="connsiteX49" fmla="*/ 803082 w 1536774"/>
                <a:gd name="connsiteY49" fmla="*/ 1296063 h 1391478"/>
                <a:gd name="connsiteX50" fmla="*/ 818984 w 1536774"/>
                <a:gd name="connsiteY50" fmla="*/ 1319917 h 1391478"/>
                <a:gd name="connsiteX51" fmla="*/ 826936 w 1536774"/>
                <a:gd name="connsiteY51" fmla="*/ 1343770 h 1391478"/>
                <a:gd name="connsiteX52" fmla="*/ 842838 w 1536774"/>
                <a:gd name="connsiteY52" fmla="*/ 1367624 h 1391478"/>
                <a:gd name="connsiteX53" fmla="*/ 890546 w 1536774"/>
                <a:gd name="connsiteY53" fmla="*/ 1391478 h 1391478"/>
                <a:gd name="connsiteX54" fmla="*/ 970059 w 1536774"/>
                <a:gd name="connsiteY54" fmla="*/ 1383527 h 1391478"/>
                <a:gd name="connsiteX55" fmla="*/ 1001864 w 1536774"/>
                <a:gd name="connsiteY55" fmla="*/ 1375576 h 1391478"/>
                <a:gd name="connsiteX56" fmla="*/ 1057524 w 1536774"/>
                <a:gd name="connsiteY56" fmla="*/ 1319917 h 1391478"/>
                <a:gd name="connsiteX57" fmla="*/ 1081377 w 1536774"/>
                <a:gd name="connsiteY57" fmla="*/ 1288111 h 1391478"/>
                <a:gd name="connsiteX58" fmla="*/ 1097280 w 1536774"/>
                <a:gd name="connsiteY58" fmla="*/ 1264257 h 1391478"/>
                <a:gd name="connsiteX59" fmla="*/ 1121134 w 1536774"/>
                <a:gd name="connsiteY59" fmla="*/ 1232452 h 1391478"/>
                <a:gd name="connsiteX60" fmla="*/ 1144988 w 1536774"/>
                <a:gd name="connsiteY60" fmla="*/ 1216550 h 1391478"/>
                <a:gd name="connsiteX61" fmla="*/ 1168842 w 1536774"/>
                <a:gd name="connsiteY61" fmla="*/ 1184744 h 1391478"/>
                <a:gd name="connsiteX62" fmla="*/ 1184744 w 1536774"/>
                <a:gd name="connsiteY62" fmla="*/ 1160890 h 1391478"/>
                <a:gd name="connsiteX63" fmla="*/ 1208598 w 1536774"/>
                <a:gd name="connsiteY63" fmla="*/ 1137037 h 1391478"/>
                <a:gd name="connsiteX64" fmla="*/ 1240404 w 1536774"/>
                <a:gd name="connsiteY64" fmla="*/ 1081377 h 1391478"/>
                <a:gd name="connsiteX65" fmla="*/ 1248355 w 1536774"/>
                <a:gd name="connsiteY65" fmla="*/ 1057524 h 1391478"/>
                <a:gd name="connsiteX66" fmla="*/ 1264257 w 1536774"/>
                <a:gd name="connsiteY66" fmla="*/ 1025718 h 1391478"/>
                <a:gd name="connsiteX67" fmla="*/ 1272209 w 1536774"/>
                <a:gd name="connsiteY67" fmla="*/ 1001864 h 1391478"/>
                <a:gd name="connsiteX68" fmla="*/ 1296063 w 1536774"/>
                <a:gd name="connsiteY68" fmla="*/ 993913 h 1391478"/>
                <a:gd name="connsiteX69" fmla="*/ 1343771 w 1536774"/>
                <a:gd name="connsiteY69" fmla="*/ 954157 h 1391478"/>
                <a:gd name="connsiteX70" fmla="*/ 1375576 w 1536774"/>
                <a:gd name="connsiteY70" fmla="*/ 930303 h 1391478"/>
                <a:gd name="connsiteX71" fmla="*/ 1415332 w 1536774"/>
                <a:gd name="connsiteY71" fmla="*/ 914400 h 1391478"/>
                <a:gd name="connsiteX72" fmla="*/ 1494845 w 1536774"/>
                <a:gd name="connsiteY72" fmla="*/ 890546 h 1391478"/>
                <a:gd name="connsiteX73" fmla="*/ 1518699 w 1536774"/>
                <a:gd name="connsiteY73" fmla="*/ 874644 h 1391478"/>
                <a:gd name="connsiteX74" fmla="*/ 1526651 w 1536774"/>
                <a:gd name="connsiteY74" fmla="*/ 771277 h 1391478"/>
                <a:gd name="connsiteX75" fmla="*/ 1510748 w 1536774"/>
                <a:gd name="connsiteY75" fmla="*/ 620202 h 1391478"/>
                <a:gd name="connsiteX76" fmla="*/ 1494845 w 1536774"/>
                <a:gd name="connsiteY76" fmla="*/ 564543 h 1391478"/>
                <a:gd name="connsiteX77" fmla="*/ 1423284 w 1536774"/>
                <a:gd name="connsiteY77" fmla="*/ 485030 h 1391478"/>
                <a:gd name="connsiteX78" fmla="*/ 1399430 w 1536774"/>
                <a:gd name="connsiteY78" fmla="*/ 477078 h 1391478"/>
                <a:gd name="connsiteX79" fmla="*/ 1327868 w 1536774"/>
                <a:gd name="connsiteY79" fmla="*/ 437322 h 1391478"/>
                <a:gd name="connsiteX80" fmla="*/ 1280160 w 1536774"/>
                <a:gd name="connsiteY80" fmla="*/ 405517 h 1391478"/>
                <a:gd name="connsiteX81" fmla="*/ 1232452 w 1536774"/>
                <a:gd name="connsiteY81" fmla="*/ 373711 h 1391478"/>
                <a:gd name="connsiteX82" fmla="*/ 1152939 w 1536774"/>
                <a:gd name="connsiteY82" fmla="*/ 373711 h 1391478"/>
                <a:gd name="connsiteX83" fmla="*/ 1137037 w 1536774"/>
                <a:gd name="connsiteY83" fmla="*/ 326004 h 1391478"/>
                <a:gd name="connsiteX84" fmla="*/ 1121134 w 1536774"/>
                <a:gd name="connsiteY84" fmla="*/ 302150 h 1391478"/>
                <a:gd name="connsiteX85" fmla="*/ 1073426 w 1536774"/>
                <a:gd name="connsiteY85" fmla="*/ 278296 h 1391478"/>
                <a:gd name="connsiteX86" fmla="*/ 1049572 w 1536774"/>
                <a:gd name="connsiteY86" fmla="*/ 286247 h 1391478"/>
                <a:gd name="connsiteX87" fmla="*/ 1017767 w 1536774"/>
                <a:gd name="connsiteY87" fmla="*/ 294198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36774" h="1391478">
                  <a:moveTo>
                    <a:pt x="1073426" y="278296"/>
                  </a:moveTo>
                  <a:cubicBezTo>
                    <a:pt x="1035706" y="264151"/>
                    <a:pt x="953395" y="253300"/>
                    <a:pt x="922351" y="206734"/>
                  </a:cubicBezTo>
                  <a:cubicBezTo>
                    <a:pt x="917702" y="199760"/>
                    <a:pt x="918148" y="190377"/>
                    <a:pt x="914400" y="182880"/>
                  </a:cubicBezTo>
                  <a:cubicBezTo>
                    <a:pt x="910126" y="174333"/>
                    <a:pt x="903798" y="166977"/>
                    <a:pt x="898497" y="159026"/>
                  </a:cubicBezTo>
                  <a:cubicBezTo>
                    <a:pt x="895847" y="151075"/>
                    <a:pt x="895418" y="141992"/>
                    <a:pt x="890546" y="135172"/>
                  </a:cubicBezTo>
                  <a:cubicBezTo>
                    <a:pt x="857385" y="88747"/>
                    <a:pt x="867773" y="116696"/>
                    <a:pt x="834887" y="87464"/>
                  </a:cubicBezTo>
                  <a:cubicBezTo>
                    <a:pt x="818078" y="72523"/>
                    <a:pt x="803082" y="55659"/>
                    <a:pt x="787179" y="39757"/>
                  </a:cubicBezTo>
                  <a:cubicBezTo>
                    <a:pt x="779228" y="31806"/>
                    <a:pt x="773993" y="19459"/>
                    <a:pt x="763325" y="15903"/>
                  </a:cubicBezTo>
                  <a:lnTo>
                    <a:pt x="715617" y="0"/>
                  </a:lnTo>
                  <a:lnTo>
                    <a:pt x="652007" y="15903"/>
                  </a:lnTo>
                  <a:cubicBezTo>
                    <a:pt x="641405" y="18553"/>
                    <a:pt x="630569" y="20398"/>
                    <a:pt x="620202" y="23854"/>
                  </a:cubicBezTo>
                  <a:cubicBezTo>
                    <a:pt x="612251" y="26504"/>
                    <a:pt x="604407" y="29502"/>
                    <a:pt x="596348" y="31805"/>
                  </a:cubicBezTo>
                  <a:cubicBezTo>
                    <a:pt x="585840" y="34807"/>
                    <a:pt x="574775" y="35920"/>
                    <a:pt x="564543" y="39757"/>
                  </a:cubicBezTo>
                  <a:cubicBezTo>
                    <a:pt x="549434" y="45423"/>
                    <a:pt x="503108" y="71917"/>
                    <a:pt x="492981" y="79513"/>
                  </a:cubicBezTo>
                  <a:cubicBezTo>
                    <a:pt x="448214" y="113089"/>
                    <a:pt x="487940" y="100457"/>
                    <a:pt x="437322" y="151075"/>
                  </a:cubicBezTo>
                  <a:cubicBezTo>
                    <a:pt x="406711" y="181686"/>
                    <a:pt x="419706" y="165573"/>
                    <a:pt x="397565" y="198783"/>
                  </a:cubicBezTo>
                  <a:cubicBezTo>
                    <a:pt x="394915" y="206734"/>
                    <a:pt x="393362" y="215140"/>
                    <a:pt x="389614" y="222637"/>
                  </a:cubicBezTo>
                  <a:cubicBezTo>
                    <a:pt x="385340" y="231184"/>
                    <a:pt x="374505" y="236967"/>
                    <a:pt x="373711" y="246490"/>
                  </a:cubicBezTo>
                  <a:cubicBezTo>
                    <a:pt x="371718" y="270408"/>
                    <a:pt x="376956" y="294517"/>
                    <a:pt x="381663" y="318052"/>
                  </a:cubicBezTo>
                  <a:cubicBezTo>
                    <a:pt x="384950" y="334489"/>
                    <a:pt x="388267" y="351813"/>
                    <a:pt x="397565" y="365760"/>
                  </a:cubicBezTo>
                  <a:lnTo>
                    <a:pt x="429371" y="413468"/>
                  </a:lnTo>
                  <a:cubicBezTo>
                    <a:pt x="432021" y="421419"/>
                    <a:pt x="437322" y="428941"/>
                    <a:pt x="437322" y="437322"/>
                  </a:cubicBezTo>
                  <a:cubicBezTo>
                    <a:pt x="437322" y="448250"/>
                    <a:pt x="432373" y="458620"/>
                    <a:pt x="429371" y="469127"/>
                  </a:cubicBezTo>
                  <a:cubicBezTo>
                    <a:pt x="425103" y="484063"/>
                    <a:pt x="418422" y="506511"/>
                    <a:pt x="405517" y="516835"/>
                  </a:cubicBezTo>
                  <a:cubicBezTo>
                    <a:pt x="398972" y="522071"/>
                    <a:pt x="389614" y="522136"/>
                    <a:pt x="381663" y="524786"/>
                  </a:cubicBezTo>
                  <a:cubicBezTo>
                    <a:pt x="373712" y="530087"/>
                    <a:pt x="367347" y="540093"/>
                    <a:pt x="357809" y="540689"/>
                  </a:cubicBezTo>
                  <a:cubicBezTo>
                    <a:pt x="266502" y="546395"/>
                    <a:pt x="277226" y="547926"/>
                    <a:pt x="230588" y="516835"/>
                  </a:cubicBezTo>
                  <a:cubicBezTo>
                    <a:pt x="225287" y="508884"/>
                    <a:pt x="222026" y="499099"/>
                    <a:pt x="214685" y="492981"/>
                  </a:cubicBezTo>
                  <a:cubicBezTo>
                    <a:pt x="201583" y="482062"/>
                    <a:pt x="175599" y="474651"/>
                    <a:pt x="159026" y="469127"/>
                  </a:cubicBezTo>
                  <a:cubicBezTo>
                    <a:pt x="151534" y="471000"/>
                    <a:pt x="112704" y="479843"/>
                    <a:pt x="103367" y="485030"/>
                  </a:cubicBezTo>
                  <a:cubicBezTo>
                    <a:pt x="60567" y="508808"/>
                    <a:pt x="60781" y="511713"/>
                    <a:pt x="31805" y="540689"/>
                  </a:cubicBezTo>
                  <a:cubicBezTo>
                    <a:pt x="29155" y="548640"/>
                    <a:pt x="27156" y="556839"/>
                    <a:pt x="23854" y="564543"/>
                  </a:cubicBezTo>
                  <a:cubicBezTo>
                    <a:pt x="19185" y="575438"/>
                    <a:pt x="12113" y="585250"/>
                    <a:pt x="7951" y="596348"/>
                  </a:cubicBezTo>
                  <a:cubicBezTo>
                    <a:pt x="4114" y="606580"/>
                    <a:pt x="2650" y="617551"/>
                    <a:pt x="0" y="628153"/>
                  </a:cubicBezTo>
                  <a:cubicBezTo>
                    <a:pt x="15286" y="842166"/>
                    <a:pt x="-6580" y="665438"/>
                    <a:pt x="23854" y="787179"/>
                  </a:cubicBezTo>
                  <a:cubicBezTo>
                    <a:pt x="25727" y="794671"/>
                    <a:pt x="34570" y="833501"/>
                    <a:pt x="39757" y="842838"/>
                  </a:cubicBezTo>
                  <a:cubicBezTo>
                    <a:pt x="76078" y="908215"/>
                    <a:pt x="61029" y="872957"/>
                    <a:pt x="103367" y="922351"/>
                  </a:cubicBezTo>
                  <a:cubicBezTo>
                    <a:pt x="109586" y="929607"/>
                    <a:pt x="113152" y="938864"/>
                    <a:pt x="119270" y="946205"/>
                  </a:cubicBezTo>
                  <a:cubicBezTo>
                    <a:pt x="126469" y="954844"/>
                    <a:pt x="135806" y="961521"/>
                    <a:pt x="143124" y="970059"/>
                  </a:cubicBezTo>
                  <a:cubicBezTo>
                    <a:pt x="151748" y="980121"/>
                    <a:pt x="159275" y="991080"/>
                    <a:pt x="166977" y="1001864"/>
                  </a:cubicBezTo>
                  <a:cubicBezTo>
                    <a:pt x="172531" y="1009640"/>
                    <a:pt x="175688" y="1019425"/>
                    <a:pt x="182880" y="1025718"/>
                  </a:cubicBezTo>
                  <a:cubicBezTo>
                    <a:pt x="249734" y="1084216"/>
                    <a:pt x="207118" y="1041814"/>
                    <a:pt x="254442" y="1065475"/>
                  </a:cubicBezTo>
                  <a:cubicBezTo>
                    <a:pt x="273461" y="1074984"/>
                    <a:pt x="279588" y="1088040"/>
                    <a:pt x="302150" y="1089329"/>
                  </a:cubicBezTo>
                  <a:cubicBezTo>
                    <a:pt x="386867" y="1094170"/>
                    <a:pt x="471777" y="1094630"/>
                    <a:pt x="556591" y="1097280"/>
                  </a:cubicBezTo>
                  <a:cubicBezTo>
                    <a:pt x="577795" y="1099930"/>
                    <a:pt x="599199" y="1101293"/>
                    <a:pt x="620202" y="1105231"/>
                  </a:cubicBezTo>
                  <a:cubicBezTo>
                    <a:pt x="641684" y="1109259"/>
                    <a:pt x="683812" y="1121134"/>
                    <a:pt x="683812" y="1121134"/>
                  </a:cubicBezTo>
                  <a:cubicBezTo>
                    <a:pt x="709020" y="1137940"/>
                    <a:pt x="741759" y="1157514"/>
                    <a:pt x="755374" y="1184744"/>
                  </a:cubicBezTo>
                  <a:cubicBezTo>
                    <a:pt x="760675" y="1195346"/>
                    <a:pt x="765396" y="1206258"/>
                    <a:pt x="771277" y="1216550"/>
                  </a:cubicBezTo>
                  <a:cubicBezTo>
                    <a:pt x="776018" y="1224847"/>
                    <a:pt x="782905" y="1231857"/>
                    <a:pt x="787179" y="1240404"/>
                  </a:cubicBezTo>
                  <a:cubicBezTo>
                    <a:pt x="802659" y="1271362"/>
                    <a:pt x="787790" y="1260379"/>
                    <a:pt x="803082" y="1296063"/>
                  </a:cubicBezTo>
                  <a:cubicBezTo>
                    <a:pt x="806846" y="1304847"/>
                    <a:pt x="814710" y="1311370"/>
                    <a:pt x="818984" y="1319917"/>
                  </a:cubicBezTo>
                  <a:cubicBezTo>
                    <a:pt x="822732" y="1327413"/>
                    <a:pt x="823188" y="1336274"/>
                    <a:pt x="826936" y="1343770"/>
                  </a:cubicBezTo>
                  <a:cubicBezTo>
                    <a:pt x="831210" y="1352317"/>
                    <a:pt x="836081" y="1360867"/>
                    <a:pt x="842838" y="1367624"/>
                  </a:cubicBezTo>
                  <a:cubicBezTo>
                    <a:pt x="858252" y="1383039"/>
                    <a:pt x="871144" y="1385011"/>
                    <a:pt x="890546" y="1391478"/>
                  </a:cubicBezTo>
                  <a:cubicBezTo>
                    <a:pt x="917050" y="1388828"/>
                    <a:pt x="943690" y="1387294"/>
                    <a:pt x="970059" y="1383527"/>
                  </a:cubicBezTo>
                  <a:cubicBezTo>
                    <a:pt x="980877" y="1381982"/>
                    <a:pt x="992311" y="1380883"/>
                    <a:pt x="1001864" y="1375576"/>
                  </a:cubicBezTo>
                  <a:cubicBezTo>
                    <a:pt x="1040733" y="1353982"/>
                    <a:pt x="1036908" y="1348779"/>
                    <a:pt x="1057524" y="1319917"/>
                  </a:cubicBezTo>
                  <a:cubicBezTo>
                    <a:pt x="1065227" y="1309133"/>
                    <a:pt x="1073674" y="1298895"/>
                    <a:pt x="1081377" y="1288111"/>
                  </a:cubicBezTo>
                  <a:cubicBezTo>
                    <a:pt x="1086931" y="1280335"/>
                    <a:pt x="1091725" y="1272033"/>
                    <a:pt x="1097280" y="1264257"/>
                  </a:cubicBezTo>
                  <a:cubicBezTo>
                    <a:pt x="1104983" y="1253473"/>
                    <a:pt x="1111763" y="1241823"/>
                    <a:pt x="1121134" y="1232452"/>
                  </a:cubicBezTo>
                  <a:cubicBezTo>
                    <a:pt x="1127891" y="1225695"/>
                    <a:pt x="1137037" y="1221851"/>
                    <a:pt x="1144988" y="1216550"/>
                  </a:cubicBezTo>
                  <a:cubicBezTo>
                    <a:pt x="1152939" y="1205948"/>
                    <a:pt x="1161139" y="1195528"/>
                    <a:pt x="1168842" y="1184744"/>
                  </a:cubicBezTo>
                  <a:cubicBezTo>
                    <a:pt x="1174396" y="1176968"/>
                    <a:pt x="1178626" y="1168231"/>
                    <a:pt x="1184744" y="1160890"/>
                  </a:cubicBezTo>
                  <a:cubicBezTo>
                    <a:pt x="1191943" y="1152252"/>
                    <a:pt x="1201399" y="1145675"/>
                    <a:pt x="1208598" y="1137037"/>
                  </a:cubicBezTo>
                  <a:cubicBezTo>
                    <a:pt x="1220342" y="1122945"/>
                    <a:pt x="1233541" y="1097389"/>
                    <a:pt x="1240404" y="1081377"/>
                  </a:cubicBezTo>
                  <a:cubicBezTo>
                    <a:pt x="1243705" y="1073674"/>
                    <a:pt x="1245054" y="1065227"/>
                    <a:pt x="1248355" y="1057524"/>
                  </a:cubicBezTo>
                  <a:cubicBezTo>
                    <a:pt x="1253024" y="1046629"/>
                    <a:pt x="1259588" y="1036613"/>
                    <a:pt x="1264257" y="1025718"/>
                  </a:cubicBezTo>
                  <a:cubicBezTo>
                    <a:pt x="1267559" y="1018014"/>
                    <a:pt x="1266282" y="1007791"/>
                    <a:pt x="1272209" y="1001864"/>
                  </a:cubicBezTo>
                  <a:cubicBezTo>
                    <a:pt x="1278136" y="995938"/>
                    <a:pt x="1288112" y="996563"/>
                    <a:pt x="1296063" y="993913"/>
                  </a:cubicBezTo>
                  <a:cubicBezTo>
                    <a:pt x="1333190" y="956786"/>
                    <a:pt x="1305023" y="981834"/>
                    <a:pt x="1343771" y="954157"/>
                  </a:cubicBezTo>
                  <a:cubicBezTo>
                    <a:pt x="1354555" y="946454"/>
                    <a:pt x="1363992" y="936739"/>
                    <a:pt x="1375576" y="930303"/>
                  </a:cubicBezTo>
                  <a:cubicBezTo>
                    <a:pt x="1388053" y="923371"/>
                    <a:pt x="1401918" y="919278"/>
                    <a:pt x="1415332" y="914400"/>
                  </a:cubicBezTo>
                  <a:cubicBezTo>
                    <a:pt x="1457921" y="898913"/>
                    <a:pt x="1456873" y="900039"/>
                    <a:pt x="1494845" y="890546"/>
                  </a:cubicBezTo>
                  <a:cubicBezTo>
                    <a:pt x="1502796" y="885245"/>
                    <a:pt x="1511942" y="881401"/>
                    <a:pt x="1518699" y="874644"/>
                  </a:cubicBezTo>
                  <a:cubicBezTo>
                    <a:pt x="1550988" y="842356"/>
                    <a:pt x="1531065" y="822032"/>
                    <a:pt x="1526651" y="771277"/>
                  </a:cubicBezTo>
                  <a:cubicBezTo>
                    <a:pt x="1519839" y="692941"/>
                    <a:pt x="1523271" y="682821"/>
                    <a:pt x="1510748" y="620202"/>
                  </a:cubicBezTo>
                  <a:cubicBezTo>
                    <a:pt x="1509049" y="611704"/>
                    <a:pt x="1499899" y="574651"/>
                    <a:pt x="1494845" y="564543"/>
                  </a:cubicBezTo>
                  <a:cubicBezTo>
                    <a:pt x="1482618" y="540089"/>
                    <a:pt x="1435651" y="489153"/>
                    <a:pt x="1423284" y="485030"/>
                  </a:cubicBezTo>
                  <a:cubicBezTo>
                    <a:pt x="1415333" y="482379"/>
                    <a:pt x="1406757" y="481148"/>
                    <a:pt x="1399430" y="477078"/>
                  </a:cubicBezTo>
                  <a:cubicBezTo>
                    <a:pt x="1317412" y="431512"/>
                    <a:pt x="1381841" y="455312"/>
                    <a:pt x="1327868" y="437322"/>
                  </a:cubicBezTo>
                  <a:cubicBezTo>
                    <a:pt x="1311965" y="426720"/>
                    <a:pt x="1293675" y="419032"/>
                    <a:pt x="1280160" y="405517"/>
                  </a:cubicBezTo>
                  <a:cubicBezTo>
                    <a:pt x="1250379" y="375736"/>
                    <a:pt x="1266974" y="385219"/>
                    <a:pt x="1232452" y="373711"/>
                  </a:cubicBezTo>
                  <a:cubicBezTo>
                    <a:pt x="1222086" y="375439"/>
                    <a:pt x="1167767" y="391010"/>
                    <a:pt x="1152939" y="373711"/>
                  </a:cubicBezTo>
                  <a:cubicBezTo>
                    <a:pt x="1142030" y="360984"/>
                    <a:pt x="1146335" y="339951"/>
                    <a:pt x="1137037" y="326004"/>
                  </a:cubicBezTo>
                  <a:cubicBezTo>
                    <a:pt x="1131736" y="318053"/>
                    <a:pt x="1127891" y="308907"/>
                    <a:pt x="1121134" y="302150"/>
                  </a:cubicBezTo>
                  <a:cubicBezTo>
                    <a:pt x="1105719" y="286735"/>
                    <a:pt x="1092828" y="284763"/>
                    <a:pt x="1073426" y="278296"/>
                  </a:cubicBezTo>
                  <a:cubicBezTo>
                    <a:pt x="1065475" y="280946"/>
                    <a:pt x="1056546" y="281598"/>
                    <a:pt x="1049572" y="286247"/>
                  </a:cubicBezTo>
                  <a:cubicBezTo>
                    <a:pt x="1018022" y="307280"/>
                    <a:pt x="1032594" y="323854"/>
                    <a:pt x="1017767" y="294198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04661" y="1693627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49098" y="2321780"/>
            <a:ext cx="2361533" cy="2449003"/>
            <a:chOff x="6194071" y="1859279"/>
            <a:chExt cx="2361533" cy="2449003"/>
          </a:xfrm>
        </p:grpSpPr>
        <p:sp>
          <p:nvSpPr>
            <p:cNvPr id="6" name="Freeform 5"/>
            <p:cNvSpPr/>
            <p:nvPr/>
          </p:nvSpPr>
          <p:spPr>
            <a:xfrm>
              <a:off x="6305384" y="2170521"/>
              <a:ext cx="2093204" cy="1685862"/>
            </a:xfrm>
            <a:custGeom>
              <a:avLst/>
              <a:gdLst>
                <a:gd name="connsiteX0" fmla="*/ 556592 w 2093204"/>
                <a:gd name="connsiteY0" fmla="*/ 660143 h 1685862"/>
                <a:gd name="connsiteX1" fmla="*/ 421419 w 2093204"/>
                <a:gd name="connsiteY1" fmla="*/ 572679 h 1685862"/>
                <a:gd name="connsiteX2" fmla="*/ 373712 w 2093204"/>
                <a:gd name="connsiteY2" fmla="*/ 564728 h 1685862"/>
                <a:gd name="connsiteX3" fmla="*/ 214686 w 2093204"/>
                <a:gd name="connsiteY3" fmla="*/ 572679 h 1685862"/>
                <a:gd name="connsiteX4" fmla="*/ 127221 w 2093204"/>
                <a:gd name="connsiteY4" fmla="*/ 612436 h 1685862"/>
                <a:gd name="connsiteX5" fmla="*/ 63611 w 2093204"/>
                <a:gd name="connsiteY5" fmla="*/ 644241 h 1685862"/>
                <a:gd name="connsiteX6" fmla="*/ 23854 w 2093204"/>
                <a:gd name="connsiteY6" fmla="*/ 676046 h 1685862"/>
                <a:gd name="connsiteX7" fmla="*/ 0 w 2093204"/>
                <a:gd name="connsiteY7" fmla="*/ 723754 h 1685862"/>
                <a:gd name="connsiteX8" fmla="*/ 15903 w 2093204"/>
                <a:gd name="connsiteY8" fmla="*/ 827121 h 1685862"/>
                <a:gd name="connsiteX9" fmla="*/ 31806 w 2093204"/>
                <a:gd name="connsiteY9" fmla="*/ 850975 h 1685862"/>
                <a:gd name="connsiteX10" fmla="*/ 79513 w 2093204"/>
                <a:gd name="connsiteY10" fmla="*/ 898682 h 1685862"/>
                <a:gd name="connsiteX11" fmla="*/ 333955 w 2093204"/>
                <a:gd name="connsiteY11" fmla="*/ 898682 h 1685862"/>
                <a:gd name="connsiteX12" fmla="*/ 405517 w 2093204"/>
                <a:gd name="connsiteY12" fmla="*/ 938439 h 1685862"/>
                <a:gd name="connsiteX13" fmla="*/ 429371 w 2093204"/>
                <a:gd name="connsiteY13" fmla="*/ 946390 h 1685862"/>
                <a:gd name="connsiteX14" fmla="*/ 485030 w 2093204"/>
                <a:gd name="connsiteY14" fmla="*/ 1002049 h 1685862"/>
                <a:gd name="connsiteX15" fmla="*/ 524786 w 2093204"/>
                <a:gd name="connsiteY15" fmla="*/ 1049757 h 1685862"/>
                <a:gd name="connsiteX16" fmla="*/ 532738 w 2093204"/>
                <a:gd name="connsiteY16" fmla="*/ 1073611 h 1685862"/>
                <a:gd name="connsiteX17" fmla="*/ 548640 w 2093204"/>
                <a:gd name="connsiteY17" fmla="*/ 1137222 h 1685862"/>
                <a:gd name="connsiteX18" fmla="*/ 532738 w 2093204"/>
                <a:gd name="connsiteY18" fmla="*/ 1343956 h 1685862"/>
                <a:gd name="connsiteX19" fmla="*/ 516835 w 2093204"/>
                <a:gd name="connsiteY19" fmla="*/ 1399615 h 1685862"/>
                <a:gd name="connsiteX20" fmla="*/ 500933 w 2093204"/>
                <a:gd name="connsiteY20" fmla="*/ 1463225 h 1685862"/>
                <a:gd name="connsiteX21" fmla="*/ 508884 w 2093204"/>
                <a:gd name="connsiteY21" fmla="*/ 1558641 h 1685862"/>
                <a:gd name="connsiteX22" fmla="*/ 548640 w 2093204"/>
                <a:gd name="connsiteY22" fmla="*/ 1630202 h 1685862"/>
                <a:gd name="connsiteX23" fmla="*/ 580446 w 2093204"/>
                <a:gd name="connsiteY23" fmla="*/ 1638154 h 1685862"/>
                <a:gd name="connsiteX24" fmla="*/ 612251 w 2093204"/>
                <a:gd name="connsiteY24" fmla="*/ 1654056 h 1685862"/>
                <a:gd name="connsiteX25" fmla="*/ 644056 w 2093204"/>
                <a:gd name="connsiteY25" fmla="*/ 1662008 h 1685862"/>
                <a:gd name="connsiteX26" fmla="*/ 723569 w 2093204"/>
                <a:gd name="connsiteY26" fmla="*/ 1685862 h 1685862"/>
                <a:gd name="connsiteX27" fmla="*/ 842839 w 2093204"/>
                <a:gd name="connsiteY27" fmla="*/ 1654056 h 1685862"/>
                <a:gd name="connsiteX28" fmla="*/ 898498 w 2093204"/>
                <a:gd name="connsiteY28" fmla="*/ 1574543 h 1685862"/>
                <a:gd name="connsiteX29" fmla="*/ 938254 w 2093204"/>
                <a:gd name="connsiteY29" fmla="*/ 1542738 h 1685862"/>
                <a:gd name="connsiteX30" fmla="*/ 978011 w 2093204"/>
                <a:gd name="connsiteY30" fmla="*/ 1487079 h 1685862"/>
                <a:gd name="connsiteX31" fmla="*/ 1017767 w 2093204"/>
                <a:gd name="connsiteY31" fmla="*/ 1431420 h 1685862"/>
                <a:gd name="connsiteX32" fmla="*/ 1033670 w 2093204"/>
                <a:gd name="connsiteY32" fmla="*/ 1399615 h 1685862"/>
                <a:gd name="connsiteX33" fmla="*/ 1049573 w 2093204"/>
                <a:gd name="connsiteY33" fmla="*/ 1375761 h 1685862"/>
                <a:gd name="connsiteX34" fmla="*/ 1097280 w 2093204"/>
                <a:gd name="connsiteY34" fmla="*/ 1296248 h 1685862"/>
                <a:gd name="connsiteX35" fmla="*/ 1113183 w 2093204"/>
                <a:gd name="connsiteY35" fmla="*/ 1272394 h 1685862"/>
                <a:gd name="connsiteX36" fmla="*/ 1168842 w 2093204"/>
                <a:gd name="connsiteY36" fmla="*/ 1224686 h 1685862"/>
                <a:gd name="connsiteX37" fmla="*/ 1232453 w 2093204"/>
                <a:gd name="connsiteY37" fmla="*/ 1200832 h 1685862"/>
                <a:gd name="connsiteX38" fmla="*/ 1311966 w 2093204"/>
                <a:gd name="connsiteY38" fmla="*/ 1184929 h 1685862"/>
                <a:gd name="connsiteX39" fmla="*/ 1335819 w 2093204"/>
                <a:gd name="connsiteY39" fmla="*/ 1176978 h 1685862"/>
                <a:gd name="connsiteX40" fmla="*/ 1399430 w 2093204"/>
                <a:gd name="connsiteY40" fmla="*/ 1161076 h 1685862"/>
                <a:gd name="connsiteX41" fmla="*/ 1486894 w 2093204"/>
                <a:gd name="connsiteY41" fmla="*/ 1081562 h 1685862"/>
                <a:gd name="connsiteX42" fmla="*/ 1526651 w 2093204"/>
                <a:gd name="connsiteY42" fmla="*/ 1057709 h 1685862"/>
                <a:gd name="connsiteX43" fmla="*/ 1550505 w 2093204"/>
                <a:gd name="connsiteY43" fmla="*/ 1033855 h 1685862"/>
                <a:gd name="connsiteX44" fmla="*/ 1566407 w 2093204"/>
                <a:gd name="connsiteY44" fmla="*/ 1010001 h 1685862"/>
                <a:gd name="connsiteX45" fmla="*/ 1590261 w 2093204"/>
                <a:gd name="connsiteY45" fmla="*/ 1002049 h 1685862"/>
                <a:gd name="connsiteX46" fmla="*/ 1653872 w 2093204"/>
                <a:gd name="connsiteY46" fmla="*/ 938439 h 1685862"/>
                <a:gd name="connsiteX47" fmla="*/ 1669774 w 2093204"/>
                <a:gd name="connsiteY47" fmla="*/ 914585 h 1685862"/>
                <a:gd name="connsiteX48" fmla="*/ 1717482 w 2093204"/>
                <a:gd name="connsiteY48" fmla="*/ 866877 h 1685862"/>
                <a:gd name="connsiteX49" fmla="*/ 1757239 w 2093204"/>
                <a:gd name="connsiteY49" fmla="*/ 811218 h 1685862"/>
                <a:gd name="connsiteX50" fmla="*/ 1781093 w 2093204"/>
                <a:gd name="connsiteY50" fmla="*/ 763510 h 1685862"/>
                <a:gd name="connsiteX51" fmla="*/ 1812898 w 2093204"/>
                <a:gd name="connsiteY51" fmla="*/ 699900 h 1685862"/>
                <a:gd name="connsiteX52" fmla="*/ 1820849 w 2093204"/>
                <a:gd name="connsiteY52" fmla="*/ 676046 h 1685862"/>
                <a:gd name="connsiteX53" fmla="*/ 1836752 w 2093204"/>
                <a:gd name="connsiteY53" fmla="*/ 652192 h 1685862"/>
                <a:gd name="connsiteX54" fmla="*/ 1852654 w 2093204"/>
                <a:gd name="connsiteY54" fmla="*/ 572679 h 1685862"/>
                <a:gd name="connsiteX55" fmla="*/ 1868557 w 2093204"/>
                <a:gd name="connsiteY55" fmla="*/ 524971 h 1685862"/>
                <a:gd name="connsiteX56" fmla="*/ 1876508 w 2093204"/>
                <a:gd name="connsiteY56" fmla="*/ 501117 h 1685862"/>
                <a:gd name="connsiteX57" fmla="*/ 1892411 w 2093204"/>
                <a:gd name="connsiteY57" fmla="*/ 469312 h 1685862"/>
                <a:gd name="connsiteX58" fmla="*/ 1900362 w 2093204"/>
                <a:gd name="connsiteY58" fmla="*/ 437507 h 1685862"/>
                <a:gd name="connsiteX59" fmla="*/ 1956021 w 2093204"/>
                <a:gd name="connsiteY59" fmla="*/ 373896 h 1685862"/>
                <a:gd name="connsiteX60" fmla="*/ 1979875 w 2093204"/>
                <a:gd name="connsiteY60" fmla="*/ 342091 h 1685862"/>
                <a:gd name="connsiteX61" fmla="*/ 1995778 w 2093204"/>
                <a:gd name="connsiteY61" fmla="*/ 318237 h 1685862"/>
                <a:gd name="connsiteX62" fmla="*/ 2019632 w 2093204"/>
                <a:gd name="connsiteY62" fmla="*/ 286432 h 1685862"/>
                <a:gd name="connsiteX63" fmla="*/ 2051437 w 2093204"/>
                <a:gd name="connsiteY63" fmla="*/ 222822 h 1685862"/>
                <a:gd name="connsiteX64" fmla="*/ 2075291 w 2093204"/>
                <a:gd name="connsiteY64" fmla="*/ 167162 h 1685862"/>
                <a:gd name="connsiteX65" fmla="*/ 2091193 w 2093204"/>
                <a:gd name="connsiteY65" fmla="*/ 111503 h 1685862"/>
                <a:gd name="connsiteX66" fmla="*/ 2059388 w 2093204"/>
                <a:gd name="connsiteY66" fmla="*/ 185 h 1685862"/>
                <a:gd name="connsiteX67" fmla="*/ 2035534 w 2093204"/>
                <a:gd name="connsiteY67" fmla="*/ 8136 h 1685862"/>
                <a:gd name="connsiteX68" fmla="*/ 1987826 w 2093204"/>
                <a:gd name="connsiteY68" fmla="*/ 31990 h 1685862"/>
                <a:gd name="connsiteX69" fmla="*/ 1963973 w 2093204"/>
                <a:gd name="connsiteY69" fmla="*/ 47893 h 1685862"/>
                <a:gd name="connsiteX70" fmla="*/ 1924216 w 2093204"/>
                <a:gd name="connsiteY70" fmla="*/ 55844 h 1685862"/>
                <a:gd name="connsiteX71" fmla="*/ 1876508 w 2093204"/>
                <a:gd name="connsiteY71" fmla="*/ 87649 h 1685862"/>
                <a:gd name="connsiteX72" fmla="*/ 1852654 w 2093204"/>
                <a:gd name="connsiteY72" fmla="*/ 111503 h 1685862"/>
                <a:gd name="connsiteX73" fmla="*/ 1765190 w 2093204"/>
                <a:gd name="connsiteY73" fmla="*/ 167162 h 1685862"/>
                <a:gd name="connsiteX74" fmla="*/ 1741336 w 2093204"/>
                <a:gd name="connsiteY74" fmla="*/ 175114 h 1685862"/>
                <a:gd name="connsiteX75" fmla="*/ 1717482 w 2093204"/>
                <a:gd name="connsiteY75" fmla="*/ 191016 h 1685862"/>
                <a:gd name="connsiteX76" fmla="*/ 1693628 w 2093204"/>
                <a:gd name="connsiteY76" fmla="*/ 198968 h 1685862"/>
                <a:gd name="connsiteX77" fmla="*/ 1661823 w 2093204"/>
                <a:gd name="connsiteY77" fmla="*/ 214870 h 1685862"/>
                <a:gd name="connsiteX78" fmla="*/ 1622066 w 2093204"/>
                <a:gd name="connsiteY78" fmla="*/ 222822 h 1685862"/>
                <a:gd name="connsiteX79" fmla="*/ 1598213 w 2093204"/>
                <a:gd name="connsiteY79" fmla="*/ 230773 h 1685862"/>
                <a:gd name="connsiteX80" fmla="*/ 1566407 w 2093204"/>
                <a:gd name="connsiteY80" fmla="*/ 262578 h 1685862"/>
                <a:gd name="connsiteX81" fmla="*/ 1518699 w 2093204"/>
                <a:gd name="connsiteY81" fmla="*/ 286432 h 1685862"/>
                <a:gd name="connsiteX82" fmla="*/ 1486894 w 2093204"/>
                <a:gd name="connsiteY82" fmla="*/ 302335 h 1685862"/>
                <a:gd name="connsiteX83" fmla="*/ 1439186 w 2093204"/>
                <a:gd name="connsiteY83" fmla="*/ 318237 h 1685862"/>
                <a:gd name="connsiteX84" fmla="*/ 1415333 w 2093204"/>
                <a:gd name="connsiteY84" fmla="*/ 326189 h 1685862"/>
                <a:gd name="connsiteX85" fmla="*/ 1391479 w 2093204"/>
                <a:gd name="connsiteY85" fmla="*/ 342091 h 1685862"/>
                <a:gd name="connsiteX86" fmla="*/ 1319917 w 2093204"/>
                <a:gd name="connsiteY86" fmla="*/ 365945 h 1685862"/>
                <a:gd name="connsiteX87" fmla="*/ 1256306 w 2093204"/>
                <a:gd name="connsiteY87" fmla="*/ 389799 h 1685862"/>
                <a:gd name="connsiteX88" fmla="*/ 1224501 w 2093204"/>
                <a:gd name="connsiteY88" fmla="*/ 405702 h 1685862"/>
                <a:gd name="connsiteX89" fmla="*/ 1200647 w 2093204"/>
                <a:gd name="connsiteY89" fmla="*/ 413653 h 1685862"/>
                <a:gd name="connsiteX90" fmla="*/ 1144988 w 2093204"/>
                <a:gd name="connsiteY90" fmla="*/ 445458 h 1685862"/>
                <a:gd name="connsiteX91" fmla="*/ 1073426 w 2093204"/>
                <a:gd name="connsiteY91" fmla="*/ 485215 h 1685862"/>
                <a:gd name="connsiteX92" fmla="*/ 993913 w 2093204"/>
                <a:gd name="connsiteY92" fmla="*/ 509069 h 1685862"/>
                <a:gd name="connsiteX93" fmla="*/ 938254 w 2093204"/>
                <a:gd name="connsiteY93" fmla="*/ 517020 h 1685862"/>
                <a:gd name="connsiteX94" fmla="*/ 866693 w 2093204"/>
                <a:gd name="connsiteY94" fmla="*/ 540874 h 1685862"/>
                <a:gd name="connsiteX95" fmla="*/ 842839 w 2093204"/>
                <a:gd name="connsiteY95" fmla="*/ 548825 h 1685862"/>
                <a:gd name="connsiteX96" fmla="*/ 787179 w 2093204"/>
                <a:gd name="connsiteY96" fmla="*/ 572679 h 1685862"/>
                <a:gd name="connsiteX97" fmla="*/ 755374 w 2093204"/>
                <a:gd name="connsiteY97" fmla="*/ 596533 h 1685862"/>
                <a:gd name="connsiteX98" fmla="*/ 715618 w 2093204"/>
                <a:gd name="connsiteY98" fmla="*/ 612436 h 1685862"/>
                <a:gd name="connsiteX99" fmla="*/ 659959 w 2093204"/>
                <a:gd name="connsiteY99" fmla="*/ 628338 h 1685862"/>
                <a:gd name="connsiteX100" fmla="*/ 620202 w 2093204"/>
                <a:gd name="connsiteY100" fmla="*/ 636289 h 1685862"/>
                <a:gd name="connsiteX101" fmla="*/ 508884 w 2093204"/>
                <a:gd name="connsiteY101" fmla="*/ 660143 h 1685862"/>
                <a:gd name="connsiteX102" fmla="*/ 469127 w 2093204"/>
                <a:gd name="connsiteY102" fmla="*/ 636289 h 16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93204" h="1685862">
                  <a:moveTo>
                    <a:pt x="556592" y="660143"/>
                  </a:moveTo>
                  <a:cubicBezTo>
                    <a:pt x="511534" y="630988"/>
                    <a:pt x="469000" y="597504"/>
                    <a:pt x="421419" y="572679"/>
                  </a:cubicBezTo>
                  <a:cubicBezTo>
                    <a:pt x="407126" y="565222"/>
                    <a:pt x="389834" y="564728"/>
                    <a:pt x="373712" y="564728"/>
                  </a:cubicBezTo>
                  <a:cubicBezTo>
                    <a:pt x="320637" y="564728"/>
                    <a:pt x="267695" y="570029"/>
                    <a:pt x="214686" y="572679"/>
                  </a:cubicBezTo>
                  <a:cubicBezTo>
                    <a:pt x="134703" y="599341"/>
                    <a:pt x="197591" y="574544"/>
                    <a:pt x="127221" y="612436"/>
                  </a:cubicBezTo>
                  <a:cubicBezTo>
                    <a:pt x="106348" y="623675"/>
                    <a:pt x="63611" y="644241"/>
                    <a:pt x="63611" y="644241"/>
                  </a:cubicBezTo>
                  <a:cubicBezTo>
                    <a:pt x="18033" y="712606"/>
                    <a:pt x="78723" y="632151"/>
                    <a:pt x="23854" y="676046"/>
                  </a:cubicBezTo>
                  <a:cubicBezTo>
                    <a:pt x="9843" y="687255"/>
                    <a:pt x="5238" y="708042"/>
                    <a:pt x="0" y="723754"/>
                  </a:cubicBezTo>
                  <a:cubicBezTo>
                    <a:pt x="2280" y="746551"/>
                    <a:pt x="1576" y="798468"/>
                    <a:pt x="15903" y="827121"/>
                  </a:cubicBezTo>
                  <a:cubicBezTo>
                    <a:pt x="20177" y="835668"/>
                    <a:pt x="25457" y="843832"/>
                    <a:pt x="31806" y="850975"/>
                  </a:cubicBezTo>
                  <a:cubicBezTo>
                    <a:pt x="46747" y="867784"/>
                    <a:pt x="79513" y="898682"/>
                    <a:pt x="79513" y="898682"/>
                  </a:cubicBezTo>
                  <a:cubicBezTo>
                    <a:pt x="199453" y="886688"/>
                    <a:pt x="171100" y="885653"/>
                    <a:pt x="333955" y="898682"/>
                  </a:cubicBezTo>
                  <a:cubicBezTo>
                    <a:pt x="365503" y="901206"/>
                    <a:pt x="374636" y="928146"/>
                    <a:pt x="405517" y="938439"/>
                  </a:cubicBezTo>
                  <a:lnTo>
                    <a:pt x="429371" y="946390"/>
                  </a:lnTo>
                  <a:cubicBezTo>
                    <a:pt x="484500" y="987737"/>
                    <a:pt x="440503" y="950101"/>
                    <a:pt x="485030" y="1002049"/>
                  </a:cubicBezTo>
                  <a:cubicBezTo>
                    <a:pt x="506134" y="1026671"/>
                    <a:pt x="510726" y="1021637"/>
                    <a:pt x="524786" y="1049757"/>
                  </a:cubicBezTo>
                  <a:cubicBezTo>
                    <a:pt x="528534" y="1057254"/>
                    <a:pt x="530533" y="1065525"/>
                    <a:pt x="532738" y="1073611"/>
                  </a:cubicBezTo>
                  <a:cubicBezTo>
                    <a:pt x="538489" y="1094697"/>
                    <a:pt x="548640" y="1137222"/>
                    <a:pt x="548640" y="1137222"/>
                  </a:cubicBezTo>
                  <a:cubicBezTo>
                    <a:pt x="544676" y="1208570"/>
                    <a:pt x="544302" y="1274574"/>
                    <a:pt x="532738" y="1343956"/>
                  </a:cubicBezTo>
                  <a:cubicBezTo>
                    <a:pt x="527064" y="1378000"/>
                    <a:pt x="524935" y="1369913"/>
                    <a:pt x="516835" y="1399615"/>
                  </a:cubicBezTo>
                  <a:cubicBezTo>
                    <a:pt x="511085" y="1420701"/>
                    <a:pt x="500933" y="1463225"/>
                    <a:pt x="500933" y="1463225"/>
                  </a:cubicBezTo>
                  <a:cubicBezTo>
                    <a:pt x="503583" y="1495030"/>
                    <a:pt x="503637" y="1527160"/>
                    <a:pt x="508884" y="1558641"/>
                  </a:cubicBezTo>
                  <a:cubicBezTo>
                    <a:pt x="513387" y="1585660"/>
                    <a:pt x="522964" y="1615531"/>
                    <a:pt x="548640" y="1630202"/>
                  </a:cubicBezTo>
                  <a:cubicBezTo>
                    <a:pt x="558129" y="1635624"/>
                    <a:pt x="570213" y="1634317"/>
                    <a:pt x="580446" y="1638154"/>
                  </a:cubicBezTo>
                  <a:cubicBezTo>
                    <a:pt x="591544" y="1642316"/>
                    <a:pt x="601153" y="1649894"/>
                    <a:pt x="612251" y="1654056"/>
                  </a:cubicBezTo>
                  <a:cubicBezTo>
                    <a:pt x="622483" y="1657893"/>
                    <a:pt x="633589" y="1658868"/>
                    <a:pt x="644056" y="1662008"/>
                  </a:cubicBezTo>
                  <a:cubicBezTo>
                    <a:pt x="740848" y="1691046"/>
                    <a:pt x="650262" y="1667533"/>
                    <a:pt x="723569" y="1685862"/>
                  </a:cubicBezTo>
                  <a:cubicBezTo>
                    <a:pt x="773894" y="1680270"/>
                    <a:pt x="802487" y="1685441"/>
                    <a:pt x="842839" y="1654056"/>
                  </a:cubicBezTo>
                  <a:cubicBezTo>
                    <a:pt x="862604" y="1638683"/>
                    <a:pt x="881343" y="1588267"/>
                    <a:pt x="898498" y="1574543"/>
                  </a:cubicBezTo>
                  <a:cubicBezTo>
                    <a:pt x="911750" y="1563941"/>
                    <a:pt x="926254" y="1554738"/>
                    <a:pt x="938254" y="1542738"/>
                  </a:cubicBezTo>
                  <a:cubicBezTo>
                    <a:pt x="951246" y="1529746"/>
                    <a:pt x="966724" y="1502880"/>
                    <a:pt x="978011" y="1487079"/>
                  </a:cubicBezTo>
                  <a:cubicBezTo>
                    <a:pt x="990208" y="1470004"/>
                    <a:pt x="1007055" y="1450166"/>
                    <a:pt x="1017767" y="1431420"/>
                  </a:cubicBezTo>
                  <a:cubicBezTo>
                    <a:pt x="1023648" y="1421129"/>
                    <a:pt x="1027789" y="1409906"/>
                    <a:pt x="1033670" y="1399615"/>
                  </a:cubicBezTo>
                  <a:cubicBezTo>
                    <a:pt x="1038411" y="1391318"/>
                    <a:pt x="1044832" y="1384058"/>
                    <a:pt x="1049573" y="1375761"/>
                  </a:cubicBezTo>
                  <a:cubicBezTo>
                    <a:pt x="1098474" y="1290183"/>
                    <a:pt x="1019472" y="1412961"/>
                    <a:pt x="1097280" y="1296248"/>
                  </a:cubicBezTo>
                  <a:cubicBezTo>
                    <a:pt x="1102581" y="1288297"/>
                    <a:pt x="1106426" y="1279151"/>
                    <a:pt x="1113183" y="1272394"/>
                  </a:cubicBezTo>
                  <a:cubicBezTo>
                    <a:pt x="1131261" y="1254316"/>
                    <a:pt x="1145892" y="1237436"/>
                    <a:pt x="1168842" y="1224686"/>
                  </a:cubicBezTo>
                  <a:cubicBezTo>
                    <a:pt x="1172972" y="1222392"/>
                    <a:pt x="1220549" y="1203477"/>
                    <a:pt x="1232453" y="1200832"/>
                  </a:cubicBezTo>
                  <a:cubicBezTo>
                    <a:pt x="1302748" y="1185211"/>
                    <a:pt x="1256515" y="1200772"/>
                    <a:pt x="1311966" y="1184929"/>
                  </a:cubicBezTo>
                  <a:cubicBezTo>
                    <a:pt x="1320025" y="1182626"/>
                    <a:pt x="1327733" y="1179183"/>
                    <a:pt x="1335819" y="1176978"/>
                  </a:cubicBezTo>
                  <a:cubicBezTo>
                    <a:pt x="1356905" y="1171227"/>
                    <a:pt x="1399430" y="1161076"/>
                    <a:pt x="1399430" y="1161076"/>
                  </a:cubicBezTo>
                  <a:cubicBezTo>
                    <a:pt x="1438323" y="1122183"/>
                    <a:pt x="1447300" y="1107958"/>
                    <a:pt x="1486894" y="1081562"/>
                  </a:cubicBezTo>
                  <a:cubicBezTo>
                    <a:pt x="1499753" y="1072989"/>
                    <a:pt x="1514287" y="1066982"/>
                    <a:pt x="1526651" y="1057709"/>
                  </a:cubicBezTo>
                  <a:cubicBezTo>
                    <a:pt x="1535647" y="1050962"/>
                    <a:pt x="1543306" y="1042494"/>
                    <a:pt x="1550505" y="1033855"/>
                  </a:cubicBezTo>
                  <a:cubicBezTo>
                    <a:pt x="1556623" y="1026514"/>
                    <a:pt x="1558945" y="1015971"/>
                    <a:pt x="1566407" y="1010001"/>
                  </a:cubicBezTo>
                  <a:cubicBezTo>
                    <a:pt x="1572952" y="1004765"/>
                    <a:pt x="1582310" y="1004700"/>
                    <a:pt x="1590261" y="1002049"/>
                  </a:cubicBezTo>
                  <a:cubicBezTo>
                    <a:pt x="1611465" y="980846"/>
                    <a:pt x="1637239" y="963389"/>
                    <a:pt x="1653872" y="938439"/>
                  </a:cubicBezTo>
                  <a:cubicBezTo>
                    <a:pt x="1659173" y="930488"/>
                    <a:pt x="1663425" y="921727"/>
                    <a:pt x="1669774" y="914585"/>
                  </a:cubicBezTo>
                  <a:cubicBezTo>
                    <a:pt x="1684715" y="897776"/>
                    <a:pt x="1707424" y="886992"/>
                    <a:pt x="1717482" y="866877"/>
                  </a:cubicBezTo>
                  <a:cubicBezTo>
                    <a:pt x="1738414" y="825014"/>
                    <a:pt x="1725004" y="843453"/>
                    <a:pt x="1757239" y="811218"/>
                  </a:cubicBezTo>
                  <a:cubicBezTo>
                    <a:pt x="1773362" y="762848"/>
                    <a:pt x="1754669" y="811953"/>
                    <a:pt x="1781093" y="763510"/>
                  </a:cubicBezTo>
                  <a:cubicBezTo>
                    <a:pt x="1792445" y="742699"/>
                    <a:pt x="1802296" y="721103"/>
                    <a:pt x="1812898" y="699900"/>
                  </a:cubicBezTo>
                  <a:cubicBezTo>
                    <a:pt x="1816646" y="692403"/>
                    <a:pt x="1817101" y="683543"/>
                    <a:pt x="1820849" y="676046"/>
                  </a:cubicBezTo>
                  <a:cubicBezTo>
                    <a:pt x="1825123" y="667499"/>
                    <a:pt x="1831451" y="660143"/>
                    <a:pt x="1836752" y="652192"/>
                  </a:cubicBezTo>
                  <a:cubicBezTo>
                    <a:pt x="1842053" y="625688"/>
                    <a:pt x="1844106" y="598321"/>
                    <a:pt x="1852654" y="572679"/>
                  </a:cubicBezTo>
                  <a:lnTo>
                    <a:pt x="1868557" y="524971"/>
                  </a:lnTo>
                  <a:cubicBezTo>
                    <a:pt x="1871207" y="517020"/>
                    <a:pt x="1872760" y="508614"/>
                    <a:pt x="1876508" y="501117"/>
                  </a:cubicBezTo>
                  <a:lnTo>
                    <a:pt x="1892411" y="469312"/>
                  </a:lnTo>
                  <a:cubicBezTo>
                    <a:pt x="1895061" y="458710"/>
                    <a:pt x="1895055" y="447060"/>
                    <a:pt x="1900362" y="437507"/>
                  </a:cubicBezTo>
                  <a:cubicBezTo>
                    <a:pt x="1919711" y="402677"/>
                    <a:pt x="1933074" y="400667"/>
                    <a:pt x="1956021" y="373896"/>
                  </a:cubicBezTo>
                  <a:cubicBezTo>
                    <a:pt x="1964645" y="363834"/>
                    <a:pt x="1972172" y="352875"/>
                    <a:pt x="1979875" y="342091"/>
                  </a:cubicBezTo>
                  <a:cubicBezTo>
                    <a:pt x="1985430" y="334315"/>
                    <a:pt x="1990223" y="326013"/>
                    <a:pt x="1995778" y="318237"/>
                  </a:cubicBezTo>
                  <a:cubicBezTo>
                    <a:pt x="2003481" y="307453"/>
                    <a:pt x="2013196" y="298016"/>
                    <a:pt x="2019632" y="286432"/>
                  </a:cubicBezTo>
                  <a:cubicBezTo>
                    <a:pt x="2084467" y="169728"/>
                    <a:pt x="1997230" y="304131"/>
                    <a:pt x="2051437" y="222822"/>
                  </a:cubicBezTo>
                  <a:cubicBezTo>
                    <a:pt x="2067984" y="156629"/>
                    <a:pt x="2047836" y="222071"/>
                    <a:pt x="2075291" y="167162"/>
                  </a:cubicBezTo>
                  <a:cubicBezTo>
                    <a:pt x="2080995" y="155754"/>
                    <a:pt x="2088645" y="121694"/>
                    <a:pt x="2091193" y="111503"/>
                  </a:cubicBezTo>
                  <a:cubicBezTo>
                    <a:pt x="2089562" y="91925"/>
                    <a:pt x="2107667" y="8232"/>
                    <a:pt x="2059388" y="185"/>
                  </a:cubicBezTo>
                  <a:cubicBezTo>
                    <a:pt x="2051121" y="-1193"/>
                    <a:pt x="2043485" y="5486"/>
                    <a:pt x="2035534" y="8136"/>
                  </a:cubicBezTo>
                  <a:cubicBezTo>
                    <a:pt x="1967167" y="53715"/>
                    <a:pt x="2053670" y="-933"/>
                    <a:pt x="1987826" y="31990"/>
                  </a:cubicBezTo>
                  <a:cubicBezTo>
                    <a:pt x="1979279" y="36264"/>
                    <a:pt x="1972921" y="44538"/>
                    <a:pt x="1963973" y="47893"/>
                  </a:cubicBezTo>
                  <a:cubicBezTo>
                    <a:pt x="1951319" y="52638"/>
                    <a:pt x="1937468" y="53194"/>
                    <a:pt x="1924216" y="55844"/>
                  </a:cubicBezTo>
                  <a:cubicBezTo>
                    <a:pt x="1908313" y="66446"/>
                    <a:pt x="1890023" y="74134"/>
                    <a:pt x="1876508" y="87649"/>
                  </a:cubicBezTo>
                  <a:cubicBezTo>
                    <a:pt x="1868557" y="95600"/>
                    <a:pt x="1861530" y="104599"/>
                    <a:pt x="1852654" y="111503"/>
                  </a:cubicBezTo>
                  <a:cubicBezTo>
                    <a:pt x="1841305" y="120330"/>
                    <a:pt x="1781539" y="158988"/>
                    <a:pt x="1765190" y="167162"/>
                  </a:cubicBezTo>
                  <a:cubicBezTo>
                    <a:pt x="1757693" y="170910"/>
                    <a:pt x="1748833" y="171366"/>
                    <a:pt x="1741336" y="175114"/>
                  </a:cubicBezTo>
                  <a:cubicBezTo>
                    <a:pt x="1732789" y="179388"/>
                    <a:pt x="1726029" y="186742"/>
                    <a:pt x="1717482" y="191016"/>
                  </a:cubicBezTo>
                  <a:cubicBezTo>
                    <a:pt x="1709985" y="194764"/>
                    <a:pt x="1701332" y="195666"/>
                    <a:pt x="1693628" y="198968"/>
                  </a:cubicBezTo>
                  <a:cubicBezTo>
                    <a:pt x="1682733" y="203637"/>
                    <a:pt x="1673068" y="211122"/>
                    <a:pt x="1661823" y="214870"/>
                  </a:cubicBezTo>
                  <a:cubicBezTo>
                    <a:pt x="1649002" y="219144"/>
                    <a:pt x="1635177" y="219544"/>
                    <a:pt x="1622066" y="222822"/>
                  </a:cubicBezTo>
                  <a:cubicBezTo>
                    <a:pt x="1613935" y="224855"/>
                    <a:pt x="1606164" y="228123"/>
                    <a:pt x="1598213" y="230773"/>
                  </a:cubicBezTo>
                  <a:cubicBezTo>
                    <a:pt x="1587611" y="241375"/>
                    <a:pt x="1577791" y="252821"/>
                    <a:pt x="1566407" y="262578"/>
                  </a:cubicBezTo>
                  <a:cubicBezTo>
                    <a:pt x="1540936" y="284410"/>
                    <a:pt x="1546921" y="274337"/>
                    <a:pt x="1518699" y="286432"/>
                  </a:cubicBezTo>
                  <a:cubicBezTo>
                    <a:pt x="1507804" y="291101"/>
                    <a:pt x="1497899" y="297933"/>
                    <a:pt x="1486894" y="302335"/>
                  </a:cubicBezTo>
                  <a:cubicBezTo>
                    <a:pt x="1471330" y="308561"/>
                    <a:pt x="1455089" y="312936"/>
                    <a:pt x="1439186" y="318237"/>
                  </a:cubicBezTo>
                  <a:cubicBezTo>
                    <a:pt x="1431235" y="320887"/>
                    <a:pt x="1422307" y="321540"/>
                    <a:pt x="1415333" y="326189"/>
                  </a:cubicBezTo>
                  <a:cubicBezTo>
                    <a:pt x="1407382" y="331490"/>
                    <a:pt x="1400026" y="337817"/>
                    <a:pt x="1391479" y="342091"/>
                  </a:cubicBezTo>
                  <a:cubicBezTo>
                    <a:pt x="1361534" y="357063"/>
                    <a:pt x="1350288" y="358352"/>
                    <a:pt x="1319917" y="365945"/>
                  </a:cubicBezTo>
                  <a:cubicBezTo>
                    <a:pt x="1231369" y="410220"/>
                    <a:pt x="1342915" y="357321"/>
                    <a:pt x="1256306" y="389799"/>
                  </a:cubicBezTo>
                  <a:cubicBezTo>
                    <a:pt x="1245208" y="393961"/>
                    <a:pt x="1235396" y="401033"/>
                    <a:pt x="1224501" y="405702"/>
                  </a:cubicBezTo>
                  <a:cubicBezTo>
                    <a:pt x="1216797" y="409004"/>
                    <a:pt x="1208598" y="411003"/>
                    <a:pt x="1200647" y="413653"/>
                  </a:cubicBezTo>
                  <a:cubicBezTo>
                    <a:pt x="1142530" y="452398"/>
                    <a:pt x="1215605" y="405105"/>
                    <a:pt x="1144988" y="445458"/>
                  </a:cubicBezTo>
                  <a:cubicBezTo>
                    <a:pt x="1098835" y="471831"/>
                    <a:pt x="1143645" y="455957"/>
                    <a:pt x="1073426" y="485215"/>
                  </a:cubicBezTo>
                  <a:cubicBezTo>
                    <a:pt x="1057370" y="491905"/>
                    <a:pt x="1014587" y="505310"/>
                    <a:pt x="993913" y="509069"/>
                  </a:cubicBezTo>
                  <a:cubicBezTo>
                    <a:pt x="975474" y="512422"/>
                    <a:pt x="956807" y="514370"/>
                    <a:pt x="938254" y="517020"/>
                  </a:cubicBezTo>
                  <a:lnTo>
                    <a:pt x="866693" y="540874"/>
                  </a:lnTo>
                  <a:cubicBezTo>
                    <a:pt x="858742" y="543525"/>
                    <a:pt x="850336" y="545077"/>
                    <a:pt x="842839" y="548825"/>
                  </a:cubicBezTo>
                  <a:cubicBezTo>
                    <a:pt x="803536" y="568476"/>
                    <a:pt x="822278" y="560980"/>
                    <a:pt x="787179" y="572679"/>
                  </a:cubicBezTo>
                  <a:cubicBezTo>
                    <a:pt x="776577" y="580630"/>
                    <a:pt x="766958" y="590097"/>
                    <a:pt x="755374" y="596533"/>
                  </a:cubicBezTo>
                  <a:cubicBezTo>
                    <a:pt x="742897" y="603465"/>
                    <a:pt x="728982" y="607424"/>
                    <a:pt x="715618" y="612436"/>
                  </a:cubicBezTo>
                  <a:cubicBezTo>
                    <a:pt x="696302" y="619680"/>
                    <a:pt x="680461" y="623782"/>
                    <a:pt x="659959" y="628338"/>
                  </a:cubicBezTo>
                  <a:cubicBezTo>
                    <a:pt x="646766" y="631270"/>
                    <a:pt x="633371" y="633250"/>
                    <a:pt x="620202" y="636289"/>
                  </a:cubicBezTo>
                  <a:cubicBezTo>
                    <a:pt x="517170" y="660066"/>
                    <a:pt x="595693" y="645675"/>
                    <a:pt x="508884" y="660143"/>
                  </a:cubicBezTo>
                  <a:cubicBezTo>
                    <a:pt x="480099" y="640954"/>
                    <a:pt x="493577" y="648515"/>
                    <a:pt x="469127" y="6362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813285" y="2679590"/>
              <a:ext cx="886913" cy="808382"/>
            </a:xfrm>
            <a:custGeom>
              <a:avLst/>
              <a:gdLst>
                <a:gd name="connsiteX0" fmla="*/ 556592 w 2093204"/>
                <a:gd name="connsiteY0" fmla="*/ 660143 h 1685862"/>
                <a:gd name="connsiteX1" fmla="*/ 421419 w 2093204"/>
                <a:gd name="connsiteY1" fmla="*/ 572679 h 1685862"/>
                <a:gd name="connsiteX2" fmla="*/ 373712 w 2093204"/>
                <a:gd name="connsiteY2" fmla="*/ 564728 h 1685862"/>
                <a:gd name="connsiteX3" fmla="*/ 214686 w 2093204"/>
                <a:gd name="connsiteY3" fmla="*/ 572679 h 1685862"/>
                <a:gd name="connsiteX4" fmla="*/ 127221 w 2093204"/>
                <a:gd name="connsiteY4" fmla="*/ 612436 h 1685862"/>
                <a:gd name="connsiteX5" fmla="*/ 63611 w 2093204"/>
                <a:gd name="connsiteY5" fmla="*/ 644241 h 1685862"/>
                <a:gd name="connsiteX6" fmla="*/ 23854 w 2093204"/>
                <a:gd name="connsiteY6" fmla="*/ 676046 h 1685862"/>
                <a:gd name="connsiteX7" fmla="*/ 0 w 2093204"/>
                <a:gd name="connsiteY7" fmla="*/ 723754 h 1685862"/>
                <a:gd name="connsiteX8" fmla="*/ 15903 w 2093204"/>
                <a:gd name="connsiteY8" fmla="*/ 827121 h 1685862"/>
                <a:gd name="connsiteX9" fmla="*/ 31806 w 2093204"/>
                <a:gd name="connsiteY9" fmla="*/ 850975 h 1685862"/>
                <a:gd name="connsiteX10" fmla="*/ 79513 w 2093204"/>
                <a:gd name="connsiteY10" fmla="*/ 898682 h 1685862"/>
                <a:gd name="connsiteX11" fmla="*/ 333955 w 2093204"/>
                <a:gd name="connsiteY11" fmla="*/ 898682 h 1685862"/>
                <a:gd name="connsiteX12" fmla="*/ 405517 w 2093204"/>
                <a:gd name="connsiteY12" fmla="*/ 938439 h 1685862"/>
                <a:gd name="connsiteX13" fmla="*/ 429371 w 2093204"/>
                <a:gd name="connsiteY13" fmla="*/ 946390 h 1685862"/>
                <a:gd name="connsiteX14" fmla="*/ 485030 w 2093204"/>
                <a:gd name="connsiteY14" fmla="*/ 1002049 h 1685862"/>
                <a:gd name="connsiteX15" fmla="*/ 524786 w 2093204"/>
                <a:gd name="connsiteY15" fmla="*/ 1049757 h 1685862"/>
                <a:gd name="connsiteX16" fmla="*/ 532738 w 2093204"/>
                <a:gd name="connsiteY16" fmla="*/ 1073611 h 1685862"/>
                <a:gd name="connsiteX17" fmla="*/ 548640 w 2093204"/>
                <a:gd name="connsiteY17" fmla="*/ 1137222 h 1685862"/>
                <a:gd name="connsiteX18" fmla="*/ 532738 w 2093204"/>
                <a:gd name="connsiteY18" fmla="*/ 1343956 h 1685862"/>
                <a:gd name="connsiteX19" fmla="*/ 516835 w 2093204"/>
                <a:gd name="connsiteY19" fmla="*/ 1399615 h 1685862"/>
                <a:gd name="connsiteX20" fmla="*/ 500933 w 2093204"/>
                <a:gd name="connsiteY20" fmla="*/ 1463225 h 1685862"/>
                <a:gd name="connsiteX21" fmla="*/ 508884 w 2093204"/>
                <a:gd name="connsiteY21" fmla="*/ 1558641 h 1685862"/>
                <a:gd name="connsiteX22" fmla="*/ 548640 w 2093204"/>
                <a:gd name="connsiteY22" fmla="*/ 1630202 h 1685862"/>
                <a:gd name="connsiteX23" fmla="*/ 580446 w 2093204"/>
                <a:gd name="connsiteY23" fmla="*/ 1638154 h 1685862"/>
                <a:gd name="connsiteX24" fmla="*/ 612251 w 2093204"/>
                <a:gd name="connsiteY24" fmla="*/ 1654056 h 1685862"/>
                <a:gd name="connsiteX25" fmla="*/ 644056 w 2093204"/>
                <a:gd name="connsiteY25" fmla="*/ 1662008 h 1685862"/>
                <a:gd name="connsiteX26" fmla="*/ 723569 w 2093204"/>
                <a:gd name="connsiteY26" fmla="*/ 1685862 h 1685862"/>
                <a:gd name="connsiteX27" fmla="*/ 842839 w 2093204"/>
                <a:gd name="connsiteY27" fmla="*/ 1654056 h 1685862"/>
                <a:gd name="connsiteX28" fmla="*/ 898498 w 2093204"/>
                <a:gd name="connsiteY28" fmla="*/ 1574543 h 1685862"/>
                <a:gd name="connsiteX29" fmla="*/ 938254 w 2093204"/>
                <a:gd name="connsiteY29" fmla="*/ 1542738 h 1685862"/>
                <a:gd name="connsiteX30" fmla="*/ 978011 w 2093204"/>
                <a:gd name="connsiteY30" fmla="*/ 1487079 h 1685862"/>
                <a:gd name="connsiteX31" fmla="*/ 1017767 w 2093204"/>
                <a:gd name="connsiteY31" fmla="*/ 1431420 h 1685862"/>
                <a:gd name="connsiteX32" fmla="*/ 1033670 w 2093204"/>
                <a:gd name="connsiteY32" fmla="*/ 1399615 h 1685862"/>
                <a:gd name="connsiteX33" fmla="*/ 1049573 w 2093204"/>
                <a:gd name="connsiteY33" fmla="*/ 1375761 h 1685862"/>
                <a:gd name="connsiteX34" fmla="*/ 1097280 w 2093204"/>
                <a:gd name="connsiteY34" fmla="*/ 1296248 h 1685862"/>
                <a:gd name="connsiteX35" fmla="*/ 1113183 w 2093204"/>
                <a:gd name="connsiteY35" fmla="*/ 1272394 h 1685862"/>
                <a:gd name="connsiteX36" fmla="*/ 1168842 w 2093204"/>
                <a:gd name="connsiteY36" fmla="*/ 1224686 h 1685862"/>
                <a:gd name="connsiteX37" fmla="*/ 1232453 w 2093204"/>
                <a:gd name="connsiteY37" fmla="*/ 1200832 h 1685862"/>
                <a:gd name="connsiteX38" fmla="*/ 1311966 w 2093204"/>
                <a:gd name="connsiteY38" fmla="*/ 1184929 h 1685862"/>
                <a:gd name="connsiteX39" fmla="*/ 1335819 w 2093204"/>
                <a:gd name="connsiteY39" fmla="*/ 1176978 h 1685862"/>
                <a:gd name="connsiteX40" fmla="*/ 1399430 w 2093204"/>
                <a:gd name="connsiteY40" fmla="*/ 1161076 h 1685862"/>
                <a:gd name="connsiteX41" fmla="*/ 1486894 w 2093204"/>
                <a:gd name="connsiteY41" fmla="*/ 1081562 h 1685862"/>
                <a:gd name="connsiteX42" fmla="*/ 1526651 w 2093204"/>
                <a:gd name="connsiteY42" fmla="*/ 1057709 h 1685862"/>
                <a:gd name="connsiteX43" fmla="*/ 1550505 w 2093204"/>
                <a:gd name="connsiteY43" fmla="*/ 1033855 h 1685862"/>
                <a:gd name="connsiteX44" fmla="*/ 1566407 w 2093204"/>
                <a:gd name="connsiteY44" fmla="*/ 1010001 h 1685862"/>
                <a:gd name="connsiteX45" fmla="*/ 1590261 w 2093204"/>
                <a:gd name="connsiteY45" fmla="*/ 1002049 h 1685862"/>
                <a:gd name="connsiteX46" fmla="*/ 1653872 w 2093204"/>
                <a:gd name="connsiteY46" fmla="*/ 938439 h 1685862"/>
                <a:gd name="connsiteX47" fmla="*/ 1669774 w 2093204"/>
                <a:gd name="connsiteY47" fmla="*/ 914585 h 1685862"/>
                <a:gd name="connsiteX48" fmla="*/ 1717482 w 2093204"/>
                <a:gd name="connsiteY48" fmla="*/ 866877 h 1685862"/>
                <a:gd name="connsiteX49" fmla="*/ 1757239 w 2093204"/>
                <a:gd name="connsiteY49" fmla="*/ 811218 h 1685862"/>
                <a:gd name="connsiteX50" fmla="*/ 1781093 w 2093204"/>
                <a:gd name="connsiteY50" fmla="*/ 763510 h 1685862"/>
                <a:gd name="connsiteX51" fmla="*/ 1812898 w 2093204"/>
                <a:gd name="connsiteY51" fmla="*/ 699900 h 1685862"/>
                <a:gd name="connsiteX52" fmla="*/ 1820849 w 2093204"/>
                <a:gd name="connsiteY52" fmla="*/ 676046 h 1685862"/>
                <a:gd name="connsiteX53" fmla="*/ 1836752 w 2093204"/>
                <a:gd name="connsiteY53" fmla="*/ 652192 h 1685862"/>
                <a:gd name="connsiteX54" fmla="*/ 1852654 w 2093204"/>
                <a:gd name="connsiteY54" fmla="*/ 572679 h 1685862"/>
                <a:gd name="connsiteX55" fmla="*/ 1868557 w 2093204"/>
                <a:gd name="connsiteY55" fmla="*/ 524971 h 1685862"/>
                <a:gd name="connsiteX56" fmla="*/ 1876508 w 2093204"/>
                <a:gd name="connsiteY56" fmla="*/ 501117 h 1685862"/>
                <a:gd name="connsiteX57" fmla="*/ 1892411 w 2093204"/>
                <a:gd name="connsiteY57" fmla="*/ 469312 h 1685862"/>
                <a:gd name="connsiteX58" fmla="*/ 1900362 w 2093204"/>
                <a:gd name="connsiteY58" fmla="*/ 437507 h 1685862"/>
                <a:gd name="connsiteX59" fmla="*/ 1956021 w 2093204"/>
                <a:gd name="connsiteY59" fmla="*/ 373896 h 1685862"/>
                <a:gd name="connsiteX60" fmla="*/ 1979875 w 2093204"/>
                <a:gd name="connsiteY60" fmla="*/ 342091 h 1685862"/>
                <a:gd name="connsiteX61" fmla="*/ 1995778 w 2093204"/>
                <a:gd name="connsiteY61" fmla="*/ 318237 h 1685862"/>
                <a:gd name="connsiteX62" fmla="*/ 2019632 w 2093204"/>
                <a:gd name="connsiteY62" fmla="*/ 286432 h 1685862"/>
                <a:gd name="connsiteX63" fmla="*/ 2051437 w 2093204"/>
                <a:gd name="connsiteY63" fmla="*/ 222822 h 1685862"/>
                <a:gd name="connsiteX64" fmla="*/ 2075291 w 2093204"/>
                <a:gd name="connsiteY64" fmla="*/ 167162 h 1685862"/>
                <a:gd name="connsiteX65" fmla="*/ 2091193 w 2093204"/>
                <a:gd name="connsiteY65" fmla="*/ 111503 h 1685862"/>
                <a:gd name="connsiteX66" fmla="*/ 2059388 w 2093204"/>
                <a:gd name="connsiteY66" fmla="*/ 185 h 1685862"/>
                <a:gd name="connsiteX67" fmla="*/ 2035534 w 2093204"/>
                <a:gd name="connsiteY67" fmla="*/ 8136 h 1685862"/>
                <a:gd name="connsiteX68" fmla="*/ 1987826 w 2093204"/>
                <a:gd name="connsiteY68" fmla="*/ 31990 h 1685862"/>
                <a:gd name="connsiteX69" fmla="*/ 1963973 w 2093204"/>
                <a:gd name="connsiteY69" fmla="*/ 47893 h 1685862"/>
                <a:gd name="connsiteX70" fmla="*/ 1924216 w 2093204"/>
                <a:gd name="connsiteY70" fmla="*/ 55844 h 1685862"/>
                <a:gd name="connsiteX71" fmla="*/ 1876508 w 2093204"/>
                <a:gd name="connsiteY71" fmla="*/ 87649 h 1685862"/>
                <a:gd name="connsiteX72" fmla="*/ 1852654 w 2093204"/>
                <a:gd name="connsiteY72" fmla="*/ 111503 h 1685862"/>
                <a:gd name="connsiteX73" fmla="*/ 1765190 w 2093204"/>
                <a:gd name="connsiteY73" fmla="*/ 167162 h 1685862"/>
                <a:gd name="connsiteX74" fmla="*/ 1741336 w 2093204"/>
                <a:gd name="connsiteY74" fmla="*/ 175114 h 1685862"/>
                <a:gd name="connsiteX75" fmla="*/ 1717482 w 2093204"/>
                <a:gd name="connsiteY75" fmla="*/ 191016 h 1685862"/>
                <a:gd name="connsiteX76" fmla="*/ 1693628 w 2093204"/>
                <a:gd name="connsiteY76" fmla="*/ 198968 h 1685862"/>
                <a:gd name="connsiteX77" fmla="*/ 1661823 w 2093204"/>
                <a:gd name="connsiteY77" fmla="*/ 214870 h 1685862"/>
                <a:gd name="connsiteX78" fmla="*/ 1622066 w 2093204"/>
                <a:gd name="connsiteY78" fmla="*/ 222822 h 1685862"/>
                <a:gd name="connsiteX79" fmla="*/ 1598213 w 2093204"/>
                <a:gd name="connsiteY79" fmla="*/ 230773 h 1685862"/>
                <a:gd name="connsiteX80" fmla="*/ 1566407 w 2093204"/>
                <a:gd name="connsiteY80" fmla="*/ 262578 h 1685862"/>
                <a:gd name="connsiteX81" fmla="*/ 1518699 w 2093204"/>
                <a:gd name="connsiteY81" fmla="*/ 286432 h 1685862"/>
                <a:gd name="connsiteX82" fmla="*/ 1486894 w 2093204"/>
                <a:gd name="connsiteY82" fmla="*/ 302335 h 1685862"/>
                <a:gd name="connsiteX83" fmla="*/ 1439186 w 2093204"/>
                <a:gd name="connsiteY83" fmla="*/ 318237 h 1685862"/>
                <a:gd name="connsiteX84" fmla="*/ 1415333 w 2093204"/>
                <a:gd name="connsiteY84" fmla="*/ 326189 h 1685862"/>
                <a:gd name="connsiteX85" fmla="*/ 1391479 w 2093204"/>
                <a:gd name="connsiteY85" fmla="*/ 342091 h 1685862"/>
                <a:gd name="connsiteX86" fmla="*/ 1319917 w 2093204"/>
                <a:gd name="connsiteY86" fmla="*/ 365945 h 1685862"/>
                <a:gd name="connsiteX87" fmla="*/ 1256306 w 2093204"/>
                <a:gd name="connsiteY87" fmla="*/ 389799 h 1685862"/>
                <a:gd name="connsiteX88" fmla="*/ 1224501 w 2093204"/>
                <a:gd name="connsiteY88" fmla="*/ 405702 h 1685862"/>
                <a:gd name="connsiteX89" fmla="*/ 1200647 w 2093204"/>
                <a:gd name="connsiteY89" fmla="*/ 413653 h 1685862"/>
                <a:gd name="connsiteX90" fmla="*/ 1144988 w 2093204"/>
                <a:gd name="connsiteY90" fmla="*/ 445458 h 1685862"/>
                <a:gd name="connsiteX91" fmla="*/ 1073426 w 2093204"/>
                <a:gd name="connsiteY91" fmla="*/ 485215 h 1685862"/>
                <a:gd name="connsiteX92" fmla="*/ 993913 w 2093204"/>
                <a:gd name="connsiteY92" fmla="*/ 509069 h 1685862"/>
                <a:gd name="connsiteX93" fmla="*/ 938254 w 2093204"/>
                <a:gd name="connsiteY93" fmla="*/ 517020 h 1685862"/>
                <a:gd name="connsiteX94" fmla="*/ 866693 w 2093204"/>
                <a:gd name="connsiteY94" fmla="*/ 540874 h 1685862"/>
                <a:gd name="connsiteX95" fmla="*/ 842839 w 2093204"/>
                <a:gd name="connsiteY95" fmla="*/ 548825 h 1685862"/>
                <a:gd name="connsiteX96" fmla="*/ 787179 w 2093204"/>
                <a:gd name="connsiteY96" fmla="*/ 572679 h 1685862"/>
                <a:gd name="connsiteX97" fmla="*/ 755374 w 2093204"/>
                <a:gd name="connsiteY97" fmla="*/ 596533 h 1685862"/>
                <a:gd name="connsiteX98" fmla="*/ 715618 w 2093204"/>
                <a:gd name="connsiteY98" fmla="*/ 612436 h 1685862"/>
                <a:gd name="connsiteX99" fmla="*/ 659959 w 2093204"/>
                <a:gd name="connsiteY99" fmla="*/ 628338 h 1685862"/>
                <a:gd name="connsiteX100" fmla="*/ 620202 w 2093204"/>
                <a:gd name="connsiteY100" fmla="*/ 636289 h 1685862"/>
                <a:gd name="connsiteX101" fmla="*/ 508884 w 2093204"/>
                <a:gd name="connsiteY101" fmla="*/ 660143 h 1685862"/>
                <a:gd name="connsiteX102" fmla="*/ 469127 w 2093204"/>
                <a:gd name="connsiteY102" fmla="*/ 636289 h 16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93204" h="1685862">
                  <a:moveTo>
                    <a:pt x="556592" y="660143"/>
                  </a:moveTo>
                  <a:cubicBezTo>
                    <a:pt x="511534" y="630988"/>
                    <a:pt x="469000" y="597504"/>
                    <a:pt x="421419" y="572679"/>
                  </a:cubicBezTo>
                  <a:cubicBezTo>
                    <a:pt x="407126" y="565222"/>
                    <a:pt x="389834" y="564728"/>
                    <a:pt x="373712" y="564728"/>
                  </a:cubicBezTo>
                  <a:cubicBezTo>
                    <a:pt x="320637" y="564728"/>
                    <a:pt x="267695" y="570029"/>
                    <a:pt x="214686" y="572679"/>
                  </a:cubicBezTo>
                  <a:cubicBezTo>
                    <a:pt x="134703" y="599341"/>
                    <a:pt x="197591" y="574544"/>
                    <a:pt x="127221" y="612436"/>
                  </a:cubicBezTo>
                  <a:cubicBezTo>
                    <a:pt x="106348" y="623675"/>
                    <a:pt x="63611" y="644241"/>
                    <a:pt x="63611" y="644241"/>
                  </a:cubicBezTo>
                  <a:cubicBezTo>
                    <a:pt x="18033" y="712606"/>
                    <a:pt x="78723" y="632151"/>
                    <a:pt x="23854" y="676046"/>
                  </a:cubicBezTo>
                  <a:cubicBezTo>
                    <a:pt x="9843" y="687255"/>
                    <a:pt x="5238" y="708042"/>
                    <a:pt x="0" y="723754"/>
                  </a:cubicBezTo>
                  <a:cubicBezTo>
                    <a:pt x="2280" y="746551"/>
                    <a:pt x="1576" y="798468"/>
                    <a:pt x="15903" y="827121"/>
                  </a:cubicBezTo>
                  <a:cubicBezTo>
                    <a:pt x="20177" y="835668"/>
                    <a:pt x="25457" y="843832"/>
                    <a:pt x="31806" y="850975"/>
                  </a:cubicBezTo>
                  <a:cubicBezTo>
                    <a:pt x="46747" y="867784"/>
                    <a:pt x="79513" y="898682"/>
                    <a:pt x="79513" y="898682"/>
                  </a:cubicBezTo>
                  <a:cubicBezTo>
                    <a:pt x="199453" y="886688"/>
                    <a:pt x="171100" y="885653"/>
                    <a:pt x="333955" y="898682"/>
                  </a:cubicBezTo>
                  <a:cubicBezTo>
                    <a:pt x="365503" y="901206"/>
                    <a:pt x="374636" y="928146"/>
                    <a:pt x="405517" y="938439"/>
                  </a:cubicBezTo>
                  <a:lnTo>
                    <a:pt x="429371" y="946390"/>
                  </a:lnTo>
                  <a:cubicBezTo>
                    <a:pt x="484500" y="987737"/>
                    <a:pt x="440503" y="950101"/>
                    <a:pt x="485030" y="1002049"/>
                  </a:cubicBezTo>
                  <a:cubicBezTo>
                    <a:pt x="506134" y="1026671"/>
                    <a:pt x="510726" y="1021637"/>
                    <a:pt x="524786" y="1049757"/>
                  </a:cubicBezTo>
                  <a:cubicBezTo>
                    <a:pt x="528534" y="1057254"/>
                    <a:pt x="530533" y="1065525"/>
                    <a:pt x="532738" y="1073611"/>
                  </a:cubicBezTo>
                  <a:cubicBezTo>
                    <a:pt x="538489" y="1094697"/>
                    <a:pt x="548640" y="1137222"/>
                    <a:pt x="548640" y="1137222"/>
                  </a:cubicBezTo>
                  <a:cubicBezTo>
                    <a:pt x="544676" y="1208570"/>
                    <a:pt x="544302" y="1274574"/>
                    <a:pt x="532738" y="1343956"/>
                  </a:cubicBezTo>
                  <a:cubicBezTo>
                    <a:pt x="527064" y="1378000"/>
                    <a:pt x="524935" y="1369913"/>
                    <a:pt x="516835" y="1399615"/>
                  </a:cubicBezTo>
                  <a:cubicBezTo>
                    <a:pt x="511085" y="1420701"/>
                    <a:pt x="500933" y="1463225"/>
                    <a:pt x="500933" y="1463225"/>
                  </a:cubicBezTo>
                  <a:cubicBezTo>
                    <a:pt x="503583" y="1495030"/>
                    <a:pt x="503637" y="1527160"/>
                    <a:pt x="508884" y="1558641"/>
                  </a:cubicBezTo>
                  <a:cubicBezTo>
                    <a:pt x="513387" y="1585660"/>
                    <a:pt x="522964" y="1615531"/>
                    <a:pt x="548640" y="1630202"/>
                  </a:cubicBezTo>
                  <a:cubicBezTo>
                    <a:pt x="558129" y="1635624"/>
                    <a:pt x="570213" y="1634317"/>
                    <a:pt x="580446" y="1638154"/>
                  </a:cubicBezTo>
                  <a:cubicBezTo>
                    <a:pt x="591544" y="1642316"/>
                    <a:pt x="601153" y="1649894"/>
                    <a:pt x="612251" y="1654056"/>
                  </a:cubicBezTo>
                  <a:cubicBezTo>
                    <a:pt x="622483" y="1657893"/>
                    <a:pt x="633589" y="1658868"/>
                    <a:pt x="644056" y="1662008"/>
                  </a:cubicBezTo>
                  <a:cubicBezTo>
                    <a:pt x="740848" y="1691046"/>
                    <a:pt x="650262" y="1667533"/>
                    <a:pt x="723569" y="1685862"/>
                  </a:cubicBezTo>
                  <a:cubicBezTo>
                    <a:pt x="773894" y="1680270"/>
                    <a:pt x="802487" y="1685441"/>
                    <a:pt x="842839" y="1654056"/>
                  </a:cubicBezTo>
                  <a:cubicBezTo>
                    <a:pt x="862604" y="1638683"/>
                    <a:pt x="881343" y="1588267"/>
                    <a:pt x="898498" y="1574543"/>
                  </a:cubicBezTo>
                  <a:cubicBezTo>
                    <a:pt x="911750" y="1563941"/>
                    <a:pt x="926254" y="1554738"/>
                    <a:pt x="938254" y="1542738"/>
                  </a:cubicBezTo>
                  <a:cubicBezTo>
                    <a:pt x="951246" y="1529746"/>
                    <a:pt x="966724" y="1502880"/>
                    <a:pt x="978011" y="1487079"/>
                  </a:cubicBezTo>
                  <a:cubicBezTo>
                    <a:pt x="990208" y="1470004"/>
                    <a:pt x="1007055" y="1450166"/>
                    <a:pt x="1017767" y="1431420"/>
                  </a:cubicBezTo>
                  <a:cubicBezTo>
                    <a:pt x="1023648" y="1421129"/>
                    <a:pt x="1027789" y="1409906"/>
                    <a:pt x="1033670" y="1399615"/>
                  </a:cubicBezTo>
                  <a:cubicBezTo>
                    <a:pt x="1038411" y="1391318"/>
                    <a:pt x="1044832" y="1384058"/>
                    <a:pt x="1049573" y="1375761"/>
                  </a:cubicBezTo>
                  <a:cubicBezTo>
                    <a:pt x="1098474" y="1290183"/>
                    <a:pt x="1019472" y="1412961"/>
                    <a:pt x="1097280" y="1296248"/>
                  </a:cubicBezTo>
                  <a:cubicBezTo>
                    <a:pt x="1102581" y="1288297"/>
                    <a:pt x="1106426" y="1279151"/>
                    <a:pt x="1113183" y="1272394"/>
                  </a:cubicBezTo>
                  <a:cubicBezTo>
                    <a:pt x="1131261" y="1254316"/>
                    <a:pt x="1145892" y="1237436"/>
                    <a:pt x="1168842" y="1224686"/>
                  </a:cubicBezTo>
                  <a:cubicBezTo>
                    <a:pt x="1172972" y="1222392"/>
                    <a:pt x="1220549" y="1203477"/>
                    <a:pt x="1232453" y="1200832"/>
                  </a:cubicBezTo>
                  <a:cubicBezTo>
                    <a:pt x="1302748" y="1185211"/>
                    <a:pt x="1256515" y="1200772"/>
                    <a:pt x="1311966" y="1184929"/>
                  </a:cubicBezTo>
                  <a:cubicBezTo>
                    <a:pt x="1320025" y="1182626"/>
                    <a:pt x="1327733" y="1179183"/>
                    <a:pt x="1335819" y="1176978"/>
                  </a:cubicBezTo>
                  <a:cubicBezTo>
                    <a:pt x="1356905" y="1171227"/>
                    <a:pt x="1399430" y="1161076"/>
                    <a:pt x="1399430" y="1161076"/>
                  </a:cubicBezTo>
                  <a:cubicBezTo>
                    <a:pt x="1438323" y="1122183"/>
                    <a:pt x="1447300" y="1107958"/>
                    <a:pt x="1486894" y="1081562"/>
                  </a:cubicBezTo>
                  <a:cubicBezTo>
                    <a:pt x="1499753" y="1072989"/>
                    <a:pt x="1514287" y="1066982"/>
                    <a:pt x="1526651" y="1057709"/>
                  </a:cubicBezTo>
                  <a:cubicBezTo>
                    <a:pt x="1535647" y="1050962"/>
                    <a:pt x="1543306" y="1042494"/>
                    <a:pt x="1550505" y="1033855"/>
                  </a:cubicBezTo>
                  <a:cubicBezTo>
                    <a:pt x="1556623" y="1026514"/>
                    <a:pt x="1558945" y="1015971"/>
                    <a:pt x="1566407" y="1010001"/>
                  </a:cubicBezTo>
                  <a:cubicBezTo>
                    <a:pt x="1572952" y="1004765"/>
                    <a:pt x="1582310" y="1004700"/>
                    <a:pt x="1590261" y="1002049"/>
                  </a:cubicBezTo>
                  <a:cubicBezTo>
                    <a:pt x="1611465" y="980846"/>
                    <a:pt x="1637239" y="963389"/>
                    <a:pt x="1653872" y="938439"/>
                  </a:cubicBezTo>
                  <a:cubicBezTo>
                    <a:pt x="1659173" y="930488"/>
                    <a:pt x="1663425" y="921727"/>
                    <a:pt x="1669774" y="914585"/>
                  </a:cubicBezTo>
                  <a:cubicBezTo>
                    <a:pt x="1684715" y="897776"/>
                    <a:pt x="1707424" y="886992"/>
                    <a:pt x="1717482" y="866877"/>
                  </a:cubicBezTo>
                  <a:cubicBezTo>
                    <a:pt x="1738414" y="825014"/>
                    <a:pt x="1725004" y="843453"/>
                    <a:pt x="1757239" y="811218"/>
                  </a:cubicBezTo>
                  <a:cubicBezTo>
                    <a:pt x="1773362" y="762848"/>
                    <a:pt x="1754669" y="811953"/>
                    <a:pt x="1781093" y="763510"/>
                  </a:cubicBezTo>
                  <a:cubicBezTo>
                    <a:pt x="1792445" y="742699"/>
                    <a:pt x="1802296" y="721103"/>
                    <a:pt x="1812898" y="699900"/>
                  </a:cubicBezTo>
                  <a:cubicBezTo>
                    <a:pt x="1816646" y="692403"/>
                    <a:pt x="1817101" y="683543"/>
                    <a:pt x="1820849" y="676046"/>
                  </a:cubicBezTo>
                  <a:cubicBezTo>
                    <a:pt x="1825123" y="667499"/>
                    <a:pt x="1831451" y="660143"/>
                    <a:pt x="1836752" y="652192"/>
                  </a:cubicBezTo>
                  <a:cubicBezTo>
                    <a:pt x="1842053" y="625688"/>
                    <a:pt x="1844106" y="598321"/>
                    <a:pt x="1852654" y="572679"/>
                  </a:cubicBezTo>
                  <a:lnTo>
                    <a:pt x="1868557" y="524971"/>
                  </a:lnTo>
                  <a:cubicBezTo>
                    <a:pt x="1871207" y="517020"/>
                    <a:pt x="1872760" y="508614"/>
                    <a:pt x="1876508" y="501117"/>
                  </a:cubicBezTo>
                  <a:lnTo>
                    <a:pt x="1892411" y="469312"/>
                  </a:lnTo>
                  <a:cubicBezTo>
                    <a:pt x="1895061" y="458710"/>
                    <a:pt x="1895055" y="447060"/>
                    <a:pt x="1900362" y="437507"/>
                  </a:cubicBezTo>
                  <a:cubicBezTo>
                    <a:pt x="1919711" y="402677"/>
                    <a:pt x="1933074" y="400667"/>
                    <a:pt x="1956021" y="373896"/>
                  </a:cubicBezTo>
                  <a:cubicBezTo>
                    <a:pt x="1964645" y="363834"/>
                    <a:pt x="1972172" y="352875"/>
                    <a:pt x="1979875" y="342091"/>
                  </a:cubicBezTo>
                  <a:cubicBezTo>
                    <a:pt x="1985430" y="334315"/>
                    <a:pt x="1990223" y="326013"/>
                    <a:pt x="1995778" y="318237"/>
                  </a:cubicBezTo>
                  <a:cubicBezTo>
                    <a:pt x="2003481" y="307453"/>
                    <a:pt x="2013196" y="298016"/>
                    <a:pt x="2019632" y="286432"/>
                  </a:cubicBezTo>
                  <a:cubicBezTo>
                    <a:pt x="2084467" y="169728"/>
                    <a:pt x="1997230" y="304131"/>
                    <a:pt x="2051437" y="222822"/>
                  </a:cubicBezTo>
                  <a:cubicBezTo>
                    <a:pt x="2067984" y="156629"/>
                    <a:pt x="2047836" y="222071"/>
                    <a:pt x="2075291" y="167162"/>
                  </a:cubicBezTo>
                  <a:cubicBezTo>
                    <a:pt x="2080995" y="155754"/>
                    <a:pt x="2088645" y="121694"/>
                    <a:pt x="2091193" y="111503"/>
                  </a:cubicBezTo>
                  <a:cubicBezTo>
                    <a:pt x="2089562" y="91925"/>
                    <a:pt x="2107667" y="8232"/>
                    <a:pt x="2059388" y="185"/>
                  </a:cubicBezTo>
                  <a:cubicBezTo>
                    <a:pt x="2051121" y="-1193"/>
                    <a:pt x="2043485" y="5486"/>
                    <a:pt x="2035534" y="8136"/>
                  </a:cubicBezTo>
                  <a:cubicBezTo>
                    <a:pt x="1967167" y="53715"/>
                    <a:pt x="2053670" y="-933"/>
                    <a:pt x="1987826" y="31990"/>
                  </a:cubicBezTo>
                  <a:cubicBezTo>
                    <a:pt x="1979279" y="36264"/>
                    <a:pt x="1972921" y="44538"/>
                    <a:pt x="1963973" y="47893"/>
                  </a:cubicBezTo>
                  <a:cubicBezTo>
                    <a:pt x="1951319" y="52638"/>
                    <a:pt x="1937468" y="53194"/>
                    <a:pt x="1924216" y="55844"/>
                  </a:cubicBezTo>
                  <a:cubicBezTo>
                    <a:pt x="1908313" y="66446"/>
                    <a:pt x="1890023" y="74134"/>
                    <a:pt x="1876508" y="87649"/>
                  </a:cubicBezTo>
                  <a:cubicBezTo>
                    <a:pt x="1868557" y="95600"/>
                    <a:pt x="1861530" y="104599"/>
                    <a:pt x="1852654" y="111503"/>
                  </a:cubicBezTo>
                  <a:cubicBezTo>
                    <a:pt x="1841305" y="120330"/>
                    <a:pt x="1781539" y="158988"/>
                    <a:pt x="1765190" y="167162"/>
                  </a:cubicBezTo>
                  <a:cubicBezTo>
                    <a:pt x="1757693" y="170910"/>
                    <a:pt x="1748833" y="171366"/>
                    <a:pt x="1741336" y="175114"/>
                  </a:cubicBezTo>
                  <a:cubicBezTo>
                    <a:pt x="1732789" y="179388"/>
                    <a:pt x="1726029" y="186742"/>
                    <a:pt x="1717482" y="191016"/>
                  </a:cubicBezTo>
                  <a:cubicBezTo>
                    <a:pt x="1709985" y="194764"/>
                    <a:pt x="1701332" y="195666"/>
                    <a:pt x="1693628" y="198968"/>
                  </a:cubicBezTo>
                  <a:cubicBezTo>
                    <a:pt x="1682733" y="203637"/>
                    <a:pt x="1673068" y="211122"/>
                    <a:pt x="1661823" y="214870"/>
                  </a:cubicBezTo>
                  <a:cubicBezTo>
                    <a:pt x="1649002" y="219144"/>
                    <a:pt x="1635177" y="219544"/>
                    <a:pt x="1622066" y="222822"/>
                  </a:cubicBezTo>
                  <a:cubicBezTo>
                    <a:pt x="1613935" y="224855"/>
                    <a:pt x="1606164" y="228123"/>
                    <a:pt x="1598213" y="230773"/>
                  </a:cubicBezTo>
                  <a:cubicBezTo>
                    <a:pt x="1587611" y="241375"/>
                    <a:pt x="1577791" y="252821"/>
                    <a:pt x="1566407" y="262578"/>
                  </a:cubicBezTo>
                  <a:cubicBezTo>
                    <a:pt x="1540936" y="284410"/>
                    <a:pt x="1546921" y="274337"/>
                    <a:pt x="1518699" y="286432"/>
                  </a:cubicBezTo>
                  <a:cubicBezTo>
                    <a:pt x="1507804" y="291101"/>
                    <a:pt x="1497899" y="297933"/>
                    <a:pt x="1486894" y="302335"/>
                  </a:cubicBezTo>
                  <a:cubicBezTo>
                    <a:pt x="1471330" y="308561"/>
                    <a:pt x="1455089" y="312936"/>
                    <a:pt x="1439186" y="318237"/>
                  </a:cubicBezTo>
                  <a:cubicBezTo>
                    <a:pt x="1431235" y="320887"/>
                    <a:pt x="1422307" y="321540"/>
                    <a:pt x="1415333" y="326189"/>
                  </a:cubicBezTo>
                  <a:cubicBezTo>
                    <a:pt x="1407382" y="331490"/>
                    <a:pt x="1400026" y="337817"/>
                    <a:pt x="1391479" y="342091"/>
                  </a:cubicBezTo>
                  <a:cubicBezTo>
                    <a:pt x="1361534" y="357063"/>
                    <a:pt x="1350288" y="358352"/>
                    <a:pt x="1319917" y="365945"/>
                  </a:cubicBezTo>
                  <a:cubicBezTo>
                    <a:pt x="1231369" y="410220"/>
                    <a:pt x="1342915" y="357321"/>
                    <a:pt x="1256306" y="389799"/>
                  </a:cubicBezTo>
                  <a:cubicBezTo>
                    <a:pt x="1245208" y="393961"/>
                    <a:pt x="1235396" y="401033"/>
                    <a:pt x="1224501" y="405702"/>
                  </a:cubicBezTo>
                  <a:cubicBezTo>
                    <a:pt x="1216797" y="409004"/>
                    <a:pt x="1208598" y="411003"/>
                    <a:pt x="1200647" y="413653"/>
                  </a:cubicBezTo>
                  <a:cubicBezTo>
                    <a:pt x="1142530" y="452398"/>
                    <a:pt x="1215605" y="405105"/>
                    <a:pt x="1144988" y="445458"/>
                  </a:cubicBezTo>
                  <a:cubicBezTo>
                    <a:pt x="1098835" y="471831"/>
                    <a:pt x="1143645" y="455957"/>
                    <a:pt x="1073426" y="485215"/>
                  </a:cubicBezTo>
                  <a:cubicBezTo>
                    <a:pt x="1057370" y="491905"/>
                    <a:pt x="1014587" y="505310"/>
                    <a:pt x="993913" y="509069"/>
                  </a:cubicBezTo>
                  <a:cubicBezTo>
                    <a:pt x="975474" y="512422"/>
                    <a:pt x="956807" y="514370"/>
                    <a:pt x="938254" y="517020"/>
                  </a:cubicBezTo>
                  <a:lnTo>
                    <a:pt x="866693" y="540874"/>
                  </a:lnTo>
                  <a:cubicBezTo>
                    <a:pt x="858742" y="543525"/>
                    <a:pt x="850336" y="545077"/>
                    <a:pt x="842839" y="548825"/>
                  </a:cubicBezTo>
                  <a:cubicBezTo>
                    <a:pt x="803536" y="568476"/>
                    <a:pt x="822278" y="560980"/>
                    <a:pt x="787179" y="572679"/>
                  </a:cubicBezTo>
                  <a:cubicBezTo>
                    <a:pt x="776577" y="580630"/>
                    <a:pt x="766958" y="590097"/>
                    <a:pt x="755374" y="596533"/>
                  </a:cubicBezTo>
                  <a:cubicBezTo>
                    <a:pt x="742897" y="603465"/>
                    <a:pt x="728982" y="607424"/>
                    <a:pt x="715618" y="612436"/>
                  </a:cubicBezTo>
                  <a:cubicBezTo>
                    <a:pt x="696302" y="619680"/>
                    <a:pt x="680461" y="623782"/>
                    <a:pt x="659959" y="628338"/>
                  </a:cubicBezTo>
                  <a:cubicBezTo>
                    <a:pt x="646766" y="631270"/>
                    <a:pt x="633371" y="633250"/>
                    <a:pt x="620202" y="636289"/>
                  </a:cubicBezTo>
                  <a:cubicBezTo>
                    <a:pt x="517170" y="660066"/>
                    <a:pt x="595693" y="645675"/>
                    <a:pt x="508884" y="660143"/>
                  </a:cubicBezTo>
                  <a:cubicBezTo>
                    <a:pt x="480099" y="640954"/>
                    <a:pt x="493577" y="648515"/>
                    <a:pt x="469127" y="6362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94071" y="1859279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764153" y="3749834"/>
            <a:ext cx="2361533" cy="2449003"/>
            <a:chOff x="9228175" y="3749834"/>
            <a:chExt cx="2361533" cy="2449003"/>
          </a:xfrm>
        </p:grpSpPr>
        <p:sp>
          <p:nvSpPr>
            <p:cNvPr id="8" name="Freeform 7"/>
            <p:cNvSpPr/>
            <p:nvPr/>
          </p:nvSpPr>
          <p:spPr>
            <a:xfrm>
              <a:off x="9589216" y="4178731"/>
              <a:ext cx="1653872" cy="1566407"/>
            </a:xfrm>
            <a:custGeom>
              <a:avLst/>
              <a:gdLst>
                <a:gd name="connsiteX0" fmla="*/ 1009816 w 1653872"/>
                <a:gd name="connsiteY0" fmla="*/ 477078 h 1566407"/>
                <a:gd name="connsiteX1" fmla="*/ 890546 w 1653872"/>
                <a:gd name="connsiteY1" fmla="*/ 326004 h 1566407"/>
                <a:gd name="connsiteX2" fmla="*/ 842839 w 1653872"/>
                <a:gd name="connsiteY2" fmla="*/ 294198 h 1566407"/>
                <a:gd name="connsiteX3" fmla="*/ 795131 w 1653872"/>
                <a:gd name="connsiteY3" fmla="*/ 278296 h 1566407"/>
                <a:gd name="connsiteX4" fmla="*/ 691764 w 1653872"/>
                <a:gd name="connsiteY4" fmla="*/ 254442 h 1566407"/>
                <a:gd name="connsiteX5" fmla="*/ 628153 w 1653872"/>
                <a:gd name="connsiteY5" fmla="*/ 246491 h 1566407"/>
                <a:gd name="connsiteX6" fmla="*/ 357809 w 1653872"/>
                <a:gd name="connsiteY6" fmla="*/ 262393 h 1566407"/>
                <a:gd name="connsiteX7" fmla="*/ 310101 w 1653872"/>
                <a:gd name="connsiteY7" fmla="*/ 294198 h 1566407"/>
                <a:gd name="connsiteX8" fmla="*/ 286247 w 1653872"/>
                <a:gd name="connsiteY8" fmla="*/ 310101 h 1566407"/>
                <a:gd name="connsiteX9" fmla="*/ 262393 w 1653872"/>
                <a:gd name="connsiteY9" fmla="*/ 326004 h 1566407"/>
                <a:gd name="connsiteX10" fmla="*/ 206734 w 1653872"/>
                <a:gd name="connsiteY10" fmla="*/ 389614 h 1566407"/>
                <a:gd name="connsiteX11" fmla="*/ 174929 w 1653872"/>
                <a:gd name="connsiteY11" fmla="*/ 461176 h 1566407"/>
                <a:gd name="connsiteX12" fmla="*/ 166978 w 1653872"/>
                <a:gd name="connsiteY12" fmla="*/ 500932 h 1566407"/>
                <a:gd name="connsiteX13" fmla="*/ 190832 w 1653872"/>
                <a:gd name="connsiteY13" fmla="*/ 572494 h 1566407"/>
                <a:gd name="connsiteX14" fmla="*/ 222637 w 1653872"/>
                <a:gd name="connsiteY14" fmla="*/ 604299 h 1566407"/>
                <a:gd name="connsiteX15" fmla="*/ 286247 w 1653872"/>
                <a:gd name="connsiteY15" fmla="*/ 652007 h 1566407"/>
                <a:gd name="connsiteX16" fmla="*/ 349858 w 1653872"/>
                <a:gd name="connsiteY16" fmla="*/ 691764 h 1566407"/>
                <a:gd name="connsiteX17" fmla="*/ 429371 w 1653872"/>
                <a:gd name="connsiteY17" fmla="*/ 763325 h 1566407"/>
                <a:gd name="connsiteX18" fmla="*/ 405517 w 1653872"/>
                <a:gd name="connsiteY18" fmla="*/ 779228 h 1566407"/>
                <a:gd name="connsiteX19" fmla="*/ 381663 w 1653872"/>
                <a:gd name="connsiteY19" fmla="*/ 787179 h 1566407"/>
                <a:gd name="connsiteX20" fmla="*/ 230588 w 1653872"/>
                <a:gd name="connsiteY20" fmla="*/ 795131 h 1566407"/>
                <a:gd name="connsiteX21" fmla="*/ 190832 w 1653872"/>
                <a:gd name="connsiteY21" fmla="*/ 803082 h 1566407"/>
                <a:gd name="connsiteX22" fmla="*/ 166978 w 1653872"/>
                <a:gd name="connsiteY22" fmla="*/ 826936 h 1566407"/>
                <a:gd name="connsiteX23" fmla="*/ 135172 w 1653872"/>
                <a:gd name="connsiteY23" fmla="*/ 850790 h 1566407"/>
                <a:gd name="connsiteX24" fmla="*/ 79513 w 1653872"/>
                <a:gd name="connsiteY24" fmla="*/ 922351 h 1566407"/>
                <a:gd name="connsiteX25" fmla="*/ 55659 w 1653872"/>
                <a:gd name="connsiteY25" fmla="*/ 970059 h 1566407"/>
                <a:gd name="connsiteX26" fmla="*/ 39757 w 1653872"/>
                <a:gd name="connsiteY26" fmla="*/ 1025718 h 1566407"/>
                <a:gd name="connsiteX27" fmla="*/ 15903 w 1653872"/>
                <a:gd name="connsiteY27" fmla="*/ 1089329 h 1566407"/>
                <a:gd name="connsiteX28" fmla="*/ 7952 w 1653872"/>
                <a:gd name="connsiteY28" fmla="*/ 1121134 h 1566407"/>
                <a:gd name="connsiteX29" fmla="*/ 0 w 1653872"/>
                <a:gd name="connsiteY29" fmla="*/ 1144988 h 1566407"/>
                <a:gd name="connsiteX30" fmla="*/ 7952 w 1653872"/>
                <a:gd name="connsiteY30" fmla="*/ 1280160 h 1566407"/>
                <a:gd name="connsiteX31" fmla="*/ 15903 w 1653872"/>
                <a:gd name="connsiteY31" fmla="*/ 1311965 h 1566407"/>
                <a:gd name="connsiteX32" fmla="*/ 47708 w 1653872"/>
                <a:gd name="connsiteY32" fmla="*/ 1383527 h 1566407"/>
                <a:gd name="connsiteX33" fmla="*/ 87465 w 1653872"/>
                <a:gd name="connsiteY33" fmla="*/ 1447137 h 1566407"/>
                <a:gd name="connsiteX34" fmla="*/ 103367 w 1653872"/>
                <a:gd name="connsiteY34" fmla="*/ 1470991 h 1566407"/>
                <a:gd name="connsiteX35" fmla="*/ 166978 w 1653872"/>
                <a:gd name="connsiteY35" fmla="*/ 1510748 h 1566407"/>
                <a:gd name="connsiteX36" fmla="*/ 214686 w 1653872"/>
                <a:gd name="connsiteY36" fmla="*/ 1534602 h 1566407"/>
                <a:gd name="connsiteX37" fmla="*/ 278296 w 1653872"/>
                <a:gd name="connsiteY37" fmla="*/ 1558456 h 1566407"/>
                <a:gd name="connsiteX38" fmla="*/ 318052 w 1653872"/>
                <a:gd name="connsiteY38" fmla="*/ 1566407 h 1566407"/>
                <a:gd name="connsiteX39" fmla="*/ 445273 w 1653872"/>
                <a:gd name="connsiteY39" fmla="*/ 1550504 h 1566407"/>
                <a:gd name="connsiteX40" fmla="*/ 516835 w 1653872"/>
                <a:gd name="connsiteY40" fmla="*/ 1486894 h 1566407"/>
                <a:gd name="connsiteX41" fmla="*/ 572494 w 1653872"/>
                <a:gd name="connsiteY41" fmla="*/ 1399430 h 1566407"/>
                <a:gd name="connsiteX42" fmla="*/ 588397 w 1653872"/>
                <a:gd name="connsiteY42" fmla="*/ 1351722 h 1566407"/>
                <a:gd name="connsiteX43" fmla="*/ 604299 w 1653872"/>
                <a:gd name="connsiteY43" fmla="*/ 1327868 h 1566407"/>
                <a:gd name="connsiteX44" fmla="*/ 620202 w 1653872"/>
                <a:gd name="connsiteY44" fmla="*/ 1272209 h 1566407"/>
                <a:gd name="connsiteX45" fmla="*/ 628153 w 1653872"/>
                <a:gd name="connsiteY45" fmla="*/ 1304014 h 1566407"/>
                <a:gd name="connsiteX46" fmla="*/ 636105 w 1653872"/>
                <a:gd name="connsiteY46" fmla="*/ 1327868 h 1566407"/>
                <a:gd name="connsiteX47" fmla="*/ 675861 w 1653872"/>
                <a:gd name="connsiteY47" fmla="*/ 1431235 h 1566407"/>
                <a:gd name="connsiteX48" fmla="*/ 715618 w 1653872"/>
                <a:gd name="connsiteY48" fmla="*/ 1470991 h 1566407"/>
                <a:gd name="connsiteX49" fmla="*/ 739472 w 1653872"/>
                <a:gd name="connsiteY49" fmla="*/ 1502797 h 1566407"/>
                <a:gd name="connsiteX50" fmla="*/ 787179 w 1653872"/>
                <a:gd name="connsiteY50" fmla="*/ 1542553 h 1566407"/>
                <a:gd name="connsiteX51" fmla="*/ 850790 w 1653872"/>
                <a:gd name="connsiteY51" fmla="*/ 1558456 h 1566407"/>
                <a:gd name="connsiteX52" fmla="*/ 962108 w 1653872"/>
                <a:gd name="connsiteY52" fmla="*/ 1550504 h 1566407"/>
                <a:gd name="connsiteX53" fmla="*/ 1009816 w 1653872"/>
                <a:gd name="connsiteY53" fmla="*/ 1526651 h 1566407"/>
                <a:gd name="connsiteX54" fmla="*/ 1049572 w 1653872"/>
                <a:gd name="connsiteY54" fmla="*/ 1510748 h 1566407"/>
                <a:gd name="connsiteX55" fmla="*/ 1113183 w 1653872"/>
                <a:gd name="connsiteY55" fmla="*/ 1431235 h 1566407"/>
                <a:gd name="connsiteX56" fmla="*/ 1121134 w 1653872"/>
                <a:gd name="connsiteY56" fmla="*/ 1399430 h 1566407"/>
                <a:gd name="connsiteX57" fmla="*/ 1129086 w 1653872"/>
                <a:gd name="connsiteY57" fmla="*/ 1375576 h 1566407"/>
                <a:gd name="connsiteX58" fmla="*/ 1121134 w 1653872"/>
                <a:gd name="connsiteY58" fmla="*/ 1192696 h 1566407"/>
                <a:gd name="connsiteX59" fmla="*/ 1105232 w 1653872"/>
                <a:gd name="connsiteY59" fmla="*/ 1113183 h 1566407"/>
                <a:gd name="connsiteX60" fmla="*/ 1097280 w 1653872"/>
                <a:gd name="connsiteY60" fmla="*/ 1089329 h 1566407"/>
                <a:gd name="connsiteX61" fmla="*/ 1081378 w 1653872"/>
                <a:gd name="connsiteY61" fmla="*/ 1065475 h 1566407"/>
                <a:gd name="connsiteX62" fmla="*/ 1129086 w 1653872"/>
                <a:gd name="connsiteY62" fmla="*/ 1073426 h 1566407"/>
                <a:gd name="connsiteX63" fmla="*/ 1152939 w 1653872"/>
                <a:gd name="connsiteY63" fmla="*/ 1089329 h 1566407"/>
                <a:gd name="connsiteX64" fmla="*/ 1224501 w 1653872"/>
                <a:gd name="connsiteY64" fmla="*/ 1105231 h 1566407"/>
                <a:gd name="connsiteX65" fmla="*/ 1407381 w 1653872"/>
                <a:gd name="connsiteY65" fmla="*/ 1113183 h 1566407"/>
                <a:gd name="connsiteX66" fmla="*/ 1447138 w 1653872"/>
                <a:gd name="connsiteY66" fmla="*/ 1097280 h 1566407"/>
                <a:gd name="connsiteX67" fmla="*/ 1478943 w 1653872"/>
                <a:gd name="connsiteY67" fmla="*/ 1089329 h 1566407"/>
                <a:gd name="connsiteX68" fmla="*/ 1502797 w 1653872"/>
                <a:gd name="connsiteY68" fmla="*/ 1073426 h 1566407"/>
                <a:gd name="connsiteX69" fmla="*/ 1526651 w 1653872"/>
                <a:gd name="connsiteY69" fmla="*/ 1065475 h 1566407"/>
                <a:gd name="connsiteX70" fmla="*/ 1558456 w 1653872"/>
                <a:gd name="connsiteY70" fmla="*/ 1025718 h 1566407"/>
                <a:gd name="connsiteX71" fmla="*/ 1614115 w 1653872"/>
                <a:gd name="connsiteY71" fmla="*/ 978011 h 1566407"/>
                <a:gd name="connsiteX72" fmla="*/ 1653872 w 1653872"/>
                <a:gd name="connsiteY72" fmla="*/ 898497 h 1566407"/>
                <a:gd name="connsiteX73" fmla="*/ 1645920 w 1653872"/>
                <a:gd name="connsiteY73" fmla="*/ 811033 h 1566407"/>
                <a:gd name="connsiteX74" fmla="*/ 1637969 w 1653872"/>
                <a:gd name="connsiteY74" fmla="*/ 771277 h 1566407"/>
                <a:gd name="connsiteX75" fmla="*/ 1614115 w 1653872"/>
                <a:gd name="connsiteY75" fmla="*/ 739471 h 1566407"/>
                <a:gd name="connsiteX76" fmla="*/ 1598212 w 1653872"/>
                <a:gd name="connsiteY76" fmla="*/ 699715 h 1566407"/>
                <a:gd name="connsiteX77" fmla="*/ 1574359 w 1653872"/>
                <a:gd name="connsiteY77" fmla="*/ 683812 h 1566407"/>
                <a:gd name="connsiteX78" fmla="*/ 1550505 w 1653872"/>
                <a:gd name="connsiteY78" fmla="*/ 652007 h 1566407"/>
                <a:gd name="connsiteX79" fmla="*/ 1478943 w 1653872"/>
                <a:gd name="connsiteY79" fmla="*/ 596348 h 1566407"/>
                <a:gd name="connsiteX80" fmla="*/ 1431235 w 1653872"/>
                <a:gd name="connsiteY80" fmla="*/ 572494 h 1566407"/>
                <a:gd name="connsiteX81" fmla="*/ 1407381 w 1653872"/>
                <a:gd name="connsiteY81" fmla="*/ 556591 h 1566407"/>
                <a:gd name="connsiteX82" fmla="*/ 1375576 w 1653872"/>
                <a:gd name="connsiteY82" fmla="*/ 548640 h 1566407"/>
                <a:gd name="connsiteX83" fmla="*/ 1399430 w 1653872"/>
                <a:gd name="connsiteY83" fmla="*/ 540689 h 1566407"/>
                <a:gd name="connsiteX84" fmla="*/ 1431235 w 1653872"/>
                <a:gd name="connsiteY84" fmla="*/ 524786 h 1566407"/>
                <a:gd name="connsiteX85" fmla="*/ 1455089 w 1653872"/>
                <a:gd name="connsiteY85" fmla="*/ 500932 h 1566407"/>
                <a:gd name="connsiteX86" fmla="*/ 1494846 w 1653872"/>
                <a:gd name="connsiteY86" fmla="*/ 469127 h 1566407"/>
                <a:gd name="connsiteX87" fmla="*/ 1542553 w 1653872"/>
                <a:gd name="connsiteY87" fmla="*/ 437322 h 1566407"/>
                <a:gd name="connsiteX88" fmla="*/ 1558456 w 1653872"/>
                <a:gd name="connsiteY88" fmla="*/ 413468 h 1566407"/>
                <a:gd name="connsiteX89" fmla="*/ 1598212 w 1653872"/>
                <a:gd name="connsiteY89" fmla="*/ 381663 h 1566407"/>
                <a:gd name="connsiteX90" fmla="*/ 1630018 w 1653872"/>
                <a:gd name="connsiteY90" fmla="*/ 294198 h 1566407"/>
                <a:gd name="connsiteX91" fmla="*/ 1614115 w 1653872"/>
                <a:gd name="connsiteY91" fmla="*/ 190831 h 1566407"/>
                <a:gd name="connsiteX92" fmla="*/ 1606164 w 1653872"/>
                <a:gd name="connsiteY92" fmla="*/ 151075 h 1566407"/>
                <a:gd name="connsiteX93" fmla="*/ 1574359 w 1653872"/>
                <a:gd name="connsiteY93" fmla="*/ 111318 h 1566407"/>
                <a:gd name="connsiteX94" fmla="*/ 1510748 w 1653872"/>
                <a:gd name="connsiteY94" fmla="*/ 55659 h 1566407"/>
                <a:gd name="connsiteX95" fmla="*/ 1470992 w 1653872"/>
                <a:gd name="connsiteY95" fmla="*/ 31805 h 1566407"/>
                <a:gd name="connsiteX96" fmla="*/ 1447138 w 1653872"/>
                <a:gd name="connsiteY96" fmla="*/ 23854 h 1566407"/>
                <a:gd name="connsiteX97" fmla="*/ 1407381 w 1653872"/>
                <a:gd name="connsiteY97" fmla="*/ 7951 h 1566407"/>
                <a:gd name="connsiteX98" fmla="*/ 1335819 w 1653872"/>
                <a:gd name="connsiteY98" fmla="*/ 0 h 1566407"/>
                <a:gd name="connsiteX99" fmla="*/ 1240404 w 1653872"/>
                <a:gd name="connsiteY99" fmla="*/ 7951 h 1566407"/>
                <a:gd name="connsiteX100" fmla="*/ 1184745 w 1653872"/>
                <a:gd name="connsiteY100" fmla="*/ 15903 h 1566407"/>
                <a:gd name="connsiteX101" fmla="*/ 1152939 w 1653872"/>
                <a:gd name="connsiteY101" fmla="*/ 39757 h 1566407"/>
                <a:gd name="connsiteX102" fmla="*/ 1073426 w 1653872"/>
                <a:gd name="connsiteY102" fmla="*/ 95416 h 1566407"/>
                <a:gd name="connsiteX103" fmla="*/ 1041621 w 1653872"/>
                <a:gd name="connsiteY103" fmla="*/ 127221 h 1566407"/>
                <a:gd name="connsiteX104" fmla="*/ 970059 w 1653872"/>
                <a:gd name="connsiteY104" fmla="*/ 222637 h 1566407"/>
                <a:gd name="connsiteX105" fmla="*/ 962108 w 1653872"/>
                <a:gd name="connsiteY105" fmla="*/ 246491 h 1566407"/>
                <a:gd name="connsiteX106" fmla="*/ 930303 w 1653872"/>
                <a:gd name="connsiteY106" fmla="*/ 318052 h 1566407"/>
                <a:gd name="connsiteX107" fmla="*/ 946206 w 1653872"/>
                <a:gd name="connsiteY107" fmla="*/ 333955 h 15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653872" h="1566407">
                  <a:moveTo>
                    <a:pt x="1009816" y="477078"/>
                  </a:moveTo>
                  <a:cubicBezTo>
                    <a:pt x="970059" y="426720"/>
                    <a:pt x="933807" y="373385"/>
                    <a:pt x="890546" y="326004"/>
                  </a:cubicBezTo>
                  <a:cubicBezTo>
                    <a:pt x="877659" y="311890"/>
                    <a:pt x="859934" y="302745"/>
                    <a:pt x="842839" y="294198"/>
                  </a:cubicBezTo>
                  <a:cubicBezTo>
                    <a:pt x="827846" y="286701"/>
                    <a:pt x="811034" y="283597"/>
                    <a:pt x="795131" y="278296"/>
                  </a:cubicBezTo>
                  <a:cubicBezTo>
                    <a:pt x="751067" y="263608"/>
                    <a:pt x="761977" y="266144"/>
                    <a:pt x="691764" y="254442"/>
                  </a:cubicBezTo>
                  <a:cubicBezTo>
                    <a:pt x="670686" y="250929"/>
                    <a:pt x="649357" y="249141"/>
                    <a:pt x="628153" y="246491"/>
                  </a:cubicBezTo>
                  <a:cubicBezTo>
                    <a:pt x="538038" y="251792"/>
                    <a:pt x="447081" y="249002"/>
                    <a:pt x="357809" y="262393"/>
                  </a:cubicBezTo>
                  <a:cubicBezTo>
                    <a:pt x="338908" y="265228"/>
                    <a:pt x="326004" y="283596"/>
                    <a:pt x="310101" y="294198"/>
                  </a:cubicBezTo>
                  <a:lnTo>
                    <a:pt x="286247" y="310101"/>
                  </a:lnTo>
                  <a:cubicBezTo>
                    <a:pt x="278296" y="315402"/>
                    <a:pt x="269151" y="319247"/>
                    <a:pt x="262393" y="326004"/>
                  </a:cubicBezTo>
                  <a:cubicBezTo>
                    <a:pt x="241008" y="347388"/>
                    <a:pt x="223725" y="362914"/>
                    <a:pt x="206734" y="389614"/>
                  </a:cubicBezTo>
                  <a:cubicBezTo>
                    <a:pt x="195858" y="406705"/>
                    <a:pt x="180617" y="438421"/>
                    <a:pt x="174929" y="461176"/>
                  </a:cubicBezTo>
                  <a:cubicBezTo>
                    <a:pt x="171651" y="474287"/>
                    <a:pt x="169628" y="487680"/>
                    <a:pt x="166978" y="500932"/>
                  </a:cubicBezTo>
                  <a:cubicBezTo>
                    <a:pt x="174929" y="524786"/>
                    <a:pt x="173052" y="554714"/>
                    <a:pt x="190832" y="572494"/>
                  </a:cubicBezTo>
                  <a:cubicBezTo>
                    <a:pt x="201434" y="583096"/>
                    <a:pt x="211431" y="594338"/>
                    <a:pt x="222637" y="604299"/>
                  </a:cubicBezTo>
                  <a:cubicBezTo>
                    <a:pt x="280090" y="655368"/>
                    <a:pt x="242509" y="619204"/>
                    <a:pt x="286247" y="652007"/>
                  </a:cubicBezTo>
                  <a:cubicBezTo>
                    <a:pt x="338104" y="690900"/>
                    <a:pt x="307160" y="677530"/>
                    <a:pt x="349858" y="691764"/>
                  </a:cubicBezTo>
                  <a:cubicBezTo>
                    <a:pt x="421113" y="745205"/>
                    <a:pt x="398766" y="717418"/>
                    <a:pt x="429371" y="763325"/>
                  </a:cubicBezTo>
                  <a:cubicBezTo>
                    <a:pt x="421420" y="768626"/>
                    <a:pt x="414064" y="774954"/>
                    <a:pt x="405517" y="779228"/>
                  </a:cubicBezTo>
                  <a:cubicBezTo>
                    <a:pt x="398020" y="782976"/>
                    <a:pt x="390010" y="786420"/>
                    <a:pt x="381663" y="787179"/>
                  </a:cubicBezTo>
                  <a:cubicBezTo>
                    <a:pt x="331442" y="791745"/>
                    <a:pt x="280946" y="792480"/>
                    <a:pt x="230588" y="795131"/>
                  </a:cubicBezTo>
                  <a:cubicBezTo>
                    <a:pt x="217336" y="797781"/>
                    <a:pt x="202920" y="797038"/>
                    <a:pt x="190832" y="803082"/>
                  </a:cubicBezTo>
                  <a:cubicBezTo>
                    <a:pt x="180774" y="808111"/>
                    <a:pt x="175516" y="819618"/>
                    <a:pt x="166978" y="826936"/>
                  </a:cubicBezTo>
                  <a:cubicBezTo>
                    <a:pt x="156916" y="835560"/>
                    <a:pt x="144543" y="841419"/>
                    <a:pt x="135172" y="850790"/>
                  </a:cubicBezTo>
                  <a:cubicBezTo>
                    <a:pt x="107649" y="878312"/>
                    <a:pt x="98427" y="893981"/>
                    <a:pt x="79513" y="922351"/>
                  </a:cubicBezTo>
                  <a:cubicBezTo>
                    <a:pt x="59528" y="982308"/>
                    <a:pt x="86487" y="908404"/>
                    <a:pt x="55659" y="970059"/>
                  </a:cubicBezTo>
                  <a:cubicBezTo>
                    <a:pt x="48002" y="985372"/>
                    <a:pt x="44851" y="1010435"/>
                    <a:pt x="39757" y="1025718"/>
                  </a:cubicBezTo>
                  <a:cubicBezTo>
                    <a:pt x="32596" y="1047201"/>
                    <a:pt x="23064" y="1067846"/>
                    <a:pt x="15903" y="1089329"/>
                  </a:cubicBezTo>
                  <a:cubicBezTo>
                    <a:pt x="12447" y="1099696"/>
                    <a:pt x="10954" y="1110627"/>
                    <a:pt x="7952" y="1121134"/>
                  </a:cubicBezTo>
                  <a:cubicBezTo>
                    <a:pt x="5649" y="1129193"/>
                    <a:pt x="2651" y="1137037"/>
                    <a:pt x="0" y="1144988"/>
                  </a:cubicBezTo>
                  <a:cubicBezTo>
                    <a:pt x="2651" y="1190045"/>
                    <a:pt x="3673" y="1235228"/>
                    <a:pt x="7952" y="1280160"/>
                  </a:cubicBezTo>
                  <a:cubicBezTo>
                    <a:pt x="8988" y="1291039"/>
                    <a:pt x="12901" y="1301458"/>
                    <a:pt x="15903" y="1311965"/>
                  </a:cubicBezTo>
                  <a:cubicBezTo>
                    <a:pt x="26650" y="1349580"/>
                    <a:pt x="26102" y="1334912"/>
                    <a:pt x="47708" y="1383527"/>
                  </a:cubicBezTo>
                  <a:cubicBezTo>
                    <a:pt x="73586" y="1441754"/>
                    <a:pt x="24989" y="1363837"/>
                    <a:pt x="87465" y="1447137"/>
                  </a:cubicBezTo>
                  <a:cubicBezTo>
                    <a:pt x="93199" y="1454782"/>
                    <a:pt x="96610" y="1464234"/>
                    <a:pt x="103367" y="1470991"/>
                  </a:cubicBezTo>
                  <a:cubicBezTo>
                    <a:pt x="149181" y="1516806"/>
                    <a:pt x="127264" y="1493098"/>
                    <a:pt x="166978" y="1510748"/>
                  </a:cubicBezTo>
                  <a:cubicBezTo>
                    <a:pt x="183225" y="1517969"/>
                    <a:pt x="198500" y="1527245"/>
                    <a:pt x="214686" y="1534602"/>
                  </a:cubicBezTo>
                  <a:cubicBezTo>
                    <a:pt x="223594" y="1538651"/>
                    <a:pt x="263587" y="1554779"/>
                    <a:pt x="278296" y="1558456"/>
                  </a:cubicBezTo>
                  <a:cubicBezTo>
                    <a:pt x="291407" y="1561734"/>
                    <a:pt x="304800" y="1563757"/>
                    <a:pt x="318052" y="1566407"/>
                  </a:cubicBezTo>
                  <a:cubicBezTo>
                    <a:pt x="360459" y="1561106"/>
                    <a:pt x="404180" y="1562245"/>
                    <a:pt x="445273" y="1550504"/>
                  </a:cubicBezTo>
                  <a:cubicBezTo>
                    <a:pt x="456435" y="1547315"/>
                    <a:pt x="508634" y="1497145"/>
                    <a:pt x="516835" y="1486894"/>
                  </a:cubicBezTo>
                  <a:cubicBezTo>
                    <a:pt x="523196" y="1478942"/>
                    <a:pt x="566312" y="1413030"/>
                    <a:pt x="572494" y="1399430"/>
                  </a:cubicBezTo>
                  <a:cubicBezTo>
                    <a:pt x="579431" y="1384170"/>
                    <a:pt x="579099" y="1365670"/>
                    <a:pt x="588397" y="1351722"/>
                  </a:cubicBezTo>
                  <a:cubicBezTo>
                    <a:pt x="593698" y="1343771"/>
                    <a:pt x="600025" y="1336415"/>
                    <a:pt x="604299" y="1327868"/>
                  </a:cubicBezTo>
                  <a:cubicBezTo>
                    <a:pt x="610005" y="1316456"/>
                    <a:pt x="617653" y="1282406"/>
                    <a:pt x="620202" y="1272209"/>
                  </a:cubicBezTo>
                  <a:cubicBezTo>
                    <a:pt x="622852" y="1282811"/>
                    <a:pt x="625151" y="1293507"/>
                    <a:pt x="628153" y="1304014"/>
                  </a:cubicBezTo>
                  <a:cubicBezTo>
                    <a:pt x="630456" y="1312073"/>
                    <a:pt x="634072" y="1319737"/>
                    <a:pt x="636105" y="1327868"/>
                  </a:cubicBezTo>
                  <a:cubicBezTo>
                    <a:pt x="645713" y="1366301"/>
                    <a:pt x="643260" y="1398635"/>
                    <a:pt x="675861" y="1431235"/>
                  </a:cubicBezTo>
                  <a:cubicBezTo>
                    <a:pt x="689113" y="1444487"/>
                    <a:pt x="703167" y="1456984"/>
                    <a:pt x="715618" y="1470991"/>
                  </a:cubicBezTo>
                  <a:cubicBezTo>
                    <a:pt x="724422" y="1480896"/>
                    <a:pt x="730848" y="1492735"/>
                    <a:pt x="739472" y="1502797"/>
                  </a:cubicBezTo>
                  <a:cubicBezTo>
                    <a:pt x="752660" y="1518183"/>
                    <a:pt x="768776" y="1533352"/>
                    <a:pt x="787179" y="1542553"/>
                  </a:cubicBezTo>
                  <a:cubicBezTo>
                    <a:pt x="803477" y="1550702"/>
                    <a:pt x="835672" y="1555432"/>
                    <a:pt x="850790" y="1558456"/>
                  </a:cubicBezTo>
                  <a:cubicBezTo>
                    <a:pt x="887896" y="1555805"/>
                    <a:pt x="925162" y="1554851"/>
                    <a:pt x="962108" y="1550504"/>
                  </a:cubicBezTo>
                  <a:cubicBezTo>
                    <a:pt x="988243" y="1547429"/>
                    <a:pt x="986724" y="1538197"/>
                    <a:pt x="1009816" y="1526651"/>
                  </a:cubicBezTo>
                  <a:cubicBezTo>
                    <a:pt x="1022582" y="1520268"/>
                    <a:pt x="1036320" y="1516049"/>
                    <a:pt x="1049572" y="1510748"/>
                  </a:cubicBezTo>
                  <a:cubicBezTo>
                    <a:pt x="1105661" y="1454659"/>
                    <a:pt x="1087222" y="1483155"/>
                    <a:pt x="1113183" y="1431235"/>
                  </a:cubicBezTo>
                  <a:cubicBezTo>
                    <a:pt x="1115833" y="1420633"/>
                    <a:pt x="1118132" y="1409937"/>
                    <a:pt x="1121134" y="1399430"/>
                  </a:cubicBezTo>
                  <a:cubicBezTo>
                    <a:pt x="1123437" y="1391371"/>
                    <a:pt x="1129086" y="1383958"/>
                    <a:pt x="1129086" y="1375576"/>
                  </a:cubicBezTo>
                  <a:cubicBezTo>
                    <a:pt x="1129086" y="1314558"/>
                    <a:pt x="1125332" y="1253569"/>
                    <a:pt x="1121134" y="1192696"/>
                  </a:cubicBezTo>
                  <a:cubicBezTo>
                    <a:pt x="1119714" y="1172108"/>
                    <a:pt x="1111448" y="1134940"/>
                    <a:pt x="1105232" y="1113183"/>
                  </a:cubicBezTo>
                  <a:cubicBezTo>
                    <a:pt x="1102929" y="1105124"/>
                    <a:pt x="1101028" y="1096826"/>
                    <a:pt x="1097280" y="1089329"/>
                  </a:cubicBezTo>
                  <a:cubicBezTo>
                    <a:pt x="1093006" y="1080782"/>
                    <a:pt x="1072831" y="1069749"/>
                    <a:pt x="1081378" y="1065475"/>
                  </a:cubicBezTo>
                  <a:cubicBezTo>
                    <a:pt x="1095798" y="1058265"/>
                    <a:pt x="1113183" y="1070776"/>
                    <a:pt x="1129086" y="1073426"/>
                  </a:cubicBezTo>
                  <a:cubicBezTo>
                    <a:pt x="1137037" y="1078727"/>
                    <a:pt x="1144392" y="1085055"/>
                    <a:pt x="1152939" y="1089329"/>
                  </a:cubicBezTo>
                  <a:cubicBezTo>
                    <a:pt x="1172512" y="1099115"/>
                    <a:pt x="1206181" y="1102178"/>
                    <a:pt x="1224501" y="1105231"/>
                  </a:cubicBezTo>
                  <a:cubicBezTo>
                    <a:pt x="1315028" y="1135407"/>
                    <a:pt x="1255475" y="1122118"/>
                    <a:pt x="1407381" y="1113183"/>
                  </a:cubicBezTo>
                  <a:cubicBezTo>
                    <a:pt x="1420633" y="1107882"/>
                    <a:pt x="1433597" y="1101794"/>
                    <a:pt x="1447138" y="1097280"/>
                  </a:cubicBezTo>
                  <a:cubicBezTo>
                    <a:pt x="1457505" y="1093824"/>
                    <a:pt x="1468899" y="1093634"/>
                    <a:pt x="1478943" y="1089329"/>
                  </a:cubicBezTo>
                  <a:cubicBezTo>
                    <a:pt x="1487727" y="1085565"/>
                    <a:pt x="1494250" y="1077700"/>
                    <a:pt x="1502797" y="1073426"/>
                  </a:cubicBezTo>
                  <a:cubicBezTo>
                    <a:pt x="1510294" y="1069678"/>
                    <a:pt x="1518700" y="1068125"/>
                    <a:pt x="1526651" y="1065475"/>
                  </a:cubicBezTo>
                  <a:cubicBezTo>
                    <a:pt x="1537253" y="1052223"/>
                    <a:pt x="1546456" y="1037718"/>
                    <a:pt x="1558456" y="1025718"/>
                  </a:cubicBezTo>
                  <a:cubicBezTo>
                    <a:pt x="1602500" y="981674"/>
                    <a:pt x="1563449" y="1047678"/>
                    <a:pt x="1614115" y="978011"/>
                  </a:cubicBezTo>
                  <a:cubicBezTo>
                    <a:pt x="1641777" y="939975"/>
                    <a:pt x="1642418" y="932856"/>
                    <a:pt x="1653872" y="898497"/>
                  </a:cubicBezTo>
                  <a:cubicBezTo>
                    <a:pt x="1651221" y="869342"/>
                    <a:pt x="1649551" y="840082"/>
                    <a:pt x="1645920" y="811033"/>
                  </a:cubicBezTo>
                  <a:cubicBezTo>
                    <a:pt x="1644244" y="797623"/>
                    <a:pt x="1643458" y="783627"/>
                    <a:pt x="1637969" y="771277"/>
                  </a:cubicBezTo>
                  <a:cubicBezTo>
                    <a:pt x="1632587" y="759167"/>
                    <a:pt x="1620551" y="751056"/>
                    <a:pt x="1614115" y="739471"/>
                  </a:cubicBezTo>
                  <a:cubicBezTo>
                    <a:pt x="1607183" y="726994"/>
                    <a:pt x="1606508" y="711329"/>
                    <a:pt x="1598212" y="699715"/>
                  </a:cubicBezTo>
                  <a:cubicBezTo>
                    <a:pt x="1592658" y="691939"/>
                    <a:pt x="1581116" y="690569"/>
                    <a:pt x="1574359" y="683812"/>
                  </a:cubicBezTo>
                  <a:cubicBezTo>
                    <a:pt x="1564988" y="674441"/>
                    <a:pt x="1559129" y="662069"/>
                    <a:pt x="1550505" y="652007"/>
                  </a:cubicBezTo>
                  <a:cubicBezTo>
                    <a:pt x="1525592" y="622942"/>
                    <a:pt x="1514837" y="620278"/>
                    <a:pt x="1478943" y="596348"/>
                  </a:cubicBezTo>
                  <a:cubicBezTo>
                    <a:pt x="1448114" y="575795"/>
                    <a:pt x="1464156" y="583467"/>
                    <a:pt x="1431235" y="572494"/>
                  </a:cubicBezTo>
                  <a:cubicBezTo>
                    <a:pt x="1423284" y="567193"/>
                    <a:pt x="1416165" y="560355"/>
                    <a:pt x="1407381" y="556591"/>
                  </a:cubicBezTo>
                  <a:cubicBezTo>
                    <a:pt x="1397337" y="552286"/>
                    <a:pt x="1380463" y="558414"/>
                    <a:pt x="1375576" y="548640"/>
                  </a:cubicBezTo>
                  <a:cubicBezTo>
                    <a:pt x="1371828" y="541143"/>
                    <a:pt x="1391726" y="543991"/>
                    <a:pt x="1399430" y="540689"/>
                  </a:cubicBezTo>
                  <a:cubicBezTo>
                    <a:pt x="1410325" y="536020"/>
                    <a:pt x="1421590" y="531676"/>
                    <a:pt x="1431235" y="524786"/>
                  </a:cubicBezTo>
                  <a:cubicBezTo>
                    <a:pt x="1440385" y="518250"/>
                    <a:pt x="1446626" y="508337"/>
                    <a:pt x="1455089" y="500932"/>
                  </a:cubicBezTo>
                  <a:cubicBezTo>
                    <a:pt x="1467861" y="489756"/>
                    <a:pt x="1481121" y="479109"/>
                    <a:pt x="1494846" y="469127"/>
                  </a:cubicBezTo>
                  <a:cubicBezTo>
                    <a:pt x="1510303" y="457886"/>
                    <a:pt x="1542553" y="437322"/>
                    <a:pt x="1542553" y="437322"/>
                  </a:cubicBezTo>
                  <a:cubicBezTo>
                    <a:pt x="1547854" y="429371"/>
                    <a:pt x="1551699" y="420225"/>
                    <a:pt x="1558456" y="413468"/>
                  </a:cubicBezTo>
                  <a:cubicBezTo>
                    <a:pt x="1570456" y="401468"/>
                    <a:pt x="1587793" y="395059"/>
                    <a:pt x="1598212" y="381663"/>
                  </a:cubicBezTo>
                  <a:cubicBezTo>
                    <a:pt x="1604666" y="373365"/>
                    <a:pt x="1628010" y="300222"/>
                    <a:pt x="1630018" y="294198"/>
                  </a:cubicBezTo>
                  <a:cubicBezTo>
                    <a:pt x="1612558" y="119610"/>
                    <a:pt x="1633218" y="267247"/>
                    <a:pt x="1614115" y="190831"/>
                  </a:cubicBezTo>
                  <a:cubicBezTo>
                    <a:pt x="1610837" y="177720"/>
                    <a:pt x="1612208" y="163163"/>
                    <a:pt x="1606164" y="151075"/>
                  </a:cubicBezTo>
                  <a:cubicBezTo>
                    <a:pt x="1598574" y="135896"/>
                    <a:pt x="1585634" y="124002"/>
                    <a:pt x="1574359" y="111318"/>
                  </a:cubicBezTo>
                  <a:cubicBezTo>
                    <a:pt x="1553425" y="87767"/>
                    <a:pt x="1536656" y="72931"/>
                    <a:pt x="1510748" y="55659"/>
                  </a:cubicBezTo>
                  <a:cubicBezTo>
                    <a:pt x="1497889" y="47086"/>
                    <a:pt x="1484815" y="38716"/>
                    <a:pt x="1470992" y="31805"/>
                  </a:cubicBezTo>
                  <a:cubicBezTo>
                    <a:pt x="1463495" y="28057"/>
                    <a:pt x="1454986" y="26797"/>
                    <a:pt x="1447138" y="23854"/>
                  </a:cubicBezTo>
                  <a:cubicBezTo>
                    <a:pt x="1433774" y="18842"/>
                    <a:pt x="1421337" y="10942"/>
                    <a:pt x="1407381" y="7951"/>
                  </a:cubicBezTo>
                  <a:cubicBezTo>
                    <a:pt x="1383913" y="2922"/>
                    <a:pt x="1359673" y="2650"/>
                    <a:pt x="1335819" y="0"/>
                  </a:cubicBezTo>
                  <a:cubicBezTo>
                    <a:pt x="1304014" y="2650"/>
                    <a:pt x="1272144" y="4610"/>
                    <a:pt x="1240404" y="7951"/>
                  </a:cubicBezTo>
                  <a:cubicBezTo>
                    <a:pt x="1221766" y="9913"/>
                    <a:pt x="1202358" y="9498"/>
                    <a:pt x="1184745" y="15903"/>
                  </a:cubicBezTo>
                  <a:cubicBezTo>
                    <a:pt x="1172291" y="20432"/>
                    <a:pt x="1163796" y="32157"/>
                    <a:pt x="1152939" y="39757"/>
                  </a:cubicBezTo>
                  <a:cubicBezTo>
                    <a:pt x="1131540" y="54737"/>
                    <a:pt x="1094634" y="76859"/>
                    <a:pt x="1073426" y="95416"/>
                  </a:cubicBezTo>
                  <a:cubicBezTo>
                    <a:pt x="1062143" y="105289"/>
                    <a:pt x="1051306" y="115776"/>
                    <a:pt x="1041621" y="127221"/>
                  </a:cubicBezTo>
                  <a:cubicBezTo>
                    <a:pt x="1000188" y="176188"/>
                    <a:pt x="996371" y="183170"/>
                    <a:pt x="970059" y="222637"/>
                  </a:cubicBezTo>
                  <a:cubicBezTo>
                    <a:pt x="967409" y="230588"/>
                    <a:pt x="965856" y="238994"/>
                    <a:pt x="962108" y="246491"/>
                  </a:cubicBezTo>
                  <a:cubicBezTo>
                    <a:pt x="955492" y="259723"/>
                    <a:pt x="916627" y="304376"/>
                    <a:pt x="930303" y="318052"/>
                  </a:cubicBezTo>
                  <a:lnTo>
                    <a:pt x="946206" y="33395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0090149" y="4639907"/>
              <a:ext cx="671245" cy="724991"/>
            </a:xfrm>
            <a:custGeom>
              <a:avLst/>
              <a:gdLst>
                <a:gd name="connsiteX0" fmla="*/ 1009816 w 1653872"/>
                <a:gd name="connsiteY0" fmla="*/ 477078 h 1566407"/>
                <a:gd name="connsiteX1" fmla="*/ 890546 w 1653872"/>
                <a:gd name="connsiteY1" fmla="*/ 326004 h 1566407"/>
                <a:gd name="connsiteX2" fmla="*/ 842839 w 1653872"/>
                <a:gd name="connsiteY2" fmla="*/ 294198 h 1566407"/>
                <a:gd name="connsiteX3" fmla="*/ 795131 w 1653872"/>
                <a:gd name="connsiteY3" fmla="*/ 278296 h 1566407"/>
                <a:gd name="connsiteX4" fmla="*/ 691764 w 1653872"/>
                <a:gd name="connsiteY4" fmla="*/ 254442 h 1566407"/>
                <a:gd name="connsiteX5" fmla="*/ 628153 w 1653872"/>
                <a:gd name="connsiteY5" fmla="*/ 246491 h 1566407"/>
                <a:gd name="connsiteX6" fmla="*/ 357809 w 1653872"/>
                <a:gd name="connsiteY6" fmla="*/ 262393 h 1566407"/>
                <a:gd name="connsiteX7" fmla="*/ 310101 w 1653872"/>
                <a:gd name="connsiteY7" fmla="*/ 294198 h 1566407"/>
                <a:gd name="connsiteX8" fmla="*/ 286247 w 1653872"/>
                <a:gd name="connsiteY8" fmla="*/ 310101 h 1566407"/>
                <a:gd name="connsiteX9" fmla="*/ 262393 w 1653872"/>
                <a:gd name="connsiteY9" fmla="*/ 326004 h 1566407"/>
                <a:gd name="connsiteX10" fmla="*/ 206734 w 1653872"/>
                <a:gd name="connsiteY10" fmla="*/ 389614 h 1566407"/>
                <a:gd name="connsiteX11" fmla="*/ 174929 w 1653872"/>
                <a:gd name="connsiteY11" fmla="*/ 461176 h 1566407"/>
                <a:gd name="connsiteX12" fmla="*/ 166978 w 1653872"/>
                <a:gd name="connsiteY12" fmla="*/ 500932 h 1566407"/>
                <a:gd name="connsiteX13" fmla="*/ 190832 w 1653872"/>
                <a:gd name="connsiteY13" fmla="*/ 572494 h 1566407"/>
                <a:gd name="connsiteX14" fmla="*/ 222637 w 1653872"/>
                <a:gd name="connsiteY14" fmla="*/ 604299 h 1566407"/>
                <a:gd name="connsiteX15" fmla="*/ 286247 w 1653872"/>
                <a:gd name="connsiteY15" fmla="*/ 652007 h 1566407"/>
                <a:gd name="connsiteX16" fmla="*/ 349858 w 1653872"/>
                <a:gd name="connsiteY16" fmla="*/ 691764 h 1566407"/>
                <a:gd name="connsiteX17" fmla="*/ 429371 w 1653872"/>
                <a:gd name="connsiteY17" fmla="*/ 763325 h 1566407"/>
                <a:gd name="connsiteX18" fmla="*/ 405517 w 1653872"/>
                <a:gd name="connsiteY18" fmla="*/ 779228 h 1566407"/>
                <a:gd name="connsiteX19" fmla="*/ 381663 w 1653872"/>
                <a:gd name="connsiteY19" fmla="*/ 787179 h 1566407"/>
                <a:gd name="connsiteX20" fmla="*/ 230588 w 1653872"/>
                <a:gd name="connsiteY20" fmla="*/ 795131 h 1566407"/>
                <a:gd name="connsiteX21" fmla="*/ 190832 w 1653872"/>
                <a:gd name="connsiteY21" fmla="*/ 803082 h 1566407"/>
                <a:gd name="connsiteX22" fmla="*/ 166978 w 1653872"/>
                <a:gd name="connsiteY22" fmla="*/ 826936 h 1566407"/>
                <a:gd name="connsiteX23" fmla="*/ 135172 w 1653872"/>
                <a:gd name="connsiteY23" fmla="*/ 850790 h 1566407"/>
                <a:gd name="connsiteX24" fmla="*/ 79513 w 1653872"/>
                <a:gd name="connsiteY24" fmla="*/ 922351 h 1566407"/>
                <a:gd name="connsiteX25" fmla="*/ 55659 w 1653872"/>
                <a:gd name="connsiteY25" fmla="*/ 970059 h 1566407"/>
                <a:gd name="connsiteX26" fmla="*/ 39757 w 1653872"/>
                <a:gd name="connsiteY26" fmla="*/ 1025718 h 1566407"/>
                <a:gd name="connsiteX27" fmla="*/ 15903 w 1653872"/>
                <a:gd name="connsiteY27" fmla="*/ 1089329 h 1566407"/>
                <a:gd name="connsiteX28" fmla="*/ 7952 w 1653872"/>
                <a:gd name="connsiteY28" fmla="*/ 1121134 h 1566407"/>
                <a:gd name="connsiteX29" fmla="*/ 0 w 1653872"/>
                <a:gd name="connsiteY29" fmla="*/ 1144988 h 1566407"/>
                <a:gd name="connsiteX30" fmla="*/ 7952 w 1653872"/>
                <a:gd name="connsiteY30" fmla="*/ 1280160 h 1566407"/>
                <a:gd name="connsiteX31" fmla="*/ 15903 w 1653872"/>
                <a:gd name="connsiteY31" fmla="*/ 1311965 h 1566407"/>
                <a:gd name="connsiteX32" fmla="*/ 47708 w 1653872"/>
                <a:gd name="connsiteY32" fmla="*/ 1383527 h 1566407"/>
                <a:gd name="connsiteX33" fmla="*/ 87465 w 1653872"/>
                <a:gd name="connsiteY33" fmla="*/ 1447137 h 1566407"/>
                <a:gd name="connsiteX34" fmla="*/ 103367 w 1653872"/>
                <a:gd name="connsiteY34" fmla="*/ 1470991 h 1566407"/>
                <a:gd name="connsiteX35" fmla="*/ 166978 w 1653872"/>
                <a:gd name="connsiteY35" fmla="*/ 1510748 h 1566407"/>
                <a:gd name="connsiteX36" fmla="*/ 214686 w 1653872"/>
                <a:gd name="connsiteY36" fmla="*/ 1534602 h 1566407"/>
                <a:gd name="connsiteX37" fmla="*/ 278296 w 1653872"/>
                <a:gd name="connsiteY37" fmla="*/ 1558456 h 1566407"/>
                <a:gd name="connsiteX38" fmla="*/ 318052 w 1653872"/>
                <a:gd name="connsiteY38" fmla="*/ 1566407 h 1566407"/>
                <a:gd name="connsiteX39" fmla="*/ 445273 w 1653872"/>
                <a:gd name="connsiteY39" fmla="*/ 1550504 h 1566407"/>
                <a:gd name="connsiteX40" fmla="*/ 516835 w 1653872"/>
                <a:gd name="connsiteY40" fmla="*/ 1486894 h 1566407"/>
                <a:gd name="connsiteX41" fmla="*/ 572494 w 1653872"/>
                <a:gd name="connsiteY41" fmla="*/ 1399430 h 1566407"/>
                <a:gd name="connsiteX42" fmla="*/ 588397 w 1653872"/>
                <a:gd name="connsiteY42" fmla="*/ 1351722 h 1566407"/>
                <a:gd name="connsiteX43" fmla="*/ 604299 w 1653872"/>
                <a:gd name="connsiteY43" fmla="*/ 1327868 h 1566407"/>
                <a:gd name="connsiteX44" fmla="*/ 620202 w 1653872"/>
                <a:gd name="connsiteY44" fmla="*/ 1272209 h 1566407"/>
                <a:gd name="connsiteX45" fmla="*/ 628153 w 1653872"/>
                <a:gd name="connsiteY45" fmla="*/ 1304014 h 1566407"/>
                <a:gd name="connsiteX46" fmla="*/ 636105 w 1653872"/>
                <a:gd name="connsiteY46" fmla="*/ 1327868 h 1566407"/>
                <a:gd name="connsiteX47" fmla="*/ 675861 w 1653872"/>
                <a:gd name="connsiteY47" fmla="*/ 1431235 h 1566407"/>
                <a:gd name="connsiteX48" fmla="*/ 715618 w 1653872"/>
                <a:gd name="connsiteY48" fmla="*/ 1470991 h 1566407"/>
                <a:gd name="connsiteX49" fmla="*/ 739472 w 1653872"/>
                <a:gd name="connsiteY49" fmla="*/ 1502797 h 1566407"/>
                <a:gd name="connsiteX50" fmla="*/ 787179 w 1653872"/>
                <a:gd name="connsiteY50" fmla="*/ 1542553 h 1566407"/>
                <a:gd name="connsiteX51" fmla="*/ 850790 w 1653872"/>
                <a:gd name="connsiteY51" fmla="*/ 1558456 h 1566407"/>
                <a:gd name="connsiteX52" fmla="*/ 962108 w 1653872"/>
                <a:gd name="connsiteY52" fmla="*/ 1550504 h 1566407"/>
                <a:gd name="connsiteX53" fmla="*/ 1009816 w 1653872"/>
                <a:gd name="connsiteY53" fmla="*/ 1526651 h 1566407"/>
                <a:gd name="connsiteX54" fmla="*/ 1049572 w 1653872"/>
                <a:gd name="connsiteY54" fmla="*/ 1510748 h 1566407"/>
                <a:gd name="connsiteX55" fmla="*/ 1113183 w 1653872"/>
                <a:gd name="connsiteY55" fmla="*/ 1431235 h 1566407"/>
                <a:gd name="connsiteX56" fmla="*/ 1121134 w 1653872"/>
                <a:gd name="connsiteY56" fmla="*/ 1399430 h 1566407"/>
                <a:gd name="connsiteX57" fmla="*/ 1129086 w 1653872"/>
                <a:gd name="connsiteY57" fmla="*/ 1375576 h 1566407"/>
                <a:gd name="connsiteX58" fmla="*/ 1121134 w 1653872"/>
                <a:gd name="connsiteY58" fmla="*/ 1192696 h 1566407"/>
                <a:gd name="connsiteX59" fmla="*/ 1105232 w 1653872"/>
                <a:gd name="connsiteY59" fmla="*/ 1113183 h 1566407"/>
                <a:gd name="connsiteX60" fmla="*/ 1097280 w 1653872"/>
                <a:gd name="connsiteY60" fmla="*/ 1089329 h 1566407"/>
                <a:gd name="connsiteX61" fmla="*/ 1081378 w 1653872"/>
                <a:gd name="connsiteY61" fmla="*/ 1065475 h 1566407"/>
                <a:gd name="connsiteX62" fmla="*/ 1129086 w 1653872"/>
                <a:gd name="connsiteY62" fmla="*/ 1073426 h 1566407"/>
                <a:gd name="connsiteX63" fmla="*/ 1152939 w 1653872"/>
                <a:gd name="connsiteY63" fmla="*/ 1089329 h 1566407"/>
                <a:gd name="connsiteX64" fmla="*/ 1224501 w 1653872"/>
                <a:gd name="connsiteY64" fmla="*/ 1105231 h 1566407"/>
                <a:gd name="connsiteX65" fmla="*/ 1407381 w 1653872"/>
                <a:gd name="connsiteY65" fmla="*/ 1113183 h 1566407"/>
                <a:gd name="connsiteX66" fmla="*/ 1447138 w 1653872"/>
                <a:gd name="connsiteY66" fmla="*/ 1097280 h 1566407"/>
                <a:gd name="connsiteX67" fmla="*/ 1478943 w 1653872"/>
                <a:gd name="connsiteY67" fmla="*/ 1089329 h 1566407"/>
                <a:gd name="connsiteX68" fmla="*/ 1502797 w 1653872"/>
                <a:gd name="connsiteY68" fmla="*/ 1073426 h 1566407"/>
                <a:gd name="connsiteX69" fmla="*/ 1526651 w 1653872"/>
                <a:gd name="connsiteY69" fmla="*/ 1065475 h 1566407"/>
                <a:gd name="connsiteX70" fmla="*/ 1558456 w 1653872"/>
                <a:gd name="connsiteY70" fmla="*/ 1025718 h 1566407"/>
                <a:gd name="connsiteX71" fmla="*/ 1614115 w 1653872"/>
                <a:gd name="connsiteY71" fmla="*/ 978011 h 1566407"/>
                <a:gd name="connsiteX72" fmla="*/ 1653872 w 1653872"/>
                <a:gd name="connsiteY72" fmla="*/ 898497 h 1566407"/>
                <a:gd name="connsiteX73" fmla="*/ 1645920 w 1653872"/>
                <a:gd name="connsiteY73" fmla="*/ 811033 h 1566407"/>
                <a:gd name="connsiteX74" fmla="*/ 1637969 w 1653872"/>
                <a:gd name="connsiteY74" fmla="*/ 771277 h 1566407"/>
                <a:gd name="connsiteX75" fmla="*/ 1614115 w 1653872"/>
                <a:gd name="connsiteY75" fmla="*/ 739471 h 1566407"/>
                <a:gd name="connsiteX76" fmla="*/ 1598212 w 1653872"/>
                <a:gd name="connsiteY76" fmla="*/ 699715 h 1566407"/>
                <a:gd name="connsiteX77" fmla="*/ 1574359 w 1653872"/>
                <a:gd name="connsiteY77" fmla="*/ 683812 h 1566407"/>
                <a:gd name="connsiteX78" fmla="*/ 1550505 w 1653872"/>
                <a:gd name="connsiteY78" fmla="*/ 652007 h 1566407"/>
                <a:gd name="connsiteX79" fmla="*/ 1478943 w 1653872"/>
                <a:gd name="connsiteY79" fmla="*/ 596348 h 1566407"/>
                <a:gd name="connsiteX80" fmla="*/ 1431235 w 1653872"/>
                <a:gd name="connsiteY80" fmla="*/ 572494 h 1566407"/>
                <a:gd name="connsiteX81" fmla="*/ 1407381 w 1653872"/>
                <a:gd name="connsiteY81" fmla="*/ 556591 h 1566407"/>
                <a:gd name="connsiteX82" fmla="*/ 1375576 w 1653872"/>
                <a:gd name="connsiteY82" fmla="*/ 548640 h 1566407"/>
                <a:gd name="connsiteX83" fmla="*/ 1399430 w 1653872"/>
                <a:gd name="connsiteY83" fmla="*/ 540689 h 1566407"/>
                <a:gd name="connsiteX84" fmla="*/ 1431235 w 1653872"/>
                <a:gd name="connsiteY84" fmla="*/ 524786 h 1566407"/>
                <a:gd name="connsiteX85" fmla="*/ 1455089 w 1653872"/>
                <a:gd name="connsiteY85" fmla="*/ 500932 h 1566407"/>
                <a:gd name="connsiteX86" fmla="*/ 1494846 w 1653872"/>
                <a:gd name="connsiteY86" fmla="*/ 469127 h 1566407"/>
                <a:gd name="connsiteX87" fmla="*/ 1542553 w 1653872"/>
                <a:gd name="connsiteY87" fmla="*/ 437322 h 1566407"/>
                <a:gd name="connsiteX88" fmla="*/ 1558456 w 1653872"/>
                <a:gd name="connsiteY88" fmla="*/ 413468 h 1566407"/>
                <a:gd name="connsiteX89" fmla="*/ 1598212 w 1653872"/>
                <a:gd name="connsiteY89" fmla="*/ 381663 h 1566407"/>
                <a:gd name="connsiteX90" fmla="*/ 1630018 w 1653872"/>
                <a:gd name="connsiteY90" fmla="*/ 294198 h 1566407"/>
                <a:gd name="connsiteX91" fmla="*/ 1614115 w 1653872"/>
                <a:gd name="connsiteY91" fmla="*/ 190831 h 1566407"/>
                <a:gd name="connsiteX92" fmla="*/ 1606164 w 1653872"/>
                <a:gd name="connsiteY92" fmla="*/ 151075 h 1566407"/>
                <a:gd name="connsiteX93" fmla="*/ 1574359 w 1653872"/>
                <a:gd name="connsiteY93" fmla="*/ 111318 h 1566407"/>
                <a:gd name="connsiteX94" fmla="*/ 1510748 w 1653872"/>
                <a:gd name="connsiteY94" fmla="*/ 55659 h 1566407"/>
                <a:gd name="connsiteX95" fmla="*/ 1470992 w 1653872"/>
                <a:gd name="connsiteY95" fmla="*/ 31805 h 1566407"/>
                <a:gd name="connsiteX96" fmla="*/ 1447138 w 1653872"/>
                <a:gd name="connsiteY96" fmla="*/ 23854 h 1566407"/>
                <a:gd name="connsiteX97" fmla="*/ 1407381 w 1653872"/>
                <a:gd name="connsiteY97" fmla="*/ 7951 h 1566407"/>
                <a:gd name="connsiteX98" fmla="*/ 1335819 w 1653872"/>
                <a:gd name="connsiteY98" fmla="*/ 0 h 1566407"/>
                <a:gd name="connsiteX99" fmla="*/ 1240404 w 1653872"/>
                <a:gd name="connsiteY99" fmla="*/ 7951 h 1566407"/>
                <a:gd name="connsiteX100" fmla="*/ 1184745 w 1653872"/>
                <a:gd name="connsiteY100" fmla="*/ 15903 h 1566407"/>
                <a:gd name="connsiteX101" fmla="*/ 1152939 w 1653872"/>
                <a:gd name="connsiteY101" fmla="*/ 39757 h 1566407"/>
                <a:gd name="connsiteX102" fmla="*/ 1073426 w 1653872"/>
                <a:gd name="connsiteY102" fmla="*/ 95416 h 1566407"/>
                <a:gd name="connsiteX103" fmla="*/ 1041621 w 1653872"/>
                <a:gd name="connsiteY103" fmla="*/ 127221 h 1566407"/>
                <a:gd name="connsiteX104" fmla="*/ 970059 w 1653872"/>
                <a:gd name="connsiteY104" fmla="*/ 222637 h 1566407"/>
                <a:gd name="connsiteX105" fmla="*/ 962108 w 1653872"/>
                <a:gd name="connsiteY105" fmla="*/ 246491 h 1566407"/>
                <a:gd name="connsiteX106" fmla="*/ 930303 w 1653872"/>
                <a:gd name="connsiteY106" fmla="*/ 318052 h 1566407"/>
                <a:gd name="connsiteX107" fmla="*/ 946206 w 1653872"/>
                <a:gd name="connsiteY107" fmla="*/ 333955 h 15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653872" h="1566407">
                  <a:moveTo>
                    <a:pt x="1009816" y="477078"/>
                  </a:moveTo>
                  <a:cubicBezTo>
                    <a:pt x="970059" y="426720"/>
                    <a:pt x="933807" y="373385"/>
                    <a:pt x="890546" y="326004"/>
                  </a:cubicBezTo>
                  <a:cubicBezTo>
                    <a:pt x="877659" y="311890"/>
                    <a:pt x="859934" y="302745"/>
                    <a:pt x="842839" y="294198"/>
                  </a:cubicBezTo>
                  <a:cubicBezTo>
                    <a:pt x="827846" y="286701"/>
                    <a:pt x="811034" y="283597"/>
                    <a:pt x="795131" y="278296"/>
                  </a:cubicBezTo>
                  <a:cubicBezTo>
                    <a:pt x="751067" y="263608"/>
                    <a:pt x="761977" y="266144"/>
                    <a:pt x="691764" y="254442"/>
                  </a:cubicBezTo>
                  <a:cubicBezTo>
                    <a:pt x="670686" y="250929"/>
                    <a:pt x="649357" y="249141"/>
                    <a:pt x="628153" y="246491"/>
                  </a:cubicBezTo>
                  <a:cubicBezTo>
                    <a:pt x="538038" y="251792"/>
                    <a:pt x="447081" y="249002"/>
                    <a:pt x="357809" y="262393"/>
                  </a:cubicBezTo>
                  <a:cubicBezTo>
                    <a:pt x="338908" y="265228"/>
                    <a:pt x="326004" y="283596"/>
                    <a:pt x="310101" y="294198"/>
                  </a:cubicBezTo>
                  <a:lnTo>
                    <a:pt x="286247" y="310101"/>
                  </a:lnTo>
                  <a:cubicBezTo>
                    <a:pt x="278296" y="315402"/>
                    <a:pt x="269151" y="319247"/>
                    <a:pt x="262393" y="326004"/>
                  </a:cubicBezTo>
                  <a:cubicBezTo>
                    <a:pt x="241008" y="347388"/>
                    <a:pt x="223725" y="362914"/>
                    <a:pt x="206734" y="389614"/>
                  </a:cubicBezTo>
                  <a:cubicBezTo>
                    <a:pt x="195858" y="406705"/>
                    <a:pt x="180617" y="438421"/>
                    <a:pt x="174929" y="461176"/>
                  </a:cubicBezTo>
                  <a:cubicBezTo>
                    <a:pt x="171651" y="474287"/>
                    <a:pt x="169628" y="487680"/>
                    <a:pt x="166978" y="500932"/>
                  </a:cubicBezTo>
                  <a:cubicBezTo>
                    <a:pt x="174929" y="524786"/>
                    <a:pt x="173052" y="554714"/>
                    <a:pt x="190832" y="572494"/>
                  </a:cubicBezTo>
                  <a:cubicBezTo>
                    <a:pt x="201434" y="583096"/>
                    <a:pt x="211431" y="594338"/>
                    <a:pt x="222637" y="604299"/>
                  </a:cubicBezTo>
                  <a:cubicBezTo>
                    <a:pt x="280090" y="655368"/>
                    <a:pt x="242509" y="619204"/>
                    <a:pt x="286247" y="652007"/>
                  </a:cubicBezTo>
                  <a:cubicBezTo>
                    <a:pt x="338104" y="690900"/>
                    <a:pt x="307160" y="677530"/>
                    <a:pt x="349858" y="691764"/>
                  </a:cubicBezTo>
                  <a:cubicBezTo>
                    <a:pt x="421113" y="745205"/>
                    <a:pt x="398766" y="717418"/>
                    <a:pt x="429371" y="763325"/>
                  </a:cubicBezTo>
                  <a:cubicBezTo>
                    <a:pt x="421420" y="768626"/>
                    <a:pt x="414064" y="774954"/>
                    <a:pt x="405517" y="779228"/>
                  </a:cubicBezTo>
                  <a:cubicBezTo>
                    <a:pt x="398020" y="782976"/>
                    <a:pt x="390010" y="786420"/>
                    <a:pt x="381663" y="787179"/>
                  </a:cubicBezTo>
                  <a:cubicBezTo>
                    <a:pt x="331442" y="791745"/>
                    <a:pt x="280946" y="792480"/>
                    <a:pt x="230588" y="795131"/>
                  </a:cubicBezTo>
                  <a:cubicBezTo>
                    <a:pt x="217336" y="797781"/>
                    <a:pt x="202920" y="797038"/>
                    <a:pt x="190832" y="803082"/>
                  </a:cubicBezTo>
                  <a:cubicBezTo>
                    <a:pt x="180774" y="808111"/>
                    <a:pt x="175516" y="819618"/>
                    <a:pt x="166978" y="826936"/>
                  </a:cubicBezTo>
                  <a:cubicBezTo>
                    <a:pt x="156916" y="835560"/>
                    <a:pt x="144543" y="841419"/>
                    <a:pt x="135172" y="850790"/>
                  </a:cubicBezTo>
                  <a:cubicBezTo>
                    <a:pt x="107649" y="878312"/>
                    <a:pt x="98427" y="893981"/>
                    <a:pt x="79513" y="922351"/>
                  </a:cubicBezTo>
                  <a:cubicBezTo>
                    <a:pt x="59528" y="982308"/>
                    <a:pt x="86487" y="908404"/>
                    <a:pt x="55659" y="970059"/>
                  </a:cubicBezTo>
                  <a:cubicBezTo>
                    <a:pt x="48002" y="985372"/>
                    <a:pt x="44851" y="1010435"/>
                    <a:pt x="39757" y="1025718"/>
                  </a:cubicBezTo>
                  <a:cubicBezTo>
                    <a:pt x="32596" y="1047201"/>
                    <a:pt x="23064" y="1067846"/>
                    <a:pt x="15903" y="1089329"/>
                  </a:cubicBezTo>
                  <a:cubicBezTo>
                    <a:pt x="12447" y="1099696"/>
                    <a:pt x="10954" y="1110627"/>
                    <a:pt x="7952" y="1121134"/>
                  </a:cubicBezTo>
                  <a:cubicBezTo>
                    <a:pt x="5649" y="1129193"/>
                    <a:pt x="2651" y="1137037"/>
                    <a:pt x="0" y="1144988"/>
                  </a:cubicBezTo>
                  <a:cubicBezTo>
                    <a:pt x="2651" y="1190045"/>
                    <a:pt x="3673" y="1235228"/>
                    <a:pt x="7952" y="1280160"/>
                  </a:cubicBezTo>
                  <a:cubicBezTo>
                    <a:pt x="8988" y="1291039"/>
                    <a:pt x="12901" y="1301458"/>
                    <a:pt x="15903" y="1311965"/>
                  </a:cubicBezTo>
                  <a:cubicBezTo>
                    <a:pt x="26650" y="1349580"/>
                    <a:pt x="26102" y="1334912"/>
                    <a:pt x="47708" y="1383527"/>
                  </a:cubicBezTo>
                  <a:cubicBezTo>
                    <a:pt x="73586" y="1441754"/>
                    <a:pt x="24989" y="1363837"/>
                    <a:pt x="87465" y="1447137"/>
                  </a:cubicBezTo>
                  <a:cubicBezTo>
                    <a:pt x="93199" y="1454782"/>
                    <a:pt x="96610" y="1464234"/>
                    <a:pt x="103367" y="1470991"/>
                  </a:cubicBezTo>
                  <a:cubicBezTo>
                    <a:pt x="149181" y="1516806"/>
                    <a:pt x="127264" y="1493098"/>
                    <a:pt x="166978" y="1510748"/>
                  </a:cubicBezTo>
                  <a:cubicBezTo>
                    <a:pt x="183225" y="1517969"/>
                    <a:pt x="198500" y="1527245"/>
                    <a:pt x="214686" y="1534602"/>
                  </a:cubicBezTo>
                  <a:cubicBezTo>
                    <a:pt x="223594" y="1538651"/>
                    <a:pt x="263587" y="1554779"/>
                    <a:pt x="278296" y="1558456"/>
                  </a:cubicBezTo>
                  <a:cubicBezTo>
                    <a:pt x="291407" y="1561734"/>
                    <a:pt x="304800" y="1563757"/>
                    <a:pt x="318052" y="1566407"/>
                  </a:cubicBezTo>
                  <a:cubicBezTo>
                    <a:pt x="360459" y="1561106"/>
                    <a:pt x="404180" y="1562245"/>
                    <a:pt x="445273" y="1550504"/>
                  </a:cubicBezTo>
                  <a:cubicBezTo>
                    <a:pt x="456435" y="1547315"/>
                    <a:pt x="508634" y="1497145"/>
                    <a:pt x="516835" y="1486894"/>
                  </a:cubicBezTo>
                  <a:cubicBezTo>
                    <a:pt x="523196" y="1478942"/>
                    <a:pt x="566312" y="1413030"/>
                    <a:pt x="572494" y="1399430"/>
                  </a:cubicBezTo>
                  <a:cubicBezTo>
                    <a:pt x="579431" y="1384170"/>
                    <a:pt x="579099" y="1365670"/>
                    <a:pt x="588397" y="1351722"/>
                  </a:cubicBezTo>
                  <a:cubicBezTo>
                    <a:pt x="593698" y="1343771"/>
                    <a:pt x="600025" y="1336415"/>
                    <a:pt x="604299" y="1327868"/>
                  </a:cubicBezTo>
                  <a:cubicBezTo>
                    <a:pt x="610005" y="1316456"/>
                    <a:pt x="617653" y="1282406"/>
                    <a:pt x="620202" y="1272209"/>
                  </a:cubicBezTo>
                  <a:cubicBezTo>
                    <a:pt x="622852" y="1282811"/>
                    <a:pt x="625151" y="1293507"/>
                    <a:pt x="628153" y="1304014"/>
                  </a:cubicBezTo>
                  <a:cubicBezTo>
                    <a:pt x="630456" y="1312073"/>
                    <a:pt x="634072" y="1319737"/>
                    <a:pt x="636105" y="1327868"/>
                  </a:cubicBezTo>
                  <a:cubicBezTo>
                    <a:pt x="645713" y="1366301"/>
                    <a:pt x="643260" y="1398635"/>
                    <a:pt x="675861" y="1431235"/>
                  </a:cubicBezTo>
                  <a:cubicBezTo>
                    <a:pt x="689113" y="1444487"/>
                    <a:pt x="703167" y="1456984"/>
                    <a:pt x="715618" y="1470991"/>
                  </a:cubicBezTo>
                  <a:cubicBezTo>
                    <a:pt x="724422" y="1480896"/>
                    <a:pt x="730848" y="1492735"/>
                    <a:pt x="739472" y="1502797"/>
                  </a:cubicBezTo>
                  <a:cubicBezTo>
                    <a:pt x="752660" y="1518183"/>
                    <a:pt x="768776" y="1533352"/>
                    <a:pt x="787179" y="1542553"/>
                  </a:cubicBezTo>
                  <a:cubicBezTo>
                    <a:pt x="803477" y="1550702"/>
                    <a:pt x="835672" y="1555432"/>
                    <a:pt x="850790" y="1558456"/>
                  </a:cubicBezTo>
                  <a:cubicBezTo>
                    <a:pt x="887896" y="1555805"/>
                    <a:pt x="925162" y="1554851"/>
                    <a:pt x="962108" y="1550504"/>
                  </a:cubicBezTo>
                  <a:cubicBezTo>
                    <a:pt x="988243" y="1547429"/>
                    <a:pt x="986724" y="1538197"/>
                    <a:pt x="1009816" y="1526651"/>
                  </a:cubicBezTo>
                  <a:cubicBezTo>
                    <a:pt x="1022582" y="1520268"/>
                    <a:pt x="1036320" y="1516049"/>
                    <a:pt x="1049572" y="1510748"/>
                  </a:cubicBezTo>
                  <a:cubicBezTo>
                    <a:pt x="1105661" y="1454659"/>
                    <a:pt x="1087222" y="1483155"/>
                    <a:pt x="1113183" y="1431235"/>
                  </a:cubicBezTo>
                  <a:cubicBezTo>
                    <a:pt x="1115833" y="1420633"/>
                    <a:pt x="1118132" y="1409937"/>
                    <a:pt x="1121134" y="1399430"/>
                  </a:cubicBezTo>
                  <a:cubicBezTo>
                    <a:pt x="1123437" y="1391371"/>
                    <a:pt x="1129086" y="1383958"/>
                    <a:pt x="1129086" y="1375576"/>
                  </a:cubicBezTo>
                  <a:cubicBezTo>
                    <a:pt x="1129086" y="1314558"/>
                    <a:pt x="1125332" y="1253569"/>
                    <a:pt x="1121134" y="1192696"/>
                  </a:cubicBezTo>
                  <a:cubicBezTo>
                    <a:pt x="1119714" y="1172108"/>
                    <a:pt x="1111448" y="1134940"/>
                    <a:pt x="1105232" y="1113183"/>
                  </a:cubicBezTo>
                  <a:cubicBezTo>
                    <a:pt x="1102929" y="1105124"/>
                    <a:pt x="1101028" y="1096826"/>
                    <a:pt x="1097280" y="1089329"/>
                  </a:cubicBezTo>
                  <a:cubicBezTo>
                    <a:pt x="1093006" y="1080782"/>
                    <a:pt x="1072831" y="1069749"/>
                    <a:pt x="1081378" y="1065475"/>
                  </a:cubicBezTo>
                  <a:cubicBezTo>
                    <a:pt x="1095798" y="1058265"/>
                    <a:pt x="1113183" y="1070776"/>
                    <a:pt x="1129086" y="1073426"/>
                  </a:cubicBezTo>
                  <a:cubicBezTo>
                    <a:pt x="1137037" y="1078727"/>
                    <a:pt x="1144392" y="1085055"/>
                    <a:pt x="1152939" y="1089329"/>
                  </a:cubicBezTo>
                  <a:cubicBezTo>
                    <a:pt x="1172512" y="1099115"/>
                    <a:pt x="1206181" y="1102178"/>
                    <a:pt x="1224501" y="1105231"/>
                  </a:cubicBezTo>
                  <a:cubicBezTo>
                    <a:pt x="1315028" y="1135407"/>
                    <a:pt x="1255475" y="1122118"/>
                    <a:pt x="1407381" y="1113183"/>
                  </a:cubicBezTo>
                  <a:cubicBezTo>
                    <a:pt x="1420633" y="1107882"/>
                    <a:pt x="1433597" y="1101794"/>
                    <a:pt x="1447138" y="1097280"/>
                  </a:cubicBezTo>
                  <a:cubicBezTo>
                    <a:pt x="1457505" y="1093824"/>
                    <a:pt x="1468899" y="1093634"/>
                    <a:pt x="1478943" y="1089329"/>
                  </a:cubicBezTo>
                  <a:cubicBezTo>
                    <a:pt x="1487727" y="1085565"/>
                    <a:pt x="1494250" y="1077700"/>
                    <a:pt x="1502797" y="1073426"/>
                  </a:cubicBezTo>
                  <a:cubicBezTo>
                    <a:pt x="1510294" y="1069678"/>
                    <a:pt x="1518700" y="1068125"/>
                    <a:pt x="1526651" y="1065475"/>
                  </a:cubicBezTo>
                  <a:cubicBezTo>
                    <a:pt x="1537253" y="1052223"/>
                    <a:pt x="1546456" y="1037718"/>
                    <a:pt x="1558456" y="1025718"/>
                  </a:cubicBezTo>
                  <a:cubicBezTo>
                    <a:pt x="1602500" y="981674"/>
                    <a:pt x="1563449" y="1047678"/>
                    <a:pt x="1614115" y="978011"/>
                  </a:cubicBezTo>
                  <a:cubicBezTo>
                    <a:pt x="1641777" y="939975"/>
                    <a:pt x="1642418" y="932856"/>
                    <a:pt x="1653872" y="898497"/>
                  </a:cubicBezTo>
                  <a:cubicBezTo>
                    <a:pt x="1651221" y="869342"/>
                    <a:pt x="1649551" y="840082"/>
                    <a:pt x="1645920" y="811033"/>
                  </a:cubicBezTo>
                  <a:cubicBezTo>
                    <a:pt x="1644244" y="797623"/>
                    <a:pt x="1643458" y="783627"/>
                    <a:pt x="1637969" y="771277"/>
                  </a:cubicBezTo>
                  <a:cubicBezTo>
                    <a:pt x="1632587" y="759167"/>
                    <a:pt x="1620551" y="751056"/>
                    <a:pt x="1614115" y="739471"/>
                  </a:cubicBezTo>
                  <a:cubicBezTo>
                    <a:pt x="1607183" y="726994"/>
                    <a:pt x="1606508" y="711329"/>
                    <a:pt x="1598212" y="699715"/>
                  </a:cubicBezTo>
                  <a:cubicBezTo>
                    <a:pt x="1592658" y="691939"/>
                    <a:pt x="1581116" y="690569"/>
                    <a:pt x="1574359" y="683812"/>
                  </a:cubicBezTo>
                  <a:cubicBezTo>
                    <a:pt x="1564988" y="674441"/>
                    <a:pt x="1559129" y="662069"/>
                    <a:pt x="1550505" y="652007"/>
                  </a:cubicBezTo>
                  <a:cubicBezTo>
                    <a:pt x="1525592" y="622942"/>
                    <a:pt x="1514837" y="620278"/>
                    <a:pt x="1478943" y="596348"/>
                  </a:cubicBezTo>
                  <a:cubicBezTo>
                    <a:pt x="1448114" y="575795"/>
                    <a:pt x="1464156" y="583467"/>
                    <a:pt x="1431235" y="572494"/>
                  </a:cubicBezTo>
                  <a:cubicBezTo>
                    <a:pt x="1423284" y="567193"/>
                    <a:pt x="1416165" y="560355"/>
                    <a:pt x="1407381" y="556591"/>
                  </a:cubicBezTo>
                  <a:cubicBezTo>
                    <a:pt x="1397337" y="552286"/>
                    <a:pt x="1380463" y="558414"/>
                    <a:pt x="1375576" y="548640"/>
                  </a:cubicBezTo>
                  <a:cubicBezTo>
                    <a:pt x="1371828" y="541143"/>
                    <a:pt x="1391726" y="543991"/>
                    <a:pt x="1399430" y="540689"/>
                  </a:cubicBezTo>
                  <a:cubicBezTo>
                    <a:pt x="1410325" y="536020"/>
                    <a:pt x="1421590" y="531676"/>
                    <a:pt x="1431235" y="524786"/>
                  </a:cubicBezTo>
                  <a:cubicBezTo>
                    <a:pt x="1440385" y="518250"/>
                    <a:pt x="1446626" y="508337"/>
                    <a:pt x="1455089" y="500932"/>
                  </a:cubicBezTo>
                  <a:cubicBezTo>
                    <a:pt x="1467861" y="489756"/>
                    <a:pt x="1481121" y="479109"/>
                    <a:pt x="1494846" y="469127"/>
                  </a:cubicBezTo>
                  <a:cubicBezTo>
                    <a:pt x="1510303" y="457886"/>
                    <a:pt x="1542553" y="437322"/>
                    <a:pt x="1542553" y="437322"/>
                  </a:cubicBezTo>
                  <a:cubicBezTo>
                    <a:pt x="1547854" y="429371"/>
                    <a:pt x="1551699" y="420225"/>
                    <a:pt x="1558456" y="413468"/>
                  </a:cubicBezTo>
                  <a:cubicBezTo>
                    <a:pt x="1570456" y="401468"/>
                    <a:pt x="1587793" y="395059"/>
                    <a:pt x="1598212" y="381663"/>
                  </a:cubicBezTo>
                  <a:cubicBezTo>
                    <a:pt x="1604666" y="373365"/>
                    <a:pt x="1628010" y="300222"/>
                    <a:pt x="1630018" y="294198"/>
                  </a:cubicBezTo>
                  <a:cubicBezTo>
                    <a:pt x="1612558" y="119610"/>
                    <a:pt x="1633218" y="267247"/>
                    <a:pt x="1614115" y="190831"/>
                  </a:cubicBezTo>
                  <a:cubicBezTo>
                    <a:pt x="1610837" y="177720"/>
                    <a:pt x="1612208" y="163163"/>
                    <a:pt x="1606164" y="151075"/>
                  </a:cubicBezTo>
                  <a:cubicBezTo>
                    <a:pt x="1598574" y="135896"/>
                    <a:pt x="1585634" y="124002"/>
                    <a:pt x="1574359" y="111318"/>
                  </a:cubicBezTo>
                  <a:cubicBezTo>
                    <a:pt x="1553425" y="87767"/>
                    <a:pt x="1536656" y="72931"/>
                    <a:pt x="1510748" y="55659"/>
                  </a:cubicBezTo>
                  <a:cubicBezTo>
                    <a:pt x="1497889" y="47086"/>
                    <a:pt x="1484815" y="38716"/>
                    <a:pt x="1470992" y="31805"/>
                  </a:cubicBezTo>
                  <a:cubicBezTo>
                    <a:pt x="1463495" y="28057"/>
                    <a:pt x="1454986" y="26797"/>
                    <a:pt x="1447138" y="23854"/>
                  </a:cubicBezTo>
                  <a:cubicBezTo>
                    <a:pt x="1433774" y="18842"/>
                    <a:pt x="1421337" y="10942"/>
                    <a:pt x="1407381" y="7951"/>
                  </a:cubicBezTo>
                  <a:cubicBezTo>
                    <a:pt x="1383913" y="2922"/>
                    <a:pt x="1359673" y="2650"/>
                    <a:pt x="1335819" y="0"/>
                  </a:cubicBezTo>
                  <a:cubicBezTo>
                    <a:pt x="1304014" y="2650"/>
                    <a:pt x="1272144" y="4610"/>
                    <a:pt x="1240404" y="7951"/>
                  </a:cubicBezTo>
                  <a:cubicBezTo>
                    <a:pt x="1221766" y="9913"/>
                    <a:pt x="1202358" y="9498"/>
                    <a:pt x="1184745" y="15903"/>
                  </a:cubicBezTo>
                  <a:cubicBezTo>
                    <a:pt x="1172291" y="20432"/>
                    <a:pt x="1163796" y="32157"/>
                    <a:pt x="1152939" y="39757"/>
                  </a:cubicBezTo>
                  <a:cubicBezTo>
                    <a:pt x="1131540" y="54737"/>
                    <a:pt x="1094634" y="76859"/>
                    <a:pt x="1073426" y="95416"/>
                  </a:cubicBezTo>
                  <a:cubicBezTo>
                    <a:pt x="1062143" y="105289"/>
                    <a:pt x="1051306" y="115776"/>
                    <a:pt x="1041621" y="127221"/>
                  </a:cubicBezTo>
                  <a:cubicBezTo>
                    <a:pt x="1000188" y="176188"/>
                    <a:pt x="996371" y="183170"/>
                    <a:pt x="970059" y="222637"/>
                  </a:cubicBezTo>
                  <a:cubicBezTo>
                    <a:pt x="967409" y="230588"/>
                    <a:pt x="965856" y="238994"/>
                    <a:pt x="962108" y="246491"/>
                  </a:cubicBezTo>
                  <a:cubicBezTo>
                    <a:pt x="955492" y="259723"/>
                    <a:pt x="916627" y="304376"/>
                    <a:pt x="930303" y="318052"/>
                  </a:cubicBezTo>
                  <a:lnTo>
                    <a:pt x="946206" y="33395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228175" y="3749834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739296" y="725065"/>
            <a:ext cx="2361533" cy="2449003"/>
            <a:chOff x="9305682" y="1038969"/>
            <a:chExt cx="2361533" cy="2449003"/>
          </a:xfrm>
        </p:grpSpPr>
        <p:sp>
          <p:nvSpPr>
            <p:cNvPr id="10" name="Freeform 9"/>
            <p:cNvSpPr/>
            <p:nvPr/>
          </p:nvSpPr>
          <p:spPr>
            <a:xfrm>
              <a:off x="9867513" y="1180262"/>
              <a:ext cx="1375575" cy="1609345"/>
            </a:xfrm>
            <a:custGeom>
              <a:avLst/>
              <a:gdLst>
                <a:gd name="connsiteX0" fmla="*/ 0 w 1375575"/>
                <a:gd name="connsiteY0" fmla="*/ 1028900 h 1609345"/>
                <a:gd name="connsiteX1" fmla="*/ 143123 w 1375575"/>
                <a:gd name="connsiteY1" fmla="*/ 838069 h 1609345"/>
                <a:gd name="connsiteX2" fmla="*/ 159026 w 1375575"/>
                <a:gd name="connsiteY2" fmla="*/ 814215 h 1609345"/>
                <a:gd name="connsiteX3" fmla="*/ 174928 w 1375575"/>
                <a:gd name="connsiteY3" fmla="*/ 782410 h 1609345"/>
                <a:gd name="connsiteX4" fmla="*/ 198782 w 1375575"/>
                <a:gd name="connsiteY4" fmla="*/ 758556 h 1609345"/>
                <a:gd name="connsiteX5" fmla="*/ 222636 w 1375575"/>
                <a:gd name="connsiteY5" fmla="*/ 726751 h 1609345"/>
                <a:gd name="connsiteX6" fmla="*/ 318052 w 1375575"/>
                <a:gd name="connsiteY6" fmla="*/ 607481 h 1609345"/>
                <a:gd name="connsiteX7" fmla="*/ 349857 w 1375575"/>
                <a:gd name="connsiteY7" fmla="*/ 559773 h 1609345"/>
                <a:gd name="connsiteX8" fmla="*/ 365760 w 1375575"/>
                <a:gd name="connsiteY8" fmla="*/ 535919 h 1609345"/>
                <a:gd name="connsiteX9" fmla="*/ 389614 w 1375575"/>
                <a:gd name="connsiteY9" fmla="*/ 480260 h 1609345"/>
                <a:gd name="connsiteX10" fmla="*/ 413467 w 1375575"/>
                <a:gd name="connsiteY10" fmla="*/ 424601 h 1609345"/>
                <a:gd name="connsiteX11" fmla="*/ 445273 w 1375575"/>
                <a:gd name="connsiteY11" fmla="*/ 368942 h 1609345"/>
                <a:gd name="connsiteX12" fmla="*/ 469127 w 1375575"/>
                <a:gd name="connsiteY12" fmla="*/ 313283 h 1609345"/>
                <a:gd name="connsiteX13" fmla="*/ 485029 w 1375575"/>
                <a:gd name="connsiteY13" fmla="*/ 257624 h 1609345"/>
                <a:gd name="connsiteX14" fmla="*/ 508883 w 1375575"/>
                <a:gd name="connsiteY14" fmla="*/ 194013 h 1609345"/>
                <a:gd name="connsiteX15" fmla="*/ 524786 w 1375575"/>
                <a:gd name="connsiteY15" fmla="*/ 130403 h 1609345"/>
                <a:gd name="connsiteX16" fmla="*/ 532737 w 1375575"/>
                <a:gd name="connsiteY16" fmla="*/ 106549 h 1609345"/>
                <a:gd name="connsiteX17" fmla="*/ 524786 w 1375575"/>
                <a:gd name="connsiteY17" fmla="*/ 50890 h 1609345"/>
                <a:gd name="connsiteX18" fmla="*/ 532737 w 1375575"/>
                <a:gd name="connsiteY18" fmla="*/ 3182 h 1609345"/>
                <a:gd name="connsiteX19" fmla="*/ 540688 w 1375575"/>
                <a:gd name="connsiteY19" fmla="*/ 130403 h 1609345"/>
                <a:gd name="connsiteX20" fmla="*/ 556591 w 1375575"/>
                <a:gd name="connsiteY20" fmla="*/ 209916 h 1609345"/>
                <a:gd name="connsiteX21" fmla="*/ 572494 w 1375575"/>
                <a:gd name="connsiteY21" fmla="*/ 257624 h 1609345"/>
                <a:gd name="connsiteX22" fmla="*/ 612250 w 1375575"/>
                <a:gd name="connsiteY22" fmla="*/ 305332 h 1609345"/>
                <a:gd name="connsiteX23" fmla="*/ 644055 w 1375575"/>
                <a:gd name="connsiteY23" fmla="*/ 368942 h 1609345"/>
                <a:gd name="connsiteX24" fmla="*/ 659958 w 1375575"/>
                <a:gd name="connsiteY24" fmla="*/ 400747 h 1609345"/>
                <a:gd name="connsiteX25" fmla="*/ 683812 w 1375575"/>
                <a:gd name="connsiteY25" fmla="*/ 432552 h 1609345"/>
                <a:gd name="connsiteX26" fmla="*/ 699714 w 1375575"/>
                <a:gd name="connsiteY26" fmla="*/ 464358 h 1609345"/>
                <a:gd name="connsiteX27" fmla="*/ 723568 w 1375575"/>
                <a:gd name="connsiteY27" fmla="*/ 488212 h 1609345"/>
                <a:gd name="connsiteX28" fmla="*/ 747422 w 1375575"/>
                <a:gd name="connsiteY28" fmla="*/ 520017 h 1609345"/>
                <a:gd name="connsiteX29" fmla="*/ 771276 w 1375575"/>
                <a:gd name="connsiteY29" fmla="*/ 543871 h 1609345"/>
                <a:gd name="connsiteX30" fmla="*/ 787179 w 1375575"/>
                <a:gd name="connsiteY30" fmla="*/ 567725 h 1609345"/>
                <a:gd name="connsiteX31" fmla="*/ 834887 w 1375575"/>
                <a:gd name="connsiteY31" fmla="*/ 583627 h 1609345"/>
                <a:gd name="connsiteX32" fmla="*/ 970059 w 1375575"/>
                <a:gd name="connsiteY32" fmla="*/ 575676 h 1609345"/>
                <a:gd name="connsiteX33" fmla="*/ 1001864 w 1375575"/>
                <a:gd name="connsiteY33" fmla="*/ 551822 h 1609345"/>
                <a:gd name="connsiteX34" fmla="*/ 1041620 w 1375575"/>
                <a:gd name="connsiteY34" fmla="*/ 535919 h 1609345"/>
                <a:gd name="connsiteX35" fmla="*/ 1105231 w 1375575"/>
                <a:gd name="connsiteY35" fmla="*/ 488212 h 1609345"/>
                <a:gd name="connsiteX36" fmla="*/ 1144987 w 1375575"/>
                <a:gd name="connsiteY36" fmla="*/ 464358 h 1609345"/>
                <a:gd name="connsiteX37" fmla="*/ 1192695 w 1375575"/>
                <a:gd name="connsiteY37" fmla="*/ 432552 h 1609345"/>
                <a:gd name="connsiteX38" fmla="*/ 1168841 w 1375575"/>
                <a:gd name="connsiteY38" fmla="*/ 456406 h 1609345"/>
                <a:gd name="connsiteX39" fmla="*/ 1105231 w 1375575"/>
                <a:gd name="connsiteY39" fmla="*/ 504114 h 1609345"/>
                <a:gd name="connsiteX40" fmla="*/ 1065474 w 1375575"/>
                <a:gd name="connsiteY40" fmla="*/ 559773 h 1609345"/>
                <a:gd name="connsiteX41" fmla="*/ 1025718 w 1375575"/>
                <a:gd name="connsiteY41" fmla="*/ 607481 h 1609345"/>
                <a:gd name="connsiteX42" fmla="*/ 1001864 w 1375575"/>
                <a:gd name="connsiteY42" fmla="*/ 655189 h 1609345"/>
                <a:gd name="connsiteX43" fmla="*/ 985961 w 1375575"/>
                <a:gd name="connsiteY43" fmla="*/ 726751 h 1609345"/>
                <a:gd name="connsiteX44" fmla="*/ 993913 w 1375575"/>
                <a:gd name="connsiteY44" fmla="*/ 838069 h 1609345"/>
                <a:gd name="connsiteX45" fmla="*/ 1009815 w 1375575"/>
                <a:gd name="connsiteY45" fmla="*/ 869874 h 1609345"/>
                <a:gd name="connsiteX46" fmla="*/ 1033669 w 1375575"/>
                <a:gd name="connsiteY46" fmla="*/ 917582 h 1609345"/>
                <a:gd name="connsiteX47" fmla="*/ 1057523 w 1375575"/>
                <a:gd name="connsiteY47" fmla="*/ 933485 h 1609345"/>
                <a:gd name="connsiteX48" fmla="*/ 1089328 w 1375575"/>
                <a:gd name="connsiteY48" fmla="*/ 949387 h 1609345"/>
                <a:gd name="connsiteX49" fmla="*/ 1200647 w 1375575"/>
                <a:gd name="connsiteY49" fmla="*/ 965290 h 1609345"/>
                <a:gd name="connsiteX50" fmla="*/ 1375575 w 1375575"/>
                <a:gd name="connsiteY50" fmla="*/ 973241 h 1609345"/>
                <a:gd name="connsiteX51" fmla="*/ 1343770 w 1375575"/>
                <a:gd name="connsiteY51" fmla="*/ 981192 h 1609345"/>
                <a:gd name="connsiteX52" fmla="*/ 1319916 w 1375575"/>
                <a:gd name="connsiteY52" fmla="*/ 989144 h 1609345"/>
                <a:gd name="connsiteX53" fmla="*/ 1272208 w 1375575"/>
                <a:gd name="connsiteY53" fmla="*/ 997095 h 1609345"/>
                <a:gd name="connsiteX54" fmla="*/ 1248354 w 1375575"/>
                <a:gd name="connsiteY54" fmla="*/ 1005046 h 1609345"/>
                <a:gd name="connsiteX55" fmla="*/ 1208598 w 1375575"/>
                <a:gd name="connsiteY55" fmla="*/ 1012998 h 1609345"/>
                <a:gd name="connsiteX56" fmla="*/ 1113182 w 1375575"/>
                <a:gd name="connsiteY56" fmla="*/ 1052754 h 1609345"/>
                <a:gd name="connsiteX57" fmla="*/ 1081377 w 1375575"/>
                <a:gd name="connsiteY57" fmla="*/ 1068657 h 1609345"/>
                <a:gd name="connsiteX58" fmla="*/ 1017767 w 1375575"/>
                <a:gd name="connsiteY58" fmla="*/ 1108413 h 1609345"/>
                <a:gd name="connsiteX59" fmla="*/ 954156 w 1375575"/>
                <a:gd name="connsiteY59" fmla="*/ 1148170 h 1609345"/>
                <a:gd name="connsiteX60" fmla="*/ 922351 w 1375575"/>
                <a:gd name="connsiteY60" fmla="*/ 1164072 h 1609345"/>
                <a:gd name="connsiteX61" fmla="*/ 874643 w 1375575"/>
                <a:gd name="connsiteY61" fmla="*/ 1227683 h 1609345"/>
                <a:gd name="connsiteX62" fmla="*/ 842838 w 1375575"/>
                <a:gd name="connsiteY62" fmla="*/ 1275391 h 1609345"/>
                <a:gd name="connsiteX63" fmla="*/ 795130 w 1375575"/>
                <a:gd name="connsiteY63" fmla="*/ 1331050 h 1609345"/>
                <a:gd name="connsiteX64" fmla="*/ 763325 w 1375575"/>
                <a:gd name="connsiteY64" fmla="*/ 1410563 h 1609345"/>
                <a:gd name="connsiteX65" fmla="*/ 755374 w 1375575"/>
                <a:gd name="connsiteY65" fmla="*/ 1434417 h 1609345"/>
                <a:gd name="connsiteX66" fmla="*/ 763325 w 1375575"/>
                <a:gd name="connsiteY66" fmla="*/ 1513930 h 1609345"/>
                <a:gd name="connsiteX67" fmla="*/ 771276 w 1375575"/>
                <a:gd name="connsiteY67" fmla="*/ 1545735 h 1609345"/>
                <a:gd name="connsiteX68" fmla="*/ 763325 w 1375575"/>
                <a:gd name="connsiteY68" fmla="*/ 1609345 h 1609345"/>
                <a:gd name="connsiteX69" fmla="*/ 731520 w 1375575"/>
                <a:gd name="connsiteY69" fmla="*/ 1601394 h 1609345"/>
                <a:gd name="connsiteX70" fmla="*/ 691763 w 1375575"/>
                <a:gd name="connsiteY70" fmla="*/ 1545735 h 1609345"/>
                <a:gd name="connsiteX71" fmla="*/ 644055 w 1375575"/>
                <a:gd name="connsiteY71" fmla="*/ 1498027 h 1609345"/>
                <a:gd name="connsiteX72" fmla="*/ 612250 w 1375575"/>
                <a:gd name="connsiteY72" fmla="*/ 1482125 h 1609345"/>
                <a:gd name="connsiteX73" fmla="*/ 564542 w 1375575"/>
                <a:gd name="connsiteY73" fmla="*/ 1450319 h 1609345"/>
                <a:gd name="connsiteX74" fmla="*/ 540688 w 1375575"/>
                <a:gd name="connsiteY74" fmla="*/ 1434417 h 1609345"/>
                <a:gd name="connsiteX75" fmla="*/ 508883 w 1375575"/>
                <a:gd name="connsiteY75" fmla="*/ 1410563 h 1609345"/>
                <a:gd name="connsiteX76" fmla="*/ 461175 w 1375575"/>
                <a:gd name="connsiteY76" fmla="*/ 1378758 h 1609345"/>
                <a:gd name="connsiteX77" fmla="*/ 437321 w 1375575"/>
                <a:gd name="connsiteY77" fmla="*/ 1362855 h 1609345"/>
                <a:gd name="connsiteX78" fmla="*/ 413467 w 1375575"/>
                <a:gd name="connsiteY78" fmla="*/ 1346952 h 1609345"/>
                <a:gd name="connsiteX79" fmla="*/ 381662 w 1375575"/>
                <a:gd name="connsiteY79" fmla="*/ 1339001 h 1609345"/>
                <a:gd name="connsiteX80" fmla="*/ 333954 w 1375575"/>
                <a:gd name="connsiteY80" fmla="*/ 1323098 h 1609345"/>
                <a:gd name="connsiteX81" fmla="*/ 238539 w 1375575"/>
                <a:gd name="connsiteY81" fmla="*/ 1307196 h 1609345"/>
                <a:gd name="connsiteX82" fmla="*/ 135172 w 1375575"/>
                <a:gd name="connsiteY82" fmla="*/ 1315147 h 1609345"/>
                <a:gd name="connsiteX83" fmla="*/ 111318 w 1375575"/>
                <a:gd name="connsiteY83" fmla="*/ 1323098 h 1609345"/>
                <a:gd name="connsiteX84" fmla="*/ 79513 w 1375575"/>
                <a:gd name="connsiteY84" fmla="*/ 1331050 h 1609345"/>
                <a:gd name="connsiteX85" fmla="*/ 47707 w 1375575"/>
                <a:gd name="connsiteY85" fmla="*/ 1354904 h 1609345"/>
                <a:gd name="connsiteX86" fmla="*/ 0 w 1375575"/>
                <a:gd name="connsiteY86" fmla="*/ 1394660 h 1609345"/>
                <a:gd name="connsiteX87" fmla="*/ 15902 w 1375575"/>
                <a:gd name="connsiteY87" fmla="*/ 1323098 h 1609345"/>
                <a:gd name="connsiteX88" fmla="*/ 31805 w 1375575"/>
                <a:gd name="connsiteY88" fmla="*/ 1299245 h 1609345"/>
                <a:gd name="connsiteX89" fmla="*/ 47707 w 1375575"/>
                <a:gd name="connsiteY89" fmla="*/ 1227683 h 1609345"/>
                <a:gd name="connsiteX90" fmla="*/ 63610 w 1375575"/>
                <a:gd name="connsiteY90" fmla="*/ 1187926 h 1609345"/>
                <a:gd name="connsiteX91" fmla="*/ 71561 w 1375575"/>
                <a:gd name="connsiteY91" fmla="*/ 1140218 h 1609345"/>
                <a:gd name="connsiteX92" fmla="*/ 87464 w 1375575"/>
                <a:gd name="connsiteY92" fmla="*/ 965290 h 1609345"/>
                <a:gd name="connsiteX93" fmla="*/ 79513 w 1375575"/>
                <a:gd name="connsiteY93" fmla="*/ 917582 h 1609345"/>
                <a:gd name="connsiteX94" fmla="*/ 71561 w 1375575"/>
                <a:gd name="connsiteY94" fmla="*/ 885777 h 1609345"/>
                <a:gd name="connsiteX95" fmla="*/ 71561 w 1375575"/>
                <a:gd name="connsiteY95" fmla="*/ 846020 h 160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5575" h="1609345">
                  <a:moveTo>
                    <a:pt x="0" y="1028900"/>
                  </a:moveTo>
                  <a:lnTo>
                    <a:pt x="143123" y="838069"/>
                  </a:lnTo>
                  <a:cubicBezTo>
                    <a:pt x="148811" y="830390"/>
                    <a:pt x="154285" y="822512"/>
                    <a:pt x="159026" y="814215"/>
                  </a:cubicBezTo>
                  <a:cubicBezTo>
                    <a:pt x="164907" y="803924"/>
                    <a:pt x="168039" y="792055"/>
                    <a:pt x="174928" y="782410"/>
                  </a:cubicBezTo>
                  <a:cubicBezTo>
                    <a:pt x="181464" y="773260"/>
                    <a:pt x="191464" y="767094"/>
                    <a:pt x="198782" y="758556"/>
                  </a:cubicBezTo>
                  <a:cubicBezTo>
                    <a:pt x="207406" y="748494"/>
                    <a:pt x="214076" y="736867"/>
                    <a:pt x="222636" y="726751"/>
                  </a:cubicBezTo>
                  <a:cubicBezTo>
                    <a:pt x="312565" y="620472"/>
                    <a:pt x="260387" y="693980"/>
                    <a:pt x="318052" y="607481"/>
                  </a:cubicBezTo>
                  <a:lnTo>
                    <a:pt x="349857" y="559773"/>
                  </a:lnTo>
                  <a:lnTo>
                    <a:pt x="365760" y="535919"/>
                  </a:lnTo>
                  <a:cubicBezTo>
                    <a:pt x="382308" y="469723"/>
                    <a:pt x="362158" y="535173"/>
                    <a:pt x="389614" y="480260"/>
                  </a:cubicBezTo>
                  <a:cubicBezTo>
                    <a:pt x="398641" y="462206"/>
                    <a:pt x="405114" y="442977"/>
                    <a:pt x="413467" y="424601"/>
                  </a:cubicBezTo>
                  <a:cubicBezTo>
                    <a:pt x="427877" y="392899"/>
                    <a:pt x="427444" y="395684"/>
                    <a:pt x="445273" y="368942"/>
                  </a:cubicBezTo>
                  <a:cubicBezTo>
                    <a:pt x="463920" y="313000"/>
                    <a:pt x="439651" y="382061"/>
                    <a:pt x="469127" y="313283"/>
                  </a:cubicBezTo>
                  <a:cubicBezTo>
                    <a:pt x="477296" y="294222"/>
                    <a:pt x="479266" y="277794"/>
                    <a:pt x="485029" y="257624"/>
                  </a:cubicBezTo>
                  <a:cubicBezTo>
                    <a:pt x="506054" y="184032"/>
                    <a:pt x="475288" y="303194"/>
                    <a:pt x="508883" y="194013"/>
                  </a:cubicBezTo>
                  <a:cubicBezTo>
                    <a:pt x="515311" y="173124"/>
                    <a:pt x="517875" y="151137"/>
                    <a:pt x="524786" y="130403"/>
                  </a:cubicBezTo>
                  <a:lnTo>
                    <a:pt x="532737" y="106549"/>
                  </a:lnTo>
                  <a:cubicBezTo>
                    <a:pt x="530087" y="87996"/>
                    <a:pt x="524786" y="69631"/>
                    <a:pt x="524786" y="50890"/>
                  </a:cubicBezTo>
                  <a:cubicBezTo>
                    <a:pt x="524786" y="34768"/>
                    <a:pt x="529575" y="-12627"/>
                    <a:pt x="532737" y="3182"/>
                  </a:cubicBezTo>
                  <a:cubicBezTo>
                    <a:pt x="541070" y="44847"/>
                    <a:pt x="536841" y="88088"/>
                    <a:pt x="540688" y="130403"/>
                  </a:cubicBezTo>
                  <a:cubicBezTo>
                    <a:pt x="542556" y="150954"/>
                    <a:pt x="550071" y="188184"/>
                    <a:pt x="556591" y="209916"/>
                  </a:cubicBezTo>
                  <a:cubicBezTo>
                    <a:pt x="561408" y="225972"/>
                    <a:pt x="560641" y="245771"/>
                    <a:pt x="572494" y="257624"/>
                  </a:cubicBezTo>
                  <a:cubicBezTo>
                    <a:pt x="592682" y="277813"/>
                    <a:pt x="598967" y="280980"/>
                    <a:pt x="612250" y="305332"/>
                  </a:cubicBezTo>
                  <a:cubicBezTo>
                    <a:pt x="623602" y="326143"/>
                    <a:pt x="633453" y="347739"/>
                    <a:pt x="644055" y="368942"/>
                  </a:cubicBezTo>
                  <a:cubicBezTo>
                    <a:pt x="649356" y="379544"/>
                    <a:pt x="652846" y="391265"/>
                    <a:pt x="659958" y="400747"/>
                  </a:cubicBezTo>
                  <a:cubicBezTo>
                    <a:pt x="667909" y="411349"/>
                    <a:pt x="676788" y="421314"/>
                    <a:pt x="683812" y="432552"/>
                  </a:cubicBezTo>
                  <a:cubicBezTo>
                    <a:pt x="690094" y="442604"/>
                    <a:pt x="692825" y="454713"/>
                    <a:pt x="699714" y="464358"/>
                  </a:cubicBezTo>
                  <a:cubicBezTo>
                    <a:pt x="706250" y="473508"/>
                    <a:pt x="716250" y="479674"/>
                    <a:pt x="723568" y="488212"/>
                  </a:cubicBezTo>
                  <a:cubicBezTo>
                    <a:pt x="732192" y="498274"/>
                    <a:pt x="738798" y="509955"/>
                    <a:pt x="747422" y="520017"/>
                  </a:cubicBezTo>
                  <a:cubicBezTo>
                    <a:pt x="754740" y="528555"/>
                    <a:pt x="764077" y="535232"/>
                    <a:pt x="771276" y="543871"/>
                  </a:cubicBezTo>
                  <a:cubicBezTo>
                    <a:pt x="777394" y="551212"/>
                    <a:pt x="779075" y="562660"/>
                    <a:pt x="787179" y="567725"/>
                  </a:cubicBezTo>
                  <a:cubicBezTo>
                    <a:pt x="801394" y="576609"/>
                    <a:pt x="834887" y="583627"/>
                    <a:pt x="834887" y="583627"/>
                  </a:cubicBezTo>
                  <a:cubicBezTo>
                    <a:pt x="879944" y="580977"/>
                    <a:pt x="925721" y="584121"/>
                    <a:pt x="970059" y="575676"/>
                  </a:cubicBezTo>
                  <a:cubicBezTo>
                    <a:pt x="983077" y="573196"/>
                    <a:pt x="990280" y="558258"/>
                    <a:pt x="1001864" y="551822"/>
                  </a:cubicBezTo>
                  <a:cubicBezTo>
                    <a:pt x="1014341" y="544890"/>
                    <a:pt x="1029464" y="543399"/>
                    <a:pt x="1041620" y="535919"/>
                  </a:cubicBezTo>
                  <a:cubicBezTo>
                    <a:pt x="1064193" y="522028"/>
                    <a:pt x="1082504" y="501849"/>
                    <a:pt x="1105231" y="488212"/>
                  </a:cubicBezTo>
                  <a:cubicBezTo>
                    <a:pt x="1118483" y="480261"/>
                    <a:pt x="1131949" y="472655"/>
                    <a:pt x="1144987" y="464358"/>
                  </a:cubicBezTo>
                  <a:cubicBezTo>
                    <a:pt x="1161112" y="454097"/>
                    <a:pt x="1206210" y="419037"/>
                    <a:pt x="1192695" y="432552"/>
                  </a:cubicBezTo>
                  <a:cubicBezTo>
                    <a:pt x="1184744" y="440503"/>
                    <a:pt x="1177480" y="449207"/>
                    <a:pt x="1168841" y="456406"/>
                  </a:cubicBezTo>
                  <a:cubicBezTo>
                    <a:pt x="1124799" y="493108"/>
                    <a:pt x="1163224" y="446121"/>
                    <a:pt x="1105231" y="504114"/>
                  </a:cubicBezTo>
                  <a:cubicBezTo>
                    <a:pt x="1076587" y="532758"/>
                    <a:pt x="1088047" y="532685"/>
                    <a:pt x="1065474" y="559773"/>
                  </a:cubicBezTo>
                  <a:cubicBezTo>
                    <a:pt x="1043492" y="586151"/>
                    <a:pt x="1040524" y="577868"/>
                    <a:pt x="1025718" y="607481"/>
                  </a:cubicBezTo>
                  <a:cubicBezTo>
                    <a:pt x="992804" y="673313"/>
                    <a:pt x="1047434" y="586836"/>
                    <a:pt x="1001864" y="655189"/>
                  </a:cubicBezTo>
                  <a:cubicBezTo>
                    <a:pt x="998798" y="667453"/>
                    <a:pt x="985961" y="716661"/>
                    <a:pt x="985961" y="726751"/>
                  </a:cubicBezTo>
                  <a:cubicBezTo>
                    <a:pt x="985961" y="763952"/>
                    <a:pt x="987797" y="801375"/>
                    <a:pt x="993913" y="838069"/>
                  </a:cubicBezTo>
                  <a:cubicBezTo>
                    <a:pt x="995862" y="849761"/>
                    <a:pt x="1005146" y="858979"/>
                    <a:pt x="1009815" y="869874"/>
                  </a:cubicBezTo>
                  <a:cubicBezTo>
                    <a:pt x="1019514" y="892506"/>
                    <a:pt x="1014571" y="898484"/>
                    <a:pt x="1033669" y="917582"/>
                  </a:cubicBezTo>
                  <a:cubicBezTo>
                    <a:pt x="1040426" y="924339"/>
                    <a:pt x="1049226" y="928744"/>
                    <a:pt x="1057523" y="933485"/>
                  </a:cubicBezTo>
                  <a:cubicBezTo>
                    <a:pt x="1067814" y="939366"/>
                    <a:pt x="1078083" y="945639"/>
                    <a:pt x="1089328" y="949387"/>
                  </a:cubicBezTo>
                  <a:cubicBezTo>
                    <a:pt x="1112929" y="957254"/>
                    <a:pt x="1186140" y="964354"/>
                    <a:pt x="1200647" y="965290"/>
                  </a:cubicBezTo>
                  <a:cubicBezTo>
                    <a:pt x="1258895" y="969048"/>
                    <a:pt x="1317266" y="970591"/>
                    <a:pt x="1375575" y="973241"/>
                  </a:cubicBezTo>
                  <a:cubicBezTo>
                    <a:pt x="1364973" y="975891"/>
                    <a:pt x="1354277" y="978190"/>
                    <a:pt x="1343770" y="981192"/>
                  </a:cubicBezTo>
                  <a:cubicBezTo>
                    <a:pt x="1335711" y="983495"/>
                    <a:pt x="1328098" y="987326"/>
                    <a:pt x="1319916" y="989144"/>
                  </a:cubicBezTo>
                  <a:cubicBezTo>
                    <a:pt x="1304178" y="992641"/>
                    <a:pt x="1287946" y="993598"/>
                    <a:pt x="1272208" y="997095"/>
                  </a:cubicBezTo>
                  <a:cubicBezTo>
                    <a:pt x="1264026" y="998913"/>
                    <a:pt x="1256485" y="1003013"/>
                    <a:pt x="1248354" y="1005046"/>
                  </a:cubicBezTo>
                  <a:cubicBezTo>
                    <a:pt x="1235243" y="1008324"/>
                    <a:pt x="1221850" y="1010347"/>
                    <a:pt x="1208598" y="1012998"/>
                  </a:cubicBezTo>
                  <a:cubicBezTo>
                    <a:pt x="1135213" y="1049690"/>
                    <a:pt x="1167986" y="1039054"/>
                    <a:pt x="1113182" y="1052754"/>
                  </a:cubicBezTo>
                  <a:cubicBezTo>
                    <a:pt x="1102580" y="1058055"/>
                    <a:pt x="1091615" y="1062685"/>
                    <a:pt x="1081377" y="1068657"/>
                  </a:cubicBezTo>
                  <a:cubicBezTo>
                    <a:pt x="1059779" y="1081256"/>
                    <a:pt x="1038571" y="1094543"/>
                    <a:pt x="1017767" y="1108413"/>
                  </a:cubicBezTo>
                  <a:cubicBezTo>
                    <a:pt x="992913" y="1124983"/>
                    <a:pt x="982929" y="1132185"/>
                    <a:pt x="954156" y="1148170"/>
                  </a:cubicBezTo>
                  <a:cubicBezTo>
                    <a:pt x="943795" y="1153926"/>
                    <a:pt x="932953" y="1158771"/>
                    <a:pt x="922351" y="1164072"/>
                  </a:cubicBezTo>
                  <a:cubicBezTo>
                    <a:pt x="856858" y="1273227"/>
                    <a:pt x="935512" y="1149422"/>
                    <a:pt x="874643" y="1227683"/>
                  </a:cubicBezTo>
                  <a:cubicBezTo>
                    <a:pt x="862909" y="1242770"/>
                    <a:pt x="856353" y="1261876"/>
                    <a:pt x="842838" y="1275391"/>
                  </a:cubicBezTo>
                  <a:cubicBezTo>
                    <a:pt x="816942" y="1301287"/>
                    <a:pt x="811277" y="1302794"/>
                    <a:pt x="795130" y="1331050"/>
                  </a:cubicBezTo>
                  <a:cubicBezTo>
                    <a:pt x="776409" y="1363810"/>
                    <a:pt x="776358" y="1371462"/>
                    <a:pt x="763325" y="1410563"/>
                  </a:cubicBezTo>
                  <a:lnTo>
                    <a:pt x="755374" y="1434417"/>
                  </a:lnTo>
                  <a:cubicBezTo>
                    <a:pt x="758024" y="1460921"/>
                    <a:pt x="759558" y="1487561"/>
                    <a:pt x="763325" y="1513930"/>
                  </a:cubicBezTo>
                  <a:cubicBezTo>
                    <a:pt x="764870" y="1524748"/>
                    <a:pt x="771276" y="1534807"/>
                    <a:pt x="771276" y="1545735"/>
                  </a:cubicBezTo>
                  <a:cubicBezTo>
                    <a:pt x="771276" y="1567103"/>
                    <a:pt x="765975" y="1588142"/>
                    <a:pt x="763325" y="1609345"/>
                  </a:cubicBezTo>
                  <a:cubicBezTo>
                    <a:pt x="752723" y="1606695"/>
                    <a:pt x="741008" y="1606816"/>
                    <a:pt x="731520" y="1601394"/>
                  </a:cubicBezTo>
                  <a:cubicBezTo>
                    <a:pt x="697697" y="1582067"/>
                    <a:pt x="714368" y="1573991"/>
                    <a:pt x="691763" y="1545735"/>
                  </a:cubicBezTo>
                  <a:cubicBezTo>
                    <a:pt x="677714" y="1528174"/>
                    <a:pt x="664171" y="1508084"/>
                    <a:pt x="644055" y="1498027"/>
                  </a:cubicBezTo>
                  <a:cubicBezTo>
                    <a:pt x="633453" y="1492726"/>
                    <a:pt x="622414" y="1488223"/>
                    <a:pt x="612250" y="1482125"/>
                  </a:cubicBezTo>
                  <a:cubicBezTo>
                    <a:pt x="595861" y="1472292"/>
                    <a:pt x="580445" y="1460921"/>
                    <a:pt x="564542" y="1450319"/>
                  </a:cubicBezTo>
                  <a:cubicBezTo>
                    <a:pt x="556591" y="1445018"/>
                    <a:pt x="548333" y="1440151"/>
                    <a:pt x="540688" y="1434417"/>
                  </a:cubicBezTo>
                  <a:cubicBezTo>
                    <a:pt x="530086" y="1426466"/>
                    <a:pt x="519740" y="1418163"/>
                    <a:pt x="508883" y="1410563"/>
                  </a:cubicBezTo>
                  <a:cubicBezTo>
                    <a:pt x="493225" y="1399603"/>
                    <a:pt x="477078" y="1389360"/>
                    <a:pt x="461175" y="1378758"/>
                  </a:cubicBezTo>
                  <a:lnTo>
                    <a:pt x="437321" y="1362855"/>
                  </a:lnTo>
                  <a:cubicBezTo>
                    <a:pt x="429370" y="1357554"/>
                    <a:pt x="422738" y="1349270"/>
                    <a:pt x="413467" y="1346952"/>
                  </a:cubicBezTo>
                  <a:cubicBezTo>
                    <a:pt x="402865" y="1344302"/>
                    <a:pt x="392129" y="1342141"/>
                    <a:pt x="381662" y="1339001"/>
                  </a:cubicBezTo>
                  <a:cubicBezTo>
                    <a:pt x="365606" y="1334184"/>
                    <a:pt x="350548" y="1325469"/>
                    <a:pt x="333954" y="1323098"/>
                  </a:cubicBezTo>
                  <a:cubicBezTo>
                    <a:pt x="264916" y="1313236"/>
                    <a:pt x="296672" y="1318822"/>
                    <a:pt x="238539" y="1307196"/>
                  </a:cubicBezTo>
                  <a:cubicBezTo>
                    <a:pt x="204083" y="1309846"/>
                    <a:pt x="169463" y="1310861"/>
                    <a:pt x="135172" y="1315147"/>
                  </a:cubicBezTo>
                  <a:cubicBezTo>
                    <a:pt x="126855" y="1316187"/>
                    <a:pt x="119377" y="1320795"/>
                    <a:pt x="111318" y="1323098"/>
                  </a:cubicBezTo>
                  <a:cubicBezTo>
                    <a:pt x="100810" y="1326100"/>
                    <a:pt x="90115" y="1328399"/>
                    <a:pt x="79513" y="1331050"/>
                  </a:cubicBezTo>
                  <a:cubicBezTo>
                    <a:pt x="68911" y="1339001"/>
                    <a:pt x="57769" y="1346279"/>
                    <a:pt x="47707" y="1354904"/>
                  </a:cubicBezTo>
                  <a:cubicBezTo>
                    <a:pt x="-5863" y="1400821"/>
                    <a:pt x="52722" y="1359513"/>
                    <a:pt x="0" y="1394660"/>
                  </a:cubicBezTo>
                  <a:cubicBezTo>
                    <a:pt x="3053" y="1376340"/>
                    <a:pt x="6116" y="1342671"/>
                    <a:pt x="15902" y="1323098"/>
                  </a:cubicBezTo>
                  <a:cubicBezTo>
                    <a:pt x="20176" y="1314551"/>
                    <a:pt x="26504" y="1307196"/>
                    <a:pt x="31805" y="1299245"/>
                  </a:cubicBezTo>
                  <a:cubicBezTo>
                    <a:pt x="34956" y="1283491"/>
                    <a:pt x="42093" y="1244526"/>
                    <a:pt x="47707" y="1227683"/>
                  </a:cubicBezTo>
                  <a:cubicBezTo>
                    <a:pt x="52221" y="1214142"/>
                    <a:pt x="58309" y="1201178"/>
                    <a:pt x="63610" y="1187926"/>
                  </a:cubicBezTo>
                  <a:cubicBezTo>
                    <a:pt x="66260" y="1172023"/>
                    <a:pt x="69430" y="1156199"/>
                    <a:pt x="71561" y="1140218"/>
                  </a:cubicBezTo>
                  <a:cubicBezTo>
                    <a:pt x="80122" y="1076014"/>
                    <a:pt x="82291" y="1032540"/>
                    <a:pt x="87464" y="965290"/>
                  </a:cubicBezTo>
                  <a:cubicBezTo>
                    <a:pt x="84814" y="949387"/>
                    <a:pt x="82675" y="933391"/>
                    <a:pt x="79513" y="917582"/>
                  </a:cubicBezTo>
                  <a:cubicBezTo>
                    <a:pt x="77370" y="906866"/>
                    <a:pt x="72768" y="896638"/>
                    <a:pt x="71561" y="885777"/>
                  </a:cubicBezTo>
                  <a:cubicBezTo>
                    <a:pt x="70097" y="872606"/>
                    <a:pt x="71561" y="859272"/>
                    <a:pt x="71561" y="8460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rot="4859694">
              <a:off x="9831094" y="2618514"/>
              <a:ext cx="693663" cy="695761"/>
            </a:xfrm>
            <a:custGeom>
              <a:avLst/>
              <a:gdLst>
                <a:gd name="connsiteX0" fmla="*/ 0 w 1375575"/>
                <a:gd name="connsiteY0" fmla="*/ 1028900 h 1609345"/>
                <a:gd name="connsiteX1" fmla="*/ 143123 w 1375575"/>
                <a:gd name="connsiteY1" fmla="*/ 838069 h 1609345"/>
                <a:gd name="connsiteX2" fmla="*/ 159026 w 1375575"/>
                <a:gd name="connsiteY2" fmla="*/ 814215 h 1609345"/>
                <a:gd name="connsiteX3" fmla="*/ 174928 w 1375575"/>
                <a:gd name="connsiteY3" fmla="*/ 782410 h 1609345"/>
                <a:gd name="connsiteX4" fmla="*/ 198782 w 1375575"/>
                <a:gd name="connsiteY4" fmla="*/ 758556 h 1609345"/>
                <a:gd name="connsiteX5" fmla="*/ 222636 w 1375575"/>
                <a:gd name="connsiteY5" fmla="*/ 726751 h 1609345"/>
                <a:gd name="connsiteX6" fmla="*/ 318052 w 1375575"/>
                <a:gd name="connsiteY6" fmla="*/ 607481 h 1609345"/>
                <a:gd name="connsiteX7" fmla="*/ 349857 w 1375575"/>
                <a:gd name="connsiteY7" fmla="*/ 559773 h 1609345"/>
                <a:gd name="connsiteX8" fmla="*/ 365760 w 1375575"/>
                <a:gd name="connsiteY8" fmla="*/ 535919 h 1609345"/>
                <a:gd name="connsiteX9" fmla="*/ 389614 w 1375575"/>
                <a:gd name="connsiteY9" fmla="*/ 480260 h 1609345"/>
                <a:gd name="connsiteX10" fmla="*/ 413467 w 1375575"/>
                <a:gd name="connsiteY10" fmla="*/ 424601 h 1609345"/>
                <a:gd name="connsiteX11" fmla="*/ 445273 w 1375575"/>
                <a:gd name="connsiteY11" fmla="*/ 368942 h 1609345"/>
                <a:gd name="connsiteX12" fmla="*/ 469127 w 1375575"/>
                <a:gd name="connsiteY12" fmla="*/ 313283 h 1609345"/>
                <a:gd name="connsiteX13" fmla="*/ 485029 w 1375575"/>
                <a:gd name="connsiteY13" fmla="*/ 257624 h 1609345"/>
                <a:gd name="connsiteX14" fmla="*/ 508883 w 1375575"/>
                <a:gd name="connsiteY14" fmla="*/ 194013 h 1609345"/>
                <a:gd name="connsiteX15" fmla="*/ 524786 w 1375575"/>
                <a:gd name="connsiteY15" fmla="*/ 130403 h 1609345"/>
                <a:gd name="connsiteX16" fmla="*/ 532737 w 1375575"/>
                <a:gd name="connsiteY16" fmla="*/ 106549 h 1609345"/>
                <a:gd name="connsiteX17" fmla="*/ 524786 w 1375575"/>
                <a:gd name="connsiteY17" fmla="*/ 50890 h 1609345"/>
                <a:gd name="connsiteX18" fmla="*/ 532737 w 1375575"/>
                <a:gd name="connsiteY18" fmla="*/ 3182 h 1609345"/>
                <a:gd name="connsiteX19" fmla="*/ 540688 w 1375575"/>
                <a:gd name="connsiteY19" fmla="*/ 130403 h 1609345"/>
                <a:gd name="connsiteX20" fmla="*/ 556591 w 1375575"/>
                <a:gd name="connsiteY20" fmla="*/ 209916 h 1609345"/>
                <a:gd name="connsiteX21" fmla="*/ 572494 w 1375575"/>
                <a:gd name="connsiteY21" fmla="*/ 257624 h 1609345"/>
                <a:gd name="connsiteX22" fmla="*/ 612250 w 1375575"/>
                <a:gd name="connsiteY22" fmla="*/ 305332 h 1609345"/>
                <a:gd name="connsiteX23" fmla="*/ 644055 w 1375575"/>
                <a:gd name="connsiteY23" fmla="*/ 368942 h 1609345"/>
                <a:gd name="connsiteX24" fmla="*/ 659958 w 1375575"/>
                <a:gd name="connsiteY24" fmla="*/ 400747 h 1609345"/>
                <a:gd name="connsiteX25" fmla="*/ 683812 w 1375575"/>
                <a:gd name="connsiteY25" fmla="*/ 432552 h 1609345"/>
                <a:gd name="connsiteX26" fmla="*/ 699714 w 1375575"/>
                <a:gd name="connsiteY26" fmla="*/ 464358 h 1609345"/>
                <a:gd name="connsiteX27" fmla="*/ 723568 w 1375575"/>
                <a:gd name="connsiteY27" fmla="*/ 488212 h 1609345"/>
                <a:gd name="connsiteX28" fmla="*/ 747422 w 1375575"/>
                <a:gd name="connsiteY28" fmla="*/ 520017 h 1609345"/>
                <a:gd name="connsiteX29" fmla="*/ 771276 w 1375575"/>
                <a:gd name="connsiteY29" fmla="*/ 543871 h 1609345"/>
                <a:gd name="connsiteX30" fmla="*/ 787179 w 1375575"/>
                <a:gd name="connsiteY30" fmla="*/ 567725 h 1609345"/>
                <a:gd name="connsiteX31" fmla="*/ 834887 w 1375575"/>
                <a:gd name="connsiteY31" fmla="*/ 583627 h 1609345"/>
                <a:gd name="connsiteX32" fmla="*/ 970059 w 1375575"/>
                <a:gd name="connsiteY32" fmla="*/ 575676 h 1609345"/>
                <a:gd name="connsiteX33" fmla="*/ 1001864 w 1375575"/>
                <a:gd name="connsiteY33" fmla="*/ 551822 h 1609345"/>
                <a:gd name="connsiteX34" fmla="*/ 1041620 w 1375575"/>
                <a:gd name="connsiteY34" fmla="*/ 535919 h 1609345"/>
                <a:gd name="connsiteX35" fmla="*/ 1105231 w 1375575"/>
                <a:gd name="connsiteY35" fmla="*/ 488212 h 1609345"/>
                <a:gd name="connsiteX36" fmla="*/ 1144987 w 1375575"/>
                <a:gd name="connsiteY36" fmla="*/ 464358 h 1609345"/>
                <a:gd name="connsiteX37" fmla="*/ 1192695 w 1375575"/>
                <a:gd name="connsiteY37" fmla="*/ 432552 h 1609345"/>
                <a:gd name="connsiteX38" fmla="*/ 1168841 w 1375575"/>
                <a:gd name="connsiteY38" fmla="*/ 456406 h 1609345"/>
                <a:gd name="connsiteX39" fmla="*/ 1105231 w 1375575"/>
                <a:gd name="connsiteY39" fmla="*/ 504114 h 1609345"/>
                <a:gd name="connsiteX40" fmla="*/ 1065474 w 1375575"/>
                <a:gd name="connsiteY40" fmla="*/ 559773 h 1609345"/>
                <a:gd name="connsiteX41" fmla="*/ 1025718 w 1375575"/>
                <a:gd name="connsiteY41" fmla="*/ 607481 h 1609345"/>
                <a:gd name="connsiteX42" fmla="*/ 1001864 w 1375575"/>
                <a:gd name="connsiteY42" fmla="*/ 655189 h 1609345"/>
                <a:gd name="connsiteX43" fmla="*/ 985961 w 1375575"/>
                <a:gd name="connsiteY43" fmla="*/ 726751 h 1609345"/>
                <a:gd name="connsiteX44" fmla="*/ 993913 w 1375575"/>
                <a:gd name="connsiteY44" fmla="*/ 838069 h 1609345"/>
                <a:gd name="connsiteX45" fmla="*/ 1009815 w 1375575"/>
                <a:gd name="connsiteY45" fmla="*/ 869874 h 1609345"/>
                <a:gd name="connsiteX46" fmla="*/ 1033669 w 1375575"/>
                <a:gd name="connsiteY46" fmla="*/ 917582 h 1609345"/>
                <a:gd name="connsiteX47" fmla="*/ 1057523 w 1375575"/>
                <a:gd name="connsiteY47" fmla="*/ 933485 h 1609345"/>
                <a:gd name="connsiteX48" fmla="*/ 1089328 w 1375575"/>
                <a:gd name="connsiteY48" fmla="*/ 949387 h 1609345"/>
                <a:gd name="connsiteX49" fmla="*/ 1200647 w 1375575"/>
                <a:gd name="connsiteY49" fmla="*/ 965290 h 1609345"/>
                <a:gd name="connsiteX50" fmla="*/ 1375575 w 1375575"/>
                <a:gd name="connsiteY50" fmla="*/ 973241 h 1609345"/>
                <a:gd name="connsiteX51" fmla="*/ 1343770 w 1375575"/>
                <a:gd name="connsiteY51" fmla="*/ 981192 h 1609345"/>
                <a:gd name="connsiteX52" fmla="*/ 1319916 w 1375575"/>
                <a:gd name="connsiteY52" fmla="*/ 989144 h 1609345"/>
                <a:gd name="connsiteX53" fmla="*/ 1272208 w 1375575"/>
                <a:gd name="connsiteY53" fmla="*/ 997095 h 1609345"/>
                <a:gd name="connsiteX54" fmla="*/ 1248354 w 1375575"/>
                <a:gd name="connsiteY54" fmla="*/ 1005046 h 1609345"/>
                <a:gd name="connsiteX55" fmla="*/ 1208598 w 1375575"/>
                <a:gd name="connsiteY55" fmla="*/ 1012998 h 1609345"/>
                <a:gd name="connsiteX56" fmla="*/ 1113182 w 1375575"/>
                <a:gd name="connsiteY56" fmla="*/ 1052754 h 1609345"/>
                <a:gd name="connsiteX57" fmla="*/ 1081377 w 1375575"/>
                <a:gd name="connsiteY57" fmla="*/ 1068657 h 1609345"/>
                <a:gd name="connsiteX58" fmla="*/ 1017767 w 1375575"/>
                <a:gd name="connsiteY58" fmla="*/ 1108413 h 1609345"/>
                <a:gd name="connsiteX59" fmla="*/ 954156 w 1375575"/>
                <a:gd name="connsiteY59" fmla="*/ 1148170 h 1609345"/>
                <a:gd name="connsiteX60" fmla="*/ 922351 w 1375575"/>
                <a:gd name="connsiteY60" fmla="*/ 1164072 h 1609345"/>
                <a:gd name="connsiteX61" fmla="*/ 874643 w 1375575"/>
                <a:gd name="connsiteY61" fmla="*/ 1227683 h 1609345"/>
                <a:gd name="connsiteX62" fmla="*/ 842838 w 1375575"/>
                <a:gd name="connsiteY62" fmla="*/ 1275391 h 1609345"/>
                <a:gd name="connsiteX63" fmla="*/ 795130 w 1375575"/>
                <a:gd name="connsiteY63" fmla="*/ 1331050 h 1609345"/>
                <a:gd name="connsiteX64" fmla="*/ 763325 w 1375575"/>
                <a:gd name="connsiteY64" fmla="*/ 1410563 h 1609345"/>
                <a:gd name="connsiteX65" fmla="*/ 755374 w 1375575"/>
                <a:gd name="connsiteY65" fmla="*/ 1434417 h 1609345"/>
                <a:gd name="connsiteX66" fmla="*/ 763325 w 1375575"/>
                <a:gd name="connsiteY66" fmla="*/ 1513930 h 1609345"/>
                <a:gd name="connsiteX67" fmla="*/ 771276 w 1375575"/>
                <a:gd name="connsiteY67" fmla="*/ 1545735 h 1609345"/>
                <a:gd name="connsiteX68" fmla="*/ 763325 w 1375575"/>
                <a:gd name="connsiteY68" fmla="*/ 1609345 h 1609345"/>
                <a:gd name="connsiteX69" fmla="*/ 731520 w 1375575"/>
                <a:gd name="connsiteY69" fmla="*/ 1601394 h 1609345"/>
                <a:gd name="connsiteX70" fmla="*/ 691763 w 1375575"/>
                <a:gd name="connsiteY70" fmla="*/ 1545735 h 1609345"/>
                <a:gd name="connsiteX71" fmla="*/ 644055 w 1375575"/>
                <a:gd name="connsiteY71" fmla="*/ 1498027 h 1609345"/>
                <a:gd name="connsiteX72" fmla="*/ 612250 w 1375575"/>
                <a:gd name="connsiteY72" fmla="*/ 1482125 h 1609345"/>
                <a:gd name="connsiteX73" fmla="*/ 564542 w 1375575"/>
                <a:gd name="connsiteY73" fmla="*/ 1450319 h 1609345"/>
                <a:gd name="connsiteX74" fmla="*/ 540688 w 1375575"/>
                <a:gd name="connsiteY74" fmla="*/ 1434417 h 1609345"/>
                <a:gd name="connsiteX75" fmla="*/ 508883 w 1375575"/>
                <a:gd name="connsiteY75" fmla="*/ 1410563 h 1609345"/>
                <a:gd name="connsiteX76" fmla="*/ 461175 w 1375575"/>
                <a:gd name="connsiteY76" fmla="*/ 1378758 h 1609345"/>
                <a:gd name="connsiteX77" fmla="*/ 437321 w 1375575"/>
                <a:gd name="connsiteY77" fmla="*/ 1362855 h 1609345"/>
                <a:gd name="connsiteX78" fmla="*/ 413467 w 1375575"/>
                <a:gd name="connsiteY78" fmla="*/ 1346952 h 1609345"/>
                <a:gd name="connsiteX79" fmla="*/ 381662 w 1375575"/>
                <a:gd name="connsiteY79" fmla="*/ 1339001 h 1609345"/>
                <a:gd name="connsiteX80" fmla="*/ 333954 w 1375575"/>
                <a:gd name="connsiteY80" fmla="*/ 1323098 h 1609345"/>
                <a:gd name="connsiteX81" fmla="*/ 238539 w 1375575"/>
                <a:gd name="connsiteY81" fmla="*/ 1307196 h 1609345"/>
                <a:gd name="connsiteX82" fmla="*/ 135172 w 1375575"/>
                <a:gd name="connsiteY82" fmla="*/ 1315147 h 1609345"/>
                <a:gd name="connsiteX83" fmla="*/ 111318 w 1375575"/>
                <a:gd name="connsiteY83" fmla="*/ 1323098 h 1609345"/>
                <a:gd name="connsiteX84" fmla="*/ 79513 w 1375575"/>
                <a:gd name="connsiteY84" fmla="*/ 1331050 h 1609345"/>
                <a:gd name="connsiteX85" fmla="*/ 47707 w 1375575"/>
                <a:gd name="connsiteY85" fmla="*/ 1354904 h 1609345"/>
                <a:gd name="connsiteX86" fmla="*/ 0 w 1375575"/>
                <a:gd name="connsiteY86" fmla="*/ 1394660 h 1609345"/>
                <a:gd name="connsiteX87" fmla="*/ 15902 w 1375575"/>
                <a:gd name="connsiteY87" fmla="*/ 1323098 h 1609345"/>
                <a:gd name="connsiteX88" fmla="*/ 31805 w 1375575"/>
                <a:gd name="connsiteY88" fmla="*/ 1299245 h 1609345"/>
                <a:gd name="connsiteX89" fmla="*/ 47707 w 1375575"/>
                <a:gd name="connsiteY89" fmla="*/ 1227683 h 1609345"/>
                <a:gd name="connsiteX90" fmla="*/ 63610 w 1375575"/>
                <a:gd name="connsiteY90" fmla="*/ 1187926 h 1609345"/>
                <a:gd name="connsiteX91" fmla="*/ 71561 w 1375575"/>
                <a:gd name="connsiteY91" fmla="*/ 1140218 h 1609345"/>
                <a:gd name="connsiteX92" fmla="*/ 87464 w 1375575"/>
                <a:gd name="connsiteY92" fmla="*/ 965290 h 1609345"/>
                <a:gd name="connsiteX93" fmla="*/ 79513 w 1375575"/>
                <a:gd name="connsiteY93" fmla="*/ 917582 h 1609345"/>
                <a:gd name="connsiteX94" fmla="*/ 71561 w 1375575"/>
                <a:gd name="connsiteY94" fmla="*/ 885777 h 1609345"/>
                <a:gd name="connsiteX95" fmla="*/ 71561 w 1375575"/>
                <a:gd name="connsiteY95" fmla="*/ 846020 h 160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5575" h="1609345">
                  <a:moveTo>
                    <a:pt x="0" y="1028900"/>
                  </a:moveTo>
                  <a:lnTo>
                    <a:pt x="143123" y="838069"/>
                  </a:lnTo>
                  <a:cubicBezTo>
                    <a:pt x="148811" y="830390"/>
                    <a:pt x="154285" y="822512"/>
                    <a:pt x="159026" y="814215"/>
                  </a:cubicBezTo>
                  <a:cubicBezTo>
                    <a:pt x="164907" y="803924"/>
                    <a:pt x="168039" y="792055"/>
                    <a:pt x="174928" y="782410"/>
                  </a:cubicBezTo>
                  <a:cubicBezTo>
                    <a:pt x="181464" y="773260"/>
                    <a:pt x="191464" y="767094"/>
                    <a:pt x="198782" y="758556"/>
                  </a:cubicBezTo>
                  <a:cubicBezTo>
                    <a:pt x="207406" y="748494"/>
                    <a:pt x="214076" y="736867"/>
                    <a:pt x="222636" y="726751"/>
                  </a:cubicBezTo>
                  <a:cubicBezTo>
                    <a:pt x="312565" y="620472"/>
                    <a:pt x="260387" y="693980"/>
                    <a:pt x="318052" y="607481"/>
                  </a:cubicBezTo>
                  <a:lnTo>
                    <a:pt x="349857" y="559773"/>
                  </a:lnTo>
                  <a:lnTo>
                    <a:pt x="365760" y="535919"/>
                  </a:lnTo>
                  <a:cubicBezTo>
                    <a:pt x="382308" y="469723"/>
                    <a:pt x="362158" y="535173"/>
                    <a:pt x="389614" y="480260"/>
                  </a:cubicBezTo>
                  <a:cubicBezTo>
                    <a:pt x="398641" y="462206"/>
                    <a:pt x="405114" y="442977"/>
                    <a:pt x="413467" y="424601"/>
                  </a:cubicBezTo>
                  <a:cubicBezTo>
                    <a:pt x="427877" y="392899"/>
                    <a:pt x="427444" y="395684"/>
                    <a:pt x="445273" y="368942"/>
                  </a:cubicBezTo>
                  <a:cubicBezTo>
                    <a:pt x="463920" y="313000"/>
                    <a:pt x="439651" y="382061"/>
                    <a:pt x="469127" y="313283"/>
                  </a:cubicBezTo>
                  <a:cubicBezTo>
                    <a:pt x="477296" y="294222"/>
                    <a:pt x="479266" y="277794"/>
                    <a:pt x="485029" y="257624"/>
                  </a:cubicBezTo>
                  <a:cubicBezTo>
                    <a:pt x="506054" y="184032"/>
                    <a:pt x="475288" y="303194"/>
                    <a:pt x="508883" y="194013"/>
                  </a:cubicBezTo>
                  <a:cubicBezTo>
                    <a:pt x="515311" y="173124"/>
                    <a:pt x="517875" y="151137"/>
                    <a:pt x="524786" y="130403"/>
                  </a:cubicBezTo>
                  <a:lnTo>
                    <a:pt x="532737" y="106549"/>
                  </a:lnTo>
                  <a:cubicBezTo>
                    <a:pt x="530087" y="87996"/>
                    <a:pt x="524786" y="69631"/>
                    <a:pt x="524786" y="50890"/>
                  </a:cubicBezTo>
                  <a:cubicBezTo>
                    <a:pt x="524786" y="34768"/>
                    <a:pt x="529575" y="-12627"/>
                    <a:pt x="532737" y="3182"/>
                  </a:cubicBezTo>
                  <a:cubicBezTo>
                    <a:pt x="541070" y="44847"/>
                    <a:pt x="536841" y="88088"/>
                    <a:pt x="540688" y="130403"/>
                  </a:cubicBezTo>
                  <a:cubicBezTo>
                    <a:pt x="542556" y="150954"/>
                    <a:pt x="550071" y="188184"/>
                    <a:pt x="556591" y="209916"/>
                  </a:cubicBezTo>
                  <a:cubicBezTo>
                    <a:pt x="561408" y="225972"/>
                    <a:pt x="560641" y="245771"/>
                    <a:pt x="572494" y="257624"/>
                  </a:cubicBezTo>
                  <a:cubicBezTo>
                    <a:pt x="592682" y="277813"/>
                    <a:pt x="598967" y="280980"/>
                    <a:pt x="612250" y="305332"/>
                  </a:cubicBezTo>
                  <a:cubicBezTo>
                    <a:pt x="623602" y="326143"/>
                    <a:pt x="633453" y="347739"/>
                    <a:pt x="644055" y="368942"/>
                  </a:cubicBezTo>
                  <a:cubicBezTo>
                    <a:pt x="649356" y="379544"/>
                    <a:pt x="652846" y="391265"/>
                    <a:pt x="659958" y="400747"/>
                  </a:cubicBezTo>
                  <a:cubicBezTo>
                    <a:pt x="667909" y="411349"/>
                    <a:pt x="676788" y="421314"/>
                    <a:pt x="683812" y="432552"/>
                  </a:cubicBezTo>
                  <a:cubicBezTo>
                    <a:pt x="690094" y="442604"/>
                    <a:pt x="692825" y="454713"/>
                    <a:pt x="699714" y="464358"/>
                  </a:cubicBezTo>
                  <a:cubicBezTo>
                    <a:pt x="706250" y="473508"/>
                    <a:pt x="716250" y="479674"/>
                    <a:pt x="723568" y="488212"/>
                  </a:cubicBezTo>
                  <a:cubicBezTo>
                    <a:pt x="732192" y="498274"/>
                    <a:pt x="738798" y="509955"/>
                    <a:pt x="747422" y="520017"/>
                  </a:cubicBezTo>
                  <a:cubicBezTo>
                    <a:pt x="754740" y="528555"/>
                    <a:pt x="764077" y="535232"/>
                    <a:pt x="771276" y="543871"/>
                  </a:cubicBezTo>
                  <a:cubicBezTo>
                    <a:pt x="777394" y="551212"/>
                    <a:pt x="779075" y="562660"/>
                    <a:pt x="787179" y="567725"/>
                  </a:cubicBezTo>
                  <a:cubicBezTo>
                    <a:pt x="801394" y="576609"/>
                    <a:pt x="834887" y="583627"/>
                    <a:pt x="834887" y="583627"/>
                  </a:cubicBezTo>
                  <a:cubicBezTo>
                    <a:pt x="879944" y="580977"/>
                    <a:pt x="925721" y="584121"/>
                    <a:pt x="970059" y="575676"/>
                  </a:cubicBezTo>
                  <a:cubicBezTo>
                    <a:pt x="983077" y="573196"/>
                    <a:pt x="990280" y="558258"/>
                    <a:pt x="1001864" y="551822"/>
                  </a:cubicBezTo>
                  <a:cubicBezTo>
                    <a:pt x="1014341" y="544890"/>
                    <a:pt x="1029464" y="543399"/>
                    <a:pt x="1041620" y="535919"/>
                  </a:cubicBezTo>
                  <a:cubicBezTo>
                    <a:pt x="1064193" y="522028"/>
                    <a:pt x="1082504" y="501849"/>
                    <a:pt x="1105231" y="488212"/>
                  </a:cubicBezTo>
                  <a:cubicBezTo>
                    <a:pt x="1118483" y="480261"/>
                    <a:pt x="1131949" y="472655"/>
                    <a:pt x="1144987" y="464358"/>
                  </a:cubicBezTo>
                  <a:cubicBezTo>
                    <a:pt x="1161112" y="454097"/>
                    <a:pt x="1206210" y="419037"/>
                    <a:pt x="1192695" y="432552"/>
                  </a:cubicBezTo>
                  <a:cubicBezTo>
                    <a:pt x="1184744" y="440503"/>
                    <a:pt x="1177480" y="449207"/>
                    <a:pt x="1168841" y="456406"/>
                  </a:cubicBezTo>
                  <a:cubicBezTo>
                    <a:pt x="1124799" y="493108"/>
                    <a:pt x="1163224" y="446121"/>
                    <a:pt x="1105231" y="504114"/>
                  </a:cubicBezTo>
                  <a:cubicBezTo>
                    <a:pt x="1076587" y="532758"/>
                    <a:pt x="1088047" y="532685"/>
                    <a:pt x="1065474" y="559773"/>
                  </a:cubicBezTo>
                  <a:cubicBezTo>
                    <a:pt x="1043492" y="586151"/>
                    <a:pt x="1040524" y="577868"/>
                    <a:pt x="1025718" y="607481"/>
                  </a:cubicBezTo>
                  <a:cubicBezTo>
                    <a:pt x="992804" y="673313"/>
                    <a:pt x="1047434" y="586836"/>
                    <a:pt x="1001864" y="655189"/>
                  </a:cubicBezTo>
                  <a:cubicBezTo>
                    <a:pt x="998798" y="667453"/>
                    <a:pt x="985961" y="716661"/>
                    <a:pt x="985961" y="726751"/>
                  </a:cubicBezTo>
                  <a:cubicBezTo>
                    <a:pt x="985961" y="763952"/>
                    <a:pt x="987797" y="801375"/>
                    <a:pt x="993913" y="838069"/>
                  </a:cubicBezTo>
                  <a:cubicBezTo>
                    <a:pt x="995862" y="849761"/>
                    <a:pt x="1005146" y="858979"/>
                    <a:pt x="1009815" y="869874"/>
                  </a:cubicBezTo>
                  <a:cubicBezTo>
                    <a:pt x="1019514" y="892506"/>
                    <a:pt x="1014571" y="898484"/>
                    <a:pt x="1033669" y="917582"/>
                  </a:cubicBezTo>
                  <a:cubicBezTo>
                    <a:pt x="1040426" y="924339"/>
                    <a:pt x="1049226" y="928744"/>
                    <a:pt x="1057523" y="933485"/>
                  </a:cubicBezTo>
                  <a:cubicBezTo>
                    <a:pt x="1067814" y="939366"/>
                    <a:pt x="1078083" y="945639"/>
                    <a:pt x="1089328" y="949387"/>
                  </a:cubicBezTo>
                  <a:cubicBezTo>
                    <a:pt x="1112929" y="957254"/>
                    <a:pt x="1186140" y="964354"/>
                    <a:pt x="1200647" y="965290"/>
                  </a:cubicBezTo>
                  <a:cubicBezTo>
                    <a:pt x="1258895" y="969048"/>
                    <a:pt x="1317266" y="970591"/>
                    <a:pt x="1375575" y="973241"/>
                  </a:cubicBezTo>
                  <a:cubicBezTo>
                    <a:pt x="1364973" y="975891"/>
                    <a:pt x="1354277" y="978190"/>
                    <a:pt x="1343770" y="981192"/>
                  </a:cubicBezTo>
                  <a:cubicBezTo>
                    <a:pt x="1335711" y="983495"/>
                    <a:pt x="1328098" y="987326"/>
                    <a:pt x="1319916" y="989144"/>
                  </a:cubicBezTo>
                  <a:cubicBezTo>
                    <a:pt x="1304178" y="992641"/>
                    <a:pt x="1287946" y="993598"/>
                    <a:pt x="1272208" y="997095"/>
                  </a:cubicBezTo>
                  <a:cubicBezTo>
                    <a:pt x="1264026" y="998913"/>
                    <a:pt x="1256485" y="1003013"/>
                    <a:pt x="1248354" y="1005046"/>
                  </a:cubicBezTo>
                  <a:cubicBezTo>
                    <a:pt x="1235243" y="1008324"/>
                    <a:pt x="1221850" y="1010347"/>
                    <a:pt x="1208598" y="1012998"/>
                  </a:cubicBezTo>
                  <a:cubicBezTo>
                    <a:pt x="1135213" y="1049690"/>
                    <a:pt x="1167986" y="1039054"/>
                    <a:pt x="1113182" y="1052754"/>
                  </a:cubicBezTo>
                  <a:cubicBezTo>
                    <a:pt x="1102580" y="1058055"/>
                    <a:pt x="1091615" y="1062685"/>
                    <a:pt x="1081377" y="1068657"/>
                  </a:cubicBezTo>
                  <a:cubicBezTo>
                    <a:pt x="1059779" y="1081256"/>
                    <a:pt x="1038571" y="1094543"/>
                    <a:pt x="1017767" y="1108413"/>
                  </a:cubicBezTo>
                  <a:cubicBezTo>
                    <a:pt x="992913" y="1124983"/>
                    <a:pt x="982929" y="1132185"/>
                    <a:pt x="954156" y="1148170"/>
                  </a:cubicBezTo>
                  <a:cubicBezTo>
                    <a:pt x="943795" y="1153926"/>
                    <a:pt x="932953" y="1158771"/>
                    <a:pt x="922351" y="1164072"/>
                  </a:cubicBezTo>
                  <a:cubicBezTo>
                    <a:pt x="856858" y="1273227"/>
                    <a:pt x="935512" y="1149422"/>
                    <a:pt x="874643" y="1227683"/>
                  </a:cubicBezTo>
                  <a:cubicBezTo>
                    <a:pt x="862909" y="1242770"/>
                    <a:pt x="856353" y="1261876"/>
                    <a:pt x="842838" y="1275391"/>
                  </a:cubicBezTo>
                  <a:cubicBezTo>
                    <a:pt x="816942" y="1301287"/>
                    <a:pt x="811277" y="1302794"/>
                    <a:pt x="795130" y="1331050"/>
                  </a:cubicBezTo>
                  <a:cubicBezTo>
                    <a:pt x="776409" y="1363810"/>
                    <a:pt x="776358" y="1371462"/>
                    <a:pt x="763325" y="1410563"/>
                  </a:cubicBezTo>
                  <a:lnTo>
                    <a:pt x="755374" y="1434417"/>
                  </a:lnTo>
                  <a:cubicBezTo>
                    <a:pt x="758024" y="1460921"/>
                    <a:pt x="759558" y="1487561"/>
                    <a:pt x="763325" y="1513930"/>
                  </a:cubicBezTo>
                  <a:cubicBezTo>
                    <a:pt x="764870" y="1524748"/>
                    <a:pt x="771276" y="1534807"/>
                    <a:pt x="771276" y="1545735"/>
                  </a:cubicBezTo>
                  <a:cubicBezTo>
                    <a:pt x="771276" y="1567103"/>
                    <a:pt x="765975" y="1588142"/>
                    <a:pt x="763325" y="1609345"/>
                  </a:cubicBezTo>
                  <a:cubicBezTo>
                    <a:pt x="752723" y="1606695"/>
                    <a:pt x="741008" y="1606816"/>
                    <a:pt x="731520" y="1601394"/>
                  </a:cubicBezTo>
                  <a:cubicBezTo>
                    <a:pt x="697697" y="1582067"/>
                    <a:pt x="714368" y="1573991"/>
                    <a:pt x="691763" y="1545735"/>
                  </a:cubicBezTo>
                  <a:cubicBezTo>
                    <a:pt x="677714" y="1528174"/>
                    <a:pt x="664171" y="1508084"/>
                    <a:pt x="644055" y="1498027"/>
                  </a:cubicBezTo>
                  <a:cubicBezTo>
                    <a:pt x="633453" y="1492726"/>
                    <a:pt x="622414" y="1488223"/>
                    <a:pt x="612250" y="1482125"/>
                  </a:cubicBezTo>
                  <a:cubicBezTo>
                    <a:pt x="595861" y="1472292"/>
                    <a:pt x="580445" y="1460921"/>
                    <a:pt x="564542" y="1450319"/>
                  </a:cubicBezTo>
                  <a:cubicBezTo>
                    <a:pt x="556591" y="1445018"/>
                    <a:pt x="548333" y="1440151"/>
                    <a:pt x="540688" y="1434417"/>
                  </a:cubicBezTo>
                  <a:cubicBezTo>
                    <a:pt x="530086" y="1426466"/>
                    <a:pt x="519740" y="1418163"/>
                    <a:pt x="508883" y="1410563"/>
                  </a:cubicBezTo>
                  <a:cubicBezTo>
                    <a:pt x="493225" y="1399603"/>
                    <a:pt x="477078" y="1389360"/>
                    <a:pt x="461175" y="1378758"/>
                  </a:cubicBezTo>
                  <a:lnTo>
                    <a:pt x="437321" y="1362855"/>
                  </a:lnTo>
                  <a:cubicBezTo>
                    <a:pt x="429370" y="1357554"/>
                    <a:pt x="422738" y="1349270"/>
                    <a:pt x="413467" y="1346952"/>
                  </a:cubicBezTo>
                  <a:cubicBezTo>
                    <a:pt x="402865" y="1344302"/>
                    <a:pt x="392129" y="1342141"/>
                    <a:pt x="381662" y="1339001"/>
                  </a:cubicBezTo>
                  <a:cubicBezTo>
                    <a:pt x="365606" y="1334184"/>
                    <a:pt x="350548" y="1325469"/>
                    <a:pt x="333954" y="1323098"/>
                  </a:cubicBezTo>
                  <a:cubicBezTo>
                    <a:pt x="264916" y="1313236"/>
                    <a:pt x="296672" y="1318822"/>
                    <a:pt x="238539" y="1307196"/>
                  </a:cubicBezTo>
                  <a:cubicBezTo>
                    <a:pt x="204083" y="1309846"/>
                    <a:pt x="169463" y="1310861"/>
                    <a:pt x="135172" y="1315147"/>
                  </a:cubicBezTo>
                  <a:cubicBezTo>
                    <a:pt x="126855" y="1316187"/>
                    <a:pt x="119377" y="1320795"/>
                    <a:pt x="111318" y="1323098"/>
                  </a:cubicBezTo>
                  <a:cubicBezTo>
                    <a:pt x="100810" y="1326100"/>
                    <a:pt x="90115" y="1328399"/>
                    <a:pt x="79513" y="1331050"/>
                  </a:cubicBezTo>
                  <a:cubicBezTo>
                    <a:pt x="68911" y="1339001"/>
                    <a:pt x="57769" y="1346279"/>
                    <a:pt x="47707" y="1354904"/>
                  </a:cubicBezTo>
                  <a:cubicBezTo>
                    <a:pt x="-5863" y="1400821"/>
                    <a:pt x="52722" y="1359513"/>
                    <a:pt x="0" y="1394660"/>
                  </a:cubicBezTo>
                  <a:cubicBezTo>
                    <a:pt x="3053" y="1376340"/>
                    <a:pt x="6116" y="1342671"/>
                    <a:pt x="15902" y="1323098"/>
                  </a:cubicBezTo>
                  <a:cubicBezTo>
                    <a:pt x="20176" y="1314551"/>
                    <a:pt x="26504" y="1307196"/>
                    <a:pt x="31805" y="1299245"/>
                  </a:cubicBezTo>
                  <a:cubicBezTo>
                    <a:pt x="34956" y="1283491"/>
                    <a:pt x="42093" y="1244526"/>
                    <a:pt x="47707" y="1227683"/>
                  </a:cubicBezTo>
                  <a:cubicBezTo>
                    <a:pt x="52221" y="1214142"/>
                    <a:pt x="58309" y="1201178"/>
                    <a:pt x="63610" y="1187926"/>
                  </a:cubicBezTo>
                  <a:cubicBezTo>
                    <a:pt x="66260" y="1172023"/>
                    <a:pt x="69430" y="1156199"/>
                    <a:pt x="71561" y="1140218"/>
                  </a:cubicBezTo>
                  <a:cubicBezTo>
                    <a:pt x="80122" y="1076014"/>
                    <a:pt x="82291" y="1032540"/>
                    <a:pt x="87464" y="965290"/>
                  </a:cubicBezTo>
                  <a:cubicBezTo>
                    <a:pt x="84814" y="949387"/>
                    <a:pt x="82675" y="933391"/>
                    <a:pt x="79513" y="917582"/>
                  </a:cubicBezTo>
                  <a:cubicBezTo>
                    <a:pt x="77370" y="906866"/>
                    <a:pt x="72768" y="896638"/>
                    <a:pt x="71561" y="885777"/>
                  </a:cubicBezTo>
                  <a:cubicBezTo>
                    <a:pt x="70097" y="872606"/>
                    <a:pt x="71561" y="859272"/>
                    <a:pt x="71561" y="8460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05682" y="1038969"/>
              <a:ext cx="2361533" cy="244900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3885487" y="3464899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681177">
            <a:off x="7438799" y="2769159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544148">
            <a:off x="7458976" y="4045665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11572" y="3043967"/>
            <a:ext cx="9774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/>
              <a:t>?</a:t>
            </a:r>
            <a:endParaRPr lang="en-US" sz="6600" dirty="0"/>
          </a:p>
        </p:txBody>
      </p:sp>
      <p:sp>
        <p:nvSpPr>
          <p:cNvPr id="24" name="TextBox 23"/>
          <p:cNvSpPr txBox="1"/>
          <p:nvPr/>
        </p:nvSpPr>
        <p:spPr>
          <a:xfrm>
            <a:off x="2861711" y="5379513"/>
            <a:ext cx="414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teleport(</a:t>
            </a:r>
            <a:r>
              <a:rPr lang="en-US" dirty="0" smtClean="0">
                <a:solidFill>
                  <a:srgbClr val="C00000"/>
                </a:solidFill>
              </a:rPr>
              <a:t>position[0]</a:t>
            </a:r>
            <a:r>
              <a:rPr lang="en-US" dirty="0" smtClean="0"/>
              <a:t>, 0)</a:t>
            </a:r>
            <a:br>
              <a:rPr lang="en-US" dirty="0" smtClean="0"/>
            </a:br>
            <a:r>
              <a:rPr lang="en-US" dirty="0" smtClean="0"/>
              <a:t>draw(</a:t>
            </a:r>
            <a:r>
              <a:rPr lang="en-US" dirty="0" smtClean="0">
                <a:solidFill>
                  <a:srgbClr val="C00000"/>
                </a:solidFill>
              </a:rPr>
              <a:t>shape[0]</a:t>
            </a:r>
            <a:r>
              <a:rPr lang="en-US" dirty="0" smtClean="0"/>
              <a:t>, scale=1.0)</a:t>
            </a:r>
          </a:p>
          <a:p>
            <a:r>
              <a:rPr lang="en-US" dirty="0"/>
              <a:t>d</a:t>
            </a:r>
            <a:r>
              <a:rPr lang="en-US" dirty="0" smtClean="0"/>
              <a:t>raw(</a:t>
            </a:r>
            <a:r>
              <a:rPr lang="en-US" dirty="0" smtClean="0">
                <a:solidFill>
                  <a:srgbClr val="C00000"/>
                </a:solidFill>
              </a:rPr>
              <a:t>shape[0]</a:t>
            </a:r>
            <a:r>
              <a:rPr lang="en-US" dirty="0" smtClean="0"/>
              <a:t>, scale=0.5)</a:t>
            </a:r>
          </a:p>
        </p:txBody>
      </p:sp>
    </p:spTree>
    <p:extLst>
      <p:ext uri="{BB962C8B-B14F-4D97-AF65-F5344CB8AC3E}">
        <p14:creationId xmlns:p14="http://schemas.microsoft.com/office/powerpoint/2010/main" val="21548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013" y="1354752"/>
            <a:ext cx="5465929" cy="5465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41252" y="1871724"/>
            <a:ext cx="3577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 Challenge problems</a:t>
            </a:r>
          </a:p>
          <a:p>
            <a:r>
              <a:rPr lang="en-US" dirty="0" smtClean="0"/>
              <a:t>For each problem we have large numbers of positive and negative examples.</a:t>
            </a:r>
          </a:p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31057" y="545911"/>
            <a:ext cx="1566078" cy="914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positive </a:t>
            </a:r>
            <a:br>
              <a:rPr lang="en-US" dirty="0" smtClean="0"/>
            </a:br>
            <a:r>
              <a:rPr lang="en-US" dirty="0" smtClean="0"/>
              <a:t>6 negative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358418" y="545911"/>
            <a:ext cx="1566078" cy="914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2000 Image examples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529385" y="5133833"/>
            <a:ext cx="1566078" cy="914400"/>
          </a:xfrm>
          <a:prstGeom prst="wedgeRoundRectCallout">
            <a:avLst>
              <a:gd name="adj1" fmla="val 65877"/>
              <a:gd name="adj2" fmla="val -248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10000 Image examples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9109880" y="4842680"/>
            <a:ext cx="1566078" cy="914400"/>
          </a:xfrm>
          <a:prstGeom prst="wedgeRoundRectCallout">
            <a:avLst>
              <a:gd name="adj1" fmla="val -61356"/>
              <a:gd name="adj2" fmla="val -248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Symbolic 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Morphological Rule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rules for constructing different tenses of a word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85" y="2673829"/>
            <a:ext cx="11659706" cy="2381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3489650" y="5611618"/>
                <a:ext cx="60501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𝑠𝑡𝑒𝑚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𝑡𝑒𝑛𝑠𝑒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𝑤𝑜𝑟𝑑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89650" y="5611618"/>
                <a:ext cx="605013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1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3357349"/>
                <a:ext cx="9761306" cy="2819614"/>
              </a:xfrm>
            </p:spPr>
            <p:txBody>
              <a:bodyPr/>
              <a:lstStyle/>
              <a:p>
                <a:r>
                  <a:rPr lang="en-US" dirty="0" smtClean="0"/>
                  <a:t>The stem is unknown</a:t>
                </a:r>
              </a:p>
              <a:p>
                <a:pPr lvl="1"/>
                <a:r>
                  <a:rPr lang="en-US" dirty="0" smtClean="0"/>
                  <a:t>We can 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𝑠𝑡𝑒𝑚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𝑙𝑒𝑥𝑒𝑚𝑒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Challenge: </a:t>
                </a:r>
              </a:p>
              <a:p>
                <a:pPr lvl="1"/>
                <a:r>
                  <a:rPr lang="en-US" dirty="0" smtClean="0"/>
                  <a:t>Need to learn from large amounts of noisy data</a:t>
                </a:r>
              </a:p>
              <a:p>
                <a:pPr lvl="1"/>
                <a:r>
                  <a:rPr lang="en-US" dirty="0" smtClean="0"/>
                  <a:t>Synthesis time grows quickly with number of words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3357349"/>
                <a:ext cx="9761306" cy="2819614"/>
              </a:xfrm>
              <a:blipFill>
                <a:blip r:embed="rId2"/>
                <a:stretch>
                  <a:fillRect t="-3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3448080" y="1906251"/>
                <a:ext cx="60501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𝑠𝑡𝑒𝑚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𝑡𝑒𝑛𝑠𝑒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𝑤𝑜𝑟𝑑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48080" y="1906251"/>
                <a:ext cx="605013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4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436" y="1994695"/>
            <a:ext cx="3947767" cy="394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Sample Consensus</a:t>
            </a:r>
          </a:p>
          <a:p>
            <a:endParaRPr lang="en-US" dirty="0"/>
          </a:p>
          <a:p>
            <a:r>
              <a:rPr lang="en-US" dirty="0" smtClean="0"/>
              <a:t>Developed by Martin </a:t>
            </a:r>
            <a:r>
              <a:rPr lang="en-US" dirty="0" err="1" smtClean="0"/>
              <a:t>Fischler</a:t>
            </a:r>
            <a:r>
              <a:rPr lang="en-US" dirty="0" smtClean="0"/>
              <a:t> and Robert </a:t>
            </a:r>
            <a:r>
              <a:rPr lang="en-US" dirty="0" err="1" smtClean="0"/>
              <a:t>Bolles</a:t>
            </a:r>
            <a:r>
              <a:rPr lang="en-US" dirty="0" smtClean="0"/>
              <a:t> in 1980</a:t>
            </a:r>
          </a:p>
          <a:p>
            <a:endParaRPr lang="en-US" dirty="0"/>
          </a:p>
          <a:p>
            <a:r>
              <a:rPr lang="en-US" dirty="0" smtClean="0"/>
              <a:t>Designed to cope with gross errors in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by Example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92494" y="4388069"/>
            <a:ext cx="9761306" cy="1788893"/>
          </a:xfrm>
        </p:spPr>
        <p:txBody>
          <a:bodyPr>
            <a:normAutofit/>
          </a:bodyPr>
          <a:lstStyle/>
          <a:p>
            <a:r>
              <a:rPr lang="en-US" dirty="0" smtClean="0"/>
              <a:t>Problem is hopelessly underspecified</a:t>
            </a:r>
          </a:p>
          <a:p>
            <a:pPr lvl="1"/>
            <a:r>
              <a:rPr lang="en-US" dirty="0" smtClean="0"/>
              <a:t>Many semantically distinct programs can satisfy the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503682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58455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𝑜𝑢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blipFill>
                <a:blip r:embed="rId5"/>
                <a:stretch>
                  <a:fillRect r="-6422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5386551" y="2170387"/>
            <a:ext cx="1056290" cy="693683"/>
          </a:xfrm>
          <a:prstGeom prst="down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blipFill>
                <a:blip r:embed="rId6"/>
                <a:stretch>
                  <a:fillRect l="-1270" t="-10000" r="-9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8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ideas:</a:t>
            </a:r>
          </a:p>
          <a:p>
            <a:pPr lvl="1"/>
            <a:r>
              <a:rPr lang="en-US" dirty="0" smtClean="0"/>
              <a:t>Pick small random samples from the noisy data</a:t>
            </a:r>
          </a:p>
          <a:p>
            <a:pPr lvl="1"/>
            <a:r>
              <a:rPr lang="en-US" dirty="0" smtClean="0"/>
              <a:t>Learn from the samples</a:t>
            </a:r>
          </a:p>
          <a:p>
            <a:pPr lvl="1"/>
            <a:r>
              <a:rPr lang="en-US" dirty="0" smtClean="0"/>
              <a:t>Incorporate other samples consistent with the learned model</a:t>
            </a:r>
          </a:p>
          <a:p>
            <a:pPr lvl="1"/>
            <a:r>
              <a:rPr lang="en-US" dirty="0" smtClean="0"/>
              <a:t>Repeat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with # of iterations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816" y="1844892"/>
            <a:ext cx="5528633" cy="41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92494" y="4094328"/>
            <a:ext cx="9761306" cy="2082634"/>
          </a:xfrm>
        </p:spPr>
        <p:txBody>
          <a:bodyPr/>
          <a:lstStyle/>
          <a:p>
            <a:r>
              <a:rPr lang="en-US" dirty="0" smtClean="0"/>
              <a:t>Caveats: This is not a fair comparison</a:t>
            </a:r>
          </a:p>
          <a:p>
            <a:pPr lvl="1"/>
            <a:r>
              <a:rPr lang="en-US" dirty="0" smtClean="0"/>
              <a:t>Synthesis based solution has much more domain knowledge</a:t>
            </a:r>
          </a:p>
          <a:p>
            <a:pPr lvl="1"/>
            <a:r>
              <a:rPr lang="en-US" dirty="0" smtClean="0"/>
              <a:t>But, that’s part of the point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3669201" y="2019869"/>
            <a:ext cx="229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Synthesis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7551377" y="2019869"/>
            <a:ext cx="229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/>
                </a:solidFill>
              </a:rPr>
              <a:t>Morfessor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778385" y="2684986"/>
            <a:ext cx="2294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3.16%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7653737" y="2684986"/>
            <a:ext cx="2294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16.43%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953294" y="2698634"/>
            <a:ext cx="217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Error Rate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program distributions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8557037" cy="1325563"/>
          </a:xfrm>
        </p:spPr>
        <p:txBody>
          <a:bodyPr/>
          <a:lstStyle/>
          <a:p>
            <a:r>
              <a:rPr lang="en-US" dirty="0" smtClean="0"/>
              <a:t>Program Correction</a:t>
            </a:r>
            <a:endParaRPr lang="en-US" dirty="0"/>
          </a:p>
        </p:txBody>
      </p:sp>
      <p:sp>
        <p:nvSpPr>
          <p:cNvPr id="4" name="Shape 94"/>
          <p:cNvSpPr txBox="1">
            <a:spLocks noGrp="1"/>
          </p:cNvSpPr>
          <p:nvPr/>
        </p:nvSpPr>
        <p:spPr>
          <a:xfrm>
            <a:off x="906665" y="2300831"/>
            <a:ext cx="3787985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def evaluatePoly ( x0 , x1 ) 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x2 = 0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for x3 in range ( len ( x0 ) - 1) 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  x2 = x2 + x0 [ x3 ] * ( x1 ** x3 )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return x2 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</p:txBody>
      </p:sp>
      <p:sp>
        <p:nvSpPr>
          <p:cNvPr id="5" name="Shape 95"/>
          <p:cNvSpPr txBox="1">
            <a:spLocks noGrp="1"/>
          </p:cNvSpPr>
          <p:nvPr/>
        </p:nvSpPr>
        <p:spPr>
          <a:xfrm>
            <a:off x="6803409" y="2300831"/>
            <a:ext cx="3728441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def evaluatePoly ( x0 , x1 ) 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x2 = 0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for x3 in range ( len ( x0 ) ) 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    x2 = x2 + x0 [ x3 ] * ( x1 ** x3 )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600"/>
              <a:t>  return x2 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</p:txBody>
      </p:sp>
      <p:sp>
        <p:nvSpPr>
          <p:cNvPr id="6" name="Right Arrow 5"/>
          <p:cNvSpPr/>
          <p:nvPr/>
        </p:nvSpPr>
        <p:spPr>
          <a:xfrm>
            <a:off x="5128056" y="3492195"/>
            <a:ext cx="620973" cy="266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Skipgrams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/>
              <a:t>A skipgram is a natural language structure consisting of a sequence of words with a gap in the middle</a:t>
            </a:r>
          </a:p>
          <a:p>
            <a:pPr>
              <a:buNone/>
            </a:pPr>
            <a:r>
              <a:rPr lang="en"/>
              <a:t>Example:</a:t>
            </a:r>
          </a:p>
          <a:p>
            <a:pPr>
              <a:buNone/>
            </a:pPr>
            <a:r>
              <a:rPr lang="en"/>
              <a:t>I am going to the store </a:t>
            </a:r>
          </a:p>
        </p:txBody>
      </p:sp>
      <p:sp>
        <p:nvSpPr>
          <p:cNvPr id="80" name="Shape 80"/>
          <p:cNvSpPr/>
          <p:nvPr/>
        </p:nvSpPr>
        <p:spPr>
          <a:xfrm>
            <a:off x="3261048" y="3390614"/>
            <a:ext cx="301600" cy="32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24539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Program statements as skipgrams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def evaluatePoly ( x0 , x1 ) : </a:t>
            </a:r>
          </a:p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    x2 = 0 </a:t>
            </a:r>
          </a:p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    for x3 in range ( len ( x0 ) ) : </a:t>
            </a:r>
          </a:p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      x2 = x2 + x0 [ x3 ] * ( x1 ** x3 ) </a:t>
            </a:r>
          </a:p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  return x2 </a:t>
            </a:r>
          </a:p>
          <a:p>
            <a:pPr>
              <a:buNone/>
            </a:pPr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1913579" y="2847381"/>
            <a:ext cx="4354400" cy="48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12852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4863" y="29189"/>
            <a:ext cx="10337907" cy="1325563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dirty="0"/>
              <a:t>Correction as a regeneration proccess</a:t>
            </a:r>
          </a:p>
        </p:txBody>
      </p:sp>
      <p:sp>
        <p:nvSpPr>
          <p:cNvPr id="12" name="Shape 93"/>
          <p:cNvSpPr txBox="1">
            <a:spLocks/>
          </p:cNvSpPr>
          <p:nvPr/>
        </p:nvSpPr>
        <p:spPr>
          <a:xfrm>
            <a:off x="4191760" y="2275922"/>
            <a:ext cx="3982400" cy="2855637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def evaluatePoly ( x0 , x1 )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x2 = 0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for x3 in range ( len ( x0 ) 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  x2 = x2 + x0 [ x3 ] * ( x1 ** x3 )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return x2 </a:t>
            </a:r>
          </a:p>
          <a:p>
            <a:pPr>
              <a:buFont typeface="Arial" panose="020B0604020202020204" pitchFamily="34" charset="0"/>
              <a:buNone/>
            </a:pPr>
            <a:endParaRPr lang="en-US" sz="1867"/>
          </a:p>
        </p:txBody>
      </p:sp>
      <p:sp>
        <p:nvSpPr>
          <p:cNvPr id="13" name="Shape 94"/>
          <p:cNvSpPr txBox="1">
            <a:spLocks/>
          </p:cNvSpPr>
          <p:nvPr/>
        </p:nvSpPr>
        <p:spPr>
          <a:xfrm>
            <a:off x="176760" y="2275922"/>
            <a:ext cx="4046000" cy="2855637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def evaluatePoly ( x0 , x1 )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x2 = 0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for x3 in range ( len ( x0 ) - 1)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  x2 = x2 + x0 [ x3 ] * ( x1 ** x3 )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return x2 </a:t>
            </a:r>
          </a:p>
          <a:p>
            <a:pPr>
              <a:buFont typeface="Arial" panose="020B0604020202020204" pitchFamily="34" charset="0"/>
              <a:buNone/>
            </a:pPr>
            <a:endParaRPr lang="en-US" sz="1867" dirty="0"/>
          </a:p>
        </p:txBody>
      </p:sp>
      <p:sp>
        <p:nvSpPr>
          <p:cNvPr id="14" name="Shape 95"/>
          <p:cNvSpPr txBox="1">
            <a:spLocks/>
          </p:cNvSpPr>
          <p:nvPr/>
        </p:nvSpPr>
        <p:spPr>
          <a:xfrm>
            <a:off x="8023293" y="2275922"/>
            <a:ext cx="3982400" cy="2855637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def evaluatePoly ( x0 , x1 )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x2 = 0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for x3 in range ( len ( x0 ) ) :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    x2 = x2 + x0 [ x3 ] * ( x1 ** x3 ) </a:t>
            </a:r>
          </a:p>
          <a:p>
            <a:pPr>
              <a:buClr>
                <a:schemeClr val="dk1"/>
              </a:buClr>
              <a:buSzPct val="78571"/>
              <a:buFont typeface="Arial" panose="020B0604020202020204" pitchFamily="34" charset="0"/>
              <a:buNone/>
            </a:pPr>
            <a:r>
              <a:rPr lang="en-US" sz="1867" smtClean="0"/>
              <a:t>  return x2 </a:t>
            </a:r>
          </a:p>
          <a:p>
            <a:pPr>
              <a:buFont typeface="Arial" panose="020B0604020202020204" pitchFamily="34" charset="0"/>
              <a:buNone/>
            </a:pPr>
            <a:endParaRPr lang="en-US" sz="1867"/>
          </a:p>
        </p:txBody>
      </p:sp>
      <p:sp>
        <p:nvSpPr>
          <p:cNvPr id="15" name="Shape 96"/>
          <p:cNvSpPr/>
          <p:nvPr/>
        </p:nvSpPr>
        <p:spPr>
          <a:xfrm>
            <a:off x="4444417" y="3155879"/>
            <a:ext cx="3240400" cy="28706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Shape 97"/>
          <p:cNvSpPr/>
          <p:nvPr/>
        </p:nvSpPr>
        <p:spPr>
          <a:xfrm>
            <a:off x="3617789" y="2451822"/>
            <a:ext cx="545200" cy="25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Shape 98"/>
          <p:cNvSpPr/>
          <p:nvPr/>
        </p:nvSpPr>
        <p:spPr>
          <a:xfrm>
            <a:off x="7441456" y="2451822"/>
            <a:ext cx="545200" cy="25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513114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Replacement Insertion Deletion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1731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/>
              <a:t>Our simple correction scheme is flexible:</a:t>
            </a:r>
          </a:p>
          <a:p>
            <a:pPr>
              <a:buNone/>
            </a:pPr>
            <a:r>
              <a:rPr lang="en"/>
              <a:t>Replacement                              Insertion                               Deletion </a:t>
            </a:r>
          </a:p>
        </p:txBody>
      </p:sp>
      <p:sp>
        <p:nvSpPr>
          <p:cNvPr id="123" name="Shape 123"/>
          <p:cNvSpPr/>
          <p:nvPr/>
        </p:nvSpPr>
        <p:spPr>
          <a:xfrm>
            <a:off x="568067" y="3662267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24" name="Shape 124"/>
          <p:cNvSpPr/>
          <p:nvPr/>
        </p:nvSpPr>
        <p:spPr>
          <a:xfrm>
            <a:off x="2256867" y="4225129"/>
            <a:ext cx="1154800" cy="2604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endParaRPr sz="2400" b="1"/>
          </a:p>
        </p:txBody>
      </p:sp>
      <p:sp>
        <p:nvSpPr>
          <p:cNvPr id="125" name="Shape 125"/>
          <p:cNvSpPr/>
          <p:nvPr/>
        </p:nvSpPr>
        <p:spPr>
          <a:xfrm>
            <a:off x="520867" y="4788004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  <p:cxnSp>
        <p:nvCxnSpPr>
          <p:cNvPr id="126" name="Shape 126"/>
          <p:cNvCxnSpPr>
            <a:stCxn id="123" idx="3"/>
            <a:endCxn id="124" idx="1"/>
          </p:cNvCxnSpPr>
          <p:nvPr/>
        </p:nvCxnSpPr>
        <p:spPr>
          <a:xfrm>
            <a:off x="1722867" y="3792467"/>
            <a:ext cx="534000" cy="56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7" name="Shape 127"/>
          <p:cNvCxnSpPr>
            <a:stCxn id="125" idx="3"/>
            <a:endCxn id="124" idx="1"/>
          </p:cNvCxnSpPr>
          <p:nvPr/>
        </p:nvCxnSpPr>
        <p:spPr>
          <a:xfrm rot="10800000" flipH="1">
            <a:off x="1770067" y="4355404"/>
            <a:ext cx="486800" cy="56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8" name="Shape 128"/>
          <p:cNvSpPr/>
          <p:nvPr/>
        </p:nvSpPr>
        <p:spPr>
          <a:xfrm>
            <a:off x="568067" y="4225129"/>
            <a:ext cx="1154800" cy="2604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endParaRPr sz="2400" b="1"/>
          </a:p>
        </p:txBody>
      </p:sp>
      <p:sp>
        <p:nvSpPr>
          <p:cNvPr id="129" name="Shape 129"/>
          <p:cNvSpPr/>
          <p:nvPr/>
        </p:nvSpPr>
        <p:spPr>
          <a:xfrm>
            <a:off x="4206867" y="4095000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30" name="Shape 130"/>
          <p:cNvSpPr/>
          <p:nvPr/>
        </p:nvSpPr>
        <p:spPr>
          <a:xfrm>
            <a:off x="5848467" y="4355329"/>
            <a:ext cx="1154800" cy="2604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endParaRPr sz="2400" b="1"/>
          </a:p>
        </p:txBody>
      </p:sp>
      <p:sp>
        <p:nvSpPr>
          <p:cNvPr id="131" name="Shape 131"/>
          <p:cNvSpPr/>
          <p:nvPr/>
        </p:nvSpPr>
        <p:spPr>
          <a:xfrm>
            <a:off x="4159667" y="4615737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  <p:cxnSp>
        <p:nvCxnSpPr>
          <p:cNvPr id="132" name="Shape 132"/>
          <p:cNvCxnSpPr>
            <a:stCxn id="129" idx="3"/>
            <a:endCxn id="130" idx="1"/>
          </p:cNvCxnSpPr>
          <p:nvPr/>
        </p:nvCxnSpPr>
        <p:spPr>
          <a:xfrm>
            <a:off x="5361667" y="4225200"/>
            <a:ext cx="486800" cy="2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3" name="Shape 133"/>
          <p:cNvCxnSpPr>
            <a:stCxn id="131" idx="3"/>
            <a:endCxn id="130" idx="1"/>
          </p:cNvCxnSpPr>
          <p:nvPr/>
        </p:nvCxnSpPr>
        <p:spPr>
          <a:xfrm rot="10800000" flipH="1">
            <a:off x="5408867" y="4485537"/>
            <a:ext cx="439600" cy="2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4" name="Shape 134"/>
          <p:cNvSpPr/>
          <p:nvPr/>
        </p:nvSpPr>
        <p:spPr>
          <a:xfrm>
            <a:off x="2209667" y="3662267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35" name="Shape 135"/>
          <p:cNvSpPr/>
          <p:nvPr/>
        </p:nvSpPr>
        <p:spPr>
          <a:xfrm>
            <a:off x="2162467" y="4788004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  <p:sp>
        <p:nvSpPr>
          <p:cNvPr id="136" name="Shape 136"/>
          <p:cNvSpPr/>
          <p:nvPr/>
        </p:nvSpPr>
        <p:spPr>
          <a:xfrm>
            <a:off x="5848467" y="3792467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37" name="Shape 137"/>
          <p:cNvSpPr/>
          <p:nvPr/>
        </p:nvSpPr>
        <p:spPr>
          <a:xfrm>
            <a:off x="5801267" y="4918204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  <p:sp>
        <p:nvSpPr>
          <p:cNvPr id="138" name="Shape 138"/>
          <p:cNvSpPr/>
          <p:nvPr/>
        </p:nvSpPr>
        <p:spPr>
          <a:xfrm>
            <a:off x="7733733" y="3714600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39" name="Shape 139"/>
          <p:cNvSpPr/>
          <p:nvPr/>
        </p:nvSpPr>
        <p:spPr>
          <a:xfrm>
            <a:off x="9422533" y="4277463"/>
            <a:ext cx="1154800" cy="260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endParaRPr sz="2400" b="1"/>
          </a:p>
        </p:txBody>
      </p:sp>
      <p:sp>
        <p:nvSpPr>
          <p:cNvPr id="140" name="Shape 140"/>
          <p:cNvSpPr/>
          <p:nvPr/>
        </p:nvSpPr>
        <p:spPr>
          <a:xfrm>
            <a:off x="7686533" y="4840337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  <p:cxnSp>
        <p:nvCxnSpPr>
          <p:cNvPr id="141" name="Shape 141"/>
          <p:cNvCxnSpPr>
            <a:stCxn id="138" idx="3"/>
            <a:endCxn id="139" idx="1"/>
          </p:cNvCxnSpPr>
          <p:nvPr/>
        </p:nvCxnSpPr>
        <p:spPr>
          <a:xfrm>
            <a:off x="8888533" y="3844800"/>
            <a:ext cx="534000" cy="56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2" name="Shape 142"/>
          <p:cNvCxnSpPr>
            <a:stCxn id="140" idx="3"/>
            <a:endCxn id="139" idx="1"/>
          </p:cNvCxnSpPr>
          <p:nvPr/>
        </p:nvCxnSpPr>
        <p:spPr>
          <a:xfrm rot="10800000" flipH="1">
            <a:off x="8935733" y="4407737"/>
            <a:ext cx="486800" cy="56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3" name="Shape 143"/>
          <p:cNvSpPr/>
          <p:nvPr/>
        </p:nvSpPr>
        <p:spPr>
          <a:xfrm>
            <a:off x="7733733" y="4277463"/>
            <a:ext cx="1154800" cy="2604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endParaRPr sz="2400" b="1"/>
          </a:p>
        </p:txBody>
      </p:sp>
      <p:sp>
        <p:nvSpPr>
          <p:cNvPr id="144" name="Shape 144"/>
          <p:cNvSpPr/>
          <p:nvPr/>
        </p:nvSpPr>
        <p:spPr>
          <a:xfrm>
            <a:off x="9375333" y="3714600"/>
            <a:ext cx="1154800" cy="2604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2133"/>
              </a:spcAft>
            </a:pPr>
            <a:endParaRPr sz="2400" b="1"/>
          </a:p>
        </p:txBody>
      </p:sp>
      <p:sp>
        <p:nvSpPr>
          <p:cNvPr id="145" name="Shape 145"/>
          <p:cNvSpPr/>
          <p:nvPr/>
        </p:nvSpPr>
        <p:spPr>
          <a:xfrm>
            <a:off x="9328133" y="4840337"/>
            <a:ext cx="1249200" cy="2604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Aft>
                <a:spcPts val="2133"/>
              </a:spcAft>
            </a:pPr>
            <a:endParaRPr sz="2400" b="1"/>
          </a:p>
        </p:txBody>
      </p:sp>
    </p:spTree>
    <p:extLst>
      <p:ext uri="{BB962C8B-B14F-4D97-AF65-F5344CB8AC3E}">
        <p14:creationId xmlns:p14="http://schemas.microsoft.com/office/powerpoint/2010/main" val="33804035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Space of edits 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6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/>
              <a:t>We consider all possible replacement, insertions, and deletions given our skipgram context taken in 1 step simultaneously:</a:t>
            </a:r>
          </a:p>
          <a:p>
            <a:pPr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640800" y="3573337"/>
            <a:ext cx="1614400" cy="198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Shape 153"/>
          <p:cNvSpPr/>
          <p:nvPr/>
        </p:nvSpPr>
        <p:spPr>
          <a:xfrm>
            <a:off x="640800" y="3998899"/>
            <a:ext cx="1614400" cy="1988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Shape 154"/>
          <p:cNvSpPr/>
          <p:nvPr/>
        </p:nvSpPr>
        <p:spPr>
          <a:xfrm>
            <a:off x="640800" y="4424460"/>
            <a:ext cx="1614400" cy="1988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Shape 155"/>
          <p:cNvSpPr/>
          <p:nvPr/>
        </p:nvSpPr>
        <p:spPr>
          <a:xfrm>
            <a:off x="640800" y="4850021"/>
            <a:ext cx="1614400" cy="1988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Shape 156"/>
          <p:cNvSpPr/>
          <p:nvPr/>
        </p:nvSpPr>
        <p:spPr>
          <a:xfrm>
            <a:off x="640800" y="5220379"/>
            <a:ext cx="1614400" cy="198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Shape 157"/>
          <p:cNvSpPr/>
          <p:nvPr/>
        </p:nvSpPr>
        <p:spPr>
          <a:xfrm>
            <a:off x="3515309" y="2722200"/>
            <a:ext cx="1614400" cy="198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Shape 158"/>
          <p:cNvSpPr/>
          <p:nvPr/>
        </p:nvSpPr>
        <p:spPr>
          <a:xfrm>
            <a:off x="3515309" y="3147760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Shape 159"/>
          <p:cNvSpPr/>
          <p:nvPr/>
        </p:nvSpPr>
        <p:spPr>
          <a:xfrm>
            <a:off x="3515309" y="3573321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Shape 160"/>
          <p:cNvSpPr/>
          <p:nvPr/>
        </p:nvSpPr>
        <p:spPr>
          <a:xfrm>
            <a:off x="3515309" y="3998883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Shape 161"/>
          <p:cNvSpPr/>
          <p:nvPr/>
        </p:nvSpPr>
        <p:spPr>
          <a:xfrm>
            <a:off x="3515309" y="4369241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Shape 162"/>
          <p:cNvSpPr/>
          <p:nvPr/>
        </p:nvSpPr>
        <p:spPr>
          <a:xfrm>
            <a:off x="3515309" y="4739615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Shape 163"/>
          <p:cNvSpPr/>
          <p:nvPr/>
        </p:nvSpPr>
        <p:spPr>
          <a:xfrm>
            <a:off x="3515309" y="5165176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Shape 164"/>
          <p:cNvSpPr/>
          <p:nvPr/>
        </p:nvSpPr>
        <p:spPr>
          <a:xfrm>
            <a:off x="3515309" y="5590737"/>
            <a:ext cx="1614400" cy="198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Shape 165"/>
          <p:cNvSpPr/>
          <p:nvPr/>
        </p:nvSpPr>
        <p:spPr>
          <a:xfrm>
            <a:off x="3515309" y="6016299"/>
            <a:ext cx="1614400" cy="198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66" name="Shape 166"/>
          <p:cNvCxnSpPr>
            <a:stCxn id="152" idx="3"/>
            <a:endCxn id="158" idx="1"/>
          </p:cNvCxnSpPr>
          <p:nvPr/>
        </p:nvCxnSpPr>
        <p:spPr>
          <a:xfrm rot="10800000" flipH="1">
            <a:off x="2255200" y="3247137"/>
            <a:ext cx="1260000" cy="42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7" name="Shape 167"/>
          <p:cNvCxnSpPr>
            <a:stCxn id="153" idx="3"/>
            <a:endCxn id="158" idx="1"/>
          </p:cNvCxnSpPr>
          <p:nvPr/>
        </p:nvCxnSpPr>
        <p:spPr>
          <a:xfrm rot="10800000" flipH="1">
            <a:off x="2255200" y="3247099"/>
            <a:ext cx="1260000" cy="85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8" name="Shape 168"/>
          <p:cNvCxnSpPr>
            <a:stCxn id="152" idx="3"/>
            <a:endCxn id="159" idx="1"/>
          </p:cNvCxnSpPr>
          <p:nvPr/>
        </p:nvCxnSpPr>
        <p:spPr>
          <a:xfrm>
            <a:off x="2255200" y="3672737"/>
            <a:ext cx="126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9" name="Shape 169"/>
          <p:cNvCxnSpPr>
            <a:stCxn id="154" idx="3"/>
            <a:endCxn id="159" idx="1"/>
          </p:cNvCxnSpPr>
          <p:nvPr/>
        </p:nvCxnSpPr>
        <p:spPr>
          <a:xfrm rot="10800000" flipH="1">
            <a:off x="2255200" y="3672660"/>
            <a:ext cx="1260000" cy="85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0" name="Shape 170"/>
          <p:cNvCxnSpPr>
            <a:stCxn id="153" idx="3"/>
            <a:endCxn id="160" idx="1"/>
          </p:cNvCxnSpPr>
          <p:nvPr/>
        </p:nvCxnSpPr>
        <p:spPr>
          <a:xfrm>
            <a:off x="2255200" y="4098299"/>
            <a:ext cx="126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1" name="Shape 171"/>
          <p:cNvCxnSpPr>
            <a:stCxn id="154" idx="3"/>
            <a:endCxn id="160" idx="1"/>
          </p:cNvCxnSpPr>
          <p:nvPr/>
        </p:nvCxnSpPr>
        <p:spPr>
          <a:xfrm rot="10800000" flipH="1">
            <a:off x="2255200" y="4098260"/>
            <a:ext cx="1260000" cy="42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2" name="Shape 172"/>
          <p:cNvCxnSpPr>
            <a:stCxn id="153" idx="3"/>
            <a:endCxn id="161" idx="1"/>
          </p:cNvCxnSpPr>
          <p:nvPr/>
        </p:nvCxnSpPr>
        <p:spPr>
          <a:xfrm>
            <a:off x="2255200" y="4098299"/>
            <a:ext cx="1260000" cy="37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3" name="Shape 173"/>
          <p:cNvCxnSpPr>
            <a:stCxn id="155" idx="3"/>
            <a:endCxn id="161" idx="1"/>
          </p:cNvCxnSpPr>
          <p:nvPr/>
        </p:nvCxnSpPr>
        <p:spPr>
          <a:xfrm rot="10800000" flipH="1">
            <a:off x="2255200" y="4468621"/>
            <a:ext cx="1260000" cy="48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4" name="Shape 174"/>
          <p:cNvCxnSpPr>
            <a:stCxn id="154" idx="3"/>
            <a:endCxn id="162" idx="1"/>
          </p:cNvCxnSpPr>
          <p:nvPr/>
        </p:nvCxnSpPr>
        <p:spPr>
          <a:xfrm>
            <a:off x="2255200" y="4523860"/>
            <a:ext cx="1260000" cy="3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5" name="Shape 175"/>
          <p:cNvCxnSpPr>
            <a:stCxn id="155" idx="3"/>
            <a:endCxn id="162" idx="1"/>
          </p:cNvCxnSpPr>
          <p:nvPr/>
        </p:nvCxnSpPr>
        <p:spPr>
          <a:xfrm rot="10800000" flipH="1">
            <a:off x="2255200" y="4839021"/>
            <a:ext cx="1260000" cy="11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6" name="Shape 176"/>
          <p:cNvCxnSpPr>
            <a:stCxn id="154" idx="3"/>
            <a:endCxn id="163" idx="1"/>
          </p:cNvCxnSpPr>
          <p:nvPr/>
        </p:nvCxnSpPr>
        <p:spPr>
          <a:xfrm>
            <a:off x="2255200" y="4523860"/>
            <a:ext cx="1260000" cy="74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7" name="Shape 177"/>
          <p:cNvCxnSpPr>
            <a:stCxn id="156" idx="3"/>
            <a:endCxn id="163" idx="1"/>
          </p:cNvCxnSpPr>
          <p:nvPr/>
        </p:nvCxnSpPr>
        <p:spPr>
          <a:xfrm rot="10800000" flipH="1">
            <a:off x="2255200" y="5264579"/>
            <a:ext cx="1260000" cy="5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8" name="Shape 178"/>
          <p:cNvCxnSpPr>
            <a:stCxn id="155" idx="3"/>
            <a:endCxn id="164" idx="1"/>
          </p:cNvCxnSpPr>
          <p:nvPr/>
        </p:nvCxnSpPr>
        <p:spPr>
          <a:xfrm>
            <a:off x="2255200" y="4949421"/>
            <a:ext cx="1260000" cy="74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9" name="Shape 179"/>
          <p:cNvCxnSpPr>
            <a:stCxn id="156" idx="3"/>
            <a:endCxn id="164" idx="1"/>
          </p:cNvCxnSpPr>
          <p:nvPr/>
        </p:nvCxnSpPr>
        <p:spPr>
          <a:xfrm>
            <a:off x="2255200" y="5319779"/>
            <a:ext cx="1260000" cy="37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0" name="Shape 180"/>
          <p:cNvSpPr/>
          <p:nvPr/>
        </p:nvSpPr>
        <p:spPr>
          <a:xfrm>
            <a:off x="5543921" y="3147760"/>
            <a:ext cx="1614400" cy="198800"/>
          </a:xfrm>
          <a:prstGeom prst="rect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Shape 181"/>
          <p:cNvSpPr/>
          <p:nvPr/>
        </p:nvSpPr>
        <p:spPr>
          <a:xfrm>
            <a:off x="5543921" y="3573321"/>
            <a:ext cx="1614400" cy="1988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Shape 182"/>
          <p:cNvSpPr/>
          <p:nvPr/>
        </p:nvSpPr>
        <p:spPr>
          <a:xfrm>
            <a:off x="5543921" y="3998883"/>
            <a:ext cx="1614400" cy="1988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Shape 183"/>
          <p:cNvSpPr/>
          <p:nvPr/>
        </p:nvSpPr>
        <p:spPr>
          <a:xfrm>
            <a:off x="5543921" y="4369241"/>
            <a:ext cx="1614400" cy="1988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Shape 184"/>
          <p:cNvSpPr/>
          <p:nvPr/>
        </p:nvSpPr>
        <p:spPr>
          <a:xfrm>
            <a:off x="5543921" y="4739615"/>
            <a:ext cx="1614400" cy="198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Shape 185"/>
          <p:cNvSpPr/>
          <p:nvPr/>
        </p:nvSpPr>
        <p:spPr>
          <a:xfrm>
            <a:off x="5543921" y="5165176"/>
            <a:ext cx="1614400" cy="1988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Shape 186"/>
          <p:cNvSpPr/>
          <p:nvPr/>
        </p:nvSpPr>
        <p:spPr>
          <a:xfrm>
            <a:off x="5543921" y="5590737"/>
            <a:ext cx="1614400" cy="198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Shape 187"/>
          <p:cNvSpPr/>
          <p:nvPr/>
        </p:nvSpPr>
        <p:spPr>
          <a:xfrm>
            <a:off x="7488201" y="3147760"/>
            <a:ext cx="1614400" cy="198800"/>
          </a:xfrm>
          <a:prstGeom prst="rect">
            <a:avLst/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Shape 188"/>
          <p:cNvSpPr/>
          <p:nvPr/>
        </p:nvSpPr>
        <p:spPr>
          <a:xfrm>
            <a:off x="7488201" y="3573321"/>
            <a:ext cx="1614400" cy="1988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Shape 189"/>
          <p:cNvSpPr/>
          <p:nvPr/>
        </p:nvSpPr>
        <p:spPr>
          <a:xfrm>
            <a:off x="7488201" y="3998883"/>
            <a:ext cx="1614400" cy="1988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Shape 190"/>
          <p:cNvSpPr/>
          <p:nvPr/>
        </p:nvSpPr>
        <p:spPr>
          <a:xfrm>
            <a:off x="7488201" y="4369241"/>
            <a:ext cx="1614400" cy="1988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Shape 191"/>
          <p:cNvSpPr/>
          <p:nvPr/>
        </p:nvSpPr>
        <p:spPr>
          <a:xfrm>
            <a:off x="7488201" y="4739615"/>
            <a:ext cx="1614400" cy="198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Shape 192"/>
          <p:cNvSpPr/>
          <p:nvPr/>
        </p:nvSpPr>
        <p:spPr>
          <a:xfrm>
            <a:off x="7488201" y="5165176"/>
            <a:ext cx="1614400" cy="1988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Shape 193"/>
          <p:cNvSpPr/>
          <p:nvPr/>
        </p:nvSpPr>
        <p:spPr>
          <a:xfrm>
            <a:off x="7488201" y="5590737"/>
            <a:ext cx="1614400" cy="1988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Shape 194"/>
          <p:cNvSpPr/>
          <p:nvPr/>
        </p:nvSpPr>
        <p:spPr>
          <a:xfrm>
            <a:off x="9432481" y="3147760"/>
            <a:ext cx="1614400" cy="1988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Shape 195"/>
          <p:cNvSpPr/>
          <p:nvPr/>
        </p:nvSpPr>
        <p:spPr>
          <a:xfrm>
            <a:off x="9432481" y="3573321"/>
            <a:ext cx="1614400" cy="198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Shape 196"/>
          <p:cNvSpPr/>
          <p:nvPr/>
        </p:nvSpPr>
        <p:spPr>
          <a:xfrm>
            <a:off x="9432481" y="3998883"/>
            <a:ext cx="1614400" cy="1988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Shape 197"/>
          <p:cNvSpPr/>
          <p:nvPr/>
        </p:nvSpPr>
        <p:spPr>
          <a:xfrm>
            <a:off x="9432481" y="4369241"/>
            <a:ext cx="1614400" cy="1988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Shape 198"/>
          <p:cNvSpPr/>
          <p:nvPr/>
        </p:nvSpPr>
        <p:spPr>
          <a:xfrm>
            <a:off x="9432481" y="4739615"/>
            <a:ext cx="1614400" cy="1988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Shape 199"/>
          <p:cNvSpPr/>
          <p:nvPr/>
        </p:nvSpPr>
        <p:spPr>
          <a:xfrm>
            <a:off x="9432481" y="5165176"/>
            <a:ext cx="1614400" cy="1988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Shape 200"/>
          <p:cNvSpPr/>
          <p:nvPr/>
        </p:nvSpPr>
        <p:spPr>
          <a:xfrm>
            <a:off x="9432481" y="5590737"/>
            <a:ext cx="1614400" cy="198800"/>
          </a:xfrm>
          <a:prstGeom prst="rect">
            <a:avLst/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Shape 201"/>
          <p:cNvSpPr txBox="1"/>
          <p:nvPr/>
        </p:nvSpPr>
        <p:spPr>
          <a:xfrm>
            <a:off x="313333" y="6284733"/>
            <a:ext cx="10803200" cy="26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 Original Program                    Possible Edits                               Candidates for each Edit</a:t>
            </a:r>
          </a:p>
        </p:txBody>
      </p:sp>
      <p:sp>
        <p:nvSpPr>
          <p:cNvPr id="202" name="Shape 202"/>
          <p:cNvSpPr/>
          <p:nvPr/>
        </p:nvSpPr>
        <p:spPr>
          <a:xfrm>
            <a:off x="11348767" y="4328933"/>
            <a:ext cx="110400" cy="110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Shape 203"/>
          <p:cNvSpPr/>
          <p:nvPr/>
        </p:nvSpPr>
        <p:spPr>
          <a:xfrm>
            <a:off x="11551967" y="4328933"/>
            <a:ext cx="110400" cy="110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Shape 204"/>
          <p:cNvSpPr/>
          <p:nvPr/>
        </p:nvSpPr>
        <p:spPr>
          <a:xfrm>
            <a:off x="11755167" y="4328933"/>
            <a:ext cx="110400" cy="110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8254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View of PBE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89322" y="1834276"/>
                <a:ext cx="8169031" cy="1265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𝑒𝑣𝑖𝑑𝑒𝑛𝑐𝑒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22" y="1834276"/>
                <a:ext cx="8169031" cy="12657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659" y="435043"/>
            <a:ext cx="2903881" cy="71480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336010" y="3832814"/>
            <a:ext cx="2266836" cy="854170"/>
          </a:xfrm>
          <a:prstGeom prst="wedgeRoundRectCallout">
            <a:avLst>
              <a:gd name="adj1" fmla="val 49940"/>
              <a:gd name="adj2" fmla="val -1669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I/O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76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Seq2seq modeling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400" y="2588667"/>
            <a:ext cx="10371200" cy="3127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8518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Modifying Seq2Seq for candidate generation</a:t>
            </a:r>
          </a:p>
        </p:txBody>
      </p:sp>
      <p:sp>
        <p:nvSpPr>
          <p:cNvPr id="287" name="Shape 287"/>
          <p:cNvSpPr/>
          <p:nvPr/>
        </p:nvSpPr>
        <p:spPr>
          <a:xfrm>
            <a:off x="12126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8" name="Shape 288"/>
          <p:cNvSpPr/>
          <p:nvPr/>
        </p:nvSpPr>
        <p:spPr>
          <a:xfrm>
            <a:off x="20154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9" name="Shape 289"/>
          <p:cNvSpPr/>
          <p:nvPr/>
        </p:nvSpPr>
        <p:spPr>
          <a:xfrm>
            <a:off x="28182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0" name="Shape 290"/>
          <p:cNvSpPr/>
          <p:nvPr/>
        </p:nvSpPr>
        <p:spPr>
          <a:xfrm>
            <a:off x="4327367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1" name="Shape 291"/>
          <p:cNvSpPr/>
          <p:nvPr/>
        </p:nvSpPr>
        <p:spPr>
          <a:xfrm>
            <a:off x="12126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2" name="Shape 292"/>
          <p:cNvSpPr/>
          <p:nvPr/>
        </p:nvSpPr>
        <p:spPr>
          <a:xfrm>
            <a:off x="20154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3" name="Shape 293"/>
          <p:cNvSpPr/>
          <p:nvPr/>
        </p:nvSpPr>
        <p:spPr>
          <a:xfrm>
            <a:off x="28182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4" name="Shape 294"/>
          <p:cNvSpPr/>
          <p:nvPr/>
        </p:nvSpPr>
        <p:spPr>
          <a:xfrm>
            <a:off x="4327367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295" name="Shape 295"/>
          <p:cNvCxnSpPr>
            <a:stCxn id="287" idx="3"/>
            <a:endCxn id="288" idx="1"/>
          </p:cNvCxnSpPr>
          <p:nvPr/>
        </p:nvCxnSpPr>
        <p:spPr>
          <a:xfrm>
            <a:off x="17074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6" name="Shape 296"/>
          <p:cNvCxnSpPr>
            <a:stCxn id="288" idx="3"/>
            <a:endCxn id="289" idx="1"/>
          </p:cNvCxnSpPr>
          <p:nvPr/>
        </p:nvCxnSpPr>
        <p:spPr>
          <a:xfrm>
            <a:off x="25102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7" name="Shape 297"/>
          <p:cNvCxnSpPr/>
          <p:nvPr/>
        </p:nvCxnSpPr>
        <p:spPr>
          <a:xfrm>
            <a:off x="33130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8" name="Shape 298"/>
          <p:cNvCxnSpPr>
            <a:stCxn id="291" idx="3"/>
            <a:endCxn id="292" idx="1"/>
          </p:cNvCxnSpPr>
          <p:nvPr/>
        </p:nvCxnSpPr>
        <p:spPr>
          <a:xfrm>
            <a:off x="17074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9" name="Shape 299"/>
          <p:cNvCxnSpPr>
            <a:stCxn id="292" idx="3"/>
            <a:endCxn id="293" idx="1"/>
          </p:cNvCxnSpPr>
          <p:nvPr/>
        </p:nvCxnSpPr>
        <p:spPr>
          <a:xfrm>
            <a:off x="25102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0" name="Shape 300"/>
          <p:cNvCxnSpPr>
            <a:stCxn id="293" idx="3"/>
            <a:endCxn id="301" idx="1"/>
          </p:cNvCxnSpPr>
          <p:nvPr/>
        </p:nvCxnSpPr>
        <p:spPr>
          <a:xfrm>
            <a:off x="33130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2" name="Shape 302"/>
          <p:cNvCxnSpPr>
            <a:endCxn id="290" idx="1"/>
          </p:cNvCxnSpPr>
          <p:nvPr/>
        </p:nvCxnSpPr>
        <p:spPr>
          <a:xfrm>
            <a:off x="4056567" y="3305433"/>
            <a:ext cx="270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3" name="Shape 303"/>
          <p:cNvCxnSpPr>
            <a:endCxn id="294" idx="1"/>
          </p:cNvCxnSpPr>
          <p:nvPr/>
        </p:nvCxnSpPr>
        <p:spPr>
          <a:xfrm>
            <a:off x="4024967" y="4362267"/>
            <a:ext cx="302400" cy="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4" name="Shape 304"/>
          <p:cNvSpPr txBox="1"/>
          <p:nvPr/>
        </p:nvSpPr>
        <p:spPr>
          <a:xfrm>
            <a:off x="3621016" y="3058033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3621000" y="4115667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529300" y="2345167"/>
            <a:ext cx="50480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X:       x2         =          0         ….       \n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472167" y="4813667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X’:       x2         =          x2       …...      \n</a:t>
            </a:r>
          </a:p>
        </p:txBody>
      </p:sp>
      <p:cxnSp>
        <p:nvCxnSpPr>
          <p:cNvPr id="308" name="Shape 308"/>
          <p:cNvCxnSpPr>
            <a:stCxn id="290" idx="3"/>
          </p:cNvCxnSpPr>
          <p:nvPr/>
        </p:nvCxnSpPr>
        <p:spPr>
          <a:xfrm>
            <a:off x="4822167" y="3305433"/>
            <a:ext cx="302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9" name="Shape 309"/>
          <p:cNvCxnSpPr>
            <a:stCxn id="294" idx="3"/>
          </p:cNvCxnSpPr>
          <p:nvPr/>
        </p:nvCxnSpPr>
        <p:spPr>
          <a:xfrm>
            <a:off x="4822167" y="4363067"/>
            <a:ext cx="31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0" name="Shape 310"/>
          <p:cNvSpPr txBox="1"/>
          <p:nvPr/>
        </p:nvSpPr>
        <p:spPr>
          <a:xfrm>
            <a:off x="5131200" y="3027233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5131200" y="4043233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cxnSp>
        <p:nvCxnSpPr>
          <p:cNvPr id="312" name="Shape 312"/>
          <p:cNvCxnSpPr/>
          <p:nvPr/>
        </p:nvCxnSpPr>
        <p:spPr>
          <a:xfrm>
            <a:off x="1456200" y="27440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3" name="Shape 313"/>
          <p:cNvCxnSpPr/>
          <p:nvPr/>
        </p:nvCxnSpPr>
        <p:spPr>
          <a:xfrm>
            <a:off x="2262800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4" name="Shape 314"/>
          <p:cNvCxnSpPr/>
          <p:nvPr/>
        </p:nvCxnSpPr>
        <p:spPr>
          <a:xfrm>
            <a:off x="3043100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5" name="Shape 315"/>
          <p:cNvCxnSpPr/>
          <p:nvPr/>
        </p:nvCxnSpPr>
        <p:spPr>
          <a:xfrm>
            <a:off x="4574767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6" name="Shape 316"/>
          <p:cNvCxnSpPr/>
          <p:nvPr/>
        </p:nvCxnSpPr>
        <p:spPr>
          <a:xfrm rot="10800000">
            <a:off x="1449833" y="4641228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7" name="Shape 317"/>
          <p:cNvCxnSpPr/>
          <p:nvPr/>
        </p:nvCxnSpPr>
        <p:spPr>
          <a:xfrm rot="10800000">
            <a:off x="2256433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8" name="Shape 318"/>
          <p:cNvCxnSpPr/>
          <p:nvPr/>
        </p:nvCxnSpPr>
        <p:spPr>
          <a:xfrm rot="10800000">
            <a:off x="3036733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9" name="Shape 319"/>
          <p:cNvCxnSpPr/>
          <p:nvPr/>
        </p:nvCxnSpPr>
        <p:spPr>
          <a:xfrm rot="10800000">
            <a:off x="4568400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0" name="Shape 320"/>
          <p:cNvSpPr/>
          <p:nvPr/>
        </p:nvSpPr>
        <p:spPr>
          <a:xfrm>
            <a:off x="70861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1" name="Shape 321"/>
          <p:cNvSpPr/>
          <p:nvPr/>
        </p:nvSpPr>
        <p:spPr>
          <a:xfrm>
            <a:off x="78889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2" name="Shape 322"/>
          <p:cNvSpPr/>
          <p:nvPr/>
        </p:nvSpPr>
        <p:spPr>
          <a:xfrm>
            <a:off x="86917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3" name="Shape 323"/>
          <p:cNvSpPr/>
          <p:nvPr/>
        </p:nvSpPr>
        <p:spPr>
          <a:xfrm>
            <a:off x="10810500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324" name="Shape 324"/>
          <p:cNvCxnSpPr>
            <a:stCxn id="320" idx="3"/>
            <a:endCxn id="321" idx="1"/>
          </p:cNvCxnSpPr>
          <p:nvPr/>
        </p:nvCxnSpPr>
        <p:spPr>
          <a:xfrm>
            <a:off x="75809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5" name="Shape 325"/>
          <p:cNvCxnSpPr>
            <a:stCxn id="321" idx="3"/>
            <a:endCxn id="322" idx="1"/>
          </p:cNvCxnSpPr>
          <p:nvPr/>
        </p:nvCxnSpPr>
        <p:spPr>
          <a:xfrm>
            <a:off x="83837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6" name="Shape 326"/>
          <p:cNvCxnSpPr>
            <a:stCxn id="322" idx="3"/>
            <a:endCxn id="327" idx="1"/>
          </p:cNvCxnSpPr>
          <p:nvPr/>
        </p:nvCxnSpPr>
        <p:spPr>
          <a:xfrm>
            <a:off x="91865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8" name="Shape 328"/>
          <p:cNvCxnSpPr>
            <a:endCxn id="323" idx="1"/>
          </p:cNvCxnSpPr>
          <p:nvPr/>
        </p:nvCxnSpPr>
        <p:spPr>
          <a:xfrm>
            <a:off x="10508100" y="3781433"/>
            <a:ext cx="302400" cy="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9" name="Shape 329"/>
          <p:cNvSpPr txBox="1"/>
          <p:nvPr/>
        </p:nvSpPr>
        <p:spPr>
          <a:xfrm>
            <a:off x="10104133" y="3534833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6720333" y="4131233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Y:  for         x3        in       range    ….     \n</a:t>
            </a:r>
          </a:p>
        </p:txBody>
      </p:sp>
      <p:cxnSp>
        <p:nvCxnSpPr>
          <p:cNvPr id="331" name="Shape 331"/>
          <p:cNvCxnSpPr>
            <a:stCxn id="323" idx="3"/>
          </p:cNvCxnSpPr>
          <p:nvPr/>
        </p:nvCxnSpPr>
        <p:spPr>
          <a:xfrm>
            <a:off x="11305300" y="3782233"/>
            <a:ext cx="31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2" name="Shape 332"/>
          <p:cNvSpPr txBox="1"/>
          <p:nvPr/>
        </p:nvSpPr>
        <p:spPr>
          <a:xfrm>
            <a:off x="11614333" y="3462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cxnSp>
        <p:nvCxnSpPr>
          <p:cNvPr id="333" name="Shape 333"/>
          <p:cNvCxnSpPr/>
          <p:nvPr/>
        </p:nvCxnSpPr>
        <p:spPr>
          <a:xfrm>
            <a:off x="7323367" y="4032789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4" name="Shape 334"/>
          <p:cNvCxnSpPr/>
          <p:nvPr/>
        </p:nvCxnSpPr>
        <p:spPr>
          <a:xfrm>
            <a:off x="81299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5" name="Shape 335"/>
          <p:cNvCxnSpPr/>
          <p:nvPr/>
        </p:nvCxnSpPr>
        <p:spPr>
          <a:xfrm>
            <a:off x="89102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6" name="Shape 336"/>
          <p:cNvCxnSpPr/>
          <p:nvPr/>
        </p:nvCxnSpPr>
        <p:spPr>
          <a:xfrm>
            <a:off x="11051533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7" name="Shape 337"/>
          <p:cNvSpPr/>
          <p:nvPr/>
        </p:nvSpPr>
        <p:spPr>
          <a:xfrm>
            <a:off x="95045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338" name="Shape 338"/>
          <p:cNvCxnSpPr>
            <a:stCxn id="339" idx="3"/>
            <a:endCxn id="337" idx="1"/>
          </p:cNvCxnSpPr>
          <p:nvPr/>
        </p:nvCxnSpPr>
        <p:spPr>
          <a:xfrm>
            <a:off x="91965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0" name="Shape 340"/>
          <p:cNvCxnSpPr>
            <a:stCxn id="337" idx="3"/>
            <a:endCxn id="341" idx="1"/>
          </p:cNvCxnSpPr>
          <p:nvPr/>
        </p:nvCxnSpPr>
        <p:spPr>
          <a:xfrm>
            <a:off x="99993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2" name="Shape 342"/>
          <p:cNvCxnSpPr/>
          <p:nvPr/>
        </p:nvCxnSpPr>
        <p:spPr>
          <a:xfrm>
            <a:off x="97230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3" name="Shape 343"/>
          <p:cNvSpPr txBox="1"/>
          <p:nvPr/>
        </p:nvSpPr>
        <p:spPr>
          <a:xfrm>
            <a:off x="7029000" y="2899933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&lt;s&gt;      for         x3         in        ...       :</a:t>
            </a:r>
          </a:p>
        </p:txBody>
      </p:sp>
      <p:cxnSp>
        <p:nvCxnSpPr>
          <p:cNvPr id="344" name="Shape 344"/>
          <p:cNvCxnSpPr/>
          <p:nvPr/>
        </p:nvCxnSpPr>
        <p:spPr>
          <a:xfrm>
            <a:off x="7323367" y="329802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5" name="Shape 345"/>
          <p:cNvCxnSpPr/>
          <p:nvPr/>
        </p:nvCxnSpPr>
        <p:spPr>
          <a:xfrm>
            <a:off x="81299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6" name="Shape 346"/>
          <p:cNvCxnSpPr/>
          <p:nvPr/>
        </p:nvCxnSpPr>
        <p:spPr>
          <a:xfrm>
            <a:off x="89102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7" name="Shape 347"/>
          <p:cNvCxnSpPr/>
          <p:nvPr/>
        </p:nvCxnSpPr>
        <p:spPr>
          <a:xfrm>
            <a:off x="11051533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8" name="Shape 348"/>
          <p:cNvCxnSpPr/>
          <p:nvPr/>
        </p:nvCxnSpPr>
        <p:spPr>
          <a:xfrm>
            <a:off x="97230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9" name="Shape 349"/>
          <p:cNvSpPr txBox="1"/>
          <p:nvPr/>
        </p:nvSpPr>
        <p:spPr>
          <a:xfrm>
            <a:off x="5562800" y="3045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5562800" y="4061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sp>
        <p:nvSpPr>
          <p:cNvPr id="351" name="Shape 351"/>
          <p:cNvSpPr/>
          <p:nvPr/>
        </p:nvSpPr>
        <p:spPr>
          <a:xfrm>
            <a:off x="6181733" y="3498233"/>
            <a:ext cx="101600" cy="5672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352" name="Shape 352"/>
          <p:cNvCxnSpPr>
            <a:endCxn id="351" idx="1"/>
          </p:cNvCxnSpPr>
          <p:nvPr/>
        </p:nvCxnSpPr>
        <p:spPr>
          <a:xfrm>
            <a:off x="5894933" y="3374233"/>
            <a:ext cx="286800" cy="407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3" name="Shape 353"/>
          <p:cNvCxnSpPr>
            <a:stCxn id="350" idx="2"/>
            <a:endCxn id="351" idx="1"/>
          </p:cNvCxnSpPr>
          <p:nvPr/>
        </p:nvCxnSpPr>
        <p:spPr>
          <a:xfrm rot="10800000" flipH="1">
            <a:off x="5880200" y="3781800"/>
            <a:ext cx="301600" cy="463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4" name="Shape 354"/>
          <p:cNvCxnSpPr>
            <a:stCxn id="351" idx="3"/>
            <a:endCxn id="320" idx="1"/>
          </p:cNvCxnSpPr>
          <p:nvPr/>
        </p:nvCxnSpPr>
        <p:spPr>
          <a:xfrm>
            <a:off x="6283333" y="3781833"/>
            <a:ext cx="802800" cy="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5" name="Shape 355"/>
          <p:cNvSpPr txBox="1"/>
          <p:nvPr/>
        </p:nvSpPr>
        <p:spPr>
          <a:xfrm>
            <a:off x="6477200" y="3248600"/>
            <a:ext cx="634800" cy="436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y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726167" y="1847100"/>
            <a:ext cx="4178400" cy="49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ENCODING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6072667" y="2428016"/>
            <a:ext cx="4178400" cy="49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DECODING</a:t>
            </a:r>
          </a:p>
        </p:txBody>
      </p:sp>
    </p:spTree>
    <p:extLst>
      <p:ext uri="{BB962C8B-B14F-4D97-AF65-F5344CB8AC3E}">
        <p14:creationId xmlns:p14="http://schemas.microsoft.com/office/powerpoint/2010/main" val="404150666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Probability of Candidate</a:t>
            </a:r>
          </a:p>
        </p:txBody>
      </p:sp>
      <p:sp>
        <p:nvSpPr>
          <p:cNvPr id="363" name="Shape 363"/>
          <p:cNvSpPr/>
          <p:nvPr/>
        </p:nvSpPr>
        <p:spPr>
          <a:xfrm>
            <a:off x="12126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4" name="Shape 364"/>
          <p:cNvSpPr/>
          <p:nvPr/>
        </p:nvSpPr>
        <p:spPr>
          <a:xfrm>
            <a:off x="20154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5" name="Shape 365"/>
          <p:cNvSpPr/>
          <p:nvPr/>
        </p:nvSpPr>
        <p:spPr>
          <a:xfrm>
            <a:off x="2818200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6" name="Shape 366"/>
          <p:cNvSpPr/>
          <p:nvPr/>
        </p:nvSpPr>
        <p:spPr>
          <a:xfrm>
            <a:off x="4327367" y="3058033"/>
            <a:ext cx="494800" cy="494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7" name="Shape 367"/>
          <p:cNvSpPr/>
          <p:nvPr/>
        </p:nvSpPr>
        <p:spPr>
          <a:xfrm>
            <a:off x="12126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8" name="Shape 368"/>
          <p:cNvSpPr/>
          <p:nvPr/>
        </p:nvSpPr>
        <p:spPr>
          <a:xfrm>
            <a:off x="20154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9" name="Shape 369"/>
          <p:cNvSpPr/>
          <p:nvPr/>
        </p:nvSpPr>
        <p:spPr>
          <a:xfrm>
            <a:off x="2818200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0" name="Shape 370"/>
          <p:cNvSpPr/>
          <p:nvPr/>
        </p:nvSpPr>
        <p:spPr>
          <a:xfrm>
            <a:off x="4327367" y="4115667"/>
            <a:ext cx="494800" cy="494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371" name="Shape 371"/>
          <p:cNvCxnSpPr>
            <a:stCxn id="363" idx="3"/>
            <a:endCxn id="364" idx="1"/>
          </p:cNvCxnSpPr>
          <p:nvPr/>
        </p:nvCxnSpPr>
        <p:spPr>
          <a:xfrm>
            <a:off x="17074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2" name="Shape 372"/>
          <p:cNvCxnSpPr>
            <a:stCxn id="364" idx="3"/>
            <a:endCxn id="365" idx="1"/>
          </p:cNvCxnSpPr>
          <p:nvPr/>
        </p:nvCxnSpPr>
        <p:spPr>
          <a:xfrm>
            <a:off x="25102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3" name="Shape 373"/>
          <p:cNvCxnSpPr/>
          <p:nvPr/>
        </p:nvCxnSpPr>
        <p:spPr>
          <a:xfrm>
            <a:off x="3313000" y="33054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4" name="Shape 374"/>
          <p:cNvCxnSpPr>
            <a:stCxn id="367" idx="3"/>
            <a:endCxn id="368" idx="1"/>
          </p:cNvCxnSpPr>
          <p:nvPr/>
        </p:nvCxnSpPr>
        <p:spPr>
          <a:xfrm>
            <a:off x="17074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5" name="Shape 375"/>
          <p:cNvCxnSpPr>
            <a:stCxn id="368" idx="3"/>
            <a:endCxn id="369" idx="1"/>
          </p:cNvCxnSpPr>
          <p:nvPr/>
        </p:nvCxnSpPr>
        <p:spPr>
          <a:xfrm>
            <a:off x="25102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6" name="Shape 376"/>
          <p:cNvCxnSpPr>
            <a:stCxn id="369" idx="3"/>
            <a:endCxn id="377" idx="1"/>
          </p:cNvCxnSpPr>
          <p:nvPr/>
        </p:nvCxnSpPr>
        <p:spPr>
          <a:xfrm>
            <a:off x="3313000" y="4363067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8" name="Shape 378"/>
          <p:cNvCxnSpPr>
            <a:endCxn id="366" idx="1"/>
          </p:cNvCxnSpPr>
          <p:nvPr/>
        </p:nvCxnSpPr>
        <p:spPr>
          <a:xfrm>
            <a:off x="4056567" y="3305433"/>
            <a:ext cx="270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9" name="Shape 379"/>
          <p:cNvCxnSpPr>
            <a:endCxn id="370" idx="1"/>
          </p:cNvCxnSpPr>
          <p:nvPr/>
        </p:nvCxnSpPr>
        <p:spPr>
          <a:xfrm>
            <a:off x="4024967" y="4362267"/>
            <a:ext cx="302400" cy="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0" name="Shape 380"/>
          <p:cNvSpPr txBox="1"/>
          <p:nvPr/>
        </p:nvSpPr>
        <p:spPr>
          <a:xfrm>
            <a:off x="3621016" y="3058033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3621000" y="4115667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529300" y="2345167"/>
            <a:ext cx="50480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X:       x2         =          0         ….       \n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472167" y="4813667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X’:       x2         =          x2       …...      \n</a:t>
            </a:r>
          </a:p>
        </p:txBody>
      </p:sp>
      <p:cxnSp>
        <p:nvCxnSpPr>
          <p:cNvPr id="384" name="Shape 384"/>
          <p:cNvCxnSpPr>
            <a:stCxn id="366" idx="3"/>
          </p:cNvCxnSpPr>
          <p:nvPr/>
        </p:nvCxnSpPr>
        <p:spPr>
          <a:xfrm>
            <a:off x="4822167" y="3305433"/>
            <a:ext cx="302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85" name="Shape 385"/>
          <p:cNvCxnSpPr>
            <a:stCxn id="370" idx="3"/>
          </p:cNvCxnSpPr>
          <p:nvPr/>
        </p:nvCxnSpPr>
        <p:spPr>
          <a:xfrm>
            <a:off x="4822167" y="4363067"/>
            <a:ext cx="31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6" name="Shape 386"/>
          <p:cNvSpPr txBox="1"/>
          <p:nvPr/>
        </p:nvSpPr>
        <p:spPr>
          <a:xfrm>
            <a:off x="5131200" y="3027233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5131200" y="4043233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cxnSp>
        <p:nvCxnSpPr>
          <p:cNvPr id="388" name="Shape 388"/>
          <p:cNvCxnSpPr/>
          <p:nvPr/>
        </p:nvCxnSpPr>
        <p:spPr>
          <a:xfrm>
            <a:off x="1456200" y="27440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89" name="Shape 389"/>
          <p:cNvCxnSpPr/>
          <p:nvPr/>
        </p:nvCxnSpPr>
        <p:spPr>
          <a:xfrm>
            <a:off x="2262800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0" name="Shape 390"/>
          <p:cNvCxnSpPr/>
          <p:nvPr/>
        </p:nvCxnSpPr>
        <p:spPr>
          <a:xfrm>
            <a:off x="3043100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1" name="Shape 391"/>
          <p:cNvCxnSpPr/>
          <p:nvPr/>
        </p:nvCxnSpPr>
        <p:spPr>
          <a:xfrm>
            <a:off x="4574767" y="2740800"/>
            <a:ext cx="0" cy="24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2" name="Shape 392"/>
          <p:cNvCxnSpPr/>
          <p:nvPr/>
        </p:nvCxnSpPr>
        <p:spPr>
          <a:xfrm rot="10800000">
            <a:off x="1449833" y="4641228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3" name="Shape 393"/>
          <p:cNvCxnSpPr/>
          <p:nvPr/>
        </p:nvCxnSpPr>
        <p:spPr>
          <a:xfrm rot="10800000">
            <a:off x="2256433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4" name="Shape 394"/>
          <p:cNvCxnSpPr/>
          <p:nvPr/>
        </p:nvCxnSpPr>
        <p:spPr>
          <a:xfrm rot="10800000">
            <a:off x="3036733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5" name="Shape 395"/>
          <p:cNvCxnSpPr/>
          <p:nvPr/>
        </p:nvCxnSpPr>
        <p:spPr>
          <a:xfrm rot="10800000">
            <a:off x="4568400" y="4644533"/>
            <a:ext cx="0" cy="24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6" name="Shape 396"/>
          <p:cNvSpPr/>
          <p:nvPr/>
        </p:nvSpPr>
        <p:spPr>
          <a:xfrm>
            <a:off x="70861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7" name="Shape 397"/>
          <p:cNvSpPr/>
          <p:nvPr/>
        </p:nvSpPr>
        <p:spPr>
          <a:xfrm>
            <a:off x="78889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8" name="Shape 398"/>
          <p:cNvSpPr/>
          <p:nvPr/>
        </p:nvSpPr>
        <p:spPr>
          <a:xfrm>
            <a:off x="86917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9" name="Shape 399"/>
          <p:cNvSpPr/>
          <p:nvPr/>
        </p:nvSpPr>
        <p:spPr>
          <a:xfrm>
            <a:off x="10810500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400" name="Shape 400"/>
          <p:cNvCxnSpPr>
            <a:stCxn id="396" idx="3"/>
            <a:endCxn id="397" idx="1"/>
          </p:cNvCxnSpPr>
          <p:nvPr/>
        </p:nvCxnSpPr>
        <p:spPr>
          <a:xfrm>
            <a:off x="75809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01" name="Shape 401"/>
          <p:cNvCxnSpPr>
            <a:stCxn id="397" idx="3"/>
            <a:endCxn id="398" idx="1"/>
          </p:cNvCxnSpPr>
          <p:nvPr/>
        </p:nvCxnSpPr>
        <p:spPr>
          <a:xfrm>
            <a:off x="83837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02" name="Shape 402"/>
          <p:cNvCxnSpPr>
            <a:stCxn id="398" idx="3"/>
            <a:endCxn id="403" idx="1"/>
          </p:cNvCxnSpPr>
          <p:nvPr/>
        </p:nvCxnSpPr>
        <p:spPr>
          <a:xfrm>
            <a:off x="91865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04" name="Shape 404"/>
          <p:cNvCxnSpPr>
            <a:endCxn id="399" idx="1"/>
          </p:cNvCxnSpPr>
          <p:nvPr/>
        </p:nvCxnSpPr>
        <p:spPr>
          <a:xfrm>
            <a:off x="10508100" y="3781433"/>
            <a:ext cx="302400" cy="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05" name="Shape 405"/>
          <p:cNvSpPr txBox="1"/>
          <p:nvPr/>
        </p:nvSpPr>
        <p:spPr>
          <a:xfrm>
            <a:off x="10104133" y="3534833"/>
            <a:ext cx="446000" cy="2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67"/>
              <a:t>….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6720333" y="4131233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Y:  for         x3        in       range    ….     \n</a:t>
            </a:r>
          </a:p>
        </p:txBody>
      </p:sp>
      <p:cxnSp>
        <p:nvCxnSpPr>
          <p:cNvPr id="407" name="Shape 407"/>
          <p:cNvCxnSpPr>
            <a:stCxn id="399" idx="3"/>
          </p:cNvCxnSpPr>
          <p:nvPr/>
        </p:nvCxnSpPr>
        <p:spPr>
          <a:xfrm>
            <a:off x="11305300" y="3782233"/>
            <a:ext cx="31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08" name="Shape 408"/>
          <p:cNvSpPr txBox="1"/>
          <p:nvPr/>
        </p:nvSpPr>
        <p:spPr>
          <a:xfrm>
            <a:off x="11614333" y="3462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cxnSp>
        <p:nvCxnSpPr>
          <p:cNvPr id="409" name="Shape 409"/>
          <p:cNvCxnSpPr/>
          <p:nvPr/>
        </p:nvCxnSpPr>
        <p:spPr>
          <a:xfrm>
            <a:off x="7323367" y="4032789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0" name="Shape 410"/>
          <p:cNvCxnSpPr/>
          <p:nvPr/>
        </p:nvCxnSpPr>
        <p:spPr>
          <a:xfrm>
            <a:off x="81299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1" name="Shape 411"/>
          <p:cNvCxnSpPr/>
          <p:nvPr/>
        </p:nvCxnSpPr>
        <p:spPr>
          <a:xfrm>
            <a:off x="89102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2" name="Shape 412"/>
          <p:cNvCxnSpPr/>
          <p:nvPr/>
        </p:nvCxnSpPr>
        <p:spPr>
          <a:xfrm>
            <a:off x="11051533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3" name="Shape 413"/>
          <p:cNvSpPr/>
          <p:nvPr/>
        </p:nvSpPr>
        <p:spPr>
          <a:xfrm>
            <a:off x="9504533" y="3534833"/>
            <a:ext cx="494800" cy="494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414" name="Shape 414"/>
          <p:cNvCxnSpPr>
            <a:stCxn id="415" idx="3"/>
            <a:endCxn id="413" idx="1"/>
          </p:cNvCxnSpPr>
          <p:nvPr/>
        </p:nvCxnSpPr>
        <p:spPr>
          <a:xfrm>
            <a:off x="91965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6" name="Shape 416"/>
          <p:cNvCxnSpPr>
            <a:stCxn id="413" idx="3"/>
            <a:endCxn id="417" idx="1"/>
          </p:cNvCxnSpPr>
          <p:nvPr/>
        </p:nvCxnSpPr>
        <p:spPr>
          <a:xfrm>
            <a:off x="9999333" y="3782233"/>
            <a:ext cx="30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8" name="Shape 418"/>
          <p:cNvCxnSpPr/>
          <p:nvPr/>
        </p:nvCxnSpPr>
        <p:spPr>
          <a:xfrm>
            <a:off x="9723067" y="402963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9" name="Shape 419"/>
          <p:cNvSpPr txBox="1"/>
          <p:nvPr/>
        </p:nvSpPr>
        <p:spPr>
          <a:xfrm>
            <a:off x="7029000" y="2899933"/>
            <a:ext cx="5105600" cy="31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&lt;s&gt;      for         x3         in        ...       :</a:t>
            </a:r>
          </a:p>
        </p:txBody>
      </p:sp>
      <p:cxnSp>
        <p:nvCxnSpPr>
          <p:cNvPr id="420" name="Shape 420"/>
          <p:cNvCxnSpPr/>
          <p:nvPr/>
        </p:nvCxnSpPr>
        <p:spPr>
          <a:xfrm>
            <a:off x="7323367" y="3298023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1" name="Shape 421"/>
          <p:cNvCxnSpPr/>
          <p:nvPr/>
        </p:nvCxnSpPr>
        <p:spPr>
          <a:xfrm>
            <a:off x="81299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2" name="Shape 422"/>
          <p:cNvCxnSpPr/>
          <p:nvPr/>
        </p:nvCxnSpPr>
        <p:spPr>
          <a:xfrm>
            <a:off x="89102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3" name="Shape 423"/>
          <p:cNvCxnSpPr/>
          <p:nvPr/>
        </p:nvCxnSpPr>
        <p:spPr>
          <a:xfrm>
            <a:off x="11051533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4" name="Shape 424"/>
          <p:cNvCxnSpPr/>
          <p:nvPr/>
        </p:nvCxnSpPr>
        <p:spPr>
          <a:xfrm>
            <a:off x="9723067" y="3294867"/>
            <a:ext cx="0" cy="23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25" name="Shape 425"/>
          <p:cNvSpPr txBox="1"/>
          <p:nvPr/>
        </p:nvSpPr>
        <p:spPr>
          <a:xfrm>
            <a:off x="5562800" y="3045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5562800" y="4061400"/>
            <a:ext cx="634800" cy="18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x’</a:t>
            </a:r>
          </a:p>
        </p:txBody>
      </p:sp>
      <p:sp>
        <p:nvSpPr>
          <p:cNvPr id="427" name="Shape 427"/>
          <p:cNvSpPr/>
          <p:nvPr/>
        </p:nvSpPr>
        <p:spPr>
          <a:xfrm>
            <a:off x="6181733" y="3498233"/>
            <a:ext cx="101600" cy="5672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428" name="Shape 428"/>
          <p:cNvCxnSpPr>
            <a:endCxn id="427" idx="1"/>
          </p:cNvCxnSpPr>
          <p:nvPr/>
        </p:nvCxnSpPr>
        <p:spPr>
          <a:xfrm>
            <a:off x="5894933" y="3374233"/>
            <a:ext cx="286800" cy="407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9" name="Shape 429"/>
          <p:cNvCxnSpPr>
            <a:stCxn id="426" idx="2"/>
            <a:endCxn id="427" idx="1"/>
          </p:cNvCxnSpPr>
          <p:nvPr/>
        </p:nvCxnSpPr>
        <p:spPr>
          <a:xfrm rot="10800000" flipH="1">
            <a:off x="5880200" y="3781800"/>
            <a:ext cx="301600" cy="463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0" name="Shape 430"/>
          <p:cNvCxnSpPr>
            <a:stCxn id="427" idx="3"/>
            <a:endCxn id="396" idx="1"/>
          </p:cNvCxnSpPr>
          <p:nvPr/>
        </p:nvCxnSpPr>
        <p:spPr>
          <a:xfrm>
            <a:off x="6283333" y="3781833"/>
            <a:ext cx="802800" cy="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31" name="Shape 431"/>
          <p:cNvSpPr txBox="1"/>
          <p:nvPr/>
        </p:nvSpPr>
        <p:spPr>
          <a:xfrm>
            <a:off x="6477200" y="3248600"/>
            <a:ext cx="634800" cy="436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v</a:t>
            </a:r>
            <a:r>
              <a:rPr lang="en" sz="2400" baseline="-25000"/>
              <a:t>y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726167" y="1847100"/>
            <a:ext cx="4178400" cy="49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ENCODING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6072667" y="2428016"/>
            <a:ext cx="4178400" cy="49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DECODING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566100" y="5493833"/>
            <a:ext cx="11048400" cy="82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Pr(for x3 in … \n | X, X’) = Pr(for x3 in … \n | v_y) = Pr(for | v_y, &lt;s&gt;) * Pr(x3 | v_y, &lt;s&gt;, for) * ... </a:t>
            </a:r>
          </a:p>
        </p:txBody>
      </p:sp>
    </p:spTree>
    <p:extLst>
      <p:ext uri="{BB962C8B-B14F-4D97-AF65-F5344CB8AC3E}">
        <p14:creationId xmlns:p14="http://schemas.microsoft.com/office/powerpoint/2010/main" val="3109718296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Experiments</a:t>
            </a:r>
          </a:p>
        </p:txBody>
      </p:sp>
      <p:graphicFrame>
        <p:nvGraphicFramePr>
          <p:cNvPr id="440" name="Shape 440"/>
          <p:cNvGraphicFramePr/>
          <p:nvPr>
            <p:extLst/>
          </p:nvPr>
        </p:nvGraphicFramePr>
        <p:xfrm>
          <a:off x="539087" y="1790619"/>
          <a:ext cx="11237313" cy="4331967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63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3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342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195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86833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Benchmarks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training_raw_n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trianing_filtered_n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testing_n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filterd_score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raw_score</a:t>
                      </a:r>
                    </a:p>
                  </a:txBody>
                  <a:tcPr marL="38100" marR="38100" marT="25400" marB="254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767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computeDeriv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1256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912 (0.726)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295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23/142 = 0.162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23/295 = 0.078</a:t>
                      </a:r>
                    </a:p>
                  </a:txBody>
                  <a:tcPr marL="38100" marR="38100" marT="25400" marB="2540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767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computeRoot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1611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1185 (0.735)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101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12/58 = 0.207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12/101 = 0.119</a:t>
                      </a:r>
                    </a:p>
                  </a:txBody>
                  <a:tcPr marL="38100" marR="38100" marT="25400" marB="2540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767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evaluatePoly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2304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1881 (0.816)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117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38/54 = 0.703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38/117 = 0.324</a:t>
                      </a:r>
                    </a:p>
                  </a:txBody>
                  <a:tcPr marL="38100" marR="38100" marT="25400" marB="2540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6833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oddTuples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8720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6903 (0.791)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2009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491/957 = 0.513</a:t>
                      </a:r>
                    </a:p>
                  </a:txBody>
                  <a:tcPr marL="38100" marR="38100" marT="25400" marB="2540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491/2009 = 0.244</a:t>
                      </a:r>
                    </a:p>
                  </a:txBody>
                  <a:tcPr marL="38100" marR="38100" marT="25400" marB="2540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5964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151672" y="2544096"/>
            <a:ext cx="2905432" cy="26473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634970" y="2915759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271126" y="4132006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897011" y="3827207"/>
            <a:ext cx="18435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171437" y="2162867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6399243" y="4841379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337925" y="2466666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342011" y="1871994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123030" y="5078201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143621" y="5155630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363303" y="2993188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438415" y="4735957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9807960" y="3191292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661365" y="3790333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075885" y="3191291"/>
            <a:ext cx="184355" cy="15485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6787018" y="4488492"/>
            <a:ext cx="18435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View of PBE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3285269"/>
                <a:ext cx="9761306" cy="2891694"/>
              </a:xfrm>
            </p:spPr>
            <p:txBody>
              <a:bodyPr/>
              <a:lstStyle/>
              <a:p>
                <a:r>
                  <a:rPr lang="en-US" dirty="0" smtClean="0"/>
                  <a:t>Find the best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given the evidence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3285269"/>
                <a:ext cx="9761306" cy="2891694"/>
              </a:xfrm>
              <a:blipFill>
                <a:blip r:embed="rId2"/>
                <a:stretch>
                  <a:fillRect t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89322" y="1834276"/>
                <a:ext cx="8169031" cy="1265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𝑒𝑣𝑖𝑑𝑒𝑛𝑐𝑒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22" y="1834276"/>
                <a:ext cx="8169031" cy="1265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659" y="435043"/>
            <a:ext cx="2903881" cy="714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92494" y="4269938"/>
                <a:ext cx="8797729" cy="1585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𝑒𝑣𝑖𝑑𝑒𝑛𝑐𝑒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𝑒𝑣𝑖𝑑𝑒𝑛𝑐𝑒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𝑒𝑣𝑖𝑑𝑒𝑛𝑐𝑒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𝑒𝑣𝑖𝑑𝑒𝑛𝑐𝑒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4" y="4269938"/>
                <a:ext cx="8797729" cy="1585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53001" y="6176963"/>
                <a:ext cx="66395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WARNING: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𝑒𝑣𝑖𝑑𝑒𝑛𝑐𝑒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better not be zero!</a:t>
                </a:r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001" y="6176963"/>
                <a:ext cx="6639575" cy="523220"/>
              </a:xfrm>
              <a:prstGeom prst="rect">
                <a:avLst/>
              </a:prstGeom>
              <a:blipFill>
                <a:blip r:embed="rId6"/>
                <a:stretch>
                  <a:fillRect l="-1835" t="-10465" r="-91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68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Perfectly captured I/O examples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𝑒𝑣𝑖𝑑𝑒𝑛𝑐𝑒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𝑜𝑢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𝑜𝑢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With a uniform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this reduces to finding any function that works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7742284" y="186166"/>
                <a:ext cx="3723306" cy="1713815"/>
              </a:xfrm>
              <a:prstGeom prst="wedgeRoundRectCallout">
                <a:avLst>
                  <a:gd name="adj1" fmla="val -36862"/>
                  <a:gd name="adj2" fmla="val 756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is a normalization constant, crucial for making sure these are probabilities, but unimportant from the point of view of </a:t>
                </a:r>
                <a:r>
                  <a:rPr lang="en-US" dirty="0" err="1" smtClean="0"/>
                  <a:t>optimiziation</a:t>
                </a:r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284" y="186166"/>
                <a:ext cx="3723306" cy="1713815"/>
              </a:xfrm>
              <a:prstGeom prst="wedgeRoundRectCallout">
                <a:avLst>
                  <a:gd name="adj1" fmla="val -36862"/>
                  <a:gd name="adj2" fmla="val 75625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62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 far we have been using a uniform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𝑏𝑒𝑙𝑜𝑛𝑔𝑠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𝑠𝑝𝑎𝑐𝑒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𝑝𝑟𝑜𝑔𝑟𝑎𝑚𝑠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Shortest programs are better than longer programs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𝑙𝑒𝑛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𝑏𝑒𝑙𝑜𝑛𝑔𝑠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𝑠𝑝𝑎𝑐𝑒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𝑝𝑟𝑜𝑔𝑟𝑎𝑚𝑠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Could we learn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18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Problem is hopelessly underspecified</a:t>
                </a:r>
              </a:p>
              <a:p>
                <a:pPr lvl="1"/>
                <a:r>
                  <a:rPr lang="en-US" dirty="0" smtClean="0"/>
                  <a:t>Many semantically distinct programs can satisfy the examples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𝑜𝑢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𝑖𝑜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𝑜𝑢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4388069"/>
                <a:ext cx="9761306" cy="1788893"/>
              </a:xfrm>
              <a:blipFill>
                <a:blip r:embed="rId2"/>
                <a:stretch>
                  <a:fillRect t="-7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23489" y="3032235"/>
                <a:ext cx="1182414" cy="914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503682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58455" y="3301274"/>
            <a:ext cx="819807" cy="37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75" y="3258603"/>
                <a:ext cx="667407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𝑜𝑢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69" y="3258603"/>
                <a:ext cx="667407" cy="461665"/>
              </a:xfrm>
              <a:prstGeom prst="rect">
                <a:avLst/>
              </a:prstGeom>
              <a:blipFill>
                <a:blip r:embed="rId5"/>
                <a:stretch>
                  <a:fillRect r="-6422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5386551" y="2170387"/>
            <a:ext cx="1056290" cy="693683"/>
          </a:xfrm>
          <a:prstGeom prst="down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504" y="1509074"/>
                <a:ext cx="3836276" cy="369332"/>
              </a:xfrm>
              <a:prstGeom prst="rect">
                <a:avLst/>
              </a:prstGeom>
              <a:blipFill>
                <a:blip r:embed="rId6"/>
                <a:stretch>
                  <a:fillRect l="-1270" t="-10000" r="-9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7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5"/>
                <a:ext cx="10393264" cy="4351338"/>
              </a:xfrm>
            </p:spPr>
            <p:txBody>
              <a:bodyPr/>
              <a:lstStyle/>
              <a:p>
                <a:r>
                  <a:rPr lang="en-US" dirty="0" smtClean="0"/>
                  <a:t>Imperfectly captured independent I/O examples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𝑒𝑣𝑖𝑑𝑒𝑛𝑐𝑒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𝑜𝑢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the purposes of maximizing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can be ignored if all inputs are equally likely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5"/>
                <a:ext cx="10393264" cy="4351338"/>
              </a:xfrm>
              <a:blipFill>
                <a:blip r:embed="rId3"/>
                <a:stretch>
                  <a:fillRect t="-4202" r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215" y="451469"/>
            <a:ext cx="2903881" cy="7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7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110B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79236</TotalTime>
  <Words>1088</Words>
  <Application>Microsoft Office PowerPoint</Application>
  <PresentationFormat>Widescreen</PresentationFormat>
  <Paragraphs>276</Paragraphs>
  <Slides>44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Berlin Sans FB</vt:lpstr>
      <vt:lpstr>Calibri</vt:lpstr>
      <vt:lpstr>Cambria Math</vt:lpstr>
      <vt:lpstr>office theme</vt:lpstr>
      <vt:lpstr>Lecture 21 Quantitative Reasoning and a Bayesian View of Synthesis</vt:lpstr>
      <vt:lpstr>Bayes Theorem</vt:lpstr>
      <vt:lpstr>Programming by Example</vt:lpstr>
      <vt:lpstr>Bayesian View of PBE</vt:lpstr>
      <vt:lpstr>Bayesian View of PBE</vt:lpstr>
      <vt:lpstr>P(evidence | f)</vt:lpstr>
      <vt:lpstr>P(f)</vt:lpstr>
      <vt:lpstr>Programming by Example</vt:lpstr>
      <vt:lpstr>P(evidence | f)</vt:lpstr>
      <vt:lpstr>Learning from noisy data</vt:lpstr>
      <vt:lpstr>Off-by-one Errors</vt:lpstr>
      <vt:lpstr>Off-by-one Errors</vt:lpstr>
      <vt:lpstr>Non-uniform P(f)</vt:lpstr>
      <vt:lpstr>Learning to Infer Graphics Programs from Hand-Drawn Images</vt:lpstr>
      <vt:lpstr>From images to programs</vt:lpstr>
      <vt:lpstr>Why? Correcting errors in perception</vt:lpstr>
      <vt:lpstr>Unsupervised learning</vt:lpstr>
      <vt:lpstr>Unsupervized learning</vt:lpstr>
      <vt:lpstr>Unsupervised learning</vt:lpstr>
      <vt:lpstr>Maximum Likelihood vs Sampling</vt:lpstr>
      <vt:lpstr>Isn’t there a whole field looking into this?</vt:lpstr>
      <vt:lpstr>Maximum Likelihood</vt:lpstr>
      <vt:lpstr>Visual Concept Learning</vt:lpstr>
      <vt:lpstr>Visual Concept Learning</vt:lpstr>
      <vt:lpstr>Does it work?</vt:lpstr>
      <vt:lpstr>Morphological Rule Learning</vt:lpstr>
      <vt:lpstr>Unsupervised learning</vt:lpstr>
      <vt:lpstr>Synthesis time</vt:lpstr>
      <vt:lpstr>RANSAC</vt:lpstr>
      <vt:lpstr>RANSAC</vt:lpstr>
      <vt:lpstr>Precision with # of iterations</vt:lpstr>
      <vt:lpstr>State of the art</vt:lpstr>
      <vt:lpstr>Learning program distributions</vt:lpstr>
      <vt:lpstr>Program Correction</vt:lpstr>
      <vt:lpstr>Skipgrams</vt:lpstr>
      <vt:lpstr>Program statements as skipgrams</vt:lpstr>
      <vt:lpstr>Correction as a regeneration proccess</vt:lpstr>
      <vt:lpstr>Replacement Insertion Deletion</vt:lpstr>
      <vt:lpstr>Space of edits </vt:lpstr>
      <vt:lpstr>Seq2seq modeling</vt:lpstr>
      <vt:lpstr>Modifying Seq2Seq for candidate generation</vt:lpstr>
      <vt:lpstr>Probability of Candidate</vt:lpstr>
      <vt:lpstr>Experiments</vt:lpstr>
      <vt:lpstr>RANSAC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Armando Solar-Lezama</cp:lastModifiedBy>
  <cp:revision>839</cp:revision>
  <cp:lastPrinted>2015-02-26T04:09:31Z</cp:lastPrinted>
  <dcterms:created xsi:type="dcterms:W3CDTF">2014-09-23T19:26:18Z</dcterms:created>
  <dcterms:modified xsi:type="dcterms:W3CDTF">2020-04-22T18:02:00Z</dcterms:modified>
</cp:coreProperties>
</file>