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336" r:id="rId2"/>
    <p:sldId id="376" r:id="rId3"/>
    <p:sldId id="393" r:id="rId4"/>
    <p:sldId id="377" r:id="rId5"/>
    <p:sldId id="378" r:id="rId6"/>
    <p:sldId id="379" r:id="rId7"/>
    <p:sldId id="380" r:id="rId8"/>
    <p:sldId id="384" r:id="rId9"/>
    <p:sldId id="381" r:id="rId10"/>
    <p:sldId id="383" r:id="rId11"/>
    <p:sldId id="382" r:id="rId12"/>
    <p:sldId id="394" r:id="rId13"/>
    <p:sldId id="399" r:id="rId14"/>
    <p:sldId id="402" r:id="rId15"/>
    <p:sldId id="395" r:id="rId16"/>
    <p:sldId id="396" r:id="rId17"/>
    <p:sldId id="397" r:id="rId18"/>
    <p:sldId id="398" r:id="rId19"/>
    <p:sldId id="403" r:id="rId20"/>
    <p:sldId id="387" r:id="rId21"/>
    <p:sldId id="388" r:id="rId22"/>
    <p:sldId id="369" r:id="rId23"/>
    <p:sldId id="370" r:id="rId24"/>
    <p:sldId id="371" r:id="rId25"/>
    <p:sldId id="373" r:id="rId26"/>
    <p:sldId id="389" r:id="rId27"/>
    <p:sldId id="390" r:id="rId28"/>
    <p:sldId id="400" r:id="rId29"/>
    <p:sldId id="408" r:id="rId30"/>
    <p:sldId id="401" r:id="rId31"/>
    <p:sldId id="392" r:id="rId32"/>
    <p:sldId id="404" r:id="rId33"/>
    <p:sldId id="406" r:id="rId34"/>
    <p:sldId id="405" r:id="rId3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FDE254-FA52-4010-BD44-2C33A1E0291C}">
          <p14:sldIdLst>
            <p14:sldId id="336"/>
            <p14:sldId id="376"/>
            <p14:sldId id="393"/>
            <p14:sldId id="377"/>
            <p14:sldId id="378"/>
            <p14:sldId id="379"/>
            <p14:sldId id="380"/>
            <p14:sldId id="384"/>
            <p14:sldId id="381"/>
            <p14:sldId id="383"/>
            <p14:sldId id="382"/>
            <p14:sldId id="394"/>
            <p14:sldId id="399"/>
            <p14:sldId id="402"/>
            <p14:sldId id="395"/>
            <p14:sldId id="396"/>
            <p14:sldId id="397"/>
            <p14:sldId id="398"/>
            <p14:sldId id="403"/>
            <p14:sldId id="387"/>
            <p14:sldId id="388"/>
            <p14:sldId id="369"/>
            <p14:sldId id="370"/>
            <p14:sldId id="371"/>
            <p14:sldId id="373"/>
            <p14:sldId id="389"/>
            <p14:sldId id="390"/>
            <p14:sldId id="400"/>
            <p14:sldId id="408"/>
            <p14:sldId id="401"/>
            <p14:sldId id="392"/>
            <p14:sldId id="404"/>
            <p14:sldId id="406"/>
            <p14:sldId id="405"/>
          </p14:sldIdLst>
        </p14:section>
        <p14:section name="Lattice Definitions" id="{523E7CA2-205A-4003-B8C8-3B400BAA6967}">
          <p14:sldIdLst/>
        </p14:section>
        <p14:section name="Lattice Search" id="{1CCE8A90-B5E8-4789-9F8D-933B833882E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5" autoAdjust="0"/>
    <p:restoredTop sz="83871" autoAdjust="0"/>
  </p:normalViewPr>
  <p:slideViewPr>
    <p:cSldViewPr snapToGrid="0">
      <p:cViewPr varScale="1">
        <p:scale>
          <a:sx n="86" d="100"/>
          <a:sy n="86" d="100"/>
        </p:scale>
        <p:origin x="39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2.4814" units="1/cm"/>
          <inkml:channelProperty channel="Y" name="resolution" value="235.48016" units="1/cm"/>
          <inkml:channelProperty channel="T" name="resolution" value="1" units="1/dev"/>
        </inkml:channelProperties>
      </inkml:inkSource>
      <inkml:timestamp xml:id="ts0" timeString="2015-02-17T18:08:33.80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19440 10140 0,'0'0'16,"0"0"-16,0 0 0,0 0 0,0 0 16,0 0-16,0 0 0,0 0 15,0 0-15,0 0 0,0 0 16,-92-14-16,79 6 0,-1 1 15,1-1-15,0 1 0,13-1 16,0 1-16,0 0 0,-13-1 16,-1 1-16,1-1 0,0 1 15,0-1-15,-1 1 0,1-1 16,0 1-16,0 7 0,-14 0 0,1 0 16,-1 0-16,1 0 15,-1 0-15,1 0 0,-1 0 0,1 0 16,0 0-16,-1 0 15,1 0-15,-1 0 0,1 7 0,-1 1 16,1-1-16,-1 8 0,1 0 16,-1 0-16,1 0 0,-1 0 15,1 7-15,0 0 0,-1 1 16,1-1-16,12 0 0,1 1 16,0-1-16,0-7 0,-1 7 15,1 0-15,0 1 0,0-8 16,13-1-16,0 1 0,0 0 0,0 0 15,0 7-15,0 1 16,0-1-16,0 0 0,0 1 0,0-1 16,0 8-16,0-1 15,0 1-15,0 0 0,0 7 0,0 0 16,0 0-16,0 1 0,0-1 16,0 0-16,0-7 0,0-1 15,13 1-15,0 0 0,0 0 16,1-1-16,-1 1 0,0 0 15,0-8-15,1 1 0,-1-1 0,0 0 16,0 1-16,1-1 16,-1 0-16,0-7 0,0 0 0,0 0 15,1 0-15,-1-1 16,0 1-16,0 0 0,1-7 0,-14-8 16,0 0-16,0 0 0,0 0 15,0 0-15,0 0 0,0 0 16,0 0-16,0 0 0,0 0 15,0 0-15,0 0 0,0 0 16,92 22-16,-92-22 0,0 0 16,0 0-16,0 0 0,0 0 15,0 0-15,93 15 0,-40-15 16,13 0-16,-53-8 0,0 1 16,1 0-16,-1-8 0,0 0 0,0 0 15,1 0-15,-1 0 16,0 0-16,0 0 0,0 1 0,1-1 15,-1 7-15,0 1 16,0-1-16,1 1 0,-1 0 0,0-1 16,0 1-16,1-1 0,-14 1 15,0 7-15,0 0 0,0 0 16,0 0-16,0 0 0,0 0 16,39-45-16,-12 15 0,-27 30 15,53-59-15,-53 44 0,0 0 16,0 0-16,0 0 0,0 1 15,0-1-15,0 0 0,0 7 16,0-7-16,0 1 0,0-1 16,0 0-16,0 0 0,0 0 0,0 0 15,0 0-15,0 0 0,0 1 16,0-9-16,0 1 0,0 0 16,0-1-16,0 1 0,0 0 15,0-1-15,0 1 0,0 7 16,-14 0-16,1 1 0,0-1 15,0 0-15,0 0 0,13 0 16,0 0-16,0 0 0,0 0 16,0 1-16,0-1 0,-14 7 15,1 1-15,0-1 0,0-7 0,-1 8 16,1 0-16,13-8 0,0 0 16,-13 7-16,0 1 0,-1 0 15,1-1-15,-13 1 0,-1-1 16,-12 8-16,-1 0 0,0 8 15,-13-1-15,0 8 0,-13 0 16,0 0-16,0 0 0,0 7 16,0 8-16,66-30 0,0 0 0,0 0 15</inkml:trace>
  <inkml:trace contextRef="#ctx0" brushRef="#br0" timeOffset="6499.8556">18805 11092 0,'0'0'0,"0"0"0,0 0 0,0 0 0,0 0 16,0 0-16,0 0 0,0 0 0,0 0 0,0 0 0,0 0 15,133-200-15,-133 185 0,0 0 0,-14 0 0,1 0 0,-13 8 0,-1-1 0,-13 1 16,14-1-16,0 1 0,-1-1 0,1 1 0,-1 0 0,14-1 15,0 1-15,-1-1 0,1 1 0,0-1 16,0 1-16,13 0 0,0-1 16,0 1-16,-13-1 0,13 1 15,-14-1-15,1 1 0,0-1 16,0 1-16,-1 0 0,1-1 0,0 1 16,0-1-16,-1 1 15,1-1-15,-13 1 0,12-8 0,1 0 16,0 0-16,0 0 0,0 1 15,-1-1-15,1 0 0,0 0 16,0 0-16,-1 0 0,1 0 16,0 8-16,0-1 0,13-6 15,0 6-15,0-7 0,-14 0 16,1 1-16,0-9 0,0 1 16,0-8-16,-1 0 0,1 1 0,0-1 15,0-7-15,-1 0 16,-12-1-16,-1 1 0,1 0 0,0 0 15,-1 0-15,14-1 16,0 1-16,-1 0 0,1 0 0,0 7 16,0 0-16,-1 1 0,1-1 15,0-7-15,0 0 0,-14-1 16,1 1-16,-1 0 0,14 0 16,0 0-16,0-1 0,-1 1 15,1 8-15,0-9 0,0 1 16,-1 7-16,1-7 0,0 8 15,0-1-15,0-7 0,-1 7 0,1 0 16,0 0-16,0 1 16,-1-1-16,1 0 0,0 0 0,0 1 15,-1-1-15,1 0 0,0 0 16,0-7-16,0 0 0,-1 0 16,1 0-16,0-1 0,0 1 15,-1 0-15,1 0 0,0 0 16,0 0-16,-14-1 0,1 1 15,-1-7-15,14-1 0,-13 0 16,-1 1-16,1-1 0,-1-7 16,1 0-16,-1 7 0,1 1 15,-1-1-15,1 0 0,13 1 0,-1-1 16,-12 1-16,-1-1 16,1 8-16,13 0 0,0-1 0,-1 1 15,1 0-15,0 0 16,0 7-16,-1 0 0,1 1 0,0-1 15,0 0-15,-1-7 0,1 0 16,0 0-16,0-1 0,0 1 16,-1 0-16,1 0 0,0 0 15,0 0-15,-1 7 0,1 0 16,0 0-16,0 1 0,13-1 16,0 7-16,0 1 0,0 0 15,0 0-15,0-1 0,0 8 0,-14 1 16,14-1-16,0 0 15,0 0-15,0 0 0,0 0 0,0 8 16,0-1-16,0 1 0,0 7 16,0 0-16,0 0 0,0 0 15,0 0-15,0 0 0</inkml:trace>
  <inkml:trace contextRef="#ctx0" brushRef="#br0" timeOffset="7696.1088">19639 11107 0,'0'0'0,"0"0"16,0 0-16,0 0 0,0 0 16,0 0-16,0 0 0,0 0 15,0 0-15,0 0 0,0 0 0,0 0 16,0 0-16,0 0 16,0 0-16,0 0 0,0 0 0,0 0 15,0 0-15,0 0 0,0 0 16,0 0-16,0 0 0,0 0 15,0 0-15,0 0 0,0 0 16,0 0-16,-93 67 0,93-67 16,0 0-16,0 0 0,0 0 15,0 0-15,0 0 0,0 0 16,0 0-16,0 0 0,0 0 16,0 0-16,0 0 0,0 0 15,0 0-15,0 0 0,0 0 0,0 0 16,0 0-16,0 0 15,0 0-15,0 0 0,0 0 16,0 0-16,0 0 0,0 0 0,0 0 16,119-59-16,-26 14 0,92-44 15,-105 44-15,12-7 0,14-7 16,0-1-16,92-66 0,1 7 16,118-52-16,-39 15 0,53-30 15,13-8-15,-79 31 0,-27 21 16,-13 8-16,-40 16 0,-26 6 15,-40 15-15,-39 15 0,-1 23 16,-13 7-16,0 7 0,0 8 16,-26 0-16,-13 0 0,-14 7 15,-13 23-15,0-1 0,0 1 0,0 7 16,0 0-16,0 0 0,0 0 16,0 0-16,0 0 0,0 0 15,0 0-15,0 0 0,0 15 16,0-15-16,0 0 0,0 0 15</inkml:trace>
  <inkml:trace contextRef="#ctx0" brushRef="#br1" timeOffset="47015.4083">15563 10654 0,'0'0'0,"0"0"0,0 0 0,0 0 0,0 0 16,0 0-16,0 0 0,0 0 0,0 0 0,0 0 0,0 0 15,0 0-15,0 0 0,0 0 0,0 0 0,0 0 16,0 0-16,0 0 0,0 0 0,0 0 0,0 0 16,-13-23-16,13 23 0,0 0 0,-13 0 0,0 0 0,-1 0 15,14 0-15,0 0 0,0 0 0,0 0 16,0 0-16,0 0 0,0 0 0,0 0 0,0 0 15,0 0-15,0 0 0,0 0 16,0 0-16,0 0 0,0 0 16,0 0-16,-39-44 0,12 14 15,27 30-15,-40-37 0,27 29 16,0 1-16,0-1 0,0 1 16,-1 0-16,1-1 0,0 1 15,0-1-15,-1 1 0,1 7 16,0 0-16,0 0 0,-1 0 15,1 0-15,0 0 0,0 0 16,0 0-16,-1 0 0,1 0 16,0 0-16,0 0 0,-1 0 0,1 0 15,0 0-15,0 0 16,-1 0-16,1 0 0,0 0 0,0 0 16,0 0-16,-1 0 0,14 0 15,-13 0-15,0 0 0,0 0 16,-1 0-16,1 0 0,0 7 15,0-7-15,-1 0 0,1 0 16,0 0-16,0 0 0,0 8 16,-1-8-16,1 0 0,0 7 15,0 1-15,-1-8 0,14 0 0,0 0 16,0 0-16,0 0 16,0 0-16,0 0 0,0 0 0,0 0 15,0 0-15,0 0 16,0 0-16,0 0 0,0 0 0,0 0 15,0 0-15,0 0 0,0 0 16,0 0-16,0 0 0,0 0 16,0 0-16,0 0 0,0 0 15,-79 29-15,26-14 0,53-15 16,-93 30-16,80-23 0,0 1 16,-14-1-16,1 1 0,0-1 15,12 1-15,1-1 0,0 0 0,0 1 16,-1-8-16,1 0 15,0 0-15,0 0 0,-1 0 0,1 0 16,0 0-16,0 0 0,0 7 16,-1 1-16,14-1 0,-13 1 15,13-1-15,-13 0 0,0 1 16,-1-1-16,1 1 0,0 7 16,0 0-16,13-1 0,0 9 15,0-1-15,-14 0 0,1 1 16,0-1-16,0 0 0,-1 8 15,1 0-15,0-1 0,0-6 16,0-1-16,-1 8 0,1 0 16,0-1-16,13-6 0,0-1 15,0 0-15,0 1 0,0-1 0,0 0 16,0 1-16,-13-1 0,-1 0 16,14-7-16,0 0 0,0 0 15,0 0-15,0-1 0,0 1 16,0 0-16,0 0 0,0-15 15,0 0-15,0 0 0,0 0 16,0 0-16,0 0 0,0 0 16,0 52-16,0-52 0,0 0 15,0 0-15,14 52 0,-14-52 16,26 52-16,-26-52 0,0 0 0,27 60 16,-1-23-16,-26-37 0,53 89 15,-40-66-15,0-9 0,1 1 16,-1 8-16,0-1 0,0 0 15,1-7-15,-1 0 0,13 0 16,1 0-16,-1 0 0,1-1 16,-1 1-16,1-7 0,-1-1 15,1 8-15,-1 0 0,0-8 16,1 1-16,-14-1 0,-13-7 16,27 15-16,-27-15 0,26 0 0,-26 0 15,27 15-15,-27-15 16,0 0-16,0 0 0,0 0 0,0 0 15,0 0-15,0 0 0,0 0 16,92 0-16,-39-7 0,40-1 16,-80 1-16,13-1 0,1 1 15,-1-8-15,1 0 0,-1 0 16,1 0-16,-14 0 0,0 1 16,0-1-16,1 7 0,12-7 15,1 0-15,-1 1 0,-13-1 16,1 0-16,-1 0 0,0 0 15,0 0-15,0-7 0,1 0 0,-1-1 16,0 1-16,14 0 16,-1-1-16,1 1 0,-1 0 0,-13-1 15,14 1-15,-14 0 0,0 0 16,0-1-16,1 1 0,-1 0 16,0-1-16,0 1 0,1 0 15,-1-1-15,0 1 0,0 0 16,1-1-16,-1 1 0,0 0 15,-13 0-15,0-8 0,0 0 16,0 0-16,0 1 0,0 6 0,0-7 16,0 1-16,0-1 15,0 8-15,0-1 0,0 1 0,0 0 16,0-1-16,0 1 16,0 0-16,0-1 0,-13 1 0,0 0 15,-1 0-15,1-1 0,0 8 16,-14 1-16,1-1 0,-1-8 15,1 1-15,-1 0 0,1-1 16,0 9-16,-1-1 0,1 0 16,12-8-16,-12 9 0,-1-1 15,1 0-15,0 0 0,26 15 16,0 0-16,0 0 0</inkml:trace>
  <inkml:trace contextRef="#ctx0" brushRef="#br1" timeOffset="59907.4588">15365 10921 0,'0'0'0,"0"0"0,0 0 0,0 0 15,0 0-15,0 0 0,0 0 16,0 0-16,0 0 0,0 0 16,0 0-16,0 0 0,0 0 15,0 0-15,0 0 0,0 0 16,0 0-16,0 0 0,0 0 0,0 0 16,0 0-16,0 0 15,0 0-15,13-96 0,0 44 0,0 0 16,-13 44-16,0 1 15,0-1-15,0 1 0,0-1 0,0 1 16,0 7-16,0-8 0,0 8 16,0 0-16,0 0 0,0 0 15,0 0-15,0 0 0,0 0 16,0 0-16,0 0 0,0 0 16,0 0-16,0 0 0,0 0 15,0 0-15,0 0 0,0 0 16,0 0-16,0 0 0,0 0 0,0 0 15,0 0-15,0 0 16,0 53-16,0-53 0,0 0 0,0 0 16,0 0-16,14 52 15,-1-23-15,-13-29 0,0 0 0,0 0 16,0 0-16,40 52 16,-14-22-16,-26-30 0,40 67 0,-40-52 15,0 0-15,0 0 0,13 0 16,0-1-16,1 1 0,-14-15 15,0 0-15,0 0 0,0 0 16,0 0-16,13 52 0,-13-52 16,13 52-16,-13-52 0,0 0 0,26 60 15,1-23-15,-27-37 16,53 89-16,-40-66 0,0-1 0,1 0 16,-1 1-16,0-1 0,0 0 15,0 0-15,1 1 0,-1-1 16,0 0-16,0 1 0,1-1 15,-1 0-15,0 8 0,0-8 16,1 1-16,-1-1 0,0 0 16,0 1-16,0-1 0,1 0 15,-1 1-15,0-1 0,0 0 0,1 0 16,-1 1-16,0-1 16,-13-7-16,13 7 0,1 1 0,-1-1 15,0-7-15,0 0 16,1 0-16,-1-1 0,0 1 0,0 0 15,0 0-15,-13-15 0,0 0 16,0 0-16,0 0 0,0 0 16,0 0-16,0 0 0,27 52 15,-27-52-15,0 0 0,0 0 16,40 52-16,-40-52 0,0 0 16,26 52-16,-13-22 0,-13-30 15,0 0-15,0 0 0,27 52 0,-27-52 16,0 0-16,0 0 15,39 52-15,-39-52 0,0 0 16,40 52-16,-27-22 0,-13-30 16,27 67-16,-27-52 0,13-8 0,-13-7 15,27 15-15,-27-15 0,0 0 16,0 0-16,0 0 0,0 0 16,0 0-16,0 0 0,0 0 15,0 0-15,0 52 0,0-52 16,0 0-16,0 0 0,0 0 15,0 0-15,0 0 0,13 52 16,0-22-16,-13-30 0,0 0 16,0 0-16,0 0 0,0 0 15,0 0-15,0 0 0,0 0 0,0 0 16,0 0-16,0 0 0,0 0 16,0 0-16,0 0 0,0 0 15,0 0-15,0 0 0,0 0 16,0 0-16,0 0 0,13 52 15,-13-22-15,0-30 0,0 0 16,0 0-16,0 0 0,0 0 16,0 0-16,0 0 0,0 0 15,0 0-15,0 0 0,0 0 16,27 52-16,-27-52 0,0 0 16,0 0-16,0 0 0,0 0 15,0 0-15,53 52 0,-27-23 0,-26-29 16,0 0-16,0 0 15,0 0-15,0 0 0,0 0 0,0 0 16,0 0-16,0 0 0,80 53 16,-80-53-16,0 0 0,0 0 15,0 0-15,0 0 0,0 0 16,66 52-16,-27-23 0,-39-29 16,80 45-16,-80-45 0,26 7 15,-26-7-15,27 0 0,-27 0 16,26 15-16,-26-15 0,0 0 0,0 0 15,0 0-15,0 0 16,0 0-16,0 0 0,0 0 0,0 0 16,0 0-16,0 0 15,0 0-15,0 0 0,0 0 0,0 0 16,0 0-16,0 0 0,0 0 16,0 0-16,0 0 0,93 52 15,-40-22-15,-53-30 0,79 45 16,-79-45-16,27 15 0,-14-1 15,0 1-15,-13-15 0,26 15 16,-26-15-16,0 0 0,0 0 16,0 0-16,0 0 0,0 0 0,0 0 15,53 52-15,-53-52 16,0 0-16,0 0 0,53 52 0,-53-52 16,0 0-16,40 52 0,-13-22 15,-27-30-15,66 67 0,-53-52 16,0 0-16,0 0 0,1 0 15,-1-1-15,0 1 0,0 0 16,1 0-16,-14-15 0,0 0 16,0 0-16,0 0 0,0 0 15,0 0-15,52 52 0,-12-22 16,-40-30-16,66 67 0,-52-52 16,-1 0-16,-13-15 0,26 14 0,-26-14 15,27 15-15,-27-15 0,0 0 16,0 0-16,0 0 0,0 0 15,0 0-15,0 0 0,0 0 16,0 0-16,0 0 0,0 0 16,0 0-16,0 0 0,66 52 15,-66-52-15,0 0 0,0 0 16,0 0-16,0 0 0,0 0 16,53 52-16,-27-22 0,-26-30 15,0 0-15,0 0 0,0 0 0,0 0 16,0 0-16,0 0 15,0 0-15,0 0 0,0 0 0,0 0 16,0 0-16,0 0 16,0 0-16,0 0 0,0 0 0,0 0 15,0 0-15,0 0 0,0 0 16,0 0-16,0 0 0,0 0 16,0 0-16,0 0 0,14 52 15,-14-52-15,0 0 0,0 0 16,0 0-16,0 0 0,0 0 15,52 52-15,-12-15 0,-40-37 16,66 67-16,-52-52 0,-1 0 0,0 0 16,0 7-16,0 1 0,1-1 15,-14 0-15,0 1 0,0-1 16,0 0-16,13 0 0,0 1 16,-13-1-16,13-7 0,-13 0 15,0 0-15,0 0 0,0-1 16,0 1-16,14 0 0,-14-15 15,0 0-15,0 0 0,0 0 16,0 0-16,0 0 0,13 52 16,-13-22-16,0-30 0,0 0 0,0 0 15,0 0-15,0 0 16,0 0-16,0 52 0,0-22 0,0-30 16,0 0-16,0 0 15,0 0-15,0 0 0,0 0 0,0 0 16,0 0-16,26 52 0,-12-22 15,-14-30-15,0 0 0,0 0 16,0 0-16,39 52 0,-26-15 16,-13-37-16,27 67 0,-14-52 15,0 7-15,1 0 0,-1 1 16,0-9-16,-13 1 0,0 0 16,13 0-16,-13 0 0,0 0 15,0 0-15,0 0 0,0-15 16,0 0-16,0 0 0,0 0 0,0 0 15,0 0-15,0 0 16,0 0-16,0 0 0,0 0 0,0 0 16,0 0-16,0 0 0,0 52 15,0-52-15,0 0 0,0 0 16,0 0-16,0 0 0,0 0 16,0 52-16,0-23 0,0-29 15,0 0-15,0 0 0,0 0 16,0 0-16,0 0 0,0 0 15,27 52-15,-27-52 0,0 0 0,13 53 16,0-24-16,-13-29 16,0 0-16,0 0 0,0 0 0,40 52 15,-14-22-15,-26-30 0,27 67 16,-27-45-16,0 1 0,0-23 16,0 0-16,0 0 0</inkml:trace>
  <inkml:trace contextRef="#ctx0" brushRef="#br1" timeOffset="63753.5603">14412 11003 0,'0'0'16,"0"0"-16,0 0 0,0 0 15,0 0-15,0 0 0,0 0 16,0 0-16,0 0 0,0 0 16,0 0-16,0 0 0,0 0 15,0 0-15,0 0 0,0 0 16,0 0-16,0 0 0,0 0 0,0 0 16,0 0-16,0 0 15,0 0-15,0 0 0,0 0 0,0 0 16,0 0-16,0 0 0,0 0 15,0 0-15,0 0 0,0 0 16,0 0-16,0 0 0,0 0 16,0 0-16,0 0 0,0 0 15,0 0-15,0 0 0,0 0 0,0 0 16,0 0-16,0 0 16,0 0-16,0 0 0,0 0 0,0 0 15,0 0-15,0 0 16,0 0-16,0 0 0,0 0 0,-79 22 15,26 1-15,53-23 0,-80 52 16,54-37-16,13-8 0,-14 1 16,14-1-16,0 0 0,-1 1 15,1-1-15,0 1 0,0-1 16,0 1-16,-14-1 0,1 0 16,12 1-16,1-1 0,0 1 15,-14-1-15,1 1 0,0-1 16,-1 1-16,1-1 0,-1-7 15,1 0-15,-1 0 0,1 7 0,-1-7 16,1 0-16,-1 0 0,1 8 16,-1-1-16,1 1 0,-1-8 15,1 0-15,0 0 0,-1 0 16,1 7-16,-1 1 0,1-1 16,-1-7-16,1 7 0,-1 1 15,1-8-15,-1 0 0,1 7 16,-1 1-16,1-1 0,0 1 15,-1-1-15,-13 0 0,1 1 16,-1-1-16,0 1 0,1-1 16,-1 1-16,0-1 0,0 1 15,1-1-15,-1 0 0,0 1 0,1-1 16,-1 1-16,0-1 0,1 1 16,-1-1-16,0 0 0,1 8 15,-1 0-15,0 0 0,0 0 16,1 0-16,-1 0 0,0 0 15,1-1-15,-1 1 0,0 0 16,1 0-16,-1 0 0,0 0 16,0 0-16,1 0 0,-1-1 15,14 1-15,-1 0 0,1 0 16,-1 0-16,1-8 0,-1 1 16,1-1-16,-1 1 0,1-1 15,13 1-15,-1-1 0,1 0 0,0 1 16,0-1-16,-1 1 15,1-1-15,0 1 0,0-8 0,0 0 16,-1 0-16,1 7 0,0 0 16,0 1-16,-1-1 0,1 1 15,0-1-15,0 1 0,-1-1 16,1 1-16,0-1 0,0 0 16,0 1-16,-14-1 0,1 1 15,-1-1-15,1 1 0,-1 6 16,1 1-16,-1-7 0,14-1 0,0 1 15,0-1-15,-1 1 16,1-1-16,0 0 0,0 1 0,-1-1 16,1 1-16,0-1 0,0 1 15,-1-1-15,1 0 0,0 1 16,0-1-16,0 1 0,-1-1 16,1 1-16,0-1 0,0 1 15,-1-1-15,1 0 0,13 1 16,-13-1-16,0 1 0,13-8 15,0 0-15,0 0 0,0 0 0,0 0 16,0 0-16,0 0 16,0 0-16,0 0 0,0 0 0,0 0 15,0 0-15,0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2.4814" units="1/cm"/>
          <inkml:channelProperty channel="Y" name="resolution" value="235.48016" units="1/cm"/>
          <inkml:channelProperty channel="T" name="resolution" value="1" units="1/dev"/>
        </inkml:channelProperties>
      </inkml:inkSource>
      <inkml:timestamp xml:id="ts0" timeString="2015-02-17T18:44:45.772"/>
    </inkml:context>
    <inkml:brush xml:id="br0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23675 15287 0,'0'0'0,"0"0"0,0 0 16,0 0-16,0 0 0,0 0 16,0 0-16,0 0 0,0 0 15,0 0-15,0 0 0,0 0 16,0 0-16,0 0 0,0 0 16,0 0-16,0 0 0,0 0 15,0 0-15,0 0 0,0 0 0,0 0 16,0 0-16,0 0 15,0 0-15,0 0 0,0 0 0,0 0 16,0 0-16,0 0 0,0 0 16,0 0-16,0 0 0,0 0 15,0 0-15,0 0 0,0 0 16,0 0-16,0 0 0,0 0 16,0 0-16,0 0 0,0 0 15,0 0-15,92-23 0,27-6 16,-105 21-16,-14 1 0,13-1 15,0 1-15,0-1 0,1 1 16,-1-1-16,0 1 0,-13 0 0,0-1 16,0 1-16,13-1 0,1 1 15,-1-1-15,0 1 0,-13 7 16,0 0-16,0 0 0,0 0 16,0 0-16,0 0 0,0 0 15,0 0-15,0 0 0,0 0 16,0 0-16,79-45 0,-79 45 15,0 0-15,0 0 0,0 0 16,0 0-16,80-44 0,-80 44 16,0 0-16,0 0 0,0 0 15,0 0-15,92-52 0,-92 52 16,146-67-16,-120 52 0,1 0 0,-1 0 16,1 0-16,-1 0 15,1 1-15,-1-1 0,1 0 0,-1 0 16,1 0-16,-1 0 0,1 0 15,-1 0-15,0 1 0,-12-1 16,-1 0-16,0 7 0,0-7 16,1 1-16,12-1 0,-13 0 15,1 0-15,-1-7 0,0-1 16,0 1-16,1 0 0,-1-1 16,0 1-16,13 0 0,1 0 0,-1-1 15,1 1-15,-1 0 16,1-1-16,-1 8 0,1 1 0,-14-1 15,0 0-15,0 0 0,1 0 16,-1 0-16,0 0 0,0 0 16,1 1-16,-1-1 0,0 0 15,0 0-15,0 0 0,1 0 16,-1 0-16,0-7 0,0 0 16,1-1-16,-1 8 0,0-7 15,0 0-15,1 0 0,-1-1 16,0 1-16,0 0 0,1-8 15,-14 0-15,0 0 0,13 1 0,0 6 16,0 1-16,0 0 16,1-8-16,-14 8 0,0-1 0,0 1 15,0 0-15,0-1 0,13 1 16,0 0-16,0-1 0,1 1 16,-14 0-16,13 0 0,-13-1 15,13 1-15,0 0 0,1-1 16,-14 1-16,13 0 0,0-1 15,-13 1-15,0 0 0,13 7 16,0 0-16,1 0 0,-1-7 16,-13 0-16,0-1 0,0 1 15,13 0-15,0-1 0,1 1 0,-1 0 16,0-1-16,-13 1 16,0 0-16,0-1 0,0 1 0,0 0 15,0 0-15,0-1 0,0-7 16,0 8-16,0 0 0,0 0 15,0-1-15,0 1 0,0 0 16,0-1-16,13 1 0,-13 0 16,0-1-16,0 1 0,0 0 15,0-1-15,0 1 0,0 0 16,0 7-16,0 0 0,0 0 0,14-7 16,-1 0-16,0 7 15,0 0-15,0 0 0,1 0 0,-1-7 16,0-1-16,-13 1 15,0 0-15,0 7 0,13 0 0,1 0 16,-1 0-16,-13 0 0,0 1 16,13-1-16,0 0 0,1 0 15,-1 0-15,0-7 0,-13-1 16,0 1-16,0 0 0,13 0 16,1-1-16,-1 1 0,0 0 15,0 7-15,14 0 0,-1-7 16,-13-1-16,1 1 0,-1 0 0,0 7 15,0 0-15,1 0 16,-1 0-16,0 0 0,0 0 0,0 1 16,1-1-16,-1 0 0,0 0 15,0 0-15,1 0 0,-1 0 16,0 0-16,0 1 0,1-1 16,-1 0-16,0 0 0,0 0 15,0 0-15,1 8 0,-1-1 16,0 1-16,0-1 0,1 1 15,-1 0-15,0-1 0,-13 1 0,0 7 16,0 0-16,0 0 16,0 0-16,0 0 0,0 0 0,0 0 15,40-52-15,-40 52 16,0 0-16,39-45 0,-12 15 0,-27 30 16,53-59-16,-53 44 0,13 0 15,0 0-15,1 0 0,-14 0 16,0 8-16,0-8 0,0 0 15,0 0-15,0 0 0,0 1 16,13-1-16,-13 0 0,0 0 16,0 0-16,0 0 0,0 0 15,13 0-15,0 1 0,1-1 0,-1 0 16,-13 0-16,0 0 16,0 0-16,0 0 0,0 0 0,0 1 15,0-1-15,13 0 0,0 7 16,0 1-16,1 0 0,-1-1 15,-13-7-15,0 8 0,0-1 16,0 1-16,0 0 0,0 7 16,0 0-16,0 0 0,0 0 15,0 0-15,13-45 0,-13 45 16,0 0-16,0 0 0,0-45 16,0 45-16,0 0 0,0 0 15,0 0-15,13-52 0,-13 22 0,0 30 16,14-52-16,-14 38 15,0-1-15,0 0 0,0 0 0,0 0 16,13 0-16,-13 0 16,0 0-16,0 1 0,0-1 0,0 0 15,0-8-15,0 1 0,0 0 16,0 0-16,0-1 0,0 1 16,0 0-16,0-1 0,0 1 15,0 0-15,0-1 0,0 1 16,0 0-16,0-1 0,0 9 15,0-9-15,0 1 0,0 0 16,0-1-16,0 1 0,0 0 0,0-1 16,0 1-16,0 0 15,0-1-15,0 1 0,0 0 0,0-8 16,0 0-16,0 1 0,0-1 16,0 0-16,0 0 0,-13 1 15,-1-1-15,1 0 0,0 0 16,0 1-16,13-1 0,0 0 15,0 0-15,0 1 0,0-1 16,0 8-16,0-1 0,0 1 16,0 0-16,0-1 0,0 1 15,0-8-15,0 1 0,-14-1 16,1 0-16,0 0 0,13 1 16,0-1-16,0 0 0,0 0 15,0 1-15,-13-1 0,0 0 0,-1 0 16,1-7-16,0 0 0,0 0 15,-1 0-15,14-1 0,-13 1 16,0 8-16,0-1 0,-1 0 16,1 0-16,0 1 0,0-9 15,13 1-15,0 0 0,0 0 16,0 0-16,0-8 0,-14 0 16,1-7-16,0 0 0,0 0 15,0 0-15,-1 8 0,1-1 16,0 0-16,0-7 0,-1 0 0,1 0 15,0 0-15,0 0 0,-1 0 16,-12-8-16,0 1 0,-1-1 16,14 1-16,0 0 0,-1-1 15,1 1-15,0-1 0,-14 1 16,1 6-16,13 1 0,0-7 16,-1-1-16,-12 1 0,-1-1 15,1 1-15,-1-1 0,1 1 16,0-1-16,-1 8 0,1 0 15,-1 0-15,1 0 0,-1 0 0,1 8 16,-1-1-16,1 0 16,-14-7-16,0 8 0,1-1 0,-1 0 15,0 1-15,1-1 16,-1 1-16,0-1 0,1 8 0,-1 0 16,0-8-16,0 8 0,1 0 15,-1-1-15,0 1 0,1 0 16,-1 0-16,-13 7 0,0 0 15,0 1-15,0-1 0,0 8 16,14-1-16,-1 1 0,0 7 16,0 0-16,1 0 0,-1 0 15,-13 1-15,0-1 0,0 0 0,0 7 16,0 1-16,1 0 16,-1-1-16,0 1 0,0 7 0,0 0 15,0 7-15,0 1 0,0-1 16,0 0-16,0 1 0,-13 7 15,0 0-15,0-1 0,0 1 16,-1 0-16,1 0 0,0 0 16,0 7-16,0 1 0,13-1 15,0 0-15,0 0 0,0 1 16,0-1-16,0 0 0,0 1 16,13-1-16,1 0 0,-1 1 15,0-1-15,1 8 0,-1-1 0,0 1 16,1 7-16,-1 1 0,0-1 15,1 0-15,-1 0 0,0 0 16,0 0-16,1 1 0,-1-1 16,0 0-16,1 8 0,-1-1 15,0 1-15,1 0 0,12 7 16,1 0-16,-1 0 0,1 0 16,-1 0-16,1 0 0,-1 0 15,1 0-15,-1 0 0,1 0 16,-1 0-16,1 0 0,0 0 15,-1 0-15,1 0 0,-1 0 16,1 8-16,-1-1 0,1 1 0,-1-1 16,1-7-16,-1 8 0,14-1 15,0-7-15,-14 1 0,1-1 16,-1 0-16,14 0 0,0 0 16,0 0-16,0 7 0,-1 1 15,1-1-15,-13 1 0,-1-8 16,14 0-16,0 0 0,-1 0 15,1 0-15,0 0 0,-13 0 16,-1 0-16,14 0 0,0 0 16,-1 0-16,1 0 0,0 1 0,0-1 15,-1 0-15,1 0 16,0 0-16,0 0 0,-1 0 0,1-8 16,0 1-16,0 0 0,0-1 15,-1 1-15,1 0 0,0-1 16,0 1-16,-1-1 0,1 1 15,0 0-15,0-1 0,13 1 16,0 0-16,0-1 0,0 1 16,0 7-16,0 0 0,0 0 15,0 0-15,-14-7 0,14-1 0,0 1 16,0-1-16,0 9 16,0-1-16,-13 0 0,0 0 0,13 7 15,0 1-15,0-1 0,0 1 16,0-1-16,-13 1 0,0-1 15,-1 1-15,14-1 0,0 1 16,0-1-16,0 1 0,0-1 16,0 1-16,0-1 0,0 1 15,0-1-15,0 1 0,0-1 16,0 1-16,0-1 0,0 1 16,0-8-16,0 0 0,14 0 15,-1 0-15,-13 0 0,0 0 0,0-7 16,0-1-16,13 8 15,0 0-15,0 0 0,1 0 0,-1 0 16,0 0-16,0 1 16,1-1-16,-1 0 0,13 0 0,1 0 15,-1-8-15,1 1 0,-1 0 16,1-1-16,-1 1 0,-13-1 16,1-6-16,-1-1 0,0 0 15,0 0-15,1 0 0,-1 1 16,0-1-16,13 0 0,1 0 15,-1 0-15,1 0 0,-14 1 16,0-1-16,1 0 0,12 0 0,-13 0 16,0-7-16,1 0 15,-1 0-15,0-1 0,0 1 0,1 0 16,-1 0-16,0-1 0,0 1 16,1 0-16,-1 0 0,0-8 15,0 0-15,0 1 0,1-1 16,12 0-16,1 0 0,-1 1 15,1-1-15,-1 0 0,1 1 16,-1-1-16,0 0 0,1 1 16,-1 6-16,1 1 0,-1 0 15,1-8-15,-1 0 0,1 1 16,12-1-16,-12 0 0,-1 1 0,1-1 16,-1 0-16,1 1 15,-1-1-15,1 0 0,-1 1 0,1-1 16,-1 0-16,1 1 0,-1-9 15,0 1-15,1 0 0,13 0 16,-1 0-16,1 0 0,0 0 16,-1 0-16,1-1 0,0 1 15,-1 0-15,1 0 0,-13 0 16,-1 0-16,14 0 0,-1-1 16,1 1-16,0 0 0,0 0 0,-1 0 15,-12 0-15,12 0 16,1 0-16,0-1 0,0 1 0,-1 0 15,1 0-15,0-7 0,-1-1 16,1 0-16,0 1 0,-1-1 16,-12 1-16,-1-1 0,1 1 15,-1-1-15,1 0 0,-1 1 16,1-1-16,-1 1 0,1-1 16,-1 1-16,1-1 0,-1 1 15,-13-1-15,-13-7 0,40 15 16,-14-8-16,1 1 0,-1-1 15,-12 1-15,-14-8 0,26 14 16,-26-14-16,26 23 0,-26-23 16,40 15-16,-13 0 0,-1-1 0,1 1 15,-1 0-15,1 0 16,-14 0-16,13 0 0,1 0 0,-1-1 16,1 9-16,-1-8 0,-13 0 15,1-1-15,-1 1 0,0 0 16,0 0-16,0 0 0,1 0 15,-14 0-15,-14 0 0,14-15 16,0 0-16,0 0 0</inkml:trace>
  <inkml:trace contextRef="#ctx0" brushRef="#br0" timeOffset="26060.1828">23807 13457 0,'0'0'0,"0"0"0,0 0 0,0 0 0,0 0 15,0 0-15,0 0 0,0 0 0,0 0 0,0 0 0,0 0 16,0 0-16,0 0 0,0 0 0,0 0 0,0 0 0,0 0 0,0 0 16,0 0-16,0 0 0,0 0 0,0 0 0,0 0 0,0 0 15,0 0-15,0 0 0,0 0 0,0 0 0,0 0 16,0 0-16,0 0 0,0 0 15,93 201-15,-93-201 0,0 0 16,0 0-16,0 0 0,0 0 16,0 0-16,132 216 0,-106-172 15,14 1-15,0-1 0,0 1 16,-1 0-16,1-8 0,0 0 16,-1 0-16,1-7 0,0 0 15,-1 0-15,-12-1 0,-1 1 0,1-8 16,-1 1-16,1-1 0,-1 0 15,1-7-15,-1 0 0,-13 0 16,1 0-16,-1 0 0,0-1 16,0 1-16,1-7 0,-14-8 15,26 15-15,-26-15 0,0 0 16,26 0-16,-12 7 0,-14-7 0,0 0 16,0 0-16</inkml:trace>
  <inkml:trace contextRef="#ctx0" brushRef="#br0" timeOffset="26689.7514">25461 13361 0,'0'0'15,"0"0"-15,0 0 0,0 0 0,0 0 16,0 0-16,0 0 0,0 0 16,0 0-16,0 0 0,0 0 15,0 0-15,0 0 0,0 0 16,0 0-16,0 0 0,0 0 15,0 0-15,0 0 0,0 0 16,-26-119-16,12 119 0,1 0 0,0 0 16,0 7-16,-14 0 15,1 1-15,-1 7 0,1 7 0,-14 0 16,0 8-16,-12 0 16,-1 0-16,0 7 0,0 0 15,0 0-15,0 0 0,0 0 0,0 1 16,0-1-16,0 0 0,0-7 15,0 0-15,0-1 0,0 8 16,1 1-16,-1-9 0,0 1 16,13 0-16,0-8 0,14 0 15,-1 1-15,-12-1 0,12 0 16,14-7-16,-14 8 0,1 6 0,26-29 16,0 0-16,0 0 0</inkml:trace>
  <inkml:trace contextRef="#ctx0" brushRef="#br0" timeOffset="27832.072">23926 4987 0,'0'0'16,"0"0"-16,0 0 0,0 0 15,0 0-15,0 0 0,0 0 0,0 0 16,0 0-16,0 0 16,0 0-16,0 0 0,0 0 0,0 0 15,0 0-15,0 0 16,0 0-16,0 0 0,0 0 0,0 0 16,0 0-16,0 0 0,0 0 15,0 0-15,0 0 0,0 0 16,0 0-16,0 0 0,0 0 15,0 0-15,0 0 0,0 0 16,0 0-16,0 0 0,291 193 16,-251-170-16,0-1 0,-1 0 15,14 8-15,0 0 0,0 7 16,0 0-16,0 0 0,0-7 16,0 0-16,0-1 0,0 9 15,0-9-15,0 1 0,-14 0 16,1-8-16,0 0 0,-1 1 0,-12-1 15,-1 0-15,1 1 0,-1-1 16,1 0-16,-14 1 0,0-1 16,0 0-16,1 1 0,12-1 15,1 0-15,-1-7 0,-13 0 16,0 0-16,14 0 0,-1 0 16,14-8-16,0 0 0,-40-7 15,0 0-15,0 0 0</inkml:trace>
  <inkml:trace contextRef="#ctx0" brushRef="#br0" timeOffset="28244.8403">25474 4987 0,'0'0'16,"0"0"-16,0 0 0,0 0 0,0 0 16,0 0-16,0 0 0,0 0 15,0 0-15,0 0 0,0 0 16,0 0-16,0 0 0,0 0 16,0 0-16,-79-15 0,26 0 15,0 0-15,40 8 0,0-1 16,-1 1-16,1 0 0,0-1 15,0 1-15,-1 7 0,1 0 16,0 0-16,0 0 0,0 7 16,-14 1-16,1 6 0,-14 9 15,-13-1-15,0 8 0,0 0 0,0-1 16,0 8-16,0 1 0,0 6 16,0 1-16,1-1 0,-1 1 15,0 0-15,13-1 0,0 1 16,1-8-16,-1 0 0,0 1 15,-13-1-15,53-37 0,0 0 16,0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does this mean? I</a:t>
                </a:r>
                <a:r>
                  <a:rPr lang="en-US" baseline="0" dirty="0" smtClean="0"/>
                  <a:t> have some pairs of samples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 smtClean="0"/>
                  <a:t>. I want something that works for all of them. Instead of searching the entire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product, I</a:t>
                </a:r>
                <a:r>
                  <a:rPr lang="en-US" baseline="0" dirty="0" smtClean="0"/>
                  <a:t> search H_1 for things that work for D_1, I search H_2 for things that work for D_2, and then I join 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1-&gt;a</a:t>
                </a:r>
              </a:p>
              <a:p>
                <a:r>
                  <a:rPr lang="en-US" baseline="0" dirty="0" smtClean="0"/>
                  <a:t>2-&gt;b</a:t>
                </a:r>
              </a:p>
              <a:p>
                <a:r>
                  <a:rPr lang="en-US" baseline="0" dirty="0" smtClean="0"/>
                  <a:t>3-&gt;c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(char) ‘a’ + </a:t>
                </a:r>
                <a:r>
                  <a:rPr lang="en-US" baseline="0" dirty="0" err="1" smtClean="0"/>
                  <a:t>i</a:t>
                </a:r>
                <a:endParaRPr lang="en-US" baseline="0" dirty="0" smtClean="0"/>
              </a:p>
              <a:p>
                <a:r>
                  <a:rPr lang="en-US" baseline="0" dirty="0" smtClean="0"/>
                  <a:t>1-&gt;a, 2-&gt;b, 3-&gt;c, n-&gt;c</a:t>
                </a:r>
              </a:p>
              <a:p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-1-&gt;x</a:t>
                </a:r>
              </a:p>
              <a:p>
                <a:r>
                  <a:rPr lang="en-US" baseline="0" dirty="0" smtClean="0"/>
                  <a:t>-2-&gt;y</a:t>
                </a:r>
              </a:p>
              <a:p>
                <a:r>
                  <a:rPr lang="en-US" baseline="0" dirty="0" smtClean="0"/>
                  <a:t>-3-&gt;z</a:t>
                </a:r>
              </a:p>
              <a:p>
                <a:r>
                  <a:rPr lang="en-US" baseline="0" dirty="0" smtClean="0"/>
                  <a:t>(char) ‘w’ - </a:t>
                </a:r>
                <a:r>
                  <a:rPr lang="en-US" baseline="0" dirty="0" err="1" smtClean="0"/>
                  <a:t>i</a:t>
                </a:r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(1,-1) -&gt; (</a:t>
                </a:r>
                <a:r>
                  <a:rPr lang="en-US" baseline="0" dirty="0" err="1" smtClean="0"/>
                  <a:t>a,x</a:t>
                </a:r>
                <a:r>
                  <a:rPr lang="en-US" baseline="0" dirty="0" smtClean="0"/>
                  <a:t>)</a:t>
                </a:r>
              </a:p>
              <a:p>
                <a:r>
                  <a:rPr lang="en-US" baseline="0" dirty="0" smtClean="0"/>
                  <a:t>(2,-2) -&gt; (</a:t>
                </a:r>
                <a:r>
                  <a:rPr lang="en-US" baseline="0" dirty="0" err="1" smtClean="0"/>
                  <a:t>b,y</a:t>
                </a:r>
                <a:r>
                  <a:rPr lang="en-US" baseline="0" dirty="0" smtClean="0"/>
                  <a:t>)</a:t>
                </a:r>
              </a:p>
              <a:p>
                <a:r>
                  <a:rPr lang="en-US" baseline="0" dirty="0" smtClean="0"/>
                  <a:t>(3,-3) -&gt; (</a:t>
                </a:r>
                <a:r>
                  <a:rPr lang="en-US" baseline="0" dirty="0" err="1" smtClean="0"/>
                  <a:t>c,z</a:t>
                </a:r>
                <a:r>
                  <a:rPr lang="en-US" baseline="0" dirty="0" smtClean="0"/>
                  <a:t>)</a:t>
                </a:r>
              </a:p>
              <a:p>
                <a:endParaRPr lang="en-US" baseline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D-&gt; x</a:t>
                </a:r>
              </a:p>
              <a:p>
                <a:r>
                  <a:rPr lang="en-US" dirty="0" smtClean="0"/>
                  <a:t>E-&gt;</a:t>
                </a:r>
                <a:r>
                  <a:rPr lang="en-US" baseline="0" dirty="0" smtClean="0"/>
                  <a:t> y</a:t>
                </a:r>
              </a:p>
              <a:p>
                <a:r>
                  <a:rPr lang="en-US" baseline="0" dirty="0" smtClean="0"/>
                  <a:t>F-&gt; z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does this mean? I</a:t>
                </a:r>
                <a:r>
                  <a:rPr lang="en-US" baseline="0" dirty="0" smtClean="0"/>
                  <a:t> have some pairs of samples </a:t>
                </a:r>
                <a:r>
                  <a:rPr lang="en-US" i="0" smtClean="0">
                    <a:latin typeface="Cambria Math" panose="02040503050406030204" pitchFamily="18" charset="0"/>
                  </a:rPr>
                  <a:t>⟨</a:t>
                </a:r>
                <a:r>
                  <a:rPr lang="en-US" i="0">
                    <a:latin typeface="Cambria Math" panose="02040503050406030204" pitchFamily="18" charset="0"/>
                  </a:rPr>
                  <a:t>𝑑_1^𝑖,𝑑_2^𝑖 ⟩</a:t>
                </a:r>
                <a:r>
                  <a:rPr lang="en-US" dirty="0" smtClean="0"/>
                  <a:t>. I want something that works for all of them. Instead of searching the entire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𝐻_1⋈𝐻_2</a:t>
                </a:r>
                <a:r>
                  <a:rPr lang="en-US" dirty="0" smtClean="0"/>
                  <a:t> product, I</a:t>
                </a:r>
                <a:r>
                  <a:rPr lang="en-US" baseline="0" dirty="0" smtClean="0"/>
                  <a:t> search H_1 for things that work for D_1, I search H_2 for things that work for D_2, and then I join 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1-&gt;a</a:t>
                </a:r>
              </a:p>
              <a:p>
                <a:r>
                  <a:rPr lang="en-US" baseline="0" dirty="0" smtClean="0"/>
                  <a:t>2-&gt;b</a:t>
                </a:r>
              </a:p>
              <a:p>
                <a:r>
                  <a:rPr lang="en-US" baseline="0" dirty="0" smtClean="0"/>
                  <a:t>3-&gt;c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(char) ‘a’ + </a:t>
                </a:r>
                <a:r>
                  <a:rPr lang="en-US" baseline="0" dirty="0" err="1" smtClean="0"/>
                  <a:t>i</a:t>
                </a:r>
                <a:endParaRPr lang="en-US" baseline="0" dirty="0" smtClean="0"/>
              </a:p>
              <a:p>
                <a:r>
                  <a:rPr lang="en-US" baseline="0" dirty="0" smtClean="0"/>
                  <a:t>1-&gt;a, 2-&gt;b, 3-&gt;c, n-&gt;c</a:t>
                </a:r>
              </a:p>
              <a:p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-1-&gt;x</a:t>
                </a:r>
              </a:p>
              <a:p>
                <a:r>
                  <a:rPr lang="en-US" baseline="0" dirty="0" smtClean="0"/>
                  <a:t>-2-&gt;y</a:t>
                </a:r>
              </a:p>
              <a:p>
                <a:r>
                  <a:rPr lang="en-US" baseline="0" dirty="0" smtClean="0"/>
                  <a:t>-3-&gt;z</a:t>
                </a:r>
              </a:p>
              <a:p>
                <a:r>
                  <a:rPr lang="en-US" baseline="0" dirty="0" smtClean="0"/>
                  <a:t>(char) ‘w’ - </a:t>
                </a:r>
                <a:r>
                  <a:rPr lang="en-US" baseline="0" dirty="0" err="1" smtClean="0"/>
                  <a:t>i</a:t>
                </a:r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(1,-1) -&gt; (</a:t>
                </a:r>
                <a:r>
                  <a:rPr lang="en-US" baseline="0" dirty="0" err="1" smtClean="0"/>
                  <a:t>a,x</a:t>
                </a:r>
                <a:r>
                  <a:rPr lang="en-US" baseline="0" dirty="0" smtClean="0"/>
                  <a:t>)</a:t>
                </a:r>
              </a:p>
              <a:p>
                <a:r>
                  <a:rPr lang="en-US" baseline="0" dirty="0" smtClean="0"/>
                  <a:t>(2,-2) -&gt; (</a:t>
                </a:r>
                <a:r>
                  <a:rPr lang="en-US" baseline="0" dirty="0" err="1" smtClean="0"/>
                  <a:t>b,y</a:t>
                </a:r>
                <a:r>
                  <a:rPr lang="en-US" baseline="0" dirty="0" smtClean="0"/>
                  <a:t>)</a:t>
                </a:r>
              </a:p>
              <a:p>
                <a:r>
                  <a:rPr lang="en-US" baseline="0" dirty="0" smtClean="0"/>
                  <a:t>(3,-3) -&gt; (</a:t>
                </a:r>
                <a:r>
                  <a:rPr lang="en-US" baseline="0" dirty="0" err="1" smtClean="0"/>
                  <a:t>c,z</a:t>
                </a:r>
                <a:r>
                  <a:rPr lang="en-US" baseline="0" dirty="0" smtClean="0"/>
                  <a:t>)</a:t>
                </a:r>
              </a:p>
              <a:p>
                <a:endParaRPr lang="en-US" baseline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D-&gt; x</a:t>
                </a:r>
              </a:p>
              <a:p>
                <a:r>
                  <a:rPr lang="en-US" dirty="0" smtClean="0"/>
                  <a:t>E-&gt;</a:t>
                </a:r>
                <a:r>
                  <a:rPr lang="en-US" baseline="0" dirty="0" smtClean="0"/>
                  <a:t> y</a:t>
                </a:r>
              </a:p>
              <a:p>
                <a:r>
                  <a:rPr lang="en-US" baseline="0" dirty="0" smtClean="0"/>
                  <a:t>F-&gt; z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ConstInt</a:t>
            </a:r>
            <a:r>
              <a:rPr lang="en-US" dirty="0" smtClean="0"/>
              <a:t>: </a:t>
            </a:r>
          </a:p>
          <a:p>
            <a:r>
              <a:rPr lang="en-US" dirty="0" smtClean="0"/>
              <a:t>F(x)</a:t>
            </a:r>
            <a:r>
              <a:rPr lang="en-US" baseline="0" dirty="0" smtClean="0"/>
              <a:t> = C</a:t>
            </a:r>
          </a:p>
          <a:p>
            <a:r>
              <a:rPr lang="en-US" baseline="0" dirty="0" err="1" smtClean="0"/>
              <a:t>LinearInt</a:t>
            </a:r>
            <a:r>
              <a:rPr lang="en-US" baseline="0" dirty="0" smtClean="0"/>
              <a:t>:</a:t>
            </a:r>
          </a:p>
          <a:p>
            <a:r>
              <a:rPr lang="en-US" baseline="0" dirty="0" smtClean="0"/>
              <a:t>F(x) = x + C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84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customXml" Target="../ink/ink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3</a:t>
            </a:r>
            <a:br>
              <a:rPr lang="en-US" dirty="0" smtClean="0"/>
            </a:br>
            <a:r>
              <a:rPr lang="en-US" dirty="0" smtClean="0"/>
              <a:t>More Explicit Search</a:t>
            </a:r>
            <a:br>
              <a:rPr lang="en-US" dirty="0" smtClean="0"/>
            </a:br>
            <a:r>
              <a:rPr lang="en-US" dirty="0" smtClean="0"/>
              <a:t>and Version Spaces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Solar-Lezama   and    Xiaokang Qiu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445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2502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553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604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6549" y="3069282"/>
            <a:ext cx="342900" cy="3175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7057" y="3069282"/>
            <a:ext cx="342900" cy="317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7565" y="3069282"/>
            <a:ext cx="342900" cy="3175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807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858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69089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4959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3010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7106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694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745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4796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846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0897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8948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6999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5050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3100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1151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69202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37253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Search for smallest element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3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337391" y="5194706"/>
            <a:ext cx="271585" cy="2286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1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445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2502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553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604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6549" y="3069282"/>
            <a:ext cx="342900" cy="3175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7057" y="3069282"/>
            <a:ext cx="342900" cy="317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7565" y="3069282"/>
            <a:ext cx="342900" cy="3175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807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858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69089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4959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3010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7106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694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745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4796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846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0897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8948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6999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5050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3100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1151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69202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37253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Search for smallest element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3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337391" y="5194706"/>
            <a:ext cx="271585" cy="2286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0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order for search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340551" y="2370057"/>
            <a:ext cx="3203954" cy="2861704"/>
            <a:chOff x="3413451" y="1536245"/>
            <a:chExt cx="5070149" cy="5155180"/>
          </a:xfrm>
        </p:grpSpPr>
        <p:sp>
          <p:nvSpPr>
            <p:cNvPr id="6" name="Oval 5"/>
            <p:cNvSpPr/>
            <p:nvPr/>
          </p:nvSpPr>
          <p:spPr>
            <a:xfrm>
              <a:off x="5803900" y="223961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13451" y="504306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1500" y="34186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432550" y="480502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006850" y="2276539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632503" y="286930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860800" y="40713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086600" y="4009651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581900" y="523682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756987" y="418359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432550" y="57814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699000" y="557677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03900" y="64120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395877" y="32758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05551" y="317395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133903" y="243646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448550" y="18639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432550" y="17242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851400" y="153624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286500" y="39316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stCxn id="17" idx="5"/>
              <a:endCxn id="18" idx="2"/>
            </p:cNvCxnSpPr>
            <p:nvPr/>
          </p:nvCxnSpPr>
          <p:spPr>
            <a:xfrm>
              <a:off x="4948323" y="5815259"/>
              <a:ext cx="855577" cy="736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3"/>
              <a:endCxn id="18" idx="7"/>
            </p:cNvCxnSpPr>
            <p:nvPr/>
          </p:nvCxnSpPr>
          <p:spPr>
            <a:xfrm flipH="1">
              <a:off x="6053223" y="6019935"/>
              <a:ext cx="422104" cy="43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4"/>
              <a:endCxn id="16" idx="0"/>
            </p:cNvCxnSpPr>
            <p:nvPr/>
          </p:nvCxnSpPr>
          <p:spPr>
            <a:xfrm>
              <a:off x="6578600" y="5084426"/>
              <a:ext cx="0" cy="697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4" idx="2"/>
              <a:endCxn id="16" idx="7"/>
            </p:cNvCxnSpPr>
            <p:nvPr/>
          </p:nvCxnSpPr>
          <p:spPr>
            <a:xfrm flipH="1">
              <a:off x="6681873" y="5376527"/>
              <a:ext cx="900027" cy="4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5" idx="4"/>
              <a:endCxn id="17" idx="0"/>
            </p:cNvCxnSpPr>
            <p:nvPr/>
          </p:nvCxnSpPr>
          <p:spPr>
            <a:xfrm flipH="1">
              <a:off x="4845050" y="4462992"/>
              <a:ext cx="57987" cy="1113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5"/>
              <a:endCxn id="17" idx="2"/>
            </p:cNvCxnSpPr>
            <p:nvPr/>
          </p:nvCxnSpPr>
          <p:spPr>
            <a:xfrm>
              <a:off x="3662774" y="5281549"/>
              <a:ext cx="1036226" cy="4349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3"/>
              <a:endCxn id="7" idx="0"/>
            </p:cNvCxnSpPr>
            <p:nvPr/>
          </p:nvCxnSpPr>
          <p:spPr>
            <a:xfrm flipH="1">
              <a:off x="3559501" y="4309860"/>
              <a:ext cx="344076" cy="733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0" idx="4"/>
              <a:endCxn id="12" idx="0"/>
            </p:cNvCxnSpPr>
            <p:nvPr/>
          </p:nvCxnSpPr>
          <p:spPr>
            <a:xfrm>
              <a:off x="3851601" y="3453358"/>
              <a:ext cx="15524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4"/>
              <a:endCxn id="15" idx="0"/>
            </p:cNvCxnSpPr>
            <p:nvPr/>
          </p:nvCxnSpPr>
          <p:spPr>
            <a:xfrm flipH="1">
              <a:off x="4903037" y="3555225"/>
              <a:ext cx="638890" cy="62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4"/>
              <a:endCxn id="20" idx="0"/>
            </p:cNvCxnSpPr>
            <p:nvPr/>
          </p:nvCxnSpPr>
          <p:spPr>
            <a:xfrm flipH="1">
              <a:off x="3851601" y="2555939"/>
              <a:ext cx="30129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4"/>
              <a:endCxn id="19" idx="0"/>
            </p:cNvCxnSpPr>
            <p:nvPr/>
          </p:nvCxnSpPr>
          <p:spPr>
            <a:xfrm>
              <a:off x="5279953" y="2715865"/>
              <a:ext cx="261974" cy="559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4"/>
              <a:endCxn id="25" idx="0"/>
            </p:cNvCxnSpPr>
            <p:nvPr/>
          </p:nvCxnSpPr>
          <p:spPr>
            <a:xfrm>
              <a:off x="5949950" y="2519015"/>
              <a:ext cx="482600" cy="1412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4" idx="3"/>
              <a:endCxn id="10" idx="6"/>
            </p:cNvCxnSpPr>
            <p:nvPr/>
          </p:nvCxnSpPr>
          <p:spPr>
            <a:xfrm flipH="1">
              <a:off x="4298950" y="1774728"/>
              <a:ext cx="595227" cy="6415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4" idx="4"/>
              <a:endCxn id="21" idx="0"/>
            </p:cNvCxnSpPr>
            <p:nvPr/>
          </p:nvCxnSpPr>
          <p:spPr>
            <a:xfrm>
              <a:off x="4997450" y="1815645"/>
              <a:ext cx="282503" cy="6208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4" idx="6"/>
              <a:endCxn id="6" idx="1"/>
            </p:cNvCxnSpPr>
            <p:nvPr/>
          </p:nvCxnSpPr>
          <p:spPr>
            <a:xfrm>
              <a:off x="5143500" y="1675945"/>
              <a:ext cx="703177" cy="604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1" idx="4"/>
              <a:endCxn id="25" idx="7"/>
            </p:cNvCxnSpPr>
            <p:nvPr/>
          </p:nvCxnSpPr>
          <p:spPr>
            <a:xfrm flipH="1">
              <a:off x="6535823" y="3148702"/>
              <a:ext cx="242730" cy="823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5" idx="3"/>
              <a:endCxn id="17" idx="7"/>
            </p:cNvCxnSpPr>
            <p:nvPr/>
          </p:nvCxnSpPr>
          <p:spPr>
            <a:xfrm flipH="1">
              <a:off x="4948323" y="4170160"/>
              <a:ext cx="1380954" cy="144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5" idx="4"/>
              <a:endCxn id="9" idx="0"/>
            </p:cNvCxnSpPr>
            <p:nvPr/>
          </p:nvCxnSpPr>
          <p:spPr>
            <a:xfrm>
              <a:off x="6432550" y="4211077"/>
              <a:ext cx="146050" cy="59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3" idx="4"/>
            </p:cNvCxnSpPr>
            <p:nvPr/>
          </p:nvCxnSpPr>
          <p:spPr>
            <a:xfrm>
              <a:off x="7232650" y="4289051"/>
              <a:ext cx="495300" cy="1087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3" idx="4"/>
              <a:endCxn id="9" idx="7"/>
            </p:cNvCxnSpPr>
            <p:nvPr/>
          </p:nvCxnSpPr>
          <p:spPr>
            <a:xfrm flipH="1">
              <a:off x="6681873" y="4289051"/>
              <a:ext cx="550777" cy="556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1" idx="4"/>
              <a:endCxn id="13" idx="7"/>
            </p:cNvCxnSpPr>
            <p:nvPr/>
          </p:nvCxnSpPr>
          <p:spPr>
            <a:xfrm>
              <a:off x="6778553" y="3148702"/>
              <a:ext cx="557370" cy="901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8" idx="3"/>
              <a:endCxn id="13" idx="6"/>
            </p:cNvCxnSpPr>
            <p:nvPr/>
          </p:nvCxnSpPr>
          <p:spPr>
            <a:xfrm flipH="1">
              <a:off x="7378700" y="3657135"/>
              <a:ext cx="855577" cy="492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3" idx="4"/>
              <a:endCxn id="11" idx="0"/>
            </p:cNvCxnSpPr>
            <p:nvPr/>
          </p:nvCxnSpPr>
          <p:spPr>
            <a:xfrm>
              <a:off x="6578600" y="2003628"/>
              <a:ext cx="199953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2" idx="4"/>
              <a:endCxn id="11" idx="6"/>
            </p:cNvCxnSpPr>
            <p:nvPr/>
          </p:nvCxnSpPr>
          <p:spPr>
            <a:xfrm flipH="1">
              <a:off x="6924603" y="2143328"/>
              <a:ext cx="669997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2" idx="4"/>
              <a:endCxn id="8" idx="1"/>
            </p:cNvCxnSpPr>
            <p:nvPr/>
          </p:nvCxnSpPr>
          <p:spPr>
            <a:xfrm>
              <a:off x="7594600" y="2143328"/>
              <a:ext cx="639677" cy="131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5" idx="3"/>
              <a:endCxn id="7" idx="6"/>
            </p:cNvCxnSpPr>
            <p:nvPr/>
          </p:nvCxnSpPr>
          <p:spPr>
            <a:xfrm flipH="1">
              <a:off x="3705551" y="4422075"/>
              <a:ext cx="1094213" cy="76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9" idx="5"/>
              <a:endCxn id="25" idx="1"/>
            </p:cNvCxnSpPr>
            <p:nvPr/>
          </p:nvCxnSpPr>
          <p:spPr>
            <a:xfrm>
              <a:off x="5645200" y="3514308"/>
              <a:ext cx="684077" cy="458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Oval 59"/>
          <p:cNvSpPr/>
          <p:nvPr/>
        </p:nvSpPr>
        <p:spPr>
          <a:xfrm>
            <a:off x="1589839" y="2248708"/>
            <a:ext cx="184585" cy="155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1045527" y="2246430"/>
            <a:ext cx="184585" cy="155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>
            <a:stCxn id="60" idx="2"/>
            <a:endCxn id="61" idx="6"/>
          </p:cNvCxnSpPr>
          <p:nvPr/>
        </p:nvCxnSpPr>
        <p:spPr>
          <a:xfrm flipH="1" flipV="1">
            <a:off x="1230112" y="2323979"/>
            <a:ext cx="359727" cy="2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01700" y="1747882"/>
                <a:ext cx="1018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700" y="1747882"/>
                <a:ext cx="1018356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94533" y="2781003"/>
                <a:ext cx="367158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is bad, all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are bad</a:t>
                </a:r>
              </a:p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is always preferable</a:t>
                </a:r>
                <a:endParaRPr lang="en-US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33" y="2781003"/>
                <a:ext cx="3671583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1327" t="-4717" r="-99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3" name="Ink 72"/>
              <p14:cNvContentPartPr/>
              <p14:nvPr/>
            </p14:nvContentPartPr>
            <p14:xfrm>
              <a:off x="3868920" y="2346840"/>
              <a:ext cx="4635360" cy="3304080"/>
            </p14:xfrm>
          </p:contentPart>
        </mc:Choice>
        <mc:Fallback xmlns="">
          <p:pic>
            <p:nvPicPr>
              <p:cNvPr id="73" name="Ink 7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59560" y="2337480"/>
                <a:ext cx="4654080" cy="332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47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order for grammar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5"/>
                <a:ext cx="9625966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is a subprogram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Eliminate by observational equivalence</a:t>
                </a:r>
              </a:p>
              <a:p>
                <a:endParaRPr lang="en-US" dirty="0"/>
              </a:p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bad, we can eliminate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Bad == it’s equivalent to something else I am already considering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5"/>
                <a:ext cx="9625966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35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order for grammar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is a subprogram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231408" y="1992796"/>
            <a:ext cx="32726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lstExpr</a:t>
            </a:r>
            <a:r>
              <a:rPr lang="en-US" dirty="0" smtClean="0"/>
              <a:t> := sort(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lstExpr</a:t>
            </a:r>
            <a:r>
              <a:rPr lang="en-US" dirty="0" smtClean="0"/>
              <a:t>[</a:t>
            </a:r>
            <a:r>
              <a:rPr lang="en-US" dirty="0" err="1" smtClean="0"/>
              <a:t>intExpr,intExpr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lstExpr</a:t>
            </a:r>
            <a:r>
              <a:rPr lang="en-US" dirty="0" smtClean="0"/>
              <a:t> + </a:t>
            </a:r>
            <a:r>
              <a:rPr lang="en-US" dirty="0" err="1" smtClean="0"/>
              <a:t>lstExpr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recursive(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	[0]</a:t>
            </a:r>
            <a:br>
              <a:rPr lang="en-US" dirty="0" smtClean="0"/>
            </a:br>
            <a:r>
              <a:rPr lang="en-US" dirty="0" smtClean="0"/>
              <a:t>	in</a:t>
            </a:r>
            <a:br>
              <a:rPr lang="en-US" dirty="0" smtClean="0"/>
            </a:br>
            <a:r>
              <a:rPr lang="en-US" dirty="0" err="1" smtClean="0"/>
              <a:t>intExpr</a:t>
            </a:r>
            <a:r>
              <a:rPr lang="en-US" dirty="0" smtClean="0"/>
              <a:t> := </a:t>
            </a:r>
            <a:r>
              <a:rPr lang="en-US" dirty="0" err="1" smtClean="0"/>
              <a:t>firstZero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0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intExpr</a:t>
            </a:r>
            <a:r>
              <a:rPr lang="en-US" dirty="0" smtClean="0"/>
              <a:t> + 1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89651" y="3424157"/>
            <a:ext cx="3203954" cy="2861704"/>
            <a:chOff x="3413451" y="1536245"/>
            <a:chExt cx="5070149" cy="5155180"/>
          </a:xfrm>
        </p:grpSpPr>
        <p:sp>
          <p:nvSpPr>
            <p:cNvPr id="6" name="Oval 5"/>
            <p:cNvSpPr/>
            <p:nvPr/>
          </p:nvSpPr>
          <p:spPr>
            <a:xfrm>
              <a:off x="5803900" y="223961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13451" y="504306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1500" y="34186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432550" y="480502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006850" y="2276539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632503" y="286930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860800" y="40713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086600" y="4009651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581900" y="523682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756987" y="418359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432550" y="57814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699000" y="557677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03900" y="64120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395877" y="32758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05551" y="317395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133903" y="243646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448550" y="18639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432550" y="17242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851400" y="153624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286500" y="39316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stCxn id="17" idx="5"/>
              <a:endCxn id="18" idx="2"/>
            </p:cNvCxnSpPr>
            <p:nvPr/>
          </p:nvCxnSpPr>
          <p:spPr>
            <a:xfrm>
              <a:off x="4948323" y="5815259"/>
              <a:ext cx="855577" cy="736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3"/>
              <a:endCxn id="18" idx="7"/>
            </p:cNvCxnSpPr>
            <p:nvPr/>
          </p:nvCxnSpPr>
          <p:spPr>
            <a:xfrm flipH="1">
              <a:off x="6053223" y="6019935"/>
              <a:ext cx="422104" cy="43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4"/>
              <a:endCxn id="16" idx="0"/>
            </p:cNvCxnSpPr>
            <p:nvPr/>
          </p:nvCxnSpPr>
          <p:spPr>
            <a:xfrm>
              <a:off x="6578600" y="5084426"/>
              <a:ext cx="0" cy="697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4" idx="2"/>
              <a:endCxn id="16" idx="7"/>
            </p:cNvCxnSpPr>
            <p:nvPr/>
          </p:nvCxnSpPr>
          <p:spPr>
            <a:xfrm flipH="1">
              <a:off x="6681873" y="5376527"/>
              <a:ext cx="900027" cy="4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5" idx="4"/>
              <a:endCxn id="17" idx="0"/>
            </p:cNvCxnSpPr>
            <p:nvPr/>
          </p:nvCxnSpPr>
          <p:spPr>
            <a:xfrm flipH="1">
              <a:off x="4845050" y="4462992"/>
              <a:ext cx="57987" cy="1113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5"/>
              <a:endCxn id="17" idx="2"/>
            </p:cNvCxnSpPr>
            <p:nvPr/>
          </p:nvCxnSpPr>
          <p:spPr>
            <a:xfrm>
              <a:off x="3662774" y="5281549"/>
              <a:ext cx="1036226" cy="4349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3"/>
              <a:endCxn id="7" idx="0"/>
            </p:cNvCxnSpPr>
            <p:nvPr/>
          </p:nvCxnSpPr>
          <p:spPr>
            <a:xfrm flipH="1">
              <a:off x="3559501" y="4309860"/>
              <a:ext cx="344076" cy="733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0" idx="4"/>
              <a:endCxn id="12" idx="0"/>
            </p:cNvCxnSpPr>
            <p:nvPr/>
          </p:nvCxnSpPr>
          <p:spPr>
            <a:xfrm>
              <a:off x="3851601" y="3453358"/>
              <a:ext cx="15524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4"/>
              <a:endCxn id="15" idx="0"/>
            </p:cNvCxnSpPr>
            <p:nvPr/>
          </p:nvCxnSpPr>
          <p:spPr>
            <a:xfrm flipH="1">
              <a:off x="4903037" y="3555225"/>
              <a:ext cx="638890" cy="62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4"/>
              <a:endCxn id="20" idx="0"/>
            </p:cNvCxnSpPr>
            <p:nvPr/>
          </p:nvCxnSpPr>
          <p:spPr>
            <a:xfrm flipH="1">
              <a:off x="3851601" y="2555939"/>
              <a:ext cx="30129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4"/>
              <a:endCxn id="19" idx="0"/>
            </p:cNvCxnSpPr>
            <p:nvPr/>
          </p:nvCxnSpPr>
          <p:spPr>
            <a:xfrm>
              <a:off x="5279953" y="2715865"/>
              <a:ext cx="261974" cy="559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4"/>
              <a:endCxn id="25" idx="0"/>
            </p:cNvCxnSpPr>
            <p:nvPr/>
          </p:nvCxnSpPr>
          <p:spPr>
            <a:xfrm>
              <a:off x="5949950" y="2519015"/>
              <a:ext cx="482600" cy="1412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4" idx="3"/>
              <a:endCxn id="10" idx="6"/>
            </p:cNvCxnSpPr>
            <p:nvPr/>
          </p:nvCxnSpPr>
          <p:spPr>
            <a:xfrm flipH="1">
              <a:off x="4298950" y="1774728"/>
              <a:ext cx="595227" cy="6415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4" idx="4"/>
              <a:endCxn id="21" idx="0"/>
            </p:cNvCxnSpPr>
            <p:nvPr/>
          </p:nvCxnSpPr>
          <p:spPr>
            <a:xfrm>
              <a:off x="4997450" y="1815645"/>
              <a:ext cx="282503" cy="6208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4" idx="6"/>
              <a:endCxn id="6" idx="1"/>
            </p:cNvCxnSpPr>
            <p:nvPr/>
          </p:nvCxnSpPr>
          <p:spPr>
            <a:xfrm>
              <a:off x="5143500" y="1675945"/>
              <a:ext cx="703177" cy="604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1" idx="4"/>
              <a:endCxn id="25" idx="7"/>
            </p:cNvCxnSpPr>
            <p:nvPr/>
          </p:nvCxnSpPr>
          <p:spPr>
            <a:xfrm flipH="1">
              <a:off x="6535823" y="3148702"/>
              <a:ext cx="242730" cy="823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5" idx="3"/>
              <a:endCxn id="17" idx="7"/>
            </p:cNvCxnSpPr>
            <p:nvPr/>
          </p:nvCxnSpPr>
          <p:spPr>
            <a:xfrm flipH="1">
              <a:off x="4948323" y="4170160"/>
              <a:ext cx="1380954" cy="144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5" idx="4"/>
              <a:endCxn id="9" idx="0"/>
            </p:cNvCxnSpPr>
            <p:nvPr/>
          </p:nvCxnSpPr>
          <p:spPr>
            <a:xfrm>
              <a:off x="6432550" y="4211077"/>
              <a:ext cx="146050" cy="59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3" idx="4"/>
            </p:cNvCxnSpPr>
            <p:nvPr/>
          </p:nvCxnSpPr>
          <p:spPr>
            <a:xfrm>
              <a:off x="7232650" y="4289051"/>
              <a:ext cx="495300" cy="1087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3" idx="4"/>
              <a:endCxn id="9" idx="7"/>
            </p:cNvCxnSpPr>
            <p:nvPr/>
          </p:nvCxnSpPr>
          <p:spPr>
            <a:xfrm flipH="1">
              <a:off x="6681873" y="4289051"/>
              <a:ext cx="550777" cy="556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1" idx="4"/>
              <a:endCxn id="13" idx="7"/>
            </p:cNvCxnSpPr>
            <p:nvPr/>
          </p:nvCxnSpPr>
          <p:spPr>
            <a:xfrm>
              <a:off x="6778553" y="3148702"/>
              <a:ext cx="557370" cy="901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8" idx="3"/>
              <a:endCxn id="13" idx="6"/>
            </p:cNvCxnSpPr>
            <p:nvPr/>
          </p:nvCxnSpPr>
          <p:spPr>
            <a:xfrm flipH="1">
              <a:off x="7378700" y="3657135"/>
              <a:ext cx="855577" cy="492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3" idx="4"/>
              <a:endCxn id="11" idx="0"/>
            </p:cNvCxnSpPr>
            <p:nvPr/>
          </p:nvCxnSpPr>
          <p:spPr>
            <a:xfrm>
              <a:off x="6578600" y="2003628"/>
              <a:ext cx="199953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2" idx="4"/>
              <a:endCxn id="11" idx="6"/>
            </p:cNvCxnSpPr>
            <p:nvPr/>
          </p:nvCxnSpPr>
          <p:spPr>
            <a:xfrm flipH="1">
              <a:off x="6924603" y="2143328"/>
              <a:ext cx="669997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2" idx="4"/>
              <a:endCxn id="8" idx="1"/>
            </p:cNvCxnSpPr>
            <p:nvPr/>
          </p:nvCxnSpPr>
          <p:spPr>
            <a:xfrm>
              <a:off x="7594600" y="2143328"/>
              <a:ext cx="639677" cy="131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5" idx="3"/>
              <a:endCxn id="7" idx="6"/>
            </p:cNvCxnSpPr>
            <p:nvPr/>
          </p:nvCxnSpPr>
          <p:spPr>
            <a:xfrm flipH="1">
              <a:off x="3705551" y="4422075"/>
              <a:ext cx="1094213" cy="76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9" idx="5"/>
              <a:endCxn id="25" idx="1"/>
            </p:cNvCxnSpPr>
            <p:nvPr/>
          </p:nvCxnSpPr>
          <p:spPr>
            <a:xfrm>
              <a:off x="5645200" y="3514308"/>
              <a:ext cx="684077" cy="458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4140200" y="5969000"/>
            <a:ext cx="1892300" cy="292115"/>
          </a:xfrm>
          <a:custGeom>
            <a:avLst/>
            <a:gdLst>
              <a:gd name="connsiteX0" fmla="*/ 0 w 1892300"/>
              <a:gd name="connsiteY0" fmla="*/ 279400 h 292115"/>
              <a:gd name="connsiteX1" fmla="*/ 190500 w 1892300"/>
              <a:gd name="connsiteY1" fmla="*/ 190500 h 292115"/>
              <a:gd name="connsiteX2" fmla="*/ 304800 w 1892300"/>
              <a:gd name="connsiteY2" fmla="*/ 139700 h 292115"/>
              <a:gd name="connsiteX3" fmla="*/ 406400 w 1892300"/>
              <a:gd name="connsiteY3" fmla="*/ 114300 h 292115"/>
              <a:gd name="connsiteX4" fmla="*/ 469900 w 1892300"/>
              <a:gd name="connsiteY4" fmla="*/ 88900 h 292115"/>
              <a:gd name="connsiteX5" fmla="*/ 596900 w 1892300"/>
              <a:gd name="connsiteY5" fmla="*/ 63500 h 292115"/>
              <a:gd name="connsiteX6" fmla="*/ 647700 w 1892300"/>
              <a:gd name="connsiteY6" fmla="*/ 50800 h 292115"/>
              <a:gd name="connsiteX7" fmla="*/ 774700 w 1892300"/>
              <a:gd name="connsiteY7" fmla="*/ 25400 h 292115"/>
              <a:gd name="connsiteX8" fmla="*/ 977900 w 1892300"/>
              <a:gd name="connsiteY8" fmla="*/ 0 h 292115"/>
              <a:gd name="connsiteX9" fmla="*/ 1244600 w 1892300"/>
              <a:gd name="connsiteY9" fmla="*/ 12700 h 292115"/>
              <a:gd name="connsiteX10" fmla="*/ 1320800 w 1892300"/>
              <a:gd name="connsiteY10" fmla="*/ 38100 h 292115"/>
              <a:gd name="connsiteX11" fmla="*/ 1384300 w 1892300"/>
              <a:gd name="connsiteY11" fmla="*/ 50800 h 292115"/>
              <a:gd name="connsiteX12" fmla="*/ 1435100 w 1892300"/>
              <a:gd name="connsiteY12" fmla="*/ 76200 h 292115"/>
              <a:gd name="connsiteX13" fmla="*/ 1485900 w 1892300"/>
              <a:gd name="connsiteY13" fmla="*/ 88900 h 292115"/>
              <a:gd name="connsiteX14" fmla="*/ 1562100 w 1892300"/>
              <a:gd name="connsiteY14" fmla="*/ 114300 h 292115"/>
              <a:gd name="connsiteX15" fmla="*/ 1600200 w 1892300"/>
              <a:gd name="connsiteY15" fmla="*/ 127000 h 292115"/>
              <a:gd name="connsiteX16" fmla="*/ 1714500 w 1892300"/>
              <a:gd name="connsiteY16" fmla="*/ 190500 h 292115"/>
              <a:gd name="connsiteX17" fmla="*/ 1765300 w 1892300"/>
              <a:gd name="connsiteY17" fmla="*/ 228600 h 292115"/>
              <a:gd name="connsiteX18" fmla="*/ 1803400 w 1892300"/>
              <a:gd name="connsiteY18" fmla="*/ 241300 h 292115"/>
              <a:gd name="connsiteX19" fmla="*/ 1892300 w 1892300"/>
              <a:gd name="connsiteY19" fmla="*/ 292100 h 292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92300" h="292115">
                <a:moveTo>
                  <a:pt x="0" y="279400"/>
                </a:moveTo>
                <a:cubicBezTo>
                  <a:pt x="218511" y="133726"/>
                  <a:pt x="-96021" y="333760"/>
                  <a:pt x="190500" y="190500"/>
                </a:cubicBezTo>
                <a:cubicBezTo>
                  <a:pt x="229371" y="171064"/>
                  <a:pt x="262639" y="152672"/>
                  <a:pt x="304800" y="139700"/>
                </a:cubicBezTo>
                <a:cubicBezTo>
                  <a:pt x="338165" y="129434"/>
                  <a:pt x="373988" y="127265"/>
                  <a:pt x="406400" y="114300"/>
                </a:cubicBezTo>
                <a:cubicBezTo>
                  <a:pt x="427567" y="105833"/>
                  <a:pt x="447873" y="94774"/>
                  <a:pt x="469900" y="88900"/>
                </a:cubicBezTo>
                <a:cubicBezTo>
                  <a:pt x="511614" y="77776"/>
                  <a:pt x="555017" y="73971"/>
                  <a:pt x="596900" y="63500"/>
                </a:cubicBezTo>
                <a:cubicBezTo>
                  <a:pt x="613833" y="59267"/>
                  <a:pt x="630633" y="54457"/>
                  <a:pt x="647700" y="50800"/>
                </a:cubicBezTo>
                <a:cubicBezTo>
                  <a:pt x="689913" y="41754"/>
                  <a:pt x="731862" y="30755"/>
                  <a:pt x="774700" y="25400"/>
                </a:cubicBezTo>
                <a:lnTo>
                  <a:pt x="977900" y="0"/>
                </a:lnTo>
                <a:cubicBezTo>
                  <a:pt x="1066800" y="4233"/>
                  <a:pt x="1156144" y="2872"/>
                  <a:pt x="1244600" y="12700"/>
                </a:cubicBezTo>
                <a:cubicBezTo>
                  <a:pt x="1271210" y="15657"/>
                  <a:pt x="1294546" y="32849"/>
                  <a:pt x="1320800" y="38100"/>
                </a:cubicBezTo>
                <a:lnTo>
                  <a:pt x="1384300" y="50800"/>
                </a:lnTo>
                <a:cubicBezTo>
                  <a:pt x="1401233" y="59267"/>
                  <a:pt x="1417373" y="69553"/>
                  <a:pt x="1435100" y="76200"/>
                </a:cubicBezTo>
                <a:cubicBezTo>
                  <a:pt x="1451443" y="82329"/>
                  <a:pt x="1469182" y="83884"/>
                  <a:pt x="1485900" y="88900"/>
                </a:cubicBezTo>
                <a:cubicBezTo>
                  <a:pt x="1511545" y="96593"/>
                  <a:pt x="1536700" y="105833"/>
                  <a:pt x="1562100" y="114300"/>
                </a:cubicBezTo>
                <a:cubicBezTo>
                  <a:pt x="1574800" y="118533"/>
                  <a:pt x="1589061" y="119574"/>
                  <a:pt x="1600200" y="127000"/>
                </a:cubicBezTo>
                <a:cubicBezTo>
                  <a:pt x="1687539" y="185226"/>
                  <a:pt x="1647440" y="168147"/>
                  <a:pt x="1714500" y="190500"/>
                </a:cubicBezTo>
                <a:cubicBezTo>
                  <a:pt x="1731433" y="203200"/>
                  <a:pt x="1746922" y="218098"/>
                  <a:pt x="1765300" y="228600"/>
                </a:cubicBezTo>
                <a:cubicBezTo>
                  <a:pt x="1776923" y="235242"/>
                  <a:pt x="1791698" y="234799"/>
                  <a:pt x="1803400" y="241300"/>
                </a:cubicBezTo>
                <a:cubicBezTo>
                  <a:pt x="1899067" y="294448"/>
                  <a:pt x="1846862" y="292100"/>
                  <a:pt x="18923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543300" y="5511800"/>
            <a:ext cx="3009900" cy="457200"/>
          </a:xfrm>
          <a:custGeom>
            <a:avLst/>
            <a:gdLst>
              <a:gd name="connsiteX0" fmla="*/ 0 w 3009900"/>
              <a:gd name="connsiteY0" fmla="*/ 304800 h 457200"/>
              <a:gd name="connsiteX1" fmla="*/ 63500 w 3009900"/>
              <a:gd name="connsiteY1" fmla="*/ 266700 h 457200"/>
              <a:gd name="connsiteX2" fmla="*/ 101600 w 3009900"/>
              <a:gd name="connsiteY2" fmla="*/ 254000 h 457200"/>
              <a:gd name="connsiteX3" fmla="*/ 228600 w 3009900"/>
              <a:gd name="connsiteY3" fmla="*/ 203200 h 457200"/>
              <a:gd name="connsiteX4" fmla="*/ 342900 w 3009900"/>
              <a:gd name="connsiteY4" fmla="*/ 165100 h 457200"/>
              <a:gd name="connsiteX5" fmla="*/ 469900 w 3009900"/>
              <a:gd name="connsiteY5" fmla="*/ 127000 h 457200"/>
              <a:gd name="connsiteX6" fmla="*/ 533400 w 3009900"/>
              <a:gd name="connsiteY6" fmla="*/ 114300 h 457200"/>
              <a:gd name="connsiteX7" fmla="*/ 571500 w 3009900"/>
              <a:gd name="connsiteY7" fmla="*/ 101600 h 457200"/>
              <a:gd name="connsiteX8" fmla="*/ 622300 w 3009900"/>
              <a:gd name="connsiteY8" fmla="*/ 88900 h 457200"/>
              <a:gd name="connsiteX9" fmla="*/ 736600 w 3009900"/>
              <a:gd name="connsiteY9" fmla="*/ 63500 h 457200"/>
              <a:gd name="connsiteX10" fmla="*/ 774700 w 3009900"/>
              <a:gd name="connsiteY10" fmla="*/ 50800 h 457200"/>
              <a:gd name="connsiteX11" fmla="*/ 990600 w 3009900"/>
              <a:gd name="connsiteY11" fmla="*/ 25400 h 457200"/>
              <a:gd name="connsiteX12" fmla="*/ 1193800 w 3009900"/>
              <a:gd name="connsiteY12" fmla="*/ 0 h 457200"/>
              <a:gd name="connsiteX13" fmla="*/ 1574800 w 3009900"/>
              <a:gd name="connsiteY13" fmla="*/ 12700 h 457200"/>
              <a:gd name="connsiteX14" fmla="*/ 1778000 w 3009900"/>
              <a:gd name="connsiteY14" fmla="*/ 38100 h 457200"/>
              <a:gd name="connsiteX15" fmla="*/ 2057400 w 3009900"/>
              <a:gd name="connsiteY15" fmla="*/ 50800 h 457200"/>
              <a:gd name="connsiteX16" fmla="*/ 2324100 w 3009900"/>
              <a:gd name="connsiteY16" fmla="*/ 76200 h 457200"/>
              <a:gd name="connsiteX17" fmla="*/ 2400300 w 3009900"/>
              <a:gd name="connsiteY17" fmla="*/ 101600 h 457200"/>
              <a:gd name="connsiteX18" fmla="*/ 2425700 w 3009900"/>
              <a:gd name="connsiteY18" fmla="*/ 139700 h 457200"/>
              <a:gd name="connsiteX19" fmla="*/ 2501900 w 3009900"/>
              <a:gd name="connsiteY19" fmla="*/ 165100 h 457200"/>
              <a:gd name="connsiteX20" fmla="*/ 2578100 w 3009900"/>
              <a:gd name="connsiteY20" fmla="*/ 215900 h 457200"/>
              <a:gd name="connsiteX21" fmla="*/ 2628900 w 3009900"/>
              <a:gd name="connsiteY21" fmla="*/ 241300 h 457200"/>
              <a:gd name="connsiteX22" fmla="*/ 2705100 w 3009900"/>
              <a:gd name="connsiteY22" fmla="*/ 292100 h 457200"/>
              <a:gd name="connsiteX23" fmla="*/ 2794000 w 3009900"/>
              <a:gd name="connsiteY23" fmla="*/ 330200 h 457200"/>
              <a:gd name="connsiteX24" fmla="*/ 2870200 w 3009900"/>
              <a:gd name="connsiteY24" fmla="*/ 381000 h 457200"/>
              <a:gd name="connsiteX25" fmla="*/ 2908300 w 3009900"/>
              <a:gd name="connsiteY25" fmla="*/ 406400 h 457200"/>
              <a:gd name="connsiteX26" fmla="*/ 2959100 w 3009900"/>
              <a:gd name="connsiteY26" fmla="*/ 419100 h 457200"/>
              <a:gd name="connsiteX27" fmla="*/ 3009900 w 3009900"/>
              <a:gd name="connsiteY27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09900" h="457200">
                <a:moveTo>
                  <a:pt x="0" y="304800"/>
                </a:moveTo>
                <a:cubicBezTo>
                  <a:pt x="21167" y="292100"/>
                  <a:pt x="41422" y="277739"/>
                  <a:pt x="63500" y="266700"/>
                </a:cubicBezTo>
                <a:cubicBezTo>
                  <a:pt x="75474" y="260713"/>
                  <a:pt x="89105" y="258806"/>
                  <a:pt x="101600" y="254000"/>
                </a:cubicBezTo>
                <a:cubicBezTo>
                  <a:pt x="144155" y="237633"/>
                  <a:pt x="185345" y="217618"/>
                  <a:pt x="228600" y="203200"/>
                </a:cubicBezTo>
                <a:lnTo>
                  <a:pt x="342900" y="165100"/>
                </a:lnTo>
                <a:cubicBezTo>
                  <a:pt x="391292" y="148969"/>
                  <a:pt x="411745" y="141539"/>
                  <a:pt x="469900" y="127000"/>
                </a:cubicBezTo>
                <a:cubicBezTo>
                  <a:pt x="490841" y="121765"/>
                  <a:pt x="512459" y="119535"/>
                  <a:pt x="533400" y="114300"/>
                </a:cubicBezTo>
                <a:cubicBezTo>
                  <a:pt x="546387" y="111053"/>
                  <a:pt x="558628" y="105278"/>
                  <a:pt x="571500" y="101600"/>
                </a:cubicBezTo>
                <a:cubicBezTo>
                  <a:pt x="588283" y="96805"/>
                  <a:pt x="605261" y="92686"/>
                  <a:pt x="622300" y="88900"/>
                </a:cubicBezTo>
                <a:cubicBezTo>
                  <a:pt x="681225" y="75806"/>
                  <a:pt x="682398" y="78986"/>
                  <a:pt x="736600" y="63500"/>
                </a:cubicBezTo>
                <a:cubicBezTo>
                  <a:pt x="749472" y="59822"/>
                  <a:pt x="761632" y="53704"/>
                  <a:pt x="774700" y="50800"/>
                </a:cubicBezTo>
                <a:cubicBezTo>
                  <a:pt x="845271" y="35118"/>
                  <a:pt x="919229" y="31888"/>
                  <a:pt x="990600" y="25400"/>
                </a:cubicBezTo>
                <a:cubicBezTo>
                  <a:pt x="1066125" y="10295"/>
                  <a:pt x="1105874" y="0"/>
                  <a:pt x="1193800" y="0"/>
                </a:cubicBezTo>
                <a:cubicBezTo>
                  <a:pt x="1320871" y="0"/>
                  <a:pt x="1447800" y="8467"/>
                  <a:pt x="1574800" y="12700"/>
                </a:cubicBezTo>
                <a:cubicBezTo>
                  <a:pt x="1642533" y="21167"/>
                  <a:pt x="1709810" y="35000"/>
                  <a:pt x="1778000" y="38100"/>
                </a:cubicBezTo>
                <a:lnTo>
                  <a:pt x="2057400" y="50800"/>
                </a:lnTo>
                <a:cubicBezTo>
                  <a:pt x="2158657" y="56756"/>
                  <a:pt x="2226324" y="65336"/>
                  <a:pt x="2324100" y="76200"/>
                </a:cubicBezTo>
                <a:cubicBezTo>
                  <a:pt x="2349500" y="84667"/>
                  <a:pt x="2385448" y="79323"/>
                  <a:pt x="2400300" y="101600"/>
                </a:cubicBezTo>
                <a:cubicBezTo>
                  <a:pt x="2408767" y="114300"/>
                  <a:pt x="2412757" y="131610"/>
                  <a:pt x="2425700" y="139700"/>
                </a:cubicBezTo>
                <a:cubicBezTo>
                  <a:pt x="2448404" y="153890"/>
                  <a:pt x="2479623" y="150248"/>
                  <a:pt x="2501900" y="165100"/>
                </a:cubicBezTo>
                <a:cubicBezTo>
                  <a:pt x="2527300" y="182033"/>
                  <a:pt x="2550796" y="202248"/>
                  <a:pt x="2578100" y="215900"/>
                </a:cubicBezTo>
                <a:cubicBezTo>
                  <a:pt x="2595033" y="224367"/>
                  <a:pt x="2612666" y="231560"/>
                  <a:pt x="2628900" y="241300"/>
                </a:cubicBezTo>
                <a:cubicBezTo>
                  <a:pt x="2655077" y="257006"/>
                  <a:pt x="2676140" y="282447"/>
                  <a:pt x="2705100" y="292100"/>
                </a:cubicBezTo>
                <a:cubicBezTo>
                  <a:pt x="2744515" y="305238"/>
                  <a:pt x="2754766" y="306660"/>
                  <a:pt x="2794000" y="330200"/>
                </a:cubicBezTo>
                <a:cubicBezTo>
                  <a:pt x="2820177" y="345906"/>
                  <a:pt x="2844800" y="364067"/>
                  <a:pt x="2870200" y="381000"/>
                </a:cubicBezTo>
                <a:cubicBezTo>
                  <a:pt x="2882900" y="389467"/>
                  <a:pt x="2893492" y="402698"/>
                  <a:pt x="2908300" y="406400"/>
                </a:cubicBezTo>
                <a:lnTo>
                  <a:pt x="2959100" y="419100"/>
                </a:lnTo>
                <a:cubicBezTo>
                  <a:pt x="3002181" y="447821"/>
                  <a:pt x="2986407" y="433707"/>
                  <a:pt x="3009900" y="4572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276600" y="5132279"/>
            <a:ext cx="3683000" cy="214421"/>
          </a:xfrm>
          <a:custGeom>
            <a:avLst/>
            <a:gdLst>
              <a:gd name="connsiteX0" fmla="*/ 0 w 3683000"/>
              <a:gd name="connsiteY0" fmla="*/ 83125 h 311725"/>
              <a:gd name="connsiteX1" fmla="*/ 596900 w 3683000"/>
              <a:gd name="connsiteY1" fmla="*/ 70425 h 311725"/>
              <a:gd name="connsiteX2" fmla="*/ 939800 w 3683000"/>
              <a:gd name="connsiteY2" fmla="*/ 45025 h 311725"/>
              <a:gd name="connsiteX3" fmla="*/ 2413000 w 3683000"/>
              <a:gd name="connsiteY3" fmla="*/ 45025 h 311725"/>
              <a:gd name="connsiteX4" fmla="*/ 2527300 w 3683000"/>
              <a:gd name="connsiteY4" fmla="*/ 57725 h 311725"/>
              <a:gd name="connsiteX5" fmla="*/ 2692400 w 3683000"/>
              <a:gd name="connsiteY5" fmla="*/ 70425 h 311725"/>
              <a:gd name="connsiteX6" fmla="*/ 2844800 w 3683000"/>
              <a:gd name="connsiteY6" fmla="*/ 95825 h 311725"/>
              <a:gd name="connsiteX7" fmla="*/ 2971800 w 3683000"/>
              <a:gd name="connsiteY7" fmla="*/ 108525 h 311725"/>
              <a:gd name="connsiteX8" fmla="*/ 3035300 w 3683000"/>
              <a:gd name="connsiteY8" fmla="*/ 133925 h 311725"/>
              <a:gd name="connsiteX9" fmla="*/ 3162300 w 3683000"/>
              <a:gd name="connsiteY9" fmla="*/ 159325 h 311725"/>
              <a:gd name="connsiteX10" fmla="*/ 3302000 w 3683000"/>
              <a:gd name="connsiteY10" fmla="*/ 210125 h 311725"/>
              <a:gd name="connsiteX11" fmla="*/ 3365500 w 3683000"/>
              <a:gd name="connsiteY11" fmla="*/ 222825 h 311725"/>
              <a:gd name="connsiteX12" fmla="*/ 3441700 w 3683000"/>
              <a:gd name="connsiteY12" fmla="*/ 248225 h 311725"/>
              <a:gd name="connsiteX13" fmla="*/ 3505200 w 3683000"/>
              <a:gd name="connsiteY13" fmla="*/ 260925 h 311725"/>
              <a:gd name="connsiteX14" fmla="*/ 3594100 w 3683000"/>
              <a:gd name="connsiteY14" fmla="*/ 286325 h 311725"/>
              <a:gd name="connsiteX15" fmla="*/ 3644900 w 3683000"/>
              <a:gd name="connsiteY15" fmla="*/ 299025 h 311725"/>
              <a:gd name="connsiteX16" fmla="*/ 3683000 w 3683000"/>
              <a:gd name="connsiteY16" fmla="*/ 311725 h 31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83000" h="311725">
                <a:moveTo>
                  <a:pt x="0" y="83125"/>
                </a:moveTo>
                <a:lnTo>
                  <a:pt x="596900" y="70425"/>
                </a:lnTo>
                <a:cubicBezTo>
                  <a:pt x="711419" y="65782"/>
                  <a:pt x="939800" y="45025"/>
                  <a:pt x="939800" y="45025"/>
                </a:cubicBezTo>
                <a:cubicBezTo>
                  <a:pt x="1472041" y="-43682"/>
                  <a:pt x="1050083" y="22119"/>
                  <a:pt x="2413000" y="45025"/>
                </a:cubicBezTo>
                <a:cubicBezTo>
                  <a:pt x="2451329" y="45669"/>
                  <a:pt x="2489123" y="54254"/>
                  <a:pt x="2527300" y="57725"/>
                </a:cubicBezTo>
                <a:cubicBezTo>
                  <a:pt x="2582269" y="62722"/>
                  <a:pt x="2637478" y="64933"/>
                  <a:pt x="2692400" y="70425"/>
                </a:cubicBezTo>
                <a:cubicBezTo>
                  <a:pt x="2918422" y="93027"/>
                  <a:pt x="2668476" y="72315"/>
                  <a:pt x="2844800" y="95825"/>
                </a:cubicBezTo>
                <a:cubicBezTo>
                  <a:pt x="2886971" y="101448"/>
                  <a:pt x="2929467" y="104292"/>
                  <a:pt x="2971800" y="108525"/>
                </a:cubicBezTo>
                <a:cubicBezTo>
                  <a:pt x="2992967" y="116992"/>
                  <a:pt x="3013673" y="126716"/>
                  <a:pt x="3035300" y="133925"/>
                </a:cubicBezTo>
                <a:cubicBezTo>
                  <a:pt x="3073191" y="146555"/>
                  <a:pt x="3124783" y="153072"/>
                  <a:pt x="3162300" y="159325"/>
                </a:cubicBezTo>
                <a:cubicBezTo>
                  <a:pt x="3195128" y="172456"/>
                  <a:pt x="3269391" y="203603"/>
                  <a:pt x="3302000" y="210125"/>
                </a:cubicBezTo>
                <a:cubicBezTo>
                  <a:pt x="3323167" y="214358"/>
                  <a:pt x="3344675" y="217145"/>
                  <a:pt x="3365500" y="222825"/>
                </a:cubicBezTo>
                <a:cubicBezTo>
                  <a:pt x="3391331" y="229870"/>
                  <a:pt x="3415446" y="242974"/>
                  <a:pt x="3441700" y="248225"/>
                </a:cubicBezTo>
                <a:cubicBezTo>
                  <a:pt x="3462867" y="252458"/>
                  <a:pt x="3484128" y="256242"/>
                  <a:pt x="3505200" y="260925"/>
                </a:cubicBezTo>
                <a:cubicBezTo>
                  <a:pt x="3594530" y="280776"/>
                  <a:pt x="3519851" y="265111"/>
                  <a:pt x="3594100" y="286325"/>
                </a:cubicBezTo>
                <a:cubicBezTo>
                  <a:pt x="3610883" y="291120"/>
                  <a:pt x="3628117" y="294230"/>
                  <a:pt x="3644900" y="299025"/>
                </a:cubicBezTo>
                <a:cubicBezTo>
                  <a:pt x="3657772" y="302703"/>
                  <a:pt x="3683000" y="311725"/>
                  <a:pt x="3683000" y="311725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416300" y="4622800"/>
            <a:ext cx="3467100" cy="292111"/>
          </a:xfrm>
          <a:custGeom>
            <a:avLst/>
            <a:gdLst>
              <a:gd name="connsiteX0" fmla="*/ 0 w 3467100"/>
              <a:gd name="connsiteY0" fmla="*/ 127000 h 292111"/>
              <a:gd name="connsiteX1" fmla="*/ 139700 w 3467100"/>
              <a:gd name="connsiteY1" fmla="*/ 139700 h 292111"/>
              <a:gd name="connsiteX2" fmla="*/ 215900 w 3467100"/>
              <a:gd name="connsiteY2" fmla="*/ 152400 h 292111"/>
              <a:gd name="connsiteX3" fmla="*/ 266700 w 3467100"/>
              <a:gd name="connsiteY3" fmla="*/ 139700 h 292111"/>
              <a:gd name="connsiteX4" fmla="*/ 304800 w 3467100"/>
              <a:gd name="connsiteY4" fmla="*/ 114300 h 292111"/>
              <a:gd name="connsiteX5" fmla="*/ 342900 w 3467100"/>
              <a:gd name="connsiteY5" fmla="*/ 101600 h 292111"/>
              <a:gd name="connsiteX6" fmla="*/ 393700 w 3467100"/>
              <a:gd name="connsiteY6" fmla="*/ 76200 h 292111"/>
              <a:gd name="connsiteX7" fmla="*/ 1130300 w 3467100"/>
              <a:gd name="connsiteY7" fmla="*/ 88900 h 292111"/>
              <a:gd name="connsiteX8" fmla="*/ 1181100 w 3467100"/>
              <a:gd name="connsiteY8" fmla="*/ 101600 h 292111"/>
              <a:gd name="connsiteX9" fmla="*/ 1346200 w 3467100"/>
              <a:gd name="connsiteY9" fmla="*/ 114300 h 292111"/>
              <a:gd name="connsiteX10" fmla="*/ 1549400 w 3467100"/>
              <a:gd name="connsiteY10" fmla="*/ 139700 h 292111"/>
              <a:gd name="connsiteX11" fmla="*/ 1854200 w 3467100"/>
              <a:gd name="connsiteY11" fmla="*/ 127000 h 292111"/>
              <a:gd name="connsiteX12" fmla="*/ 1892300 w 3467100"/>
              <a:gd name="connsiteY12" fmla="*/ 114300 h 292111"/>
              <a:gd name="connsiteX13" fmla="*/ 1981200 w 3467100"/>
              <a:gd name="connsiteY13" fmla="*/ 88900 h 292111"/>
              <a:gd name="connsiteX14" fmla="*/ 2044700 w 3467100"/>
              <a:gd name="connsiteY14" fmla="*/ 63500 h 292111"/>
              <a:gd name="connsiteX15" fmla="*/ 2095500 w 3467100"/>
              <a:gd name="connsiteY15" fmla="*/ 38100 h 292111"/>
              <a:gd name="connsiteX16" fmla="*/ 2336800 w 3467100"/>
              <a:gd name="connsiteY16" fmla="*/ 12700 h 292111"/>
              <a:gd name="connsiteX17" fmla="*/ 2463800 w 3467100"/>
              <a:gd name="connsiteY17" fmla="*/ 0 h 292111"/>
              <a:gd name="connsiteX18" fmla="*/ 2667000 w 3467100"/>
              <a:gd name="connsiteY18" fmla="*/ 25400 h 292111"/>
              <a:gd name="connsiteX19" fmla="*/ 2717800 w 3467100"/>
              <a:gd name="connsiteY19" fmla="*/ 38100 h 292111"/>
              <a:gd name="connsiteX20" fmla="*/ 2781300 w 3467100"/>
              <a:gd name="connsiteY20" fmla="*/ 63500 h 292111"/>
              <a:gd name="connsiteX21" fmla="*/ 2832100 w 3467100"/>
              <a:gd name="connsiteY21" fmla="*/ 88900 h 292111"/>
              <a:gd name="connsiteX22" fmla="*/ 2933700 w 3467100"/>
              <a:gd name="connsiteY22" fmla="*/ 114300 h 292111"/>
              <a:gd name="connsiteX23" fmla="*/ 2971800 w 3467100"/>
              <a:gd name="connsiteY23" fmla="*/ 139700 h 292111"/>
              <a:gd name="connsiteX24" fmla="*/ 3048000 w 3467100"/>
              <a:gd name="connsiteY24" fmla="*/ 165100 h 292111"/>
              <a:gd name="connsiteX25" fmla="*/ 3086100 w 3467100"/>
              <a:gd name="connsiteY25" fmla="*/ 177800 h 292111"/>
              <a:gd name="connsiteX26" fmla="*/ 3162300 w 3467100"/>
              <a:gd name="connsiteY26" fmla="*/ 203200 h 292111"/>
              <a:gd name="connsiteX27" fmla="*/ 3200400 w 3467100"/>
              <a:gd name="connsiteY27" fmla="*/ 215900 h 292111"/>
              <a:gd name="connsiteX28" fmla="*/ 3251200 w 3467100"/>
              <a:gd name="connsiteY28" fmla="*/ 228600 h 292111"/>
              <a:gd name="connsiteX29" fmla="*/ 3327400 w 3467100"/>
              <a:gd name="connsiteY29" fmla="*/ 254000 h 292111"/>
              <a:gd name="connsiteX30" fmla="*/ 3378200 w 3467100"/>
              <a:gd name="connsiteY30" fmla="*/ 266700 h 292111"/>
              <a:gd name="connsiteX31" fmla="*/ 3467100 w 3467100"/>
              <a:gd name="connsiteY31" fmla="*/ 292100 h 292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67100" h="292111">
                <a:moveTo>
                  <a:pt x="0" y="127000"/>
                </a:moveTo>
                <a:cubicBezTo>
                  <a:pt x="46567" y="131233"/>
                  <a:pt x="93262" y="134237"/>
                  <a:pt x="139700" y="139700"/>
                </a:cubicBezTo>
                <a:cubicBezTo>
                  <a:pt x="165274" y="142709"/>
                  <a:pt x="190150" y="152400"/>
                  <a:pt x="215900" y="152400"/>
                </a:cubicBezTo>
                <a:cubicBezTo>
                  <a:pt x="233354" y="152400"/>
                  <a:pt x="249767" y="143933"/>
                  <a:pt x="266700" y="139700"/>
                </a:cubicBezTo>
                <a:cubicBezTo>
                  <a:pt x="279400" y="131233"/>
                  <a:pt x="291148" y="121126"/>
                  <a:pt x="304800" y="114300"/>
                </a:cubicBezTo>
                <a:cubicBezTo>
                  <a:pt x="316774" y="108313"/>
                  <a:pt x="330595" y="106873"/>
                  <a:pt x="342900" y="101600"/>
                </a:cubicBezTo>
                <a:cubicBezTo>
                  <a:pt x="360301" y="94142"/>
                  <a:pt x="376767" y="84667"/>
                  <a:pt x="393700" y="76200"/>
                </a:cubicBezTo>
                <a:lnTo>
                  <a:pt x="1130300" y="88900"/>
                </a:lnTo>
                <a:cubicBezTo>
                  <a:pt x="1147745" y="89463"/>
                  <a:pt x="1163765" y="99561"/>
                  <a:pt x="1181100" y="101600"/>
                </a:cubicBezTo>
                <a:cubicBezTo>
                  <a:pt x="1235918" y="108049"/>
                  <a:pt x="1291167" y="110067"/>
                  <a:pt x="1346200" y="114300"/>
                </a:cubicBezTo>
                <a:cubicBezTo>
                  <a:pt x="1421725" y="129405"/>
                  <a:pt x="1461474" y="139700"/>
                  <a:pt x="1549400" y="139700"/>
                </a:cubicBezTo>
                <a:cubicBezTo>
                  <a:pt x="1651088" y="139700"/>
                  <a:pt x="1752600" y="131233"/>
                  <a:pt x="1854200" y="127000"/>
                </a:cubicBezTo>
                <a:cubicBezTo>
                  <a:pt x="1866900" y="122767"/>
                  <a:pt x="1879428" y="117978"/>
                  <a:pt x="1892300" y="114300"/>
                </a:cubicBezTo>
                <a:cubicBezTo>
                  <a:pt x="1948345" y="98287"/>
                  <a:pt x="1932480" y="107170"/>
                  <a:pt x="1981200" y="88900"/>
                </a:cubicBezTo>
                <a:cubicBezTo>
                  <a:pt x="2002546" y="80895"/>
                  <a:pt x="2023868" y="72759"/>
                  <a:pt x="2044700" y="63500"/>
                </a:cubicBezTo>
                <a:cubicBezTo>
                  <a:pt x="2062000" y="55811"/>
                  <a:pt x="2077366" y="43540"/>
                  <a:pt x="2095500" y="38100"/>
                </a:cubicBezTo>
                <a:cubicBezTo>
                  <a:pt x="2148572" y="22178"/>
                  <a:pt x="2312302" y="14830"/>
                  <a:pt x="2336800" y="12700"/>
                </a:cubicBezTo>
                <a:cubicBezTo>
                  <a:pt x="2379185" y="9014"/>
                  <a:pt x="2421467" y="4233"/>
                  <a:pt x="2463800" y="0"/>
                </a:cubicBezTo>
                <a:cubicBezTo>
                  <a:pt x="2551345" y="8755"/>
                  <a:pt x="2588223" y="9645"/>
                  <a:pt x="2667000" y="25400"/>
                </a:cubicBezTo>
                <a:cubicBezTo>
                  <a:pt x="2684116" y="28823"/>
                  <a:pt x="2701241" y="32580"/>
                  <a:pt x="2717800" y="38100"/>
                </a:cubicBezTo>
                <a:cubicBezTo>
                  <a:pt x="2739427" y="45309"/>
                  <a:pt x="2760468" y="54241"/>
                  <a:pt x="2781300" y="63500"/>
                </a:cubicBezTo>
                <a:cubicBezTo>
                  <a:pt x="2798600" y="71189"/>
                  <a:pt x="2814139" y="82913"/>
                  <a:pt x="2832100" y="88900"/>
                </a:cubicBezTo>
                <a:cubicBezTo>
                  <a:pt x="2865218" y="99939"/>
                  <a:pt x="2933700" y="114300"/>
                  <a:pt x="2933700" y="114300"/>
                </a:cubicBezTo>
                <a:cubicBezTo>
                  <a:pt x="2946400" y="122767"/>
                  <a:pt x="2957852" y="133501"/>
                  <a:pt x="2971800" y="139700"/>
                </a:cubicBezTo>
                <a:cubicBezTo>
                  <a:pt x="2996266" y="150574"/>
                  <a:pt x="3022600" y="156633"/>
                  <a:pt x="3048000" y="165100"/>
                </a:cubicBezTo>
                <a:lnTo>
                  <a:pt x="3086100" y="177800"/>
                </a:lnTo>
                <a:lnTo>
                  <a:pt x="3162300" y="203200"/>
                </a:lnTo>
                <a:cubicBezTo>
                  <a:pt x="3175000" y="207433"/>
                  <a:pt x="3187413" y="212653"/>
                  <a:pt x="3200400" y="215900"/>
                </a:cubicBezTo>
                <a:cubicBezTo>
                  <a:pt x="3217333" y="220133"/>
                  <a:pt x="3234482" y="223584"/>
                  <a:pt x="3251200" y="228600"/>
                </a:cubicBezTo>
                <a:cubicBezTo>
                  <a:pt x="3276845" y="236293"/>
                  <a:pt x="3301425" y="247506"/>
                  <a:pt x="3327400" y="254000"/>
                </a:cubicBezTo>
                <a:cubicBezTo>
                  <a:pt x="3344333" y="258233"/>
                  <a:pt x="3361482" y="261684"/>
                  <a:pt x="3378200" y="266700"/>
                </a:cubicBezTo>
                <a:cubicBezTo>
                  <a:pt x="3467329" y="293439"/>
                  <a:pt x="3426217" y="292100"/>
                  <a:pt x="34671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216347" y="6449497"/>
            <a:ext cx="10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23798" y="5975384"/>
            <a:ext cx="360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non-terminal connecting terminals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63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order for grammar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is a subprogram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231408" y="1992796"/>
            <a:ext cx="32726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lstExpr</a:t>
            </a:r>
            <a:r>
              <a:rPr lang="en-US" dirty="0" smtClean="0"/>
              <a:t> := sort(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lstExpr</a:t>
            </a:r>
            <a:r>
              <a:rPr lang="en-US" dirty="0" smtClean="0"/>
              <a:t>[</a:t>
            </a:r>
            <a:r>
              <a:rPr lang="en-US" dirty="0" err="1" smtClean="0"/>
              <a:t>intExpr,intExpr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lstExpr</a:t>
            </a:r>
            <a:r>
              <a:rPr lang="en-US" dirty="0" smtClean="0"/>
              <a:t> + </a:t>
            </a:r>
            <a:r>
              <a:rPr lang="en-US" dirty="0" err="1" smtClean="0"/>
              <a:t>lstExpr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recursive(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	[0]</a:t>
            </a:r>
            <a:br>
              <a:rPr lang="en-US" dirty="0" smtClean="0"/>
            </a:br>
            <a:r>
              <a:rPr lang="en-US" dirty="0" smtClean="0"/>
              <a:t>	in</a:t>
            </a:r>
            <a:br>
              <a:rPr lang="en-US" dirty="0" smtClean="0"/>
            </a:br>
            <a:r>
              <a:rPr lang="en-US" dirty="0" err="1" smtClean="0"/>
              <a:t>intExpr</a:t>
            </a:r>
            <a:r>
              <a:rPr lang="en-US" dirty="0" smtClean="0"/>
              <a:t> := </a:t>
            </a:r>
            <a:r>
              <a:rPr lang="en-US" dirty="0" err="1" smtClean="0"/>
              <a:t>firstZero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0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intExpr</a:t>
            </a:r>
            <a:r>
              <a:rPr lang="en-US" dirty="0" smtClean="0"/>
              <a:t> + 1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89651" y="3424157"/>
            <a:ext cx="3203954" cy="2861704"/>
            <a:chOff x="3413451" y="1536245"/>
            <a:chExt cx="5070149" cy="5155180"/>
          </a:xfrm>
        </p:grpSpPr>
        <p:sp>
          <p:nvSpPr>
            <p:cNvPr id="6" name="Oval 5"/>
            <p:cNvSpPr/>
            <p:nvPr/>
          </p:nvSpPr>
          <p:spPr>
            <a:xfrm>
              <a:off x="5803900" y="223961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13451" y="504306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1500" y="34186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432550" y="480502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006850" y="2276539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632503" y="286930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860800" y="40713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086600" y="4009651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581900" y="5236827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756987" y="418359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432550" y="57814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699000" y="557677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03900" y="64120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395877" y="32758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05551" y="317395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133903" y="243646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448550" y="18639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432550" y="17242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851400" y="153624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286500" y="39316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stCxn id="17" idx="5"/>
              <a:endCxn id="18" idx="2"/>
            </p:cNvCxnSpPr>
            <p:nvPr/>
          </p:nvCxnSpPr>
          <p:spPr>
            <a:xfrm>
              <a:off x="4948323" y="5815259"/>
              <a:ext cx="855577" cy="736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3"/>
              <a:endCxn id="18" idx="7"/>
            </p:cNvCxnSpPr>
            <p:nvPr/>
          </p:nvCxnSpPr>
          <p:spPr>
            <a:xfrm flipH="1">
              <a:off x="6053223" y="6019935"/>
              <a:ext cx="422104" cy="43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4"/>
              <a:endCxn id="16" idx="0"/>
            </p:cNvCxnSpPr>
            <p:nvPr/>
          </p:nvCxnSpPr>
          <p:spPr>
            <a:xfrm>
              <a:off x="6578600" y="5084426"/>
              <a:ext cx="0" cy="697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4" idx="2"/>
              <a:endCxn id="16" idx="7"/>
            </p:cNvCxnSpPr>
            <p:nvPr/>
          </p:nvCxnSpPr>
          <p:spPr>
            <a:xfrm flipH="1">
              <a:off x="6681873" y="5376527"/>
              <a:ext cx="900027" cy="4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5" idx="4"/>
              <a:endCxn id="17" idx="0"/>
            </p:cNvCxnSpPr>
            <p:nvPr/>
          </p:nvCxnSpPr>
          <p:spPr>
            <a:xfrm flipH="1">
              <a:off x="4845050" y="4462992"/>
              <a:ext cx="57987" cy="1113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5"/>
              <a:endCxn id="17" idx="2"/>
            </p:cNvCxnSpPr>
            <p:nvPr/>
          </p:nvCxnSpPr>
          <p:spPr>
            <a:xfrm>
              <a:off x="3662774" y="5281549"/>
              <a:ext cx="1036226" cy="4349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3"/>
              <a:endCxn id="7" idx="0"/>
            </p:cNvCxnSpPr>
            <p:nvPr/>
          </p:nvCxnSpPr>
          <p:spPr>
            <a:xfrm flipH="1">
              <a:off x="3559501" y="4309860"/>
              <a:ext cx="344076" cy="733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0" idx="4"/>
              <a:endCxn id="12" idx="0"/>
            </p:cNvCxnSpPr>
            <p:nvPr/>
          </p:nvCxnSpPr>
          <p:spPr>
            <a:xfrm>
              <a:off x="3851601" y="3453358"/>
              <a:ext cx="15524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4"/>
              <a:endCxn id="15" idx="0"/>
            </p:cNvCxnSpPr>
            <p:nvPr/>
          </p:nvCxnSpPr>
          <p:spPr>
            <a:xfrm flipH="1">
              <a:off x="4903037" y="3555225"/>
              <a:ext cx="638890" cy="62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4"/>
              <a:endCxn id="20" idx="0"/>
            </p:cNvCxnSpPr>
            <p:nvPr/>
          </p:nvCxnSpPr>
          <p:spPr>
            <a:xfrm flipH="1">
              <a:off x="3851601" y="2555939"/>
              <a:ext cx="30129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4"/>
              <a:endCxn id="19" idx="0"/>
            </p:cNvCxnSpPr>
            <p:nvPr/>
          </p:nvCxnSpPr>
          <p:spPr>
            <a:xfrm>
              <a:off x="5279953" y="2715865"/>
              <a:ext cx="261974" cy="559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4"/>
              <a:endCxn id="25" idx="0"/>
            </p:cNvCxnSpPr>
            <p:nvPr/>
          </p:nvCxnSpPr>
          <p:spPr>
            <a:xfrm>
              <a:off x="5949950" y="2519015"/>
              <a:ext cx="482600" cy="1412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4" idx="3"/>
              <a:endCxn id="10" idx="6"/>
            </p:cNvCxnSpPr>
            <p:nvPr/>
          </p:nvCxnSpPr>
          <p:spPr>
            <a:xfrm flipH="1">
              <a:off x="4298950" y="1774728"/>
              <a:ext cx="595227" cy="6415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4" idx="4"/>
              <a:endCxn id="21" idx="0"/>
            </p:cNvCxnSpPr>
            <p:nvPr/>
          </p:nvCxnSpPr>
          <p:spPr>
            <a:xfrm>
              <a:off x="4997450" y="1815645"/>
              <a:ext cx="282503" cy="6208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4" idx="6"/>
              <a:endCxn id="6" idx="1"/>
            </p:cNvCxnSpPr>
            <p:nvPr/>
          </p:nvCxnSpPr>
          <p:spPr>
            <a:xfrm>
              <a:off x="5143500" y="1675945"/>
              <a:ext cx="703177" cy="604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1" idx="4"/>
              <a:endCxn id="25" idx="7"/>
            </p:cNvCxnSpPr>
            <p:nvPr/>
          </p:nvCxnSpPr>
          <p:spPr>
            <a:xfrm flipH="1">
              <a:off x="6535823" y="3148702"/>
              <a:ext cx="242730" cy="823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5" idx="3"/>
              <a:endCxn id="17" idx="7"/>
            </p:cNvCxnSpPr>
            <p:nvPr/>
          </p:nvCxnSpPr>
          <p:spPr>
            <a:xfrm flipH="1">
              <a:off x="4948323" y="4170160"/>
              <a:ext cx="1380954" cy="144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5" idx="4"/>
              <a:endCxn id="9" idx="0"/>
            </p:cNvCxnSpPr>
            <p:nvPr/>
          </p:nvCxnSpPr>
          <p:spPr>
            <a:xfrm>
              <a:off x="6432550" y="4211077"/>
              <a:ext cx="146050" cy="59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3" idx="4"/>
            </p:cNvCxnSpPr>
            <p:nvPr/>
          </p:nvCxnSpPr>
          <p:spPr>
            <a:xfrm>
              <a:off x="7232650" y="4289051"/>
              <a:ext cx="495300" cy="1087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3" idx="4"/>
              <a:endCxn id="9" idx="7"/>
            </p:cNvCxnSpPr>
            <p:nvPr/>
          </p:nvCxnSpPr>
          <p:spPr>
            <a:xfrm flipH="1">
              <a:off x="6681873" y="4289051"/>
              <a:ext cx="550777" cy="556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1" idx="4"/>
              <a:endCxn id="13" idx="7"/>
            </p:cNvCxnSpPr>
            <p:nvPr/>
          </p:nvCxnSpPr>
          <p:spPr>
            <a:xfrm>
              <a:off x="6778553" y="3148702"/>
              <a:ext cx="557370" cy="901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8" idx="3"/>
              <a:endCxn id="13" idx="6"/>
            </p:cNvCxnSpPr>
            <p:nvPr/>
          </p:nvCxnSpPr>
          <p:spPr>
            <a:xfrm flipH="1">
              <a:off x="7378700" y="3657135"/>
              <a:ext cx="855577" cy="492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3" idx="4"/>
              <a:endCxn id="11" idx="0"/>
            </p:cNvCxnSpPr>
            <p:nvPr/>
          </p:nvCxnSpPr>
          <p:spPr>
            <a:xfrm>
              <a:off x="6578600" y="2003628"/>
              <a:ext cx="199953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2" idx="4"/>
              <a:endCxn id="11" idx="6"/>
            </p:cNvCxnSpPr>
            <p:nvPr/>
          </p:nvCxnSpPr>
          <p:spPr>
            <a:xfrm flipH="1">
              <a:off x="6924603" y="2143328"/>
              <a:ext cx="669997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2" idx="4"/>
              <a:endCxn id="8" idx="1"/>
            </p:cNvCxnSpPr>
            <p:nvPr/>
          </p:nvCxnSpPr>
          <p:spPr>
            <a:xfrm>
              <a:off x="7594600" y="2143328"/>
              <a:ext cx="639677" cy="131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5" idx="3"/>
              <a:endCxn id="7" idx="6"/>
            </p:cNvCxnSpPr>
            <p:nvPr/>
          </p:nvCxnSpPr>
          <p:spPr>
            <a:xfrm flipH="1">
              <a:off x="3705551" y="4422075"/>
              <a:ext cx="1094213" cy="76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9" idx="5"/>
              <a:endCxn id="25" idx="1"/>
            </p:cNvCxnSpPr>
            <p:nvPr/>
          </p:nvCxnSpPr>
          <p:spPr>
            <a:xfrm>
              <a:off x="5645200" y="3514308"/>
              <a:ext cx="684077" cy="458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4140200" y="5969000"/>
            <a:ext cx="1892300" cy="292115"/>
          </a:xfrm>
          <a:custGeom>
            <a:avLst/>
            <a:gdLst>
              <a:gd name="connsiteX0" fmla="*/ 0 w 1892300"/>
              <a:gd name="connsiteY0" fmla="*/ 279400 h 292115"/>
              <a:gd name="connsiteX1" fmla="*/ 190500 w 1892300"/>
              <a:gd name="connsiteY1" fmla="*/ 190500 h 292115"/>
              <a:gd name="connsiteX2" fmla="*/ 304800 w 1892300"/>
              <a:gd name="connsiteY2" fmla="*/ 139700 h 292115"/>
              <a:gd name="connsiteX3" fmla="*/ 406400 w 1892300"/>
              <a:gd name="connsiteY3" fmla="*/ 114300 h 292115"/>
              <a:gd name="connsiteX4" fmla="*/ 469900 w 1892300"/>
              <a:gd name="connsiteY4" fmla="*/ 88900 h 292115"/>
              <a:gd name="connsiteX5" fmla="*/ 596900 w 1892300"/>
              <a:gd name="connsiteY5" fmla="*/ 63500 h 292115"/>
              <a:gd name="connsiteX6" fmla="*/ 647700 w 1892300"/>
              <a:gd name="connsiteY6" fmla="*/ 50800 h 292115"/>
              <a:gd name="connsiteX7" fmla="*/ 774700 w 1892300"/>
              <a:gd name="connsiteY7" fmla="*/ 25400 h 292115"/>
              <a:gd name="connsiteX8" fmla="*/ 977900 w 1892300"/>
              <a:gd name="connsiteY8" fmla="*/ 0 h 292115"/>
              <a:gd name="connsiteX9" fmla="*/ 1244600 w 1892300"/>
              <a:gd name="connsiteY9" fmla="*/ 12700 h 292115"/>
              <a:gd name="connsiteX10" fmla="*/ 1320800 w 1892300"/>
              <a:gd name="connsiteY10" fmla="*/ 38100 h 292115"/>
              <a:gd name="connsiteX11" fmla="*/ 1384300 w 1892300"/>
              <a:gd name="connsiteY11" fmla="*/ 50800 h 292115"/>
              <a:gd name="connsiteX12" fmla="*/ 1435100 w 1892300"/>
              <a:gd name="connsiteY12" fmla="*/ 76200 h 292115"/>
              <a:gd name="connsiteX13" fmla="*/ 1485900 w 1892300"/>
              <a:gd name="connsiteY13" fmla="*/ 88900 h 292115"/>
              <a:gd name="connsiteX14" fmla="*/ 1562100 w 1892300"/>
              <a:gd name="connsiteY14" fmla="*/ 114300 h 292115"/>
              <a:gd name="connsiteX15" fmla="*/ 1600200 w 1892300"/>
              <a:gd name="connsiteY15" fmla="*/ 127000 h 292115"/>
              <a:gd name="connsiteX16" fmla="*/ 1714500 w 1892300"/>
              <a:gd name="connsiteY16" fmla="*/ 190500 h 292115"/>
              <a:gd name="connsiteX17" fmla="*/ 1765300 w 1892300"/>
              <a:gd name="connsiteY17" fmla="*/ 228600 h 292115"/>
              <a:gd name="connsiteX18" fmla="*/ 1803400 w 1892300"/>
              <a:gd name="connsiteY18" fmla="*/ 241300 h 292115"/>
              <a:gd name="connsiteX19" fmla="*/ 1892300 w 1892300"/>
              <a:gd name="connsiteY19" fmla="*/ 292100 h 292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92300" h="292115">
                <a:moveTo>
                  <a:pt x="0" y="279400"/>
                </a:moveTo>
                <a:cubicBezTo>
                  <a:pt x="218511" y="133726"/>
                  <a:pt x="-96021" y="333760"/>
                  <a:pt x="190500" y="190500"/>
                </a:cubicBezTo>
                <a:cubicBezTo>
                  <a:pt x="229371" y="171064"/>
                  <a:pt x="262639" y="152672"/>
                  <a:pt x="304800" y="139700"/>
                </a:cubicBezTo>
                <a:cubicBezTo>
                  <a:pt x="338165" y="129434"/>
                  <a:pt x="373988" y="127265"/>
                  <a:pt x="406400" y="114300"/>
                </a:cubicBezTo>
                <a:cubicBezTo>
                  <a:pt x="427567" y="105833"/>
                  <a:pt x="447873" y="94774"/>
                  <a:pt x="469900" y="88900"/>
                </a:cubicBezTo>
                <a:cubicBezTo>
                  <a:pt x="511614" y="77776"/>
                  <a:pt x="555017" y="73971"/>
                  <a:pt x="596900" y="63500"/>
                </a:cubicBezTo>
                <a:cubicBezTo>
                  <a:pt x="613833" y="59267"/>
                  <a:pt x="630633" y="54457"/>
                  <a:pt x="647700" y="50800"/>
                </a:cubicBezTo>
                <a:cubicBezTo>
                  <a:pt x="689913" y="41754"/>
                  <a:pt x="731862" y="30755"/>
                  <a:pt x="774700" y="25400"/>
                </a:cubicBezTo>
                <a:lnTo>
                  <a:pt x="977900" y="0"/>
                </a:lnTo>
                <a:cubicBezTo>
                  <a:pt x="1066800" y="4233"/>
                  <a:pt x="1156144" y="2872"/>
                  <a:pt x="1244600" y="12700"/>
                </a:cubicBezTo>
                <a:cubicBezTo>
                  <a:pt x="1271210" y="15657"/>
                  <a:pt x="1294546" y="32849"/>
                  <a:pt x="1320800" y="38100"/>
                </a:cubicBezTo>
                <a:lnTo>
                  <a:pt x="1384300" y="50800"/>
                </a:lnTo>
                <a:cubicBezTo>
                  <a:pt x="1401233" y="59267"/>
                  <a:pt x="1417373" y="69553"/>
                  <a:pt x="1435100" y="76200"/>
                </a:cubicBezTo>
                <a:cubicBezTo>
                  <a:pt x="1451443" y="82329"/>
                  <a:pt x="1469182" y="83884"/>
                  <a:pt x="1485900" y="88900"/>
                </a:cubicBezTo>
                <a:cubicBezTo>
                  <a:pt x="1511545" y="96593"/>
                  <a:pt x="1536700" y="105833"/>
                  <a:pt x="1562100" y="114300"/>
                </a:cubicBezTo>
                <a:cubicBezTo>
                  <a:pt x="1574800" y="118533"/>
                  <a:pt x="1589061" y="119574"/>
                  <a:pt x="1600200" y="127000"/>
                </a:cubicBezTo>
                <a:cubicBezTo>
                  <a:pt x="1687539" y="185226"/>
                  <a:pt x="1647440" y="168147"/>
                  <a:pt x="1714500" y="190500"/>
                </a:cubicBezTo>
                <a:cubicBezTo>
                  <a:pt x="1731433" y="203200"/>
                  <a:pt x="1746922" y="218098"/>
                  <a:pt x="1765300" y="228600"/>
                </a:cubicBezTo>
                <a:cubicBezTo>
                  <a:pt x="1776923" y="235242"/>
                  <a:pt x="1791698" y="234799"/>
                  <a:pt x="1803400" y="241300"/>
                </a:cubicBezTo>
                <a:cubicBezTo>
                  <a:pt x="1899067" y="294448"/>
                  <a:pt x="1846862" y="292100"/>
                  <a:pt x="18923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543300" y="5511800"/>
            <a:ext cx="3009900" cy="457200"/>
          </a:xfrm>
          <a:custGeom>
            <a:avLst/>
            <a:gdLst>
              <a:gd name="connsiteX0" fmla="*/ 0 w 3009900"/>
              <a:gd name="connsiteY0" fmla="*/ 304800 h 457200"/>
              <a:gd name="connsiteX1" fmla="*/ 63500 w 3009900"/>
              <a:gd name="connsiteY1" fmla="*/ 266700 h 457200"/>
              <a:gd name="connsiteX2" fmla="*/ 101600 w 3009900"/>
              <a:gd name="connsiteY2" fmla="*/ 254000 h 457200"/>
              <a:gd name="connsiteX3" fmla="*/ 228600 w 3009900"/>
              <a:gd name="connsiteY3" fmla="*/ 203200 h 457200"/>
              <a:gd name="connsiteX4" fmla="*/ 342900 w 3009900"/>
              <a:gd name="connsiteY4" fmla="*/ 165100 h 457200"/>
              <a:gd name="connsiteX5" fmla="*/ 469900 w 3009900"/>
              <a:gd name="connsiteY5" fmla="*/ 127000 h 457200"/>
              <a:gd name="connsiteX6" fmla="*/ 533400 w 3009900"/>
              <a:gd name="connsiteY6" fmla="*/ 114300 h 457200"/>
              <a:gd name="connsiteX7" fmla="*/ 571500 w 3009900"/>
              <a:gd name="connsiteY7" fmla="*/ 101600 h 457200"/>
              <a:gd name="connsiteX8" fmla="*/ 622300 w 3009900"/>
              <a:gd name="connsiteY8" fmla="*/ 88900 h 457200"/>
              <a:gd name="connsiteX9" fmla="*/ 736600 w 3009900"/>
              <a:gd name="connsiteY9" fmla="*/ 63500 h 457200"/>
              <a:gd name="connsiteX10" fmla="*/ 774700 w 3009900"/>
              <a:gd name="connsiteY10" fmla="*/ 50800 h 457200"/>
              <a:gd name="connsiteX11" fmla="*/ 990600 w 3009900"/>
              <a:gd name="connsiteY11" fmla="*/ 25400 h 457200"/>
              <a:gd name="connsiteX12" fmla="*/ 1193800 w 3009900"/>
              <a:gd name="connsiteY12" fmla="*/ 0 h 457200"/>
              <a:gd name="connsiteX13" fmla="*/ 1574800 w 3009900"/>
              <a:gd name="connsiteY13" fmla="*/ 12700 h 457200"/>
              <a:gd name="connsiteX14" fmla="*/ 1778000 w 3009900"/>
              <a:gd name="connsiteY14" fmla="*/ 38100 h 457200"/>
              <a:gd name="connsiteX15" fmla="*/ 2057400 w 3009900"/>
              <a:gd name="connsiteY15" fmla="*/ 50800 h 457200"/>
              <a:gd name="connsiteX16" fmla="*/ 2324100 w 3009900"/>
              <a:gd name="connsiteY16" fmla="*/ 76200 h 457200"/>
              <a:gd name="connsiteX17" fmla="*/ 2400300 w 3009900"/>
              <a:gd name="connsiteY17" fmla="*/ 101600 h 457200"/>
              <a:gd name="connsiteX18" fmla="*/ 2425700 w 3009900"/>
              <a:gd name="connsiteY18" fmla="*/ 139700 h 457200"/>
              <a:gd name="connsiteX19" fmla="*/ 2501900 w 3009900"/>
              <a:gd name="connsiteY19" fmla="*/ 165100 h 457200"/>
              <a:gd name="connsiteX20" fmla="*/ 2578100 w 3009900"/>
              <a:gd name="connsiteY20" fmla="*/ 215900 h 457200"/>
              <a:gd name="connsiteX21" fmla="*/ 2628900 w 3009900"/>
              <a:gd name="connsiteY21" fmla="*/ 241300 h 457200"/>
              <a:gd name="connsiteX22" fmla="*/ 2705100 w 3009900"/>
              <a:gd name="connsiteY22" fmla="*/ 292100 h 457200"/>
              <a:gd name="connsiteX23" fmla="*/ 2794000 w 3009900"/>
              <a:gd name="connsiteY23" fmla="*/ 330200 h 457200"/>
              <a:gd name="connsiteX24" fmla="*/ 2870200 w 3009900"/>
              <a:gd name="connsiteY24" fmla="*/ 381000 h 457200"/>
              <a:gd name="connsiteX25" fmla="*/ 2908300 w 3009900"/>
              <a:gd name="connsiteY25" fmla="*/ 406400 h 457200"/>
              <a:gd name="connsiteX26" fmla="*/ 2959100 w 3009900"/>
              <a:gd name="connsiteY26" fmla="*/ 419100 h 457200"/>
              <a:gd name="connsiteX27" fmla="*/ 3009900 w 3009900"/>
              <a:gd name="connsiteY27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09900" h="457200">
                <a:moveTo>
                  <a:pt x="0" y="304800"/>
                </a:moveTo>
                <a:cubicBezTo>
                  <a:pt x="21167" y="292100"/>
                  <a:pt x="41422" y="277739"/>
                  <a:pt x="63500" y="266700"/>
                </a:cubicBezTo>
                <a:cubicBezTo>
                  <a:pt x="75474" y="260713"/>
                  <a:pt x="89105" y="258806"/>
                  <a:pt x="101600" y="254000"/>
                </a:cubicBezTo>
                <a:cubicBezTo>
                  <a:pt x="144155" y="237633"/>
                  <a:pt x="185345" y="217618"/>
                  <a:pt x="228600" y="203200"/>
                </a:cubicBezTo>
                <a:lnTo>
                  <a:pt x="342900" y="165100"/>
                </a:lnTo>
                <a:cubicBezTo>
                  <a:pt x="391292" y="148969"/>
                  <a:pt x="411745" y="141539"/>
                  <a:pt x="469900" y="127000"/>
                </a:cubicBezTo>
                <a:cubicBezTo>
                  <a:pt x="490841" y="121765"/>
                  <a:pt x="512459" y="119535"/>
                  <a:pt x="533400" y="114300"/>
                </a:cubicBezTo>
                <a:cubicBezTo>
                  <a:pt x="546387" y="111053"/>
                  <a:pt x="558628" y="105278"/>
                  <a:pt x="571500" y="101600"/>
                </a:cubicBezTo>
                <a:cubicBezTo>
                  <a:pt x="588283" y="96805"/>
                  <a:pt x="605261" y="92686"/>
                  <a:pt x="622300" y="88900"/>
                </a:cubicBezTo>
                <a:cubicBezTo>
                  <a:pt x="681225" y="75806"/>
                  <a:pt x="682398" y="78986"/>
                  <a:pt x="736600" y="63500"/>
                </a:cubicBezTo>
                <a:cubicBezTo>
                  <a:pt x="749472" y="59822"/>
                  <a:pt x="761632" y="53704"/>
                  <a:pt x="774700" y="50800"/>
                </a:cubicBezTo>
                <a:cubicBezTo>
                  <a:pt x="845271" y="35118"/>
                  <a:pt x="919229" y="31888"/>
                  <a:pt x="990600" y="25400"/>
                </a:cubicBezTo>
                <a:cubicBezTo>
                  <a:pt x="1066125" y="10295"/>
                  <a:pt x="1105874" y="0"/>
                  <a:pt x="1193800" y="0"/>
                </a:cubicBezTo>
                <a:cubicBezTo>
                  <a:pt x="1320871" y="0"/>
                  <a:pt x="1447800" y="8467"/>
                  <a:pt x="1574800" y="12700"/>
                </a:cubicBezTo>
                <a:cubicBezTo>
                  <a:pt x="1642533" y="21167"/>
                  <a:pt x="1709810" y="35000"/>
                  <a:pt x="1778000" y="38100"/>
                </a:cubicBezTo>
                <a:lnTo>
                  <a:pt x="2057400" y="50800"/>
                </a:lnTo>
                <a:cubicBezTo>
                  <a:pt x="2158657" y="56756"/>
                  <a:pt x="2226324" y="65336"/>
                  <a:pt x="2324100" y="76200"/>
                </a:cubicBezTo>
                <a:cubicBezTo>
                  <a:pt x="2349500" y="84667"/>
                  <a:pt x="2385448" y="79323"/>
                  <a:pt x="2400300" y="101600"/>
                </a:cubicBezTo>
                <a:cubicBezTo>
                  <a:pt x="2408767" y="114300"/>
                  <a:pt x="2412757" y="131610"/>
                  <a:pt x="2425700" y="139700"/>
                </a:cubicBezTo>
                <a:cubicBezTo>
                  <a:pt x="2448404" y="153890"/>
                  <a:pt x="2479623" y="150248"/>
                  <a:pt x="2501900" y="165100"/>
                </a:cubicBezTo>
                <a:cubicBezTo>
                  <a:pt x="2527300" y="182033"/>
                  <a:pt x="2550796" y="202248"/>
                  <a:pt x="2578100" y="215900"/>
                </a:cubicBezTo>
                <a:cubicBezTo>
                  <a:pt x="2595033" y="224367"/>
                  <a:pt x="2612666" y="231560"/>
                  <a:pt x="2628900" y="241300"/>
                </a:cubicBezTo>
                <a:cubicBezTo>
                  <a:pt x="2655077" y="257006"/>
                  <a:pt x="2676140" y="282447"/>
                  <a:pt x="2705100" y="292100"/>
                </a:cubicBezTo>
                <a:cubicBezTo>
                  <a:pt x="2744515" y="305238"/>
                  <a:pt x="2754766" y="306660"/>
                  <a:pt x="2794000" y="330200"/>
                </a:cubicBezTo>
                <a:cubicBezTo>
                  <a:pt x="2820177" y="345906"/>
                  <a:pt x="2844800" y="364067"/>
                  <a:pt x="2870200" y="381000"/>
                </a:cubicBezTo>
                <a:cubicBezTo>
                  <a:pt x="2882900" y="389467"/>
                  <a:pt x="2893492" y="402698"/>
                  <a:pt x="2908300" y="406400"/>
                </a:cubicBezTo>
                <a:lnTo>
                  <a:pt x="2959100" y="419100"/>
                </a:lnTo>
                <a:cubicBezTo>
                  <a:pt x="3002181" y="447821"/>
                  <a:pt x="2986407" y="433707"/>
                  <a:pt x="3009900" y="4572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276600" y="5132279"/>
            <a:ext cx="3683000" cy="214421"/>
          </a:xfrm>
          <a:custGeom>
            <a:avLst/>
            <a:gdLst>
              <a:gd name="connsiteX0" fmla="*/ 0 w 3683000"/>
              <a:gd name="connsiteY0" fmla="*/ 83125 h 311725"/>
              <a:gd name="connsiteX1" fmla="*/ 596900 w 3683000"/>
              <a:gd name="connsiteY1" fmla="*/ 70425 h 311725"/>
              <a:gd name="connsiteX2" fmla="*/ 939800 w 3683000"/>
              <a:gd name="connsiteY2" fmla="*/ 45025 h 311725"/>
              <a:gd name="connsiteX3" fmla="*/ 2413000 w 3683000"/>
              <a:gd name="connsiteY3" fmla="*/ 45025 h 311725"/>
              <a:gd name="connsiteX4" fmla="*/ 2527300 w 3683000"/>
              <a:gd name="connsiteY4" fmla="*/ 57725 h 311725"/>
              <a:gd name="connsiteX5" fmla="*/ 2692400 w 3683000"/>
              <a:gd name="connsiteY5" fmla="*/ 70425 h 311725"/>
              <a:gd name="connsiteX6" fmla="*/ 2844800 w 3683000"/>
              <a:gd name="connsiteY6" fmla="*/ 95825 h 311725"/>
              <a:gd name="connsiteX7" fmla="*/ 2971800 w 3683000"/>
              <a:gd name="connsiteY7" fmla="*/ 108525 h 311725"/>
              <a:gd name="connsiteX8" fmla="*/ 3035300 w 3683000"/>
              <a:gd name="connsiteY8" fmla="*/ 133925 h 311725"/>
              <a:gd name="connsiteX9" fmla="*/ 3162300 w 3683000"/>
              <a:gd name="connsiteY9" fmla="*/ 159325 h 311725"/>
              <a:gd name="connsiteX10" fmla="*/ 3302000 w 3683000"/>
              <a:gd name="connsiteY10" fmla="*/ 210125 h 311725"/>
              <a:gd name="connsiteX11" fmla="*/ 3365500 w 3683000"/>
              <a:gd name="connsiteY11" fmla="*/ 222825 h 311725"/>
              <a:gd name="connsiteX12" fmla="*/ 3441700 w 3683000"/>
              <a:gd name="connsiteY12" fmla="*/ 248225 h 311725"/>
              <a:gd name="connsiteX13" fmla="*/ 3505200 w 3683000"/>
              <a:gd name="connsiteY13" fmla="*/ 260925 h 311725"/>
              <a:gd name="connsiteX14" fmla="*/ 3594100 w 3683000"/>
              <a:gd name="connsiteY14" fmla="*/ 286325 h 311725"/>
              <a:gd name="connsiteX15" fmla="*/ 3644900 w 3683000"/>
              <a:gd name="connsiteY15" fmla="*/ 299025 h 311725"/>
              <a:gd name="connsiteX16" fmla="*/ 3683000 w 3683000"/>
              <a:gd name="connsiteY16" fmla="*/ 311725 h 31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83000" h="311725">
                <a:moveTo>
                  <a:pt x="0" y="83125"/>
                </a:moveTo>
                <a:lnTo>
                  <a:pt x="596900" y="70425"/>
                </a:lnTo>
                <a:cubicBezTo>
                  <a:pt x="711419" y="65782"/>
                  <a:pt x="939800" y="45025"/>
                  <a:pt x="939800" y="45025"/>
                </a:cubicBezTo>
                <a:cubicBezTo>
                  <a:pt x="1472041" y="-43682"/>
                  <a:pt x="1050083" y="22119"/>
                  <a:pt x="2413000" y="45025"/>
                </a:cubicBezTo>
                <a:cubicBezTo>
                  <a:pt x="2451329" y="45669"/>
                  <a:pt x="2489123" y="54254"/>
                  <a:pt x="2527300" y="57725"/>
                </a:cubicBezTo>
                <a:cubicBezTo>
                  <a:pt x="2582269" y="62722"/>
                  <a:pt x="2637478" y="64933"/>
                  <a:pt x="2692400" y="70425"/>
                </a:cubicBezTo>
                <a:cubicBezTo>
                  <a:pt x="2918422" y="93027"/>
                  <a:pt x="2668476" y="72315"/>
                  <a:pt x="2844800" y="95825"/>
                </a:cubicBezTo>
                <a:cubicBezTo>
                  <a:pt x="2886971" y="101448"/>
                  <a:pt x="2929467" y="104292"/>
                  <a:pt x="2971800" y="108525"/>
                </a:cubicBezTo>
                <a:cubicBezTo>
                  <a:pt x="2992967" y="116992"/>
                  <a:pt x="3013673" y="126716"/>
                  <a:pt x="3035300" y="133925"/>
                </a:cubicBezTo>
                <a:cubicBezTo>
                  <a:pt x="3073191" y="146555"/>
                  <a:pt x="3124783" y="153072"/>
                  <a:pt x="3162300" y="159325"/>
                </a:cubicBezTo>
                <a:cubicBezTo>
                  <a:pt x="3195128" y="172456"/>
                  <a:pt x="3269391" y="203603"/>
                  <a:pt x="3302000" y="210125"/>
                </a:cubicBezTo>
                <a:cubicBezTo>
                  <a:pt x="3323167" y="214358"/>
                  <a:pt x="3344675" y="217145"/>
                  <a:pt x="3365500" y="222825"/>
                </a:cubicBezTo>
                <a:cubicBezTo>
                  <a:pt x="3391331" y="229870"/>
                  <a:pt x="3415446" y="242974"/>
                  <a:pt x="3441700" y="248225"/>
                </a:cubicBezTo>
                <a:cubicBezTo>
                  <a:pt x="3462867" y="252458"/>
                  <a:pt x="3484128" y="256242"/>
                  <a:pt x="3505200" y="260925"/>
                </a:cubicBezTo>
                <a:cubicBezTo>
                  <a:pt x="3594530" y="280776"/>
                  <a:pt x="3519851" y="265111"/>
                  <a:pt x="3594100" y="286325"/>
                </a:cubicBezTo>
                <a:cubicBezTo>
                  <a:pt x="3610883" y="291120"/>
                  <a:pt x="3628117" y="294230"/>
                  <a:pt x="3644900" y="299025"/>
                </a:cubicBezTo>
                <a:cubicBezTo>
                  <a:pt x="3657772" y="302703"/>
                  <a:pt x="3683000" y="311725"/>
                  <a:pt x="3683000" y="311725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416300" y="4622800"/>
            <a:ext cx="3467100" cy="292111"/>
          </a:xfrm>
          <a:custGeom>
            <a:avLst/>
            <a:gdLst>
              <a:gd name="connsiteX0" fmla="*/ 0 w 3467100"/>
              <a:gd name="connsiteY0" fmla="*/ 127000 h 292111"/>
              <a:gd name="connsiteX1" fmla="*/ 139700 w 3467100"/>
              <a:gd name="connsiteY1" fmla="*/ 139700 h 292111"/>
              <a:gd name="connsiteX2" fmla="*/ 215900 w 3467100"/>
              <a:gd name="connsiteY2" fmla="*/ 152400 h 292111"/>
              <a:gd name="connsiteX3" fmla="*/ 266700 w 3467100"/>
              <a:gd name="connsiteY3" fmla="*/ 139700 h 292111"/>
              <a:gd name="connsiteX4" fmla="*/ 304800 w 3467100"/>
              <a:gd name="connsiteY4" fmla="*/ 114300 h 292111"/>
              <a:gd name="connsiteX5" fmla="*/ 342900 w 3467100"/>
              <a:gd name="connsiteY5" fmla="*/ 101600 h 292111"/>
              <a:gd name="connsiteX6" fmla="*/ 393700 w 3467100"/>
              <a:gd name="connsiteY6" fmla="*/ 76200 h 292111"/>
              <a:gd name="connsiteX7" fmla="*/ 1130300 w 3467100"/>
              <a:gd name="connsiteY7" fmla="*/ 88900 h 292111"/>
              <a:gd name="connsiteX8" fmla="*/ 1181100 w 3467100"/>
              <a:gd name="connsiteY8" fmla="*/ 101600 h 292111"/>
              <a:gd name="connsiteX9" fmla="*/ 1346200 w 3467100"/>
              <a:gd name="connsiteY9" fmla="*/ 114300 h 292111"/>
              <a:gd name="connsiteX10" fmla="*/ 1549400 w 3467100"/>
              <a:gd name="connsiteY10" fmla="*/ 139700 h 292111"/>
              <a:gd name="connsiteX11" fmla="*/ 1854200 w 3467100"/>
              <a:gd name="connsiteY11" fmla="*/ 127000 h 292111"/>
              <a:gd name="connsiteX12" fmla="*/ 1892300 w 3467100"/>
              <a:gd name="connsiteY12" fmla="*/ 114300 h 292111"/>
              <a:gd name="connsiteX13" fmla="*/ 1981200 w 3467100"/>
              <a:gd name="connsiteY13" fmla="*/ 88900 h 292111"/>
              <a:gd name="connsiteX14" fmla="*/ 2044700 w 3467100"/>
              <a:gd name="connsiteY14" fmla="*/ 63500 h 292111"/>
              <a:gd name="connsiteX15" fmla="*/ 2095500 w 3467100"/>
              <a:gd name="connsiteY15" fmla="*/ 38100 h 292111"/>
              <a:gd name="connsiteX16" fmla="*/ 2336800 w 3467100"/>
              <a:gd name="connsiteY16" fmla="*/ 12700 h 292111"/>
              <a:gd name="connsiteX17" fmla="*/ 2463800 w 3467100"/>
              <a:gd name="connsiteY17" fmla="*/ 0 h 292111"/>
              <a:gd name="connsiteX18" fmla="*/ 2667000 w 3467100"/>
              <a:gd name="connsiteY18" fmla="*/ 25400 h 292111"/>
              <a:gd name="connsiteX19" fmla="*/ 2717800 w 3467100"/>
              <a:gd name="connsiteY19" fmla="*/ 38100 h 292111"/>
              <a:gd name="connsiteX20" fmla="*/ 2781300 w 3467100"/>
              <a:gd name="connsiteY20" fmla="*/ 63500 h 292111"/>
              <a:gd name="connsiteX21" fmla="*/ 2832100 w 3467100"/>
              <a:gd name="connsiteY21" fmla="*/ 88900 h 292111"/>
              <a:gd name="connsiteX22" fmla="*/ 2933700 w 3467100"/>
              <a:gd name="connsiteY22" fmla="*/ 114300 h 292111"/>
              <a:gd name="connsiteX23" fmla="*/ 2971800 w 3467100"/>
              <a:gd name="connsiteY23" fmla="*/ 139700 h 292111"/>
              <a:gd name="connsiteX24" fmla="*/ 3048000 w 3467100"/>
              <a:gd name="connsiteY24" fmla="*/ 165100 h 292111"/>
              <a:gd name="connsiteX25" fmla="*/ 3086100 w 3467100"/>
              <a:gd name="connsiteY25" fmla="*/ 177800 h 292111"/>
              <a:gd name="connsiteX26" fmla="*/ 3162300 w 3467100"/>
              <a:gd name="connsiteY26" fmla="*/ 203200 h 292111"/>
              <a:gd name="connsiteX27" fmla="*/ 3200400 w 3467100"/>
              <a:gd name="connsiteY27" fmla="*/ 215900 h 292111"/>
              <a:gd name="connsiteX28" fmla="*/ 3251200 w 3467100"/>
              <a:gd name="connsiteY28" fmla="*/ 228600 h 292111"/>
              <a:gd name="connsiteX29" fmla="*/ 3327400 w 3467100"/>
              <a:gd name="connsiteY29" fmla="*/ 254000 h 292111"/>
              <a:gd name="connsiteX30" fmla="*/ 3378200 w 3467100"/>
              <a:gd name="connsiteY30" fmla="*/ 266700 h 292111"/>
              <a:gd name="connsiteX31" fmla="*/ 3467100 w 3467100"/>
              <a:gd name="connsiteY31" fmla="*/ 292100 h 292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67100" h="292111">
                <a:moveTo>
                  <a:pt x="0" y="127000"/>
                </a:moveTo>
                <a:cubicBezTo>
                  <a:pt x="46567" y="131233"/>
                  <a:pt x="93262" y="134237"/>
                  <a:pt x="139700" y="139700"/>
                </a:cubicBezTo>
                <a:cubicBezTo>
                  <a:pt x="165274" y="142709"/>
                  <a:pt x="190150" y="152400"/>
                  <a:pt x="215900" y="152400"/>
                </a:cubicBezTo>
                <a:cubicBezTo>
                  <a:pt x="233354" y="152400"/>
                  <a:pt x="249767" y="143933"/>
                  <a:pt x="266700" y="139700"/>
                </a:cubicBezTo>
                <a:cubicBezTo>
                  <a:pt x="279400" y="131233"/>
                  <a:pt x="291148" y="121126"/>
                  <a:pt x="304800" y="114300"/>
                </a:cubicBezTo>
                <a:cubicBezTo>
                  <a:pt x="316774" y="108313"/>
                  <a:pt x="330595" y="106873"/>
                  <a:pt x="342900" y="101600"/>
                </a:cubicBezTo>
                <a:cubicBezTo>
                  <a:pt x="360301" y="94142"/>
                  <a:pt x="376767" y="84667"/>
                  <a:pt x="393700" y="76200"/>
                </a:cubicBezTo>
                <a:lnTo>
                  <a:pt x="1130300" y="88900"/>
                </a:lnTo>
                <a:cubicBezTo>
                  <a:pt x="1147745" y="89463"/>
                  <a:pt x="1163765" y="99561"/>
                  <a:pt x="1181100" y="101600"/>
                </a:cubicBezTo>
                <a:cubicBezTo>
                  <a:pt x="1235918" y="108049"/>
                  <a:pt x="1291167" y="110067"/>
                  <a:pt x="1346200" y="114300"/>
                </a:cubicBezTo>
                <a:cubicBezTo>
                  <a:pt x="1421725" y="129405"/>
                  <a:pt x="1461474" y="139700"/>
                  <a:pt x="1549400" y="139700"/>
                </a:cubicBezTo>
                <a:cubicBezTo>
                  <a:pt x="1651088" y="139700"/>
                  <a:pt x="1752600" y="131233"/>
                  <a:pt x="1854200" y="127000"/>
                </a:cubicBezTo>
                <a:cubicBezTo>
                  <a:pt x="1866900" y="122767"/>
                  <a:pt x="1879428" y="117978"/>
                  <a:pt x="1892300" y="114300"/>
                </a:cubicBezTo>
                <a:cubicBezTo>
                  <a:pt x="1948345" y="98287"/>
                  <a:pt x="1932480" y="107170"/>
                  <a:pt x="1981200" y="88900"/>
                </a:cubicBezTo>
                <a:cubicBezTo>
                  <a:pt x="2002546" y="80895"/>
                  <a:pt x="2023868" y="72759"/>
                  <a:pt x="2044700" y="63500"/>
                </a:cubicBezTo>
                <a:cubicBezTo>
                  <a:pt x="2062000" y="55811"/>
                  <a:pt x="2077366" y="43540"/>
                  <a:pt x="2095500" y="38100"/>
                </a:cubicBezTo>
                <a:cubicBezTo>
                  <a:pt x="2148572" y="22178"/>
                  <a:pt x="2312302" y="14830"/>
                  <a:pt x="2336800" y="12700"/>
                </a:cubicBezTo>
                <a:cubicBezTo>
                  <a:pt x="2379185" y="9014"/>
                  <a:pt x="2421467" y="4233"/>
                  <a:pt x="2463800" y="0"/>
                </a:cubicBezTo>
                <a:cubicBezTo>
                  <a:pt x="2551345" y="8755"/>
                  <a:pt x="2588223" y="9645"/>
                  <a:pt x="2667000" y="25400"/>
                </a:cubicBezTo>
                <a:cubicBezTo>
                  <a:pt x="2684116" y="28823"/>
                  <a:pt x="2701241" y="32580"/>
                  <a:pt x="2717800" y="38100"/>
                </a:cubicBezTo>
                <a:cubicBezTo>
                  <a:pt x="2739427" y="45309"/>
                  <a:pt x="2760468" y="54241"/>
                  <a:pt x="2781300" y="63500"/>
                </a:cubicBezTo>
                <a:cubicBezTo>
                  <a:pt x="2798600" y="71189"/>
                  <a:pt x="2814139" y="82913"/>
                  <a:pt x="2832100" y="88900"/>
                </a:cubicBezTo>
                <a:cubicBezTo>
                  <a:pt x="2865218" y="99939"/>
                  <a:pt x="2933700" y="114300"/>
                  <a:pt x="2933700" y="114300"/>
                </a:cubicBezTo>
                <a:cubicBezTo>
                  <a:pt x="2946400" y="122767"/>
                  <a:pt x="2957852" y="133501"/>
                  <a:pt x="2971800" y="139700"/>
                </a:cubicBezTo>
                <a:cubicBezTo>
                  <a:pt x="2996266" y="150574"/>
                  <a:pt x="3022600" y="156633"/>
                  <a:pt x="3048000" y="165100"/>
                </a:cubicBezTo>
                <a:lnTo>
                  <a:pt x="3086100" y="177800"/>
                </a:lnTo>
                <a:lnTo>
                  <a:pt x="3162300" y="203200"/>
                </a:lnTo>
                <a:cubicBezTo>
                  <a:pt x="3175000" y="207433"/>
                  <a:pt x="3187413" y="212653"/>
                  <a:pt x="3200400" y="215900"/>
                </a:cubicBezTo>
                <a:cubicBezTo>
                  <a:pt x="3217333" y="220133"/>
                  <a:pt x="3234482" y="223584"/>
                  <a:pt x="3251200" y="228600"/>
                </a:cubicBezTo>
                <a:cubicBezTo>
                  <a:pt x="3276845" y="236293"/>
                  <a:pt x="3301425" y="247506"/>
                  <a:pt x="3327400" y="254000"/>
                </a:cubicBezTo>
                <a:cubicBezTo>
                  <a:pt x="3344333" y="258233"/>
                  <a:pt x="3361482" y="261684"/>
                  <a:pt x="3378200" y="266700"/>
                </a:cubicBezTo>
                <a:cubicBezTo>
                  <a:pt x="3467329" y="293439"/>
                  <a:pt x="3426217" y="292100"/>
                  <a:pt x="34671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216347" y="6449497"/>
            <a:ext cx="10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23798" y="5975384"/>
            <a:ext cx="360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non-terminal connecting terminals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order for grammar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is a subprogram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231408" y="1992796"/>
            <a:ext cx="32726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lstExpr</a:t>
            </a:r>
            <a:r>
              <a:rPr lang="en-US" dirty="0" smtClean="0"/>
              <a:t> := sort(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lstExpr</a:t>
            </a:r>
            <a:r>
              <a:rPr lang="en-US" dirty="0" smtClean="0"/>
              <a:t>[</a:t>
            </a:r>
            <a:r>
              <a:rPr lang="en-US" dirty="0" err="1" smtClean="0"/>
              <a:t>intExpr,intExpr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lstExpr</a:t>
            </a:r>
            <a:r>
              <a:rPr lang="en-US" dirty="0" smtClean="0"/>
              <a:t> + </a:t>
            </a:r>
            <a:r>
              <a:rPr lang="en-US" dirty="0" err="1" smtClean="0"/>
              <a:t>lstExpr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recursive(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	[0]</a:t>
            </a:r>
            <a:br>
              <a:rPr lang="en-US" dirty="0" smtClean="0"/>
            </a:br>
            <a:r>
              <a:rPr lang="en-US" dirty="0" smtClean="0"/>
              <a:t>	in</a:t>
            </a:r>
            <a:br>
              <a:rPr lang="en-US" dirty="0" smtClean="0"/>
            </a:br>
            <a:r>
              <a:rPr lang="en-US" dirty="0" err="1" smtClean="0"/>
              <a:t>intExpr</a:t>
            </a:r>
            <a:r>
              <a:rPr lang="en-US" dirty="0" smtClean="0"/>
              <a:t> := </a:t>
            </a:r>
            <a:r>
              <a:rPr lang="en-US" dirty="0" err="1" smtClean="0"/>
              <a:t>firstZero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0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intExpr</a:t>
            </a:r>
            <a:r>
              <a:rPr lang="en-US" dirty="0" smtClean="0"/>
              <a:t> + 1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89651" y="3424157"/>
            <a:ext cx="3203954" cy="2861704"/>
            <a:chOff x="3413451" y="1536245"/>
            <a:chExt cx="5070149" cy="5155180"/>
          </a:xfrm>
        </p:grpSpPr>
        <p:sp>
          <p:nvSpPr>
            <p:cNvPr id="6" name="Oval 5"/>
            <p:cNvSpPr/>
            <p:nvPr/>
          </p:nvSpPr>
          <p:spPr>
            <a:xfrm>
              <a:off x="5803900" y="223961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13451" y="504306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1500" y="3418652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432550" y="480502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006850" y="2276539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632503" y="2869302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860800" y="40713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086600" y="4009651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581900" y="5236827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756987" y="418359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432550" y="57814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699000" y="557677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03900" y="64120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395877" y="32758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05551" y="317395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133903" y="243646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448550" y="1863928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432550" y="1724228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851400" y="153624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286500" y="39316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stCxn id="17" idx="5"/>
              <a:endCxn id="18" idx="2"/>
            </p:cNvCxnSpPr>
            <p:nvPr/>
          </p:nvCxnSpPr>
          <p:spPr>
            <a:xfrm>
              <a:off x="4948323" y="5815259"/>
              <a:ext cx="855577" cy="736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3"/>
              <a:endCxn id="18" idx="7"/>
            </p:cNvCxnSpPr>
            <p:nvPr/>
          </p:nvCxnSpPr>
          <p:spPr>
            <a:xfrm flipH="1">
              <a:off x="6053223" y="6019935"/>
              <a:ext cx="422104" cy="43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4"/>
              <a:endCxn id="16" idx="0"/>
            </p:cNvCxnSpPr>
            <p:nvPr/>
          </p:nvCxnSpPr>
          <p:spPr>
            <a:xfrm>
              <a:off x="6578600" y="5084426"/>
              <a:ext cx="0" cy="697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4" idx="2"/>
              <a:endCxn id="16" idx="7"/>
            </p:cNvCxnSpPr>
            <p:nvPr/>
          </p:nvCxnSpPr>
          <p:spPr>
            <a:xfrm flipH="1">
              <a:off x="6681873" y="5376527"/>
              <a:ext cx="900027" cy="4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5" idx="4"/>
              <a:endCxn id="17" idx="0"/>
            </p:cNvCxnSpPr>
            <p:nvPr/>
          </p:nvCxnSpPr>
          <p:spPr>
            <a:xfrm flipH="1">
              <a:off x="4845050" y="4462992"/>
              <a:ext cx="57987" cy="1113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5"/>
              <a:endCxn id="17" idx="2"/>
            </p:cNvCxnSpPr>
            <p:nvPr/>
          </p:nvCxnSpPr>
          <p:spPr>
            <a:xfrm>
              <a:off x="3662774" y="5281549"/>
              <a:ext cx="1036226" cy="4349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3"/>
              <a:endCxn id="7" idx="0"/>
            </p:cNvCxnSpPr>
            <p:nvPr/>
          </p:nvCxnSpPr>
          <p:spPr>
            <a:xfrm flipH="1">
              <a:off x="3559501" y="4309860"/>
              <a:ext cx="344076" cy="733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0" idx="4"/>
              <a:endCxn id="12" idx="0"/>
            </p:cNvCxnSpPr>
            <p:nvPr/>
          </p:nvCxnSpPr>
          <p:spPr>
            <a:xfrm>
              <a:off x="3851601" y="3453358"/>
              <a:ext cx="15524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4"/>
              <a:endCxn id="15" idx="0"/>
            </p:cNvCxnSpPr>
            <p:nvPr/>
          </p:nvCxnSpPr>
          <p:spPr>
            <a:xfrm flipH="1">
              <a:off x="4903037" y="3555225"/>
              <a:ext cx="638890" cy="62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4"/>
              <a:endCxn id="20" idx="0"/>
            </p:cNvCxnSpPr>
            <p:nvPr/>
          </p:nvCxnSpPr>
          <p:spPr>
            <a:xfrm flipH="1">
              <a:off x="3851601" y="2555939"/>
              <a:ext cx="30129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4"/>
              <a:endCxn id="19" idx="0"/>
            </p:cNvCxnSpPr>
            <p:nvPr/>
          </p:nvCxnSpPr>
          <p:spPr>
            <a:xfrm>
              <a:off x="5279953" y="2715865"/>
              <a:ext cx="261974" cy="559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4"/>
              <a:endCxn id="25" idx="0"/>
            </p:cNvCxnSpPr>
            <p:nvPr/>
          </p:nvCxnSpPr>
          <p:spPr>
            <a:xfrm>
              <a:off x="5949950" y="2519015"/>
              <a:ext cx="482600" cy="1412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4" idx="3"/>
              <a:endCxn id="10" idx="6"/>
            </p:cNvCxnSpPr>
            <p:nvPr/>
          </p:nvCxnSpPr>
          <p:spPr>
            <a:xfrm flipH="1">
              <a:off x="4298950" y="1774728"/>
              <a:ext cx="595227" cy="6415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4" idx="4"/>
              <a:endCxn id="21" idx="0"/>
            </p:cNvCxnSpPr>
            <p:nvPr/>
          </p:nvCxnSpPr>
          <p:spPr>
            <a:xfrm>
              <a:off x="4997450" y="1815645"/>
              <a:ext cx="282503" cy="6208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4" idx="6"/>
              <a:endCxn id="6" idx="1"/>
            </p:cNvCxnSpPr>
            <p:nvPr/>
          </p:nvCxnSpPr>
          <p:spPr>
            <a:xfrm>
              <a:off x="5143500" y="1675945"/>
              <a:ext cx="703177" cy="604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1" idx="4"/>
              <a:endCxn id="25" idx="7"/>
            </p:cNvCxnSpPr>
            <p:nvPr/>
          </p:nvCxnSpPr>
          <p:spPr>
            <a:xfrm flipH="1">
              <a:off x="6535823" y="3148702"/>
              <a:ext cx="242730" cy="823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5" idx="3"/>
              <a:endCxn id="17" idx="7"/>
            </p:cNvCxnSpPr>
            <p:nvPr/>
          </p:nvCxnSpPr>
          <p:spPr>
            <a:xfrm flipH="1">
              <a:off x="4948323" y="4170160"/>
              <a:ext cx="1380954" cy="144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5" idx="4"/>
              <a:endCxn id="9" idx="0"/>
            </p:cNvCxnSpPr>
            <p:nvPr/>
          </p:nvCxnSpPr>
          <p:spPr>
            <a:xfrm>
              <a:off x="6432550" y="4211077"/>
              <a:ext cx="146050" cy="59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3" idx="4"/>
            </p:cNvCxnSpPr>
            <p:nvPr/>
          </p:nvCxnSpPr>
          <p:spPr>
            <a:xfrm>
              <a:off x="7232650" y="4289051"/>
              <a:ext cx="495300" cy="1087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3" idx="4"/>
              <a:endCxn id="9" idx="7"/>
            </p:cNvCxnSpPr>
            <p:nvPr/>
          </p:nvCxnSpPr>
          <p:spPr>
            <a:xfrm flipH="1">
              <a:off x="6681873" y="4289051"/>
              <a:ext cx="550777" cy="556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1" idx="4"/>
              <a:endCxn id="13" idx="7"/>
            </p:cNvCxnSpPr>
            <p:nvPr/>
          </p:nvCxnSpPr>
          <p:spPr>
            <a:xfrm>
              <a:off x="6778553" y="3148702"/>
              <a:ext cx="557370" cy="901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8" idx="3"/>
              <a:endCxn id="13" idx="6"/>
            </p:cNvCxnSpPr>
            <p:nvPr/>
          </p:nvCxnSpPr>
          <p:spPr>
            <a:xfrm flipH="1">
              <a:off x="7378700" y="3657135"/>
              <a:ext cx="855577" cy="492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3" idx="4"/>
              <a:endCxn id="11" idx="0"/>
            </p:cNvCxnSpPr>
            <p:nvPr/>
          </p:nvCxnSpPr>
          <p:spPr>
            <a:xfrm>
              <a:off x="6578600" y="2003628"/>
              <a:ext cx="199953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2" idx="4"/>
              <a:endCxn id="11" idx="6"/>
            </p:cNvCxnSpPr>
            <p:nvPr/>
          </p:nvCxnSpPr>
          <p:spPr>
            <a:xfrm flipH="1">
              <a:off x="6924603" y="2143328"/>
              <a:ext cx="669997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2" idx="4"/>
              <a:endCxn id="8" idx="1"/>
            </p:cNvCxnSpPr>
            <p:nvPr/>
          </p:nvCxnSpPr>
          <p:spPr>
            <a:xfrm>
              <a:off x="7594600" y="2143328"/>
              <a:ext cx="639677" cy="131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5" idx="3"/>
              <a:endCxn id="7" idx="6"/>
            </p:cNvCxnSpPr>
            <p:nvPr/>
          </p:nvCxnSpPr>
          <p:spPr>
            <a:xfrm flipH="1">
              <a:off x="3705551" y="4422075"/>
              <a:ext cx="1094213" cy="76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9" idx="5"/>
              <a:endCxn id="25" idx="1"/>
            </p:cNvCxnSpPr>
            <p:nvPr/>
          </p:nvCxnSpPr>
          <p:spPr>
            <a:xfrm>
              <a:off x="5645200" y="3514308"/>
              <a:ext cx="684077" cy="458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4140200" y="5969000"/>
            <a:ext cx="1892300" cy="292115"/>
          </a:xfrm>
          <a:custGeom>
            <a:avLst/>
            <a:gdLst>
              <a:gd name="connsiteX0" fmla="*/ 0 w 1892300"/>
              <a:gd name="connsiteY0" fmla="*/ 279400 h 292115"/>
              <a:gd name="connsiteX1" fmla="*/ 190500 w 1892300"/>
              <a:gd name="connsiteY1" fmla="*/ 190500 h 292115"/>
              <a:gd name="connsiteX2" fmla="*/ 304800 w 1892300"/>
              <a:gd name="connsiteY2" fmla="*/ 139700 h 292115"/>
              <a:gd name="connsiteX3" fmla="*/ 406400 w 1892300"/>
              <a:gd name="connsiteY3" fmla="*/ 114300 h 292115"/>
              <a:gd name="connsiteX4" fmla="*/ 469900 w 1892300"/>
              <a:gd name="connsiteY4" fmla="*/ 88900 h 292115"/>
              <a:gd name="connsiteX5" fmla="*/ 596900 w 1892300"/>
              <a:gd name="connsiteY5" fmla="*/ 63500 h 292115"/>
              <a:gd name="connsiteX6" fmla="*/ 647700 w 1892300"/>
              <a:gd name="connsiteY6" fmla="*/ 50800 h 292115"/>
              <a:gd name="connsiteX7" fmla="*/ 774700 w 1892300"/>
              <a:gd name="connsiteY7" fmla="*/ 25400 h 292115"/>
              <a:gd name="connsiteX8" fmla="*/ 977900 w 1892300"/>
              <a:gd name="connsiteY8" fmla="*/ 0 h 292115"/>
              <a:gd name="connsiteX9" fmla="*/ 1244600 w 1892300"/>
              <a:gd name="connsiteY9" fmla="*/ 12700 h 292115"/>
              <a:gd name="connsiteX10" fmla="*/ 1320800 w 1892300"/>
              <a:gd name="connsiteY10" fmla="*/ 38100 h 292115"/>
              <a:gd name="connsiteX11" fmla="*/ 1384300 w 1892300"/>
              <a:gd name="connsiteY11" fmla="*/ 50800 h 292115"/>
              <a:gd name="connsiteX12" fmla="*/ 1435100 w 1892300"/>
              <a:gd name="connsiteY12" fmla="*/ 76200 h 292115"/>
              <a:gd name="connsiteX13" fmla="*/ 1485900 w 1892300"/>
              <a:gd name="connsiteY13" fmla="*/ 88900 h 292115"/>
              <a:gd name="connsiteX14" fmla="*/ 1562100 w 1892300"/>
              <a:gd name="connsiteY14" fmla="*/ 114300 h 292115"/>
              <a:gd name="connsiteX15" fmla="*/ 1600200 w 1892300"/>
              <a:gd name="connsiteY15" fmla="*/ 127000 h 292115"/>
              <a:gd name="connsiteX16" fmla="*/ 1714500 w 1892300"/>
              <a:gd name="connsiteY16" fmla="*/ 190500 h 292115"/>
              <a:gd name="connsiteX17" fmla="*/ 1765300 w 1892300"/>
              <a:gd name="connsiteY17" fmla="*/ 228600 h 292115"/>
              <a:gd name="connsiteX18" fmla="*/ 1803400 w 1892300"/>
              <a:gd name="connsiteY18" fmla="*/ 241300 h 292115"/>
              <a:gd name="connsiteX19" fmla="*/ 1892300 w 1892300"/>
              <a:gd name="connsiteY19" fmla="*/ 292100 h 292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92300" h="292115">
                <a:moveTo>
                  <a:pt x="0" y="279400"/>
                </a:moveTo>
                <a:cubicBezTo>
                  <a:pt x="218511" y="133726"/>
                  <a:pt x="-96021" y="333760"/>
                  <a:pt x="190500" y="190500"/>
                </a:cubicBezTo>
                <a:cubicBezTo>
                  <a:pt x="229371" y="171064"/>
                  <a:pt x="262639" y="152672"/>
                  <a:pt x="304800" y="139700"/>
                </a:cubicBezTo>
                <a:cubicBezTo>
                  <a:pt x="338165" y="129434"/>
                  <a:pt x="373988" y="127265"/>
                  <a:pt x="406400" y="114300"/>
                </a:cubicBezTo>
                <a:cubicBezTo>
                  <a:pt x="427567" y="105833"/>
                  <a:pt x="447873" y="94774"/>
                  <a:pt x="469900" y="88900"/>
                </a:cubicBezTo>
                <a:cubicBezTo>
                  <a:pt x="511614" y="77776"/>
                  <a:pt x="555017" y="73971"/>
                  <a:pt x="596900" y="63500"/>
                </a:cubicBezTo>
                <a:cubicBezTo>
                  <a:pt x="613833" y="59267"/>
                  <a:pt x="630633" y="54457"/>
                  <a:pt x="647700" y="50800"/>
                </a:cubicBezTo>
                <a:cubicBezTo>
                  <a:pt x="689913" y="41754"/>
                  <a:pt x="731862" y="30755"/>
                  <a:pt x="774700" y="25400"/>
                </a:cubicBezTo>
                <a:lnTo>
                  <a:pt x="977900" y="0"/>
                </a:lnTo>
                <a:cubicBezTo>
                  <a:pt x="1066800" y="4233"/>
                  <a:pt x="1156144" y="2872"/>
                  <a:pt x="1244600" y="12700"/>
                </a:cubicBezTo>
                <a:cubicBezTo>
                  <a:pt x="1271210" y="15657"/>
                  <a:pt x="1294546" y="32849"/>
                  <a:pt x="1320800" y="38100"/>
                </a:cubicBezTo>
                <a:lnTo>
                  <a:pt x="1384300" y="50800"/>
                </a:lnTo>
                <a:cubicBezTo>
                  <a:pt x="1401233" y="59267"/>
                  <a:pt x="1417373" y="69553"/>
                  <a:pt x="1435100" y="76200"/>
                </a:cubicBezTo>
                <a:cubicBezTo>
                  <a:pt x="1451443" y="82329"/>
                  <a:pt x="1469182" y="83884"/>
                  <a:pt x="1485900" y="88900"/>
                </a:cubicBezTo>
                <a:cubicBezTo>
                  <a:pt x="1511545" y="96593"/>
                  <a:pt x="1536700" y="105833"/>
                  <a:pt x="1562100" y="114300"/>
                </a:cubicBezTo>
                <a:cubicBezTo>
                  <a:pt x="1574800" y="118533"/>
                  <a:pt x="1589061" y="119574"/>
                  <a:pt x="1600200" y="127000"/>
                </a:cubicBezTo>
                <a:cubicBezTo>
                  <a:pt x="1687539" y="185226"/>
                  <a:pt x="1647440" y="168147"/>
                  <a:pt x="1714500" y="190500"/>
                </a:cubicBezTo>
                <a:cubicBezTo>
                  <a:pt x="1731433" y="203200"/>
                  <a:pt x="1746922" y="218098"/>
                  <a:pt x="1765300" y="228600"/>
                </a:cubicBezTo>
                <a:cubicBezTo>
                  <a:pt x="1776923" y="235242"/>
                  <a:pt x="1791698" y="234799"/>
                  <a:pt x="1803400" y="241300"/>
                </a:cubicBezTo>
                <a:cubicBezTo>
                  <a:pt x="1899067" y="294448"/>
                  <a:pt x="1846862" y="292100"/>
                  <a:pt x="18923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543300" y="5511800"/>
            <a:ext cx="3009900" cy="457200"/>
          </a:xfrm>
          <a:custGeom>
            <a:avLst/>
            <a:gdLst>
              <a:gd name="connsiteX0" fmla="*/ 0 w 3009900"/>
              <a:gd name="connsiteY0" fmla="*/ 304800 h 457200"/>
              <a:gd name="connsiteX1" fmla="*/ 63500 w 3009900"/>
              <a:gd name="connsiteY1" fmla="*/ 266700 h 457200"/>
              <a:gd name="connsiteX2" fmla="*/ 101600 w 3009900"/>
              <a:gd name="connsiteY2" fmla="*/ 254000 h 457200"/>
              <a:gd name="connsiteX3" fmla="*/ 228600 w 3009900"/>
              <a:gd name="connsiteY3" fmla="*/ 203200 h 457200"/>
              <a:gd name="connsiteX4" fmla="*/ 342900 w 3009900"/>
              <a:gd name="connsiteY4" fmla="*/ 165100 h 457200"/>
              <a:gd name="connsiteX5" fmla="*/ 469900 w 3009900"/>
              <a:gd name="connsiteY5" fmla="*/ 127000 h 457200"/>
              <a:gd name="connsiteX6" fmla="*/ 533400 w 3009900"/>
              <a:gd name="connsiteY6" fmla="*/ 114300 h 457200"/>
              <a:gd name="connsiteX7" fmla="*/ 571500 w 3009900"/>
              <a:gd name="connsiteY7" fmla="*/ 101600 h 457200"/>
              <a:gd name="connsiteX8" fmla="*/ 622300 w 3009900"/>
              <a:gd name="connsiteY8" fmla="*/ 88900 h 457200"/>
              <a:gd name="connsiteX9" fmla="*/ 736600 w 3009900"/>
              <a:gd name="connsiteY9" fmla="*/ 63500 h 457200"/>
              <a:gd name="connsiteX10" fmla="*/ 774700 w 3009900"/>
              <a:gd name="connsiteY10" fmla="*/ 50800 h 457200"/>
              <a:gd name="connsiteX11" fmla="*/ 990600 w 3009900"/>
              <a:gd name="connsiteY11" fmla="*/ 25400 h 457200"/>
              <a:gd name="connsiteX12" fmla="*/ 1193800 w 3009900"/>
              <a:gd name="connsiteY12" fmla="*/ 0 h 457200"/>
              <a:gd name="connsiteX13" fmla="*/ 1574800 w 3009900"/>
              <a:gd name="connsiteY13" fmla="*/ 12700 h 457200"/>
              <a:gd name="connsiteX14" fmla="*/ 1778000 w 3009900"/>
              <a:gd name="connsiteY14" fmla="*/ 38100 h 457200"/>
              <a:gd name="connsiteX15" fmla="*/ 2057400 w 3009900"/>
              <a:gd name="connsiteY15" fmla="*/ 50800 h 457200"/>
              <a:gd name="connsiteX16" fmla="*/ 2324100 w 3009900"/>
              <a:gd name="connsiteY16" fmla="*/ 76200 h 457200"/>
              <a:gd name="connsiteX17" fmla="*/ 2400300 w 3009900"/>
              <a:gd name="connsiteY17" fmla="*/ 101600 h 457200"/>
              <a:gd name="connsiteX18" fmla="*/ 2425700 w 3009900"/>
              <a:gd name="connsiteY18" fmla="*/ 139700 h 457200"/>
              <a:gd name="connsiteX19" fmla="*/ 2501900 w 3009900"/>
              <a:gd name="connsiteY19" fmla="*/ 165100 h 457200"/>
              <a:gd name="connsiteX20" fmla="*/ 2578100 w 3009900"/>
              <a:gd name="connsiteY20" fmla="*/ 215900 h 457200"/>
              <a:gd name="connsiteX21" fmla="*/ 2628900 w 3009900"/>
              <a:gd name="connsiteY21" fmla="*/ 241300 h 457200"/>
              <a:gd name="connsiteX22" fmla="*/ 2705100 w 3009900"/>
              <a:gd name="connsiteY22" fmla="*/ 292100 h 457200"/>
              <a:gd name="connsiteX23" fmla="*/ 2794000 w 3009900"/>
              <a:gd name="connsiteY23" fmla="*/ 330200 h 457200"/>
              <a:gd name="connsiteX24" fmla="*/ 2870200 w 3009900"/>
              <a:gd name="connsiteY24" fmla="*/ 381000 h 457200"/>
              <a:gd name="connsiteX25" fmla="*/ 2908300 w 3009900"/>
              <a:gd name="connsiteY25" fmla="*/ 406400 h 457200"/>
              <a:gd name="connsiteX26" fmla="*/ 2959100 w 3009900"/>
              <a:gd name="connsiteY26" fmla="*/ 419100 h 457200"/>
              <a:gd name="connsiteX27" fmla="*/ 3009900 w 3009900"/>
              <a:gd name="connsiteY27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09900" h="457200">
                <a:moveTo>
                  <a:pt x="0" y="304800"/>
                </a:moveTo>
                <a:cubicBezTo>
                  <a:pt x="21167" y="292100"/>
                  <a:pt x="41422" y="277739"/>
                  <a:pt x="63500" y="266700"/>
                </a:cubicBezTo>
                <a:cubicBezTo>
                  <a:pt x="75474" y="260713"/>
                  <a:pt x="89105" y="258806"/>
                  <a:pt x="101600" y="254000"/>
                </a:cubicBezTo>
                <a:cubicBezTo>
                  <a:pt x="144155" y="237633"/>
                  <a:pt x="185345" y="217618"/>
                  <a:pt x="228600" y="203200"/>
                </a:cubicBezTo>
                <a:lnTo>
                  <a:pt x="342900" y="165100"/>
                </a:lnTo>
                <a:cubicBezTo>
                  <a:pt x="391292" y="148969"/>
                  <a:pt x="411745" y="141539"/>
                  <a:pt x="469900" y="127000"/>
                </a:cubicBezTo>
                <a:cubicBezTo>
                  <a:pt x="490841" y="121765"/>
                  <a:pt x="512459" y="119535"/>
                  <a:pt x="533400" y="114300"/>
                </a:cubicBezTo>
                <a:cubicBezTo>
                  <a:pt x="546387" y="111053"/>
                  <a:pt x="558628" y="105278"/>
                  <a:pt x="571500" y="101600"/>
                </a:cubicBezTo>
                <a:cubicBezTo>
                  <a:pt x="588283" y="96805"/>
                  <a:pt x="605261" y="92686"/>
                  <a:pt x="622300" y="88900"/>
                </a:cubicBezTo>
                <a:cubicBezTo>
                  <a:pt x="681225" y="75806"/>
                  <a:pt x="682398" y="78986"/>
                  <a:pt x="736600" y="63500"/>
                </a:cubicBezTo>
                <a:cubicBezTo>
                  <a:pt x="749472" y="59822"/>
                  <a:pt x="761632" y="53704"/>
                  <a:pt x="774700" y="50800"/>
                </a:cubicBezTo>
                <a:cubicBezTo>
                  <a:pt x="845271" y="35118"/>
                  <a:pt x="919229" y="31888"/>
                  <a:pt x="990600" y="25400"/>
                </a:cubicBezTo>
                <a:cubicBezTo>
                  <a:pt x="1066125" y="10295"/>
                  <a:pt x="1105874" y="0"/>
                  <a:pt x="1193800" y="0"/>
                </a:cubicBezTo>
                <a:cubicBezTo>
                  <a:pt x="1320871" y="0"/>
                  <a:pt x="1447800" y="8467"/>
                  <a:pt x="1574800" y="12700"/>
                </a:cubicBezTo>
                <a:cubicBezTo>
                  <a:pt x="1642533" y="21167"/>
                  <a:pt x="1709810" y="35000"/>
                  <a:pt x="1778000" y="38100"/>
                </a:cubicBezTo>
                <a:lnTo>
                  <a:pt x="2057400" y="50800"/>
                </a:lnTo>
                <a:cubicBezTo>
                  <a:pt x="2158657" y="56756"/>
                  <a:pt x="2226324" y="65336"/>
                  <a:pt x="2324100" y="76200"/>
                </a:cubicBezTo>
                <a:cubicBezTo>
                  <a:pt x="2349500" y="84667"/>
                  <a:pt x="2385448" y="79323"/>
                  <a:pt x="2400300" y="101600"/>
                </a:cubicBezTo>
                <a:cubicBezTo>
                  <a:pt x="2408767" y="114300"/>
                  <a:pt x="2412757" y="131610"/>
                  <a:pt x="2425700" y="139700"/>
                </a:cubicBezTo>
                <a:cubicBezTo>
                  <a:pt x="2448404" y="153890"/>
                  <a:pt x="2479623" y="150248"/>
                  <a:pt x="2501900" y="165100"/>
                </a:cubicBezTo>
                <a:cubicBezTo>
                  <a:pt x="2527300" y="182033"/>
                  <a:pt x="2550796" y="202248"/>
                  <a:pt x="2578100" y="215900"/>
                </a:cubicBezTo>
                <a:cubicBezTo>
                  <a:pt x="2595033" y="224367"/>
                  <a:pt x="2612666" y="231560"/>
                  <a:pt x="2628900" y="241300"/>
                </a:cubicBezTo>
                <a:cubicBezTo>
                  <a:pt x="2655077" y="257006"/>
                  <a:pt x="2676140" y="282447"/>
                  <a:pt x="2705100" y="292100"/>
                </a:cubicBezTo>
                <a:cubicBezTo>
                  <a:pt x="2744515" y="305238"/>
                  <a:pt x="2754766" y="306660"/>
                  <a:pt x="2794000" y="330200"/>
                </a:cubicBezTo>
                <a:cubicBezTo>
                  <a:pt x="2820177" y="345906"/>
                  <a:pt x="2844800" y="364067"/>
                  <a:pt x="2870200" y="381000"/>
                </a:cubicBezTo>
                <a:cubicBezTo>
                  <a:pt x="2882900" y="389467"/>
                  <a:pt x="2893492" y="402698"/>
                  <a:pt x="2908300" y="406400"/>
                </a:cubicBezTo>
                <a:lnTo>
                  <a:pt x="2959100" y="419100"/>
                </a:lnTo>
                <a:cubicBezTo>
                  <a:pt x="3002181" y="447821"/>
                  <a:pt x="2986407" y="433707"/>
                  <a:pt x="3009900" y="4572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276600" y="5132279"/>
            <a:ext cx="3683000" cy="214421"/>
          </a:xfrm>
          <a:custGeom>
            <a:avLst/>
            <a:gdLst>
              <a:gd name="connsiteX0" fmla="*/ 0 w 3683000"/>
              <a:gd name="connsiteY0" fmla="*/ 83125 h 311725"/>
              <a:gd name="connsiteX1" fmla="*/ 596900 w 3683000"/>
              <a:gd name="connsiteY1" fmla="*/ 70425 h 311725"/>
              <a:gd name="connsiteX2" fmla="*/ 939800 w 3683000"/>
              <a:gd name="connsiteY2" fmla="*/ 45025 h 311725"/>
              <a:gd name="connsiteX3" fmla="*/ 2413000 w 3683000"/>
              <a:gd name="connsiteY3" fmla="*/ 45025 h 311725"/>
              <a:gd name="connsiteX4" fmla="*/ 2527300 w 3683000"/>
              <a:gd name="connsiteY4" fmla="*/ 57725 h 311725"/>
              <a:gd name="connsiteX5" fmla="*/ 2692400 w 3683000"/>
              <a:gd name="connsiteY5" fmla="*/ 70425 h 311725"/>
              <a:gd name="connsiteX6" fmla="*/ 2844800 w 3683000"/>
              <a:gd name="connsiteY6" fmla="*/ 95825 h 311725"/>
              <a:gd name="connsiteX7" fmla="*/ 2971800 w 3683000"/>
              <a:gd name="connsiteY7" fmla="*/ 108525 h 311725"/>
              <a:gd name="connsiteX8" fmla="*/ 3035300 w 3683000"/>
              <a:gd name="connsiteY8" fmla="*/ 133925 h 311725"/>
              <a:gd name="connsiteX9" fmla="*/ 3162300 w 3683000"/>
              <a:gd name="connsiteY9" fmla="*/ 159325 h 311725"/>
              <a:gd name="connsiteX10" fmla="*/ 3302000 w 3683000"/>
              <a:gd name="connsiteY10" fmla="*/ 210125 h 311725"/>
              <a:gd name="connsiteX11" fmla="*/ 3365500 w 3683000"/>
              <a:gd name="connsiteY11" fmla="*/ 222825 h 311725"/>
              <a:gd name="connsiteX12" fmla="*/ 3441700 w 3683000"/>
              <a:gd name="connsiteY12" fmla="*/ 248225 h 311725"/>
              <a:gd name="connsiteX13" fmla="*/ 3505200 w 3683000"/>
              <a:gd name="connsiteY13" fmla="*/ 260925 h 311725"/>
              <a:gd name="connsiteX14" fmla="*/ 3594100 w 3683000"/>
              <a:gd name="connsiteY14" fmla="*/ 286325 h 311725"/>
              <a:gd name="connsiteX15" fmla="*/ 3644900 w 3683000"/>
              <a:gd name="connsiteY15" fmla="*/ 299025 h 311725"/>
              <a:gd name="connsiteX16" fmla="*/ 3683000 w 3683000"/>
              <a:gd name="connsiteY16" fmla="*/ 311725 h 31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83000" h="311725">
                <a:moveTo>
                  <a:pt x="0" y="83125"/>
                </a:moveTo>
                <a:lnTo>
                  <a:pt x="596900" y="70425"/>
                </a:lnTo>
                <a:cubicBezTo>
                  <a:pt x="711419" y="65782"/>
                  <a:pt x="939800" y="45025"/>
                  <a:pt x="939800" y="45025"/>
                </a:cubicBezTo>
                <a:cubicBezTo>
                  <a:pt x="1472041" y="-43682"/>
                  <a:pt x="1050083" y="22119"/>
                  <a:pt x="2413000" y="45025"/>
                </a:cubicBezTo>
                <a:cubicBezTo>
                  <a:pt x="2451329" y="45669"/>
                  <a:pt x="2489123" y="54254"/>
                  <a:pt x="2527300" y="57725"/>
                </a:cubicBezTo>
                <a:cubicBezTo>
                  <a:pt x="2582269" y="62722"/>
                  <a:pt x="2637478" y="64933"/>
                  <a:pt x="2692400" y="70425"/>
                </a:cubicBezTo>
                <a:cubicBezTo>
                  <a:pt x="2918422" y="93027"/>
                  <a:pt x="2668476" y="72315"/>
                  <a:pt x="2844800" y="95825"/>
                </a:cubicBezTo>
                <a:cubicBezTo>
                  <a:pt x="2886971" y="101448"/>
                  <a:pt x="2929467" y="104292"/>
                  <a:pt x="2971800" y="108525"/>
                </a:cubicBezTo>
                <a:cubicBezTo>
                  <a:pt x="2992967" y="116992"/>
                  <a:pt x="3013673" y="126716"/>
                  <a:pt x="3035300" y="133925"/>
                </a:cubicBezTo>
                <a:cubicBezTo>
                  <a:pt x="3073191" y="146555"/>
                  <a:pt x="3124783" y="153072"/>
                  <a:pt x="3162300" y="159325"/>
                </a:cubicBezTo>
                <a:cubicBezTo>
                  <a:pt x="3195128" y="172456"/>
                  <a:pt x="3269391" y="203603"/>
                  <a:pt x="3302000" y="210125"/>
                </a:cubicBezTo>
                <a:cubicBezTo>
                  <a:pt x="3323167" y="214358"/>
                  <a:pt x="3344675" y="217145"/>
                  <a:pt x="3365500" y="222825"/>
                </a:cubicBezTo>
                <a:cubicBezTo>
                  <a:pt x="3391331" y="229870"/>
                  <a:pt x="3415446" y="242974"/>
                  <a:pt x="3441700" y="248225"/>
                </a:cubicBezTo>
                <a:cubicBezTo>
                  <a:pt x="3462867" y="252458"/>
                  <a:pt x="3484128" y="256242"/>
                  <a:pt x="3505200" y="260925"/>
                </a:cubicBezTo>
                <a:cubicBezTo>
                  <a:pt x="3594530" y="280776"/>
                  <a:pt x="3519851" y="265111"/>
                  <a:pt x="3594100" y="286325"/>
                </a:cubicBezTo>
                <a:cubicBezTo>
                  <a:pt x="3610883" y="291120"/>
                  <a:pt x="3628117" y="294230"/>
                  <a:pt x="3644900" y="299025"/>
                </a:cubicBezTo>
                <a:cubicBezTo>
                  <a:pt x="3657772" y="302703"/>
                  <a:pt x="3683000" y="311725"/>
                  <a:pt x="3683000" y="311725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416300" y="4622800"/>
            <a:ext cx="3467100" cy="292111"/>
          </a:xfrm>
          <a:custGeom>
            <a:avLst/>
            <a:gdLst>
              <a:gd name="connsiteX0" fmla="*/ 0 w 3467100"/>
              <a:gd name="connsiteY0" fmla="*/ 127000 h 292111"/>
              <a:gd name="connsiteX1" fmla="*/ 139700 w 3467100"/>
              <a:gd name="connsiteY1" fmla="*/ 139700 h 292111"/>
              <a:gd name="connsiteX2" fmla="*/ 215900 w 3467100"/>
              <a:gd name="connsiteY2" fmla="*/ 152400 h 292111"/>
              <a:gd name="connsiteX3" fmla="*/ 266700 w 3467100"/>
              <a:gd name="connsiteY3" fmla="*/ 139700 h 292111"/>
              <a:gd name="connsiteX4" fmla="*/ 304800 w 3467100"/>
              <a:gd name="connsiteY4" fmla="*/ 114300 h 292111"/>
              <a:gd name="connsiteX5" fmla="*/ 342900 w 3467100"/>
              <a:gd name="connsiteY5" fmla="*/ 101600 h 292111"/>
              <a:gd name="connsiteX6" fmla="*/ 393700 w 3467100"/>
              <a:gd name="connsiteY6" fmla="*/ 76200 h 292111"/>
              <a:gd name="connsiteX7" fmla="*/ 1130300 w 3467100"/>
              <a:gd name="connsiteY7" fmla="*/ 88900 h 292111"/>
              <a:gd name="connsiteX8" fmla="*/ 1181100 w 3467100"/>
              <a:gd name="connsiteY8" fmla="*/ 101600 h 292111"/>
              <a:gd name="connsiteX9" fmla="*/ 1346200 w 3467100"/>
              <a:gd name="connsiteY9" fmla="*/ 114300 h 292111"/>
              <a:gd name="connsiteX10" fmla="*/ 1549400 w 3467100"/>
              <a:gd name="connsiteY10" fmla="*/ 139700 h 292111"/>
              <a:gd name="connsiteX11" fmla="*/ 1854200 w 3467100"/>
              <a:gd name="connsiteY11" fmla="*/ 127000 h 292111"/>
              <a:gd name="connsiteX12" fmla="*/ 1892300 w 3467100"/>
              <a:gd name="connsiteY12" fmla="*/ 114300 h 292111"/>
              <a:gd name="connsiteX13" fmla="*/ 1981200 w 3467100"/>
              <a:gd name="connsiteY13" fmla="*/ 88900 h 292111"/>
              <a:gd name="connsiteX14" fmla="*/ 2044700 w 3467100"/>
              <a:gd name="connsiteY14" fmla="*/ 63500 h 292111"/>
              <a:gd name="connsiteX15" fmla="*/ 2095500 w 3467100"/>
              <a:gd name="connsiteY15" fmla="*/ 38100 h 292111"/>
              <a:gd name="connsiteX16" fmla="*/ 2336800 w 3467100"/>
              <a:gd name="connsiteY16" fmla="*/ 12700 h 292111"/>
              <a:gd name="connsiteX17" fmla="*/ 2463800 w 3467100"/>
              <a:gd name="connsiteY17" fmla="*/ 0 h 292111"/>
              <a:gd name="connsiteX18" fmla="*/ 2667000 w 3467100"/>
              <a:gd name="connsiteY18" fmla="*/ 25400 h 292111"/>
              <a:gd name="connsiteX19" fmla="*/ 2717800 w 3467100"/>
              <a:gd name="connsiteY19" fmla="*/ 38100 h 292111"/>
              <a:gd name="connsiteX20" fmla="*/ 2781300 w 3467100"/>
              <a:gd name="connsiteY20" fmla="*/ 63500 h 292111"/>
              <a:gd name="connsiteX21" fmla="*/ 2832100 w 3467100"/>
              <a:gd name="connsiteY21" fmla="*/ 88900 h 292111"/>
              <a:gd name="connsiteX22" fmla="*/ 2933700 w 3467100"/>
              <a:gd name="connsiteY22" fmla="*/ 114300 h 292111"/>
              <a:gd name="connsiteX23" fmla="*/ 2971800 w 3467100"/>
              <a:gd name="connsiteY23" fmla="*/ 139700 h 292111"/>
              <a:gd name="connsiteX24" fmla="*/ 3048000 w 3467100"/>
              <a:gd name="connsiteY24" fmla="*/ 165100 h 292111"/>
              <a:gd name="connsiteX25" fmla="*/ 3086100 w 3467100"/>
              <a:gd name="connsiteY25" fmla="*/ 177800 h 292111"/>
              <a:gd name="connsiteX26" fmla="*/ 3162300 w 3467100"/>
              <a:gd name="connsiteY26" fmla="*/ 203200 h 292111"/>
              <a:gd name="connsiteX27" fmla="*/ 3200400 w 3467100"/>
              <a:gd name="connsiteY27" fmla="*/ 215900 h 292111"/>
              <a:gd name="connsiteX28" fmla="*/ 3251200 w 3467100"/>
              <a:gd name="connsiteY28" fmla="*/ 228600 h 292111"/>
              <a:gd name="connsiteX29" fmla="*/ 3327400 w 3467100"/>
              <a:gd name="connsiteY29" fmla="*/ 254000 h 292111"/>
              <a:gd name="connsiteX30" fmla="*/ 3378200 w 3467100"/>
              <a:gd name="connsiteY30" fmla="*/ 266700 h 292111"/>
              <a:gd name="connsiteX31" fmla="*/ 3467100 w 3467100"/>
              <a:gd name="connsiteY31" fmla="*/ 292100 h 292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67100" h="292111">
                <a:moveTo>
                  <a:pt x="0" y="127000"/>
                </a:moveTo>
                <a:cubicBezTo>
                  <a:pt x="46567" y="131233"/>
                  <a:pt x="93262" y="134237"/>
                  <a:pt x="139700" y="139700"/>
                </a:cubicBezTo>
                <a:cubicBezTo>
                  <a:pt x="165274" y="142709"/>
                  <a:pt x="190150" y="152400"/>
                  <a:pt x="215900" y="152400"/>
                </a:cubicBezTo>
                <a:cubicBezTo>
                  <a:pt x="233354" y="152400"/>
                  <a:pt x="249767" y="143933"/>
                  <a:pt x="266700" y="139700"/>
                </a:cubicBezTo>
                <a:cubicBezTo>
                  <a:pt x="279400" y="131233"/>
                  <a:pt x="291148" y="121126"/>
                  <a:pt x="304800" y="114300"/>
                </a:cubicBezTo>
                <a:cubicBezTo>
                  <a:pt x="316774" y="108313"/>
                  <a:pt x="330595" y="106873"/>
                  <a:pt x="342900" y="101600"/>
                </a:cubicBezTo>
                <a:cubicBezTo>
                  <a:pt x="360301" y="94142"/>
                  <a:pt x="376767" y="84667"/>
                  <a:pt x="393700" y="76200"/>
                </a:cubicBezTo>
                <a:lnTo>
                  <a:pt x="1130300" y="88900"/>
                </a:lnTo>
                <a:cubicBezTo>
                  <a:pt x="1147745" y="89463"/>
                  <a:pt x="1163765" y="99561"/>
                  <a:pt x="1181100" y="101600"/>
                </a:cubicBezTo>
                <a:cubicBezTo>
                  <a:pt x="1235918" y="108049"/>
                  <a:pt x="1291167" y="110067"/>
                  <a:pt x="1346200" y="114300"/>
                </a:cubicBezTo>
                <a:cubicBezTo>
                  <a:pt x="1421725" y="129405"/>
                  <a:pt x="1461474" y="139700"/>
                  <a:pt x="1549400" y="139700"/>
                </a:cubicBezTo>
                <a:cubicBezTo>
                  <a:pt x="1651088" y="139700"/>
                  <a:pt x="1752600" y="131233"/>
                  <a:pt x="1854200" y="127000"/>
                </a:cubicBezTo>
                <a:cubicBezTo>
                  <a:pt x="1866900" y="122767"/>
                  <a:pt x="1879428" y="117978"/>
                  <a:pt x="1892300" y="114300"/>
                </a:cubicBezTo>
                <a:cubicBezTo>
                  <a:pt x="1948345" y="98287"/>
                  <a:pt x="1932480" y="107170"/>
                  <a:pt x="1981200" y="88900"/>
                </a:cubicBezTo>
                <a:cubicBezTo>
                  <a:pt x="2002546" y="80895"/>
                  <a:pt x="2023868" y="72759"/>
                  <a:pt x="2044700" y="63500"/>
                </a:cubicBezTo>
                <a:cubicBezTo>
                  <a:pt x="2062000" y="55811"/>
                  <a:pt x="2077366" y="43540"/>
                  <a:pt x="2095500" y="38100"/>
                </a:cubicBezTo>
                <a:cubicBezTo>
                  <a:pt x="2148572" y="22178"/>
                  <a:pt x="2312302" y="14830"/>
                  <a:pt x="2336800" y="12700"/>
                </a:cubicBezTo>
                <a:cubicBezTo>
                  <a:pt x="2379185" y="9014"/>
                  <a:pt x="2421467" y="4233"/>
                  <a:pt x="2463800" y="0"/>
                </a:cubicBezTo>
                <a:cubicBezTo>
                  <a:pt x="2551345" y="8755"/>
                  <a:pt x="2588223" y="9645"/>
                  <a:pt x="2667000" y="25400"/>
                </a:cubicBezTo>
                <a:cubicBezTo>
                  <a:pt x="2684116" y="28823"/>
                  <a:pt x="2701241" y="32580"/>
                  <a:pt x="2717800" y="38100"/>
                </a:cubicBezTo>
                <a:cubicBezTo>
                  <a:pt x="2739427" y="45309"/>
                  <a:pt x="2760468" y="54241"/>
                  <a:pt x="2781300" y="63500"/>
                </a:cubicBezTo>
                <a:cubicBezTo>
                  <a:pt x="2798600" y="71189"/>
                  <a:pt x="2814139" y="82913"/>
                  <a:pt x="2832100" y="88900"/>
                </a:cubicBezTo>
                <a:cubicBezTo>
                  <a:pt x="2865218" y="99939"/>
                  <a:pt x="2933700" y="114300"/>
                  <a:pt x="2933700" y="114300"/>
                </a:cubicBezTo>
                <a:cubicBezTo>
                  <a:pt x="2946400" y="122767"/>
                  <a:pt x="2957852" y="133501"/>
                  <a:pt x="2971800" y="139700"/>
                </a:cubicBezTo>
                <a:cubicBezTo>
                  <a:pt x="2996266" y="150574"/>
                  <a:pt x="3022600" y="156633"/>
                  <a:pt x="3048000" y="165100"/>
                </a:cubicBezTo>
                <a:lnTo>
                  <a:pt x="3086100" y="177800"/>
                </a:lnTo>
                <a:lnTo>
                  <a:pt x="3162300" y="203200"/>
                </a:lnTo>
                <a:cubicBezTo>
                  <a:pt x="3175000" y="207433"/>
                  <a:pt x="3187413" y="212653"/>
                  <a:pt x="3200400" y="215900"/>
                </a:cubicBezTo>
                <a:cubicBezTo>
                  <a:pt x="3217333" y="220133"/>
                  <a:pt x="3234482" y="223584"/>
                  <a:pt x="3251200" y="228600"/>
                </a:cubicBezTo>
                <a:cubicBezTo>
                  <a:pt x="3276845" y="236293"/>
                  <a:pt x="3301425" y="247506"/>
                  <a:pt x="3327400" y="254000"/>
                </a:cubicBezTo>
                <a:cubicBezTo>
                  <a:pt x="3344333" y="258233"/>
                  <a:pt x="3361482" y="261684"/>
                  <a:pt x="3378200" y="266700"/>
                </a:cubicBezTo>
                <a:cubicBezTo>
                  <a:pt x="3467329" y="293439"/>
                  <a:pt x="3426217" y="292100"/>
                  <a:pt x="34671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216347" y="6449497"/>
            <a:ext cx="10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23798" y="5975384"/>
            <a:ext cx="360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non-terminal connecting terminals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order for grammar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is a subprogram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231408" y="1992796"/>
            <a:ext cx="32726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lstExpr</a:t>
            </a:r>
            <a:r>
              <a:rPr lang="en-US" dirty="0" smtClean="0"/>
              <a:t> := sort(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lstExpr</a:t>
            </a:r>
            <a:r>
              <a:rPr lang="en-US" dirty="0" smtClean="0"/>
              <a:t>[</a:t>
            </a:r>
            <a:r>
              <a:rPr lang="en-US" dirty="0" err="1" smtClean="0"/>
              <a:t>intExpr,intExpr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lstExpr</a:t>
            </a:r>
            <a:r>
              <a:rPr lang="en-US" dirty="0" smtClean="0"/>
              <a:t> + </a:t>
            </a:r>
            <a:r>
              <a:rPr lang="en-US" dirty="0" err="1" smtClean="0"/>
              <a:t>lstExpr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recursive(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	[0]</a:t>
            </a:r>
            <a:br>
              <a:rPr lang="en-US" dirty="0" smtClean="0"/>
            </a:br>
            <a:r>
              <a:rPr lang="en-US" dirty="0" smtClean="0"/>
              <a:t>	in</a:t>
            </a:r>
            <a:br>
              <a:rPr lang="en-US" dirty="0" smtClean="0"/>
            </a:br>
            <a:r>
              <a:rPr lang="en-US" dirty="0" err="1" smtClean="0"/>
              <a:t>intExpr</a:t>
            </a:r>
            <a:r>
              <a:rPr lang="en-US" dirty="0" smtClean="0"/>
              <a:t> := </a:t>
            </a:r>
            <a:r>
              <a:rPr lang="en-US" dirty="0" err="1" smtClean="0"/>
              <a:t>firstZero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0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intExpr</a:t>
            </a:r>
            <a:r>
              <a:rPr lang="en-US" dirty="0" smtClean="0"/>
              <a:t> + 1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89651" y="3424157"/>
            <a:ext cx="3203954" cy="2861704"/>
            <a:chOff x="3413451" y="1536245"/>
            <a:chExt cx="5070149" cy="5155180"/>
          </a:xfrm>
        </p:grpSpPr>
        <p:sp>
          <p:nvSpPr>
            <p:cNvPr id="6" name="Oval 5"/>
            <p:cNvSpPr/>
            <p:nvPr/>
          </p:nvSpPr>
          <p:spPr>
            <a:xfrm>
              <a:off x="5803900" y="223961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13451" y="504306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1500" y="3418652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432550" y="480502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006850" y="2276539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632503" y="2869302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860800" y="40713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086600" y="4009651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581900" y="5236827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756987" y="4183592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432550" y="57814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699000" y="557677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03900" y="64120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395877" y="32758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05551" y="317395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133903" y="243646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448550" y="1863928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432550" y="1724228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851400" y="153624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286500" y="39316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stCxn id="17" idx="5"/>
              <a:endCxn id="18" idx="2"/>
            </p:cNvCxnSpPr>
            <p:nvPr/>
          </p:nvCxnSpPr>
          <p:spPr>
            <a:xfrm>
              <a:off x="4948323" y="5815259"/>
              <a:ext cx="855577" cy="736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3"/>
              <a:endCxn id="18" idx="7"/>
            </p:cNvCxnSpPr>
            <p:nvPr/>
          </p:nvCxnSpPr>
          <p:spPr>
            <a:xfrm flipH="1">
              <a:off x="6053223" y="6019935"/>
              <a:ext cx="422104" cy="43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4"/>
              <a:endCxn id="16" idx="0"/>
            </p:cNvCxnSpPr>
            <p:nvPr/>
          </p:nvCxnSpPr>
          <p:spPr>
            <a:xfrm>
              <a:off x="6578600" y="5084426"/>
              <a:ext cx="0" cy="697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4" idx="2"/>
              <a:endCxn id="16" idx="7"/>
            </p:cNvCxnSpPr>
            <p:nvPr/>
          </p:nvCxnSpPr>
          <p:spPr>
            <a:xfrm flipH="1">
              <a:off x="6681873" y="5376527"/>
              <a:ext cx="900027" cy="4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5" idx="4"/>
              <a:endCxn id="17" idx="0"/>
            </p:cNvCxnSpPr>
            <p:nvPr/>
          </p:nvCxnSpPr>
          <p:spPr>
            <a:xfrm flipH="1">
              <a:off x="4845050" y="4462992"/>
              <a:ext cx="57987" cy="1113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5"/>
              <a:endCxn id="17" idx="2"/>
            </p:cNvCxnSpPr>
            <p:nvPr/>
          </p:nvCxnSpPr>
          <p:spPr>
            <a:xfrm>
              <a:off x="3662774" y="5281549"/>
              <a:ext cx="1036226" cy="4349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3"/>
              <a:endCxn id="7" idx="0"/>
            </p:cNvCxnSpPr>
            <p:nvPr/>
          </p:nvCxnSpPr>
          <p:spPr>
            <a:xfrm flipH="1">
              <a:off x="3559501" y="4309860"/>
              <a:ext cx="344076" cy="733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0" idx="4"/>
              <a:endCxn id="12" idx="0"/>
            </p:cNvCxnSpPr>
            <p:nvPr/>
          </p:nvCxnSpPr>
          <p:spPr>
            <a:xfrm>
              <a:off x="3851601" y="3453358"/>
              <a:ext cx="15524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4"/>
              <a:endCxn id="15" idx="0"/>
            </p:cNvCxnSpPr>
            <p:nvPr/>
          </p:nvCxnSpPr>
          <p:spPr>
            <a:xfrm flipH="1">
              <a:off x="4903037" y="3555225"/>
              <a:ext cx="638890" cy="62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4"/>
              <a:endCxn id="20" idx="0"/>
            </p:cNvCxnSpPr>
            <p:nvPr/>
          </p:nvCxnSpPr>
          <p:spPr>
            <a:xfrm flipH="1">
              <a:off x="3851601" y="2555939"/>
              <a:ext cx="30129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4"/>
              <a:endCxn id="19" idx="0"/>
            </p:cNvCxnSpPr>
            <p:nvPr/>
          </p:nvCxnSpPr>
          <p:spPr>
            <a:xfrm>
              <a:off x="5279953" y="2715865"/>
              <a:ext cx="261974" cy="559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4"/>
              <a:endCxn id="25" idx="0"/>
            </p:cNvCxnSpPr>
            <p:nvPr/>
          </p:nvCxnSpPr>
          <p:spPr>
            <a:xfrm>
              <a:off x="5949950" y="2519015"/>
              <a:ext cx="482600" cy="1412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4" idx="3"/>
              <a:endCxn id="10" idx="6"/>
            </p:cNvCxnSpPr>
            <p:nvPr/>
          </p:nvCxnSpPr>
          <p:spPr>
            <a:xfrm flipH="1">
              <a:off x="4298950" y="1774728"/>
              <a:ext cx="595227" cy="6415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4" idx="4"/>
              <a:endCxn id="21" idx="0"/>
            </p:cNvCxnSpPr>
            <p:nvPr/>
          </p:nvCxnSpPr>
          <p:spPr>
            <a:xfrm>
              <a:off x="4997450" y="1815645"/>
              <a:ext cx="282503" cy="6208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4" idx="6"/>
              <a:endCxn id="6" idx="1"/>
            </p:cNvCxnSpPr>
            <p:nvPr/>
          </p:nvCxnSpPr>
          <p:spPr>
            <a:xfrm>
              <a:off x="5143500" y="1675945"/>
              <a:ext cx="703177" cy="604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1" idx="4"/>
              <a:endCxn id="25" idx="7"/>
            </p:cNvCxnSpPr>
            <p:nvPr/>
          </p:nvCxnSpPr>
          <p:spPr>
            <a:xfrm flipH="1">
              <a:off x="6535823" y="3148702"/>
              <a:ext cx="242730" cy="823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5" idx="3"/>
              <a:endCxn id="17" idx="7"/>
            </p:cNvCxnSpPr>
            <p:nvPr/>
          </p:nvCxnSpPr>
          <p:spPr>
            <a:xfrm flipH="1">
              <a:off x="4948323" y="4170160"/>
              <a:ext cx="1380954" cy="144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5" idx="4"/>
              <a:endCxn id="9" idx="0"/>
            </p:cNvCxnSpPr>
            <p:nvPr/>
          </p:nvCxnSpPr>
          <p:spPr>
            <a:xfrm>
              <a:off x="6432550" y="4211077"/>
              <a:ext cx="146050" cy="59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3" idx="4"/>
            </p:cNvCxnSpPr>
            <p:nvPr/>
          </p:nvCxnSpPr>
          <p:spPr>
            <a:xfrm>
              <a:off x="7232650" y="4289051"/>
              <a:ext cx="495300" cy="1087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3" idx="4"/>
              <a:endCxn id="9" idx="7"/>
            </p:cNvCxnSpPr>
            <p:nvPr/>
          </p:nvCxnSpPr>
          <p:spPr>
            <a:xfrm flipH="1">
              <a:off x="6681873" y="4289051"/>
              <a:ext cx="550777" cy="556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1" idx="4"/>
              <a:endCxn id="13" idx="7"/>
            </p:cNvCxnSpPr>
            <p:nvPr/>
          </p:nvCxnSpPr>
          <p:spPr>
            <a:xfrm>
              <a:off x="6778553" y="3148702"/>
              <a:ext cx="557370" cy="901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8" idx="3"/>
              <a:endCxn id="13" idx="6"/>
            </p:cNvCxnSpPr>
            <p:nvPr/>
          </p:nvCxnSpPr>
          <p:spPr>
            <a:xfrm flipH="1">
              <a:off x="7378700" y="3657135"/>
              <a:ext cx="855577" cy="492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3" idx="4"/>
              <a:endCxn id="11" idx="0"/>
            </p:cNvCxnSpPr>
            <p:nvPr/>
          </p:nvCxnSpPr>
          <p:spPr>
            <a:xfrm>
              <a:off x="6578600" y="2003628"/>
              <a:ext cx="199953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2" idx="4"/>
              <a:endCxn id="11" idx="6"/>
            </p:cNvCxnSpPr>
            <p:nvPr/>
          </p:nvCxnSpPr>
          <p:spPr>
            <a:xfrm flipH="1">
              <a:off x="6924603" y="2143328"/>
              <a:ext cx="669997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2" idx="4"/>
              <a:endCxn id="8" idx="1"/>
            </p:cNvCxnSpPr>
            <p:nvPr/>
          </p:nvCxnSpPr>
          <p:spPr>
            <a:xfrm>
              <a:off x="7594600" y="2143328"/>
              <a:ext cx="639677" cy="131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5" idx="3"/>
              <a:endCxn id="7" idx="6"/>
            </p:cNvCxnSpPr>
            <p:nvPr/>
          </p:nvCxnSpPr>
          <p:spPr>
            <a:xfrm flipH="1">
              <a:off x="3705551" y="4422075"/>
              <a:ext cx="1094213" cy="76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9" idx="5"/>
              <a:endCxn id="25" idx="1"/>
            </p:cNvCxnSpPr>
            <p:nvPr/>
          </p:nvCxnSpPr>
          <p:spPr>
            <a:xfrm>
              <a:off x="5645200" y="3514308"/>
              <a:ext cx="684077" cy="458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4140200" y="5969000"/>
            <a:ext cx="1892300" cy="292115"/>
          </a:xfrm>
          <a:custGeom>
            <a:avLst/>
            <a:gdLst>
              <a:gd name="connsiteX0" fmla="*/ 0 w 1892300"/>
              <a:gd name="connsiteY0" fmla="*/ 279400 h 292115"/>
              <a:gd name="connsiteX1" fmla="*/ 190500 w 1892300"/>
              <a:gd name="connsiteY1" fmla="*/ 190500 h 292115"/>
              <a:gd name="connsiteX2" fmla="*/ 304800 w 1892300"/>
              <a:gd name="connsiteY2" fmla="*/ 139700 h 292115"/>
              <a:gd name="connsiteX3" fmla="*/ 406400 w 1892300"/>
              <a:gd name="connsiteY3" fmla="*/ 114300 h 292115"/>
              <a:gd name="connsiteX4" fmla="*/ 469900 w 1892300"/>
              <a:gd name="connsiteY4" fmla="*/ 88900 h 292115"/>
              <a:gd name="connsiteX5" fmla="*/ 596900 w 1892300"/>
              <a:gd name="connsiteY5" fmla="*/ 63500 h 292115"/>
              <a:gd name="connsiteX6" fmla="*/ 647700 w 1892300"/>
              <a:gd name="connsiteY6" fmla="*/ 50800 h 292115"/>
              <a:gd name="connsiteX7" fmla="*/ 774700 w 1892300"/>
              <a:gd name="connsiteY7" fmla="*/ 25400 h 292115"/>
              <a:gd name="connsiteX8" fmla="*/ 977900 w 1892300"/>
              <a:gd name="connsiteY8" fmla="*/ 0 h 292115"/>
              <a:gd name="connsiteX9" fmla="*/ 1244600 w 1892300"/>
              <a:gd name="connsiteY9" fmla="*/ 12700 h 292115"/>
              <a:gd name="connsiteX10" fmla="*/ 1320800 w 1892300"/>
              <a:gd name="connsiteY10" fmla="*/ 38100 h 292115"/>
              <a:gd name="connsiteX11" fmla="*/ 1384300 w 1892300"/>
              <a:gd name="connsiteY11" fmla="*/ 50800 h 292115"/>
              <a:gd name="connsiteX12" fmla="*/ 1435100 w 1892300"/>
              <a:gd name="connsiteY12" fmla="*/ 76200 h 292115"/>
              <a:gd name="connsiteX13" fmla="*/ 1485900 w 1892300"/>
              <a:gd name="connsiteY13" fmla="*/ 88900 h 292115"/>
              <a:gd name="connsiteX14" fmla="*/ 1562100 w 1892300"/>
              <a:gd name="connsiteY14" fmla="*/ 114300 h 292115"/>
              <a:gd name="connsiteX15" fmla="*/ 1600200 w 1892300"/>
              <a:gd name="connsiteY15" fmla="*/ 127000 h 292115"/>
              <a:gd name="connsiteX16" fmla="*/ 1714500 w 1892300"/>
              <a:gd name="connsiteY16" fmla="*/ 190500 h 292115"/>
              <a:gd name="connsiteX17" fmla="*/ 1765300 w 1892300"/>
              <a:gd name="connsiteY17" fmla="*/ 228600 h 292115"/>
              <a:gd name="connsiteX18" fmla="*/ 1803400 w 1892300"/>
              <a:gd name="connsiteY18" fmla="*/ 241300 h 292115"/>
              <a:gd name="connsiteX19" fmla="*/ 1892300 w 1892300"/>
              <a:gd name="connsiteY19" fmla="*/ 292100 h 292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92300" h="292115">
                <a:moveTo>
                  <a:pt x="0" y="279400"/>
                </a:moveTo>
                <a:cubicBezTo>
                  <a:pt x="218511" y="133726"/>
                  <a:pt x="-96021" y="333760"/>
                  <a:pt x="190500" y="190500"/>
                </a:cubicBezTo>
                <a:cubicBezTo>
                  <a:pt x="229371" y="171064"/>
                  <a:pt x="262639" y="152672"/>
                  <a:pt x="304800" y="139700"/>
                </a:cubicBezTo>
                <a:cubicBezTo>
                  <a:pt x="338165" y="129434"/>
                  <a:pt x="373988" y="127265"/>
                  <a:pt x="406400" y="114300"/>
                </a:cubicBezTo>
                <a:cubicBezTo>
                  <a:pt x="427567" y="105833"/>
                  <a:pt x="447873" y="94774"/>
                  <a:pt x="469900" y="88900"/>
                </a:cubicBezTo>
                <a:cubicBezTo>
                  <a:pt x="511614" y="77776"/>
                  <a:pt x="555017" y="73971"/>
                  <a:pt x="596900" y="63500"/>
                </a:cubicBezTo>
                <a:cubicBezTo>
                  <a:pt x="613833" y="59267"/>
                  <a:pt x="630633" y="54457"/>
                  <a:pt x="647700" y="50800"/>
                </a:cubicBezTo>
                <a:cubicBezTo>
                  <a:pt x="689913" y="41754"/>
                  <a:pt x="731862" y="30755"/>
                  <a:pt x="774700" y="25400"/>
                </a:cubicBezTo>
                <a:lnTo>
                  <a:pt x="977900" y="0"/>
                </a:lnTo>
                <a:cubicBezTo>
                  <a:pt x="1066800" y="4233"/>
                  <a:pt x="1156144" y="2872"/>
                  <a:pt x="1244600" y="12700"/>
                </a:cubicBezTo>
                <a:cubicBezTo>
                  <a:pt x="1271210" y="15657"/>
                  <a:pt x="1294546" y="32849"/>
                  <a:pt x="1320800" y="38100"/>
                </a:cubicBezTo>
                <a:lnTo>
                  <a:pt x="1384300" y="50800"/>
                </a:lnTo>
                <a:cubicBezTo>
                  <a:pt x="1401233" y="59267"/>
                  <a:pt x="1417373" y="69553"/>
                  <a:pt x="1435100" y="76200"/>
                </a:cubicBezTo>
                <a:cubicBezTo>
                  <a:pt x="1451443" y="82329"/>
                  <a:pt x="1469182" y="83884"/>
                  <a:pt x="1485900" y="88900"/>
                </a:cubicBezTo>
                <a:cubicBezTo>
                  <a:pt x="1511545" y="96593"/>
                  <a:pt x="1536700" y="105833"/>
                  <a:pt x="1562100" y="114300"/>
                </a:cubicBezTo>
                <a:cubicBezTo>
                  <a:pt x="1574800" y="118533"/>
                  <a:pt x="1589061" y="119574"/>
                  <a:pt x="1600200" y="127000"/>
                </a:cubicBezTo>
                <a:cubicBezTo>
                  <a:pt x="1687539" y="185226"/>
                  <a:pt x="1647440" y="168147"/>
                  <a:pt x="1714500" y="190500"/>
                </a:cubicBezTo>
                <a:cubicBezTo>
                  <a:pt x="1731433" y="203200"/>
                  <a:pt x="1746922" y="218098"/>
                  <a:pt x="1765300" y="228600"/>
                </a:cubicBezTo>
                <a:cubicBezTo>
                  <a:pt x="1776923" y="235242"/>
                  <a:pt x="1791698" y="234799"/>
                  <a:pt x="1803400" y="241300"/>
                </a:cubicBezTo>
                <a:cubicBezTo>
                  <a:pt x="1899067" y="294448"/>
                  <a:pt x="1846862" y="292100"/>
                  <a:pt x="18923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543300" y="5511800"/>
            <a:ext cx="3009900" cy="457200"/>
          </a:xfrm>
          <a:custGeom>
            <a:avLst/>
            <a:gdLst>
              <a:gd name="connsiteX0" fmla="*/ 0 w 3009900"/>
              <a:gd name="connsiteY0" fmla="*/ 304800 h 457200"/>
              <a:gd name="connsiteX1" fmla="*/ 63500 w 3009900"/>
              <a:gd name="connsiteY1" fmla="*/ 266700 h 457200"/>
              <a:gd name="connsiteX2" fmla="*/ 101600 w 3009900"/>
              <a:gd name="connsiteY2" fmla="*/ 254000 h 457200"/>
              <a:gd name="connsiteX3" fmla="*/ 228600 w 3009900"/>
              <a:gd name="connsiteY3" fmla="*/ 203200 h 457200"/>
              <a:gd name="connsiteX4" fmla="*/ 342900 w 3009900"/>
              <a:gd name="connsiteY4" fmla="*/ 165100 h 457200"/>
              <a:gd name="connsiteX5" fmla="*/ 469900 w 3009900"/>
              <a:gd name="connsiteY5" fmla="*/ 127000 h 457200"/>
              <a:gd name="connsiteX6" fmla="*/ 533400 w 3009900"/>
              <a:gd name="connsiteY6" fmla="*/ 114300 h 457200"/>
              <a:gd name="connsiteX7" fmla="*/ 571500 w 3009900"/>
              <a:gd name="connsiteY7" fmla="*/ 101600 h 457200"/>
              <a:gd name="connsiteX8" fmla="*/ 622300 w 3009900"/>
              <a:gd name="connsiteY8" fmla="*/ 88900 h 457200"/>
              <a:gd name="connsiteX9" fmla="*/ 736600 w 3009900"/>
              <a:gd name="connsiteY9" fmla="*/ 63500 h 457200"/>
              <a:gd name="connsiteX10" fmla="*/ 774700 w 3009900"/>
              <a:gd name="connsiteY10" fmla="*/ 50800 h 457200"/>
              <a:gd name="connsiteX11" fmla="*/ 990600 w 3009900"/>
              <a:gd name="connsiteY11" fmla="*/ 25400 h 457200"/>
              <a:gd name="connsiteX12" fmla="*/ 1193800 w 3009900"/>
              <a:gd name="connsiteY12" fmla="*/ 0 h 457200"/>
              <a:gd name="connsiteX13" fmla="*/ 1574800 w 3009900"/>
              <a:gd name="connsiteY13" fmla="*/ 12700 h 457200"/>
              <a:gd name="connsiteX14" fmla="*/ 1778000 w 3009900"/>
              <a:gd name="connsiteY14" fmla="*/ 38100 h 457200"/>
              <a:gd name="connsiteX15" fmla="*/ 2057400 w 3009900"/>
              <a:gd name="connsiteY15" fmla="*/ 50800 h 457200"/>
              <a:gd name="connsiteX16" fmla="*/ 2324100 w 3009900"/>
              <a:gd name="connsiteY16" fmla="*/ 76200 h 457200"/>
              <a:gd name="connsiteX17" fmla="*/ 2400300 w 3009900"/>
              <a:gd name="connsiteY17" fmla="*/ 101600 h 457200"/>
              <a:gd name="connsiteX18" fmla="*/ 2425700 w 3009900"/>
              <a:gd name="connsiteY18" fmla="*/ 139700 h 457200"/>
              <a:gd name="connsiteX19" fmla="*/ 2501900 w 3009900"/>
              <a:gd name="connsiteY19" fmla="*/ 165100 h 457200"/>
              <a:gd name="connsiteX20" fmla="*/ 2578100 w 3009900"/>
              <a:gd name="connsiteY20" fmla="*/ 215900 h 457200"/>
              <a:gd name="connsiteX21" fmla="*/ 2628900 w 3009900"/>
              <a:gd name="connsiteY21" fmla="*/ 241300 h 457200"/>
              <a:gd name="connsiteX22" fmla="*/ 2705100 w 3009900"/>
              <a:gd name="connsiteY22" fmla="*/ 292100 h 457200"/>
              <a:gd name="connsiteX23" fmla="*/ 2794000 w 3009900"/>
              <a:gd name="connsiteY23" fmla="*/ 330200 h 457200"/>
              <a:gd name="connsiteX24" fmla="*/ 2870200 w 3009900"/>
              <a:gd name="connsiteY24" fmla="*/ 381000 h 457200"/>
              <a:gd name="connsiteX25" fmla="*/ 2908300 w 3009900"/>
              <a:gd name="connsiteY25" fmla="*/ 406400 h 457200"/>
              <a:gd name="connsiteX26" fmla="*/ 2959100 w 3009900"/>
              <a:gd name="connsiteY26" fmla="*/ 419100 h 457200"/>
              <a:gd name="connsiteX27" fmla="*/ 3009900 w 3009900"/>
              <a:gd name="connsiteY27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09900" h="457200">
                <a:moveTo>
                  <a:pt x="0" y="304800"/>
                </a:moveTo>
                <a:cubicBezTo>
                  <a:pt x="21167" y="292100"/>
                  <a:pt x="41422" y="277739"/>
                  <a:pt x="63500" y="266700"/>
                </a:cubicBezTo>
                <a:cubicBezTo>
                  <a:pt x="75474" y="260713"/>
                  <a:pt x="89105" y="258806"/>
                  <a:pt x="101600" y="254000"/>
                </a:cubicBezTo>
                <a:cubicBezTo>
                  <a:pt x="144155" y="237633"/>
                  <a:pt x="185345" y="217618"/>
                  <a:pt x="228600" y="203200"/>
                </a:cubicBezTo>
                <a:lnTo>
                  <a:pt x="342900" y="165100"/>
                </a:lnTo>
                <a:cubicBezTo>
                  <a:pt x="391292" y="148969"/>
                  <a:pt x="411745" y="141539"/>
                  <a:pt x="469900" y="127000"/>
                </a:cubicBezTo>
                <a:cubicBezTo>
                  <a:pt x="490841" y="121765"/>
                  <a:pt x="512459" y="119535"/>
                  <a:pt x="533400" y="114300"/>
                </a:cubicBezTo>
                <a:cubicBezTo>
                  <a:pt x="546387" y="111053"/>
                  <a:pt x="558628" y="105278"/>
                  <a:pt x="571500" y="101600"/>
                </a:cubicBezTo>
                <a:cubicBezTo>
                  <a:pt x="588283" y="96805"/>
                  <a:pt x="605261" y="92686"/>
                  <a:pt x="622300" y="88900"/>
                </a:cubicBezTo>
                <a:cubicBezTo>
                  <a:pt x="681225" y="75806"/>
                  <a:pt x="682398" y="78986"/>
                  <a:pt x="736600" y="63500"/>
                </a:cubicBezTo>
                <a:cubicBezTo>
                  <a:pt x="749472" y="59822"/>
                  <a:pt x="761632" y="53704"/>
                  <a:pt x="774700" y="50800"/>
                </a:cubicBezTo>
                <a:cubicBezTo>
                  <a:pt x="845271" y="35118"/>
                  <a:pt x="919229" y="31888"/>
                  <a:pt x="990600" y="25400"/>
                </a:cubicBezTo>
                <a:cubicBezTo>
                  <a:pt x="1066125" y="10295"/>
                  <a:pt x="1105874" y="0"/>
                  <a:pt x="1193800" y="0"/>
                </a:cubicBezTo>
                <a:cubicBezTo>
                  <a:pt x="1320871" y="0"/>
                  <a:pt x="1447800" y="8467"/>
                  <a:pt x="1574800" y="12700"/>
                </a:cubicBezTo>
                <a:cubicBezTo>
                  <a:pt x="1642533" y="21167"/>
                  <a:pt x="1709810" y="35000"/>
                  <a:pt x="1778000" y="38100"/>
                </a:cubicBezTo>
                <a:lnTo>
                  <a:pt x="2057400" y="50800"/>
                </a:lnTo>
                <a:cubicBezTo>
                  <a:pt x="2158657" y="56756"/>
                  <a:pt x="2226324" y="65336"/>
                  <a:pt x="2324100" y="76200"/>
                </a:cubicBezTo>
                <a:cubicBezTo>
                  <a:pt x="2349500" y="84667"/>
                  <a:pt x="2385448" y="79323"/>
                  <a:pt x="2400300" y="101600"/>
                </a:cubicBezTo>
                <a:cubicBezTo>
                  <a:pt x="2408767" y="114300"/>
                  <a:pt x="2412757" y="131610"/>
                  <a:pt x="2425700" y="139700"/>
                </a:cubicBezTo>
                <a:cubicBezTo>
                  <a:pt x="2448404" y="153890"/>
                  <a:pt x="2479623" y="150248"/>
                  <a:pt x="2501900" y="165100"/>
                </a:cubicBezTo>
                <a:cubicBezTo>
                  <a:pt x="2527300" y="182033"/>
                  <a:pt x="2550796" y="202248"/>
                  <a:pt x="2578100" y="215900"/>
                </a:cubicBezTo>
                <a:cubicBezTo>
                  <a:pt x="2595033" y="224367"/>
                  <a:pt x="2612666" y="231560"/>
                  <a:pt x="2628900" y="241300"/>
                </a:cubicBezTo>
                <a:cubicBezTo>
                  <a:pt x="2655077" y="257006"/>
                  <a:pt x="2676140" y="282447"/>
                  <a:pt x="2705100" y="292100"/>
                </a:cubicBezTo>
                <a:cubicBezTo>
                  <a:pt x="2744515" y="305238"/>
                  <a:pt x="2754766" y="306660"/>
                  <a:pt x="2794000" y="330200"/>
                </a:cubicBezTo>
                <a:cubicBezTo>
                  <a:pt x="2820177" y="345906"/>
                  <a:pt x="2844800" y="364067"/>
                  <a:pt x="2870200" y="381000"/>
                </a:cubicBezTo>
                <a:cubicBezTo>
                  <a:pt x="2882900" y="389467"/>
                  <a:pt x="2893492" y="402698"/>
                  <a:pt x="2908300" y="406400"/>
                </a:cubicBezTo>
                <a:lnTo>
                  <a:pt x="2959100" y="419100"/>
                </a:lnTo>
                <a:cubicBezTo>
                  <a:pt x="3002181" y="447821"/>
                  <a:pt x="2986407" y="433707"/>
                  <a:pt x="3009900" y="4572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276600" y="5132279"/>
            <a:ext cx="3683000" cy="214421"/>
          </a:xfrm>
          <a:custGeom>
            <a:avLst/>
            <a:gdLst>
              <a:gd name="connsiteX0" fmla="*/ 0 w 3683000"/>
              <a:gd name="connsiteY0" fmla="*/ 83125 h 311725"/>
              <a:gd name="connsiteX1" fmla="*/ 596900 w 3683000"/>
              <a:gd name="connsiteY1" fmla="*/ 70425 h 311725"/>
              <a:gd name="connsiteX2" fmla="*/ 939800 w 3683000"/>
              <a:gd name="connsiteY2" fmla="*/ 45025 h 311725"/>
              <a:gd name="connsiteX3" fmla="*/ 2413000 w 3683000"/>
              <a:gd name="connsiteY3" fmla="*/ 45025 h 311725"/>
              <a:gd name="connsiteX4" fmla="*/ 2527300 w 3683000"/>
              <a:gd name="connsiteY4" fmla="*/ 57725 h 311725"/>
              <a:gd name="connsiteX5" fmla="*/ 2692400 w 3683000"/>
              <a:gd name="connsiteY5" fmla="*/ 70425 h 311725"/>
              <a:gd name="connsiteX6" fmla="*/ 2844800 w 3683000"/>
              <a:gd name="connsiteY6" fmla="*/ 95825 h 311725"/>
              <a:gd name="connsiteX7" fmla="*/ 2971800 w 3683000"/>
              <a:gd name="connsiteY7" fmla="*/ 108525 h 311725"/>
              <a:gd name="connsiteX8" fmla="*/ 3035300 w 3683000"/>
              <a:gd name="connsiteY8" fmla="*/ 133925 h 311725"/>
              <a:gd name="connsiteX9" fmla="*/ 3162300 w 3683000"/>
              <a:gd name="connsiteY9" fmla="*/ 159325 h 311725"/>
              <a:gd name="connsiteX10" fmla="*/ 3302000 w 3683000"/>
              <a:gd name="connsiteY10" fmla="*/ 210125 h 311725"/>
              <a:gd name="connsiteX11" fmla="*/ 3365500 w 3683000"/>
              <a:gd name="connsiteY11" fmla="*/ 222825 h 311725"/>
              <a:gd name="connsiteX12" fmla="*/ 3441700 w 3683000"/>
              <a:gd name="connsiteY12" fmla="*/ 248225 h 311725"/>
              <a:gd name="connsiteX13" fmla="*/ 3505200 w 3683000"/>
              <a:gd name="connsiteY13" fmla="*/ 260925 h 311725"/>
              <a:gd name="connsiteX14" fmla="*/ 3594100 w 3683000"/>
              <a:gd name="connsiteY14" fmla="*/ 286325 h 311725"/>
              <a:gd name="connsiteX15" fmla="*/ 3644900 w 3683000"/>
              <a:gd name="connsiteY15" fmla="*/ 299025 h 311725"/>
              <a:gd name="connsiteX16" fmla="*/ 3683000 w 3683000"/>
              <a:gd name="connsiteY16" fmla="*/ 311725 h 31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83000" h="311725">
                <a:moveTo>
                  <a:pt x="0" y="83125"/>
                </a:moveTo>
                <a:lnTo>
                  <a:pt x="596900" y="70425"/>
                </a:lnTo>
                <a:cubicBezTo>
                  <a:pt x="711419" y="65782"/>
                  <a:pt x="939800" y="45025"/>
                  <a:pt x="939800" y="45025"/>
                </a:cubicBezTo>
                <a:cubicBezTo>
                  <a:pt x="1472041" y="-43682"/>
                  <a:pt x="1050083" y="22119"/>
                  <a:pt x="2413000" y="45025"/>
                </a:cubicBezTo>
                <a:cubicBezTo>
                  <a:pt x="2451329" y="45669"/>
                  <a:pt x="2489123" y="54254"/>
                  <a:pt x="2527300" y="57725"/>
                </a:cubicBezTo>
                <a:cubicBezTo>
                  <a:pt x="2582269" y="62722"/>
                  <a:pt x="2637478" y="64933"/>
                  <a:pt x="2692400" y="70425"/>
                </a:cubicBezTo>
                <a:cubicBezTo>
                  <a:pt x="2918422" y="93027"/>
                  <a:pt x="2668476" y="72315"/>
                  <a:pt x="2844800" y="95825"/>
                </a:cubicBezTo>
                <a:cubicBezTo>
                  <a:pt x="2886971" y="101448"/>
                  <a:pt x="2929467" y="104292"/>
                  <a:pt x="2971800" y="108525"/>
                </a:cubicBezTo>
                <a:cubicBezTo>
                  <a:pt x="2992967" y="116992"/>
                  <a:pt x="3013673" y="126716"/>
                  <a:pt x="3035300" y="133925"/>
                </a:cubicBezTo>
                <a:cubicBezTo>
                  <a:pt x="3073191" y="146555"/>
                  <a:pt x="3124783" y="153072"/>
                  <a:pt x="3162300" y="159325"/>
                </a:cubicBezTo>
                <a:cubicBezTo>
                  <a:pt x="3195128" y="172456"/>
                  <a:pt x="3269391" y="203603"/>
                  <a:pt x="3302000" y="210125"/>
                </a:cubicBezTo>
                <a:cubicBezTo>
                  <a:pt x="3323167" y="214358"/>
                  <a:pt x="3344675" y="217145"/>
                  <a:pt x="3365500" y="222825"/>
                </a:cubicBezTo>
                <a:cubicBezTo>
                  <a:pt x="3391331" y="229870"/>
                  <a:pt x="3415446" y="242974"/>
                  <a:pt x="3441700" y="248225"/>
                </a:cubicBezTo>
                <a:cubicBezTo>
                  <a:pt x="3462867" y="252458"/>
                  <a:pt x="3484128" y="256242"/>
                  <a:pt x="3505200" y="260925"/>
                </a:cubicBezTo>
                <a:cubicBezTo>
                  <a:pt x="3594530" y="280776"/>
                  <a:pt x="3519851" y="265111"/>
                  <a:pt x="3594100" y="286325"/>
                </a:cubicBezTo>
                <a:cubicBezTo>
                  <a:pt x="3610883" y="291120"/>
                  <a:pt x="3628117" y="294230"/>
                  <a:pt x="3644900" y="299025"/>
                </a:cubicBezTo>
                <a:cubicBezTo>
                  <a:pt x="3657772" y="302703"/>
                  <a:pt x="3683000" y="311725"/>
                  <a:pt x="3683000" y="311725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416300" y="4622800"/>
            <a:ext cx="3467100" cy="292111"/>
          </a:xfrm>
          <a:custGeom>
            <a:avLst/>
            <a:gdLst>
              <a:gd name="connsiteX0" fmla="*/ 0 w 3467100"/>
              <a:gd name="connsiteY0" fmla="*/ 127000 h 292111"/>
              <a:gd name="connsiteX1" fmla="*/ 139700 w 3467100"/>
              <a:gd name="connsiteY1" fmla="*/ 139700 h 292111"/>
              <a:gd name="connsiteX2" fmla="*/ 215900 w 3467100"/>
              <a:gd name="connsiteY2" fmla="*/ 152400 h 292111"/>
              <a:gd name="connsiteX3" fmla="*/ 266700 w 3467100"/>
              <a:gd name="connsiteY3" fmla="*/ 139700 h 292111"/>
              <a:gd name="connsiteX4" fmla="*/ 304800 w 3467100"/>
              <a:gd name="connsiteY4" fmla="*/ 114300 h 292111"/>
              <a:gd name="connsiteX5" fmla="*/ 342900 w 3467100"/>
              <a:gd name="connsiteY5" fmla="*/ 101600 h 292111"/>
              <a:gd name="connsiteX6" fmla="*/ 393700 w 3467100"/>
              <a:gd name="connsiteY6" fmla="*/ 76200 h 292111"/>
              <a:gd name="connsiteX7" fmla="*/ 1130300 w 3467100"/>
              <a:gd name="connsiteY7" fmla="*/ 88900 h 292111"/>
              <a:gd name="connsiteX8" fmla="*/ 1181100 w 3467100"/>
              <a:gd name="connsiteY8" fmla="*/ 101600 h 292111"/>
              <a:gd name="connsiteX9" fmla="*/ 1346200 w 3467100"/>
              <a:gd name="connsiteY9" fmla="*/ 114300 h 292111"/>
              <a:gd name="connsiteX10" fmla="*/ 1549400 w 3467100"/>
              <a:gd name="connsiteY10" fmla="*/ 139700 h 292111"/>
              <a:gd name="connsiteX11" fmla="*/ 1854200 w 3467100"/>
              <a:gd name="connsiteY11" fmla="*/ 127000 h 292111"/>
              <a:gd name="connsiteX12" fmla="*/ 1892300 w 3467100"/>
              <a:gd name="connsiteY12" fmla="*/ 114300 h 292111"/>
              <a:gd name="connsiteX13" fmla="*/ 1981200 w 3467100"/>
              <a:gd name="connsiteY13" fmla="*/ 88900 h 292111"/>
              <a:gd name="connsiteX14" fmla="*/ 2044700 w 3467100"/>
              <a:gd name="connsiteY14" fmla="*/ 63500 h 292111"/>
              <a:gd name="connsiteX15" fmla="*/ 2095500 w 3467100"/>
              <a:gd name="connsiteY15" fmla="*/ 38100 h 292111"/>
              <a:gd name="connsiteX16" fmla="*/ 2336800 w 3467100"/>
              <a:gd name="connsiteY16" fmla="*/ 12700 h 292111"/>
              <a:gd name="connsiteX17" fmla="*/ 2463800 w 3467100"/>
              <a:gd name="connsiteY17" fmla="*/ 0 h 292111"/>
              <a:gd name="connsiteX18" fmla="*/ 2667000 w 3467100"/>
              <a:gd name="connsiteY18" fmla="*/ 25400 h 292111"/>
              <a:gd name="connsiteX19" fmla="*/ 2717800 w 3467100"/>
              <a:gd name="connsiteY19" fmla="*/ 38100 h 292111"/>
              <a:gd name="connsiteX20" fmla="*/ 2781300 w 3467100"/>
              <a:gd name="connsiteY20" fmla="*/ 63500 h 292111"/>
              <a:gd name="connsiteX21" fmla="*/ 2832100 w 3467100"/>
              <a:gd name="connsiteY21" fmla="*/ 88900 h 292111"/>
              <a:gd name="connsiteX22" fmla="*/ 2933700 w 3467100"/>
              <a:gd name="connsiteY22" fmla="*/ 114300 h 292111"/>
              <a:gd name="connsiteX23" fmla="*/ 2971800 w 3467100"/>
              <a:gd name="connsiteY23" fmla="*/ 139700 h 292111"/>
              <a:gd name="connsiteX24" fmla="*/ 3048000 w 3467100"/>
              <a:gd name="connsiteY24" fmla="*/ 165100 h 292111"/>
              <a:gd name="connsiteX25" fmla="*/ 3086100 w 3467100"/>
              <a:gd name="connsiteY25" fmla="*/ 177800 h 292111"/>
              <a:gd name="connsiteX26" fmla="*/ 3162300 w 3467100"/>
              <a:gd name="connsiteY26" fmla="*/ 203200 h 292111"/>
              <a:gd name="connsiteX27" fmla="*/ 3200400 w 3467100"/>
              <a:gd name="connsiteY27" fmla="*/ 215900 h 292111"/>
              <a:gd name="connsiteX28" fmla="*/ 3251200 w 3467100"/>
              <a:gd name="connsiteY28" fmla="*/ 228600 h 292111"/>
              <a:gd name="connsiteX29" fmla="*/ 3327400 w 3467100"/>
              <a:gd name="connsiteY29" fmla="*/ 254000 h 292111"/>
              <a:gd name="connsiteX30" fmla="*/ 3378200 w 3467100"/>
              <a:gd name="connsiteY30" fmla="*/ 266700 h 292111"/>
              <a:gd name="connsiteX31" fmla="*/ 3467100 w 3467100"/>
              <a:gd name="connsiteY31" fmla="*/ 292100 h 292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67100" h="292111">
                <a:moveTo>
                  <a:pt x="0" y="127000"/>
                </a:moveTo>
                <a:cubicBezTo>
                  <a:pt x="46567" y="131233"/>
                  <a:pt x="93262" y="134237"/>
                  <a:pt x="139700" y="139700"/>
                </a:cubicBezTo>
                <a:cubicBezTo>
                  <a:pt x="165274" y="142709"/>
                  <a:pt x="190150" y="152400"/>
                  <a:pt x="215900" y="152400"/>
                </a:cubicBezTo>
                <a:cubicBezTo>
                  <a:pt x="233354" y="152400"/>
                  <a:pt x="249767" y="143933"/>
                  <a:pt x="266700" y="139700"/>
                </a:cubicBezTo>
                <a:cubicBezTo>
                  <a:pt x="279400" y="131233"/>
                  <a:pt x="291148" y="121126"/>
                  <a:pt x="304800" y="114300"/>
                </a:cubicBezTo>
                <a:cubicBezTo>
                  <a:pt x="316774" y="108313"/>
                  <a:pt x="330595" y="106873"/>
                  <a:pt x="342900" y="101600"/>
                </a:cubicBezTo>
                <a:cubicBezTo>
                  <a:pt x="360301" y="94142"/>
                  <a:pt x="376767" y="84667"/>
                  <a:pt x="393700" y="76200"/>
                </a:cubicBezTo>
                <a:lnTo>
                  <a:pt x="1130300" y="88900"/>
                </a:lnTo>
                <a:cubicBezTo>
                  <a:pt x="1147745" y="89463"/>
                  <a:pt x="1163765" y="99561"/>
                  <a:pt x="1181100" y="101600"/>
                </a:cubicBezTo>
                <a:cubicBezTo>
                  <a:pt x="1235918" y="108049"/>
                  <a:pt x="1291167" y="110067"/>
                  <a:pt x="1346200" y="114300"/>
                </a:cubicBezTo>
                <a:cubicBezTo>
                  <a:pt x="1421725" y="129405"/>
                  <a:pt x="1461474" y="139700"/>
                  <a:pt x="1549400" y="139700"/>
                </a:cubicBezTo>
                <a:cubicBezTo>
                  <a:pt x="1651088" y="139700"/>
                  <a:pt x="1752600" y="131233"/>
                  <a:pt x="1854200" y="127000"/>
                </a:cubicBezTo>
                <a:cubicBezTo>
                  <a:pt x="1866900" y="122767"/>
                  <a:pt x="1879428" y="117978"/>
                  <a:pt x="1892300" y="114300"/>
                </a:cubicBezTo>
                <a:cubicBezTo>
                  <a:pt x="1948345" y="98287"/>
                  <a:pt x="1932480" y="107170"/>
                  <a:pt x="1981200" y="88900"/>
                </a:cubicBezTo>
                <a:cubicBezTo>
                  <a:pt x="2002546" y="80895"/>
                  <a:pt x="2023868" y="72759"/>
                  <a:pt x="2044700" y="63500"/>
                </a:cubicBezTo>
                <a:cubicBezTo>
                  <a:pt x="2062000" y="55811"/>
                  <a:pt x="2077366" y="43540"/>
                  <a:pt x="2095500" y="38100"/>
                </a:cubicBezTo>
                <a:cubicBezTo>
                  <a:pt x="2148572" y="22178"/>
                  <a:pt x="2312302" y="14830"/>
                  <a:pt x="2336800" y="12700"/>
                </a:cubicBezTo>
                <a:cubicBezTo>
                  <a:pt x="2379185" y="9014"/>
                  <a:pt x="2421467" y="4233"/>
                  <a:pt x="2463800" y="0"/>
                </a:cubicBezTo>
                <a:cubicBezTo>
                  <a:pt x="2551345" y="8755"/>
                  <a:pt x="2588223" y="9645"/>
                  <a:pt x="2667000" y="25400"/>
                </a:cubicBezTo>
                <a:cubicBezTo>
                  <a:pt x="2684116" y="28823"/>
                  <a:pt x="2701241" y="32580"/>
                  <a:pt x="2717800" y="38100"/>
                </a:cubicBezTo>
                <a:cubicBezTo>
                  <a:pt x="2739427" y="45309"/>
                  <a:pt x="2760468" y="54241"/>
                  <a:pt x="2781300" y="63500"/>
                </a:cubicBezTo>
                <a:cubicBezTo>
                  <a:pt x="2798600" y="71189"/>
                  <a:pt x="2814139" y="82913"/>
                  <a:pt x="2832100" y="88900"/>
                </a:cubicBezTo>
                <a:cubicBezTo>
                  <a:pt x="2865218" y="99939"/>
                  <a:pt x="2933700" y="114300"/>
                  <a:pt x="2933700" y="114300"/>
                </a:cubicBezTo>
                <a:cubicBezTo>
                  <a:pt x="2946400" y="122767"/>
                  <a:pt x="2957852" y="133501"/>
                  <a:pt x="2971800" y="139700"/>
                </a:cubicBezTo>
                <a:cubicBezTo>
                  <a:pt x="2996266" y="150574"/>
                  <a:pt x="3022600" y="156633"/>
                  <a:pt x="3048000" y="165100"/>
                </a:cubicBezTo>
                <a:lnTo>
                  <a:pt x="3086100" y="177800"/>
                </a:lnTo>
                <a:lnTo>
                  <a:pt x="3162300" y="203200"/>
                </a:lnTo>
                <a:cubicBezTo>
                  <a:pt x="3175000" y="207433"/>
                  <a:pt x="3187413" y="212653"/>
                  <a:pt x="3200400" y="215900"/>
                </a:cubicBezTo>
                <a:cubicBezTo>
                  <a:pt x="3217333" y="220133"/>
                  <a:pt x="3234482" y="223584"/>
                  <a:pt x="3251200" y="228600"/>
                </a:cubicBezTo>
                <a:cubicBezTo>
                  <a:pt x="3276845" y="236293"/>
                  <a:pt x="3301425" y="247506"/>
                  <a:pt x="3327400" y="254000"/>
                </a:cubicBezTo>
                <a:cubicBezTo>
                  <a:pt x="3344333" y="258233"/>
                  <a:pt x="3361482" y="261684"/>
                  <a:pt x="3378200" y="266700"/>
                </a:cubicBezTo>
                <a:cubicBezTo>
                  <a:pt x="3467329" y="293439"/>
                  <a:pt x="3426217" y="292100"/>
                  <a:pt x="34671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216347" y="6449497"/>
            <a:ext cx="10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23798" y="5975384"/>
            <a:ext cx="360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non-terminal connecting terminals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0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order for grammar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is a subprogram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5"/>
                <a:ext cx="7310874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231408" y="1992796"/>
            <a:ext cx="32726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lstExpr</a:t>
            </a:r>
            <a:r>
              <a:rPr lang="en-US" dirty="0" smtClean="0"/>
              <a:t> := sort(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lstExpr</a:t>
            </a:r>
            <a:r>
              <a:rPr lang="en-US" dirty="0" smtClean="0"/>
              <a:t>[</a:t>
            </a:r>
            <a:r>
              <a:rPr lang="en-US" dirty="0" err="1" smtClean="0"/>
              <a:t>intExpr,intExpr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lstExpr</a:t>
            </a:r>
            <a:r>
              <a:rPr lang="en-US" dirty="0" smtClean="0"/>
              <a:t> + </a:t>
            </a:r>
            <a:r>
              <a:rPr lang="en-US" dirty="0" err="1" smtClean="0"/>
              <a:t>lstExpr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recursive(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	[0]</a:t>
            </a:r>
            <a:br>
              <a:rPr lang="en-US" dirty="0" smtClean="0"/>
            </a:br>
            <a:r>
              <a:rPr lang="en-US" dirty="0" smtClean="0"/>
              <a:t>	in</a:t>
            </a:r>
            <a:br>
              <a:rPr lang="en-US" dirty="0" smtClean="0"/>
            </a:br>
            <a:r>
              <a:rPr lang="en-US" dirty="0" err="1" smtClean="0"/>
              <a:t>intExpr</a:t>
            </a:r>
            <a:r>
              <a:rPr lang="en-US" dirty="0" smtClean="0"/>
              <a:t> := </a:t>
            </a:r>
            <a:r>
              <a:rPr lang="en-US" dirty="0" err="1" smtClean="0"/>
              <a:t>firstZero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lstExpr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0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intExpr</a:t>
            </a:r>
            <a:r>
              <a:rPr lang="en-US" dirty="0" smtClean="0"/>
              <a:t> + 1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89651" y="3424157"/>
            <a:ext cx="3203954" cy="2861704"/>
            <a:chOff x="3413451" y="1536245"/>
            <a:chExt cx="5070149" cy="5155180"/>
          </a:xfrm>
        </p:grpSpPr>
        <p:sp>
          <p:nvSpPr>
            <p:cNvPr id="6" name="Oval 5"/>
            <p:cNvSpPr/>
            <p:nvPr/>
          </p:nvSpPr>
          <p:spPr>
            <a:xfrm>
              <a:off x="5803900" y="223961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13451" y="504306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1500" y="3418652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432550" y="480502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006850" y="2276539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632503" y="2869302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860800" y="40713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086600" y="4009651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581900" y="5236827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756987" y="4183592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432550" y="57814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699000" y="557677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03900" y="64120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395877" y="3275825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705551" y="317395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133903" y="2436465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448550" y="1863928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432550" y="1724228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851400" y="1536245"/>
              <a:ext cx="292100" cy="279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6286500" y="39316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stCxn id="17" idx="5"/>
              <a:endCxn id="18" idx="2"/>
            </p:cNvCxnSpPr>
            <p:nvPr/>
          </p:nvCxnSpPr>
          <p:spPr>
            <a:xfrm>
              <a:off x="4948323" y="5815259"/>
              <a:ext cx="855577" cy="736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3"/>
              <a:endCxn id="18" idx="7"/>
            </p:cNvCxnSpPr>
            <p:nvPr/>
          </p:nvCxnSpPr>
          <p:spPr>
            <a:xfrm flipH="1">
              <a:off x="6053223" y="6019935"/>
              <a:ext cx="422104" cy="43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4"/>
              <a:endCxn id="16" idx="0"/>
            </p:cNvCxnSpPr>
            <p:nvPr/>
          </p:nvCxnSpPr>
          <p:spPr>
            <a:xfrm>
              <a:off x="6578600" y="5084426"/>
              <a:ext cx="0" cy="697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4" idx="2"/>
              <a:endCxn id="16" idx="7"/>
            </p:cNvCxnSpPr>
            <p:nvPr/>
          </p:nvCxnSpPr>
          <p:spPr>
            <a:xfrm flipH="1">
              <a:off x="6681873" y="5376527"/>
              <a:ext cx="900027" cy="4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5" idx="4"/>
              <a:endCxn id="17" idx="0"/>
            </p:cNvCxnSpPr>
            <p:nvPr/>
          </p:nvCxnSpPr>
          <p:spPr>
            <a:xfrm flipH="1">
              <a:off x="4845050" y="4462992"/>
              <a:ext cx="57987" cy="1113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5"/>
              <a:endCxn id="17" idx="2"/>
            </p:cNvCxnSpPr>
            <p:nvPr/>
          </p:nvCxnSpPr>
          <p:spPr>
            <a:xfrm>
              <a:off x="3662774" y="5281549"/>
              <a:ext cx="1036226" cy="4349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3"/>
              <a:endCxn id="7" idx="0"/>
            </p:cNvCxnSpPr>
            <p:nvPr/>
          </p:nvCxnSpPr>
          <p:spPr>
            <a:xfrm flipH="1">
              <a:off x="3559501" y="4309860"/>
              <a:ext cx="344076" cy="733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0" idx="4"/>
              <a:endCxn id="12" idx="0"/>
            </p:cNvCxnSpPr>
            <p:nvPr/>
          </p:nvCxnSpPr>
          <p:spPr>
            <a:xfrm>
              <a:off x="3851601" y="3453358"/>
              <a:ext cx="15524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4"/>
              <a:endCxn id="15" idx="0"/>
            </p:cNvCxnSpPr>
            <p:nvPr/>
          </p:nvCxnSpPr>
          <p:spPr>
            <a:xfrm flipH="1">
              <a:off x="4903037" y="3555225"/>
              <a:ext cx="638890" cy="62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4"/>
              <a:endCxn id="20" idx="0"/>
            </p:cNvCxnSpPr>
            <p:nvPr/>
          </p:nvCxnSpPr>
          <p:spPr>
            <a:xfrm flipH="1">
              <a:off x="3851601" y="2555939"/>
              <a:ext cx="30129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4"/>
              <a:endCxn id="19" idx="0"/>
            </p:cNvCxnSpPr>
            <p:nvPr/>
          </p:nvCxnSpPr>
          <p:spPr>
            <a:xfrm>
              <a:off x="5279953" y="2715865"/>
              <a:ext cx="261974" cy="559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4"/>
              <a:endCxn id="25" idx="0"/>
            </p:cNvCxnSpPr>
            <p:nvPr/>
          </p:nvCxnSpPr>
          <p:spPr>
            <a:xfrm>
              <a:off x="5949950" y="2519015"/>
              <a:ext cx="482600" cy="1412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4" idx="3"/>
              <a:endCxn id="10" idx="6"/>
            </p:cNvCxnSpPr>
            <p:nvPr/>
          </p:nvCxnSpPr>
          <p:spPr>
            <a:xfrm flipH="1">
              <a:off x="4298950" y="1774728"/>
              <a:ext cx="595227" cy="6415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4" idx="4"/>
              <a:endCxn id="21" idx="0"/>
            </p:cNvCxnSpPr>
            <p:nvPr/>
          </p:nvCxnSpPr>
          <p:spPr>
            <a:xfrm>
              <a:off x="4997450" y="1815645"/>
              <a:ext cx="282503" cy="6208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4" idx="6"/>
              <a:endCxn id="6" idx="1"/>
            </p:cNvCxnSpPr>
            <p:nvPr/>
          </p:nvCxnSpPr>
          <p:spPr>
            <a:xfrm>
              <a:off x="5143500" y="1675945"/>
              <a:ext cx="703177" cy="604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1" idx="4"/>
              <a:endCxn id="25" idx="7"/>
            </p:cNvCxnSpPr>
            <p:nvPr/>
          </p:nvCxnSpPr>
          <p:spPr>
            <a:xfrm flipH="1">
              <a:off x="6535823" y="3148702"/>
              <a:ext cx="242730" cy="823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5" idx="3"/>
              <a:endCxn id="17" idx="7"/>
            </p:cNvCxnSpPr>
            <p:nvPr/>
          </p:nvCxnSpPr>
          <p:spPr>
            <a:xfrm flipH="1">
              <a:off x="4948323" y="4170160"/>
              <a:ext cx="1380954" cy="144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5" idx="4"/>
              <a:endCxn id="9" idx="0"/>
            </p:cNvCxnSpPr>
            <p:nvPr/>
          </p:nvCxnSpPr>
          <p:spPr>
            <a:xfrm>
              <a:off x="6432550" y="4211077"/>
              <a:ext cx="146050" cy="59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3" idx="4"/>
            </p:cNvCxnSpPr>
            <p:nvPr/>
          </p:nvCxnSpPr>
          <p:spPr>
            <a:xfrm>
              <a:off x="7232650" y="4289051"/>
              <a:ext cx="495300" cy="1087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3" idx="4"/>
              <a:endCxn id="9" idx="7"/>
            </p:cNvCxnSpPr>
            <p:nvPr/>
          </p:nvCxnSpPr>
          <p:spPr>
            <a:xfrm flipH="1">
              <a:off x="6681873" y="4289051"/>
              <a:ext cx="550777" cy="556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1" idx="4"/>
              <a:endCxn id="13" idx="7"/>
            </p:cNvCxnSpPr>
            <p:nvPr/>
          </p:nvCxnSpPr>
          <p:spPr>
            <a:xfrm>
              <a:off x="6778553" y="3148702"/>
              <a:ext cx="557370" cy="901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8" idx="3"/>
              <a:endCxn id="13" idx="6"/>
            </p:cNvCxnSpPr>
            <p:nvPr/>
          </p:nvCxnSpPr>
          <p:spPr>
            <a:xfrm flipH="1">
              <a:off x="7378700" y="3657135"/>
              <a:ext cx="855577" cy="492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3" idx="4"/>
              <a:endCxn id="11" idx="0"/>
            </p:cNvCxnSpPr>
            <p:nvPr/>
          </p:nvCxnSpPr>
          <p:spPr>
            <a:xfrm>
              <a:off x="6578600" y="2003628"/>
              <a:ext cx="199953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2" idx="4"/>
              <a:endCxn id="11" idx="6"/>
            </p:cNvCxnSpPr>
            <p:nvPr/>
          </p:nvCxnSpPr>
          <p:spPr>
            <a:xfrm flipH="1">
              <a:off x="6924603" y="2143328"/>
              <a:ext cx="669997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2" idx="4"/>
              <a:endCxn id="8" idx="1"/>
            </p:cNvCxnSpPr>
            <p:nvPr/>
          </p:nvCxnSpPr>
          <p:spPr>
            <a:xfrm>
              <a:off x="7594600" y="2143328"/>
              <a:ext cx="639677" cy="131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5" idx="3"/>
              <a:endCxn id="7" idx="6"/>
            </p:cNvCxnSpPr>
            <p:nvPr/>
          </p:nvCxnSpPr>
          <p:spPr>
            <a:xfrm flipH="1">
              <a:off x="3705551" y="4422075"/>
              <a:ext cx="1094213" cy="76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9" idx="5"/>
              <a:endCxn id="25" idx="1"/>
            </p:cNvCxnSpPr>
            <p:nvPr/>
          </p:nvCxnSpPr>
          <p:spPr>
            <a:xfrm>
              <a:off x="5645200" y="3514308"/>
              <a:ext cx="684077" cy="458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4140200" y="5969000"/>
            <a:ext cx="1892300" cy="292115"/>
          </a:xfrm>
          <a:custGeom>
            <a:avLst/>
            <a:gdLst>
              <a:gd name="connsiteX0" fmla="*/ 0 w 1892300"/>
              <a:gd name="connsiteY0" fmla="*/ 279400 h 292115"/>
              <a:gd name="connsiteX1" fmla="*/ 190500 w 1892300"/>
              <a:gd name="connsiteY1" fmla="*/ 190500 h 292115"/>
              <a:gd name="connsiteX2" fmla="*/ 304800 w 1892300"/>
              <a:gd name="connsiteY2" fmla="*/ 139700 h 292115"/>
              <a:gd name="connsiteX3" fmla="*/ 406400 w 1892300"/>
              <a:gd name="connsiteY3" fmla="*/ 114300 h 292115"/>
              <a:gd name="connsiteX4" fmla="*/ 469900 w 1892300"/>
              <a:gd name="connsiteY4" fmla="*/ 88900 h 292115"/>
              <a:gd name="connsiteX5" fmla="*/ 596900 w 1892300"/>
              <a:gd name="connsiteY5" fmla="*/ 63500 h 292115"/>
              <a:gd name="connsiteX6" fmla="*/ 647700 w 1892300"/>
              <a:gd name="connsiteY6" fmla="*/ 50800 h 292115"/>
              <a:gd name="connsiteX7" fmla="*/ 774700 w 1892300"/>
              <a:gd name="connsiteY7" fmla="*/ 25400 h 292115"/>
              <a:gd name="connsiteX8" fmla="*/ 977900 w 1892300"/>
              <a:gd name="connsiteY8" fmla="*/ 0 h 292115"/>
              <a:gd name="connsiteX9" fmla="*/ 1244600 w 1892300"/>
              <a:gd name="connsiteY9" fmla="*/ 12700 h 292115"/>
              <a:gd name="connsiteX10" fmla="*/ 1320800 w 1892300"/>
              <a:gd name="connsiteY10" fmla="*/ 38100 h 292115"/>
              <a:gd name="connsiteX11" fmla="*/ 1384300 w 1892300"/>
              <a:gd name="connsiteY11" fmla="*/ 50800 h 292115"/>
              <a:gd name="connsiteX12" fmla="*/ 1435100 w 1892300"/>
              <a:gd name="connsiteY12" fmla="*/ 76200 h 292115"/>
              <a:gd name="connsiteX13" fmla="*/ 1485900 w 1892300"/>
              <a:gd name="connsiteY13" fmla="*/ 88900 h 292115"/>
              <a:gd name="connsiteX14" fmla="*/ 1562100 w 1892300"/>
              <a:gd name="connsiteY14" fmla="*/ 114300 h 292115"/>
              <a:gd name="connsiteX15" fmla="*/ 1600200 w 1892300"/>
              <a:gd name="connsiteY15" fmla="*/ 127000 h 292115"/>
              <a:gd name="connsiteX16" fmla="*/ 1714500 w 1892300"/>
              <a:gd name="connsiteY16" fmla="*/ 190500 h 292115"/>
              <a:gd name="connsiteX17" fmla="*/ 1765300 w 1892300"/>
              <a:gd name="connsiteY17" fmla="*/ 228600 h 292115"/>
              <a:gd name="connsiteX18" fmla="*/ 1803400 w 1892300"/>
              <a:gd name="connsiteY18" fmla="*/ 241300 h 292115"/>
              <a:gd name="connsiteX19" fmla="*/ 1892300 w 1892300"/>
              <a:gd name="connsiteY19" fmla="*/ 292100 h 292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92300" h="292115">
                <a:moveTo>
                  <a:pt x="0" y="279400"/>
                </a:moveTo>
                <a:cubicBezTo>
                  <a:pt x="218511" y="133726"/>
                  <a:pt x="-96021" y="333760"/>
                  <a:pt x="190500" y="190500"/>
                </a:cubicBezTo>
                <a:cubicBezTo>
                  <a:pt x="229371" y="171064"/>
                  <a:pt x="262639" y="152672"/>
                  <a:pt x="304800" y="139700"/>
                </a:cubicBezTo>
                <a:cubicBezTo>
                  <a:pt x="338165" y="129434"/>
                  <a:pt x="373988" y="127265"/>
                  <a:pt x="406400" y="114300"/>
                </a:cubicBezTo>
                <a:cubicBezTo>
                  <a:pt x="427567" y="105833"/>
                  <a:pt x="447873" y="94774"/>
                  <a:pt x="469900" y="88900"/>
                </a:cubicBezTo>
                <a:cubicBezTo>
                  <a:pt x="511614" y="77776"/>
                  <a:pt x="555017" y="73971"/>
                  <a:pt x="596900" y="63500"/>
                </a:cubicBezTo>
                <a:cubicBezTo>
                  <a:pt x="613833" y="59267"/>
                  <a:pt x="630633" y="54457"/>
                  <a:pt x="647700" y="50800"/>
                </a:cubicBezTo>
                <a:cubicBezTo>
                  <a:pt x="689913" y="41754"/>
                  <a:pt x="731862" y="30755"/>
                  <a:pt x="774700" y="25400"/>
                </a:cubicBezTo>
                <a:lnTo>
                  <a:pt x="977900" y="0"/>
                </a:lnTo>
                <a:cubicBezTo>
                  <a:pt x="1066800" y="4233"/>
                  <a:pt x="1156144" y="2872"/>
                  <a:pt x="1244600" y="12700"/>
                </a:cubicBezTo>
                <a:cubicBezTo>
                  <a:pt x="1271210" y="15657"/>
                  <a:pt x="1294546" y="32849"/>
                  <a:pt x="1320800" y="38100"/>
                </a:cubicBezTo>
                <a:lnTo>
                  <a:pt x="1384300" y="50800"/>
                </a:lnTo>
                <a:cubicBezTo>
                  <a:pt x="1401233" y="59267"/>
                  <a:pt x="1417373" y="69553"/>
                  <a:pt x="1435100" y="76200"/>
                </a:cubicBezTo>
                <a:cubicBezTo>
                  <a:pt x="1451443" y="82329"/>
                  <a:pt x="1469182" y="83884"/>
                  <a:pt x="1485900" y="88900"/>
                </a:cubicBezTo>
                <a:cubicBezTo>
                  <a:pt x="1511545" y="96593"/>
                  <a:pt x="1536700" y="105833"/>
                  <a:pt x="1562100" y="114300"/>
                </a:cubicBezTo>
                <a:cubicBezTo>
                  <a:pt x="1574800" y="118533"/>
                  <a:pt x="1589061" y="119574"/>
                  <a:pt x="1600200" y="127000"/>
                </a:cubicBezTo>
                <a:cubicBezTo>
                  <a:pt x="1687539" y="185226"/>
                  <a:pt x="1647440" y="168147"/>
                  <a:pt x="1714500" y="190500"/>
                </a:cubicBezTo>
                <a:cubicBezTo>
                  <a:pt x="1731433" y="203200"/>
                  <a:pt x="1746922" y="218098"/>
                  <a:pt x="1765300" y="228600"/>
                </a:cubicBezTo>
                <a:cubicBezTo>
                  <a:pt x="1776923" y="235242"/>
                  <a:pt x="1791698" y="234799"/>
                  <a:pt x="1803400" y="241300"/>
                </a:cubicBezTo>
                <a:cubicBezTo>
                  <a:pt x="1899067" y="294448"/>
                  <a:pt x="1846862" y="292100"/>
                  <a:pt x="18923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543300" y="5511800"/>
            <a:ext cx="3009900" cy="457200"/>
          </a:xfrm>
          <a:custGeom>
            <a:avLst/>
            <a:gdLst>
              <a:gd name="connsiteX0" fmla="*/ 0 w 3009900"/>
              <a:gd name="connsiteY0" fmla="*/ 304800 h 457200"/>
              <a:gd name="connsiteX1" fmla="*/ 63500 w 3009900"/>
              <a:gd name="connsiteY1" fmla="*/ 266700 h 457200"/>
              <a:gd name="connsiteX2" fmla="*/ 101600 w 3009900"/>
              <a:gd name="connsiteY2" fmla="*/ 254000 h 457200"/>
              <a:gd name="connsiteX3" fmla="*/ 228600 w 3009900"/>
              <a:gd name="connsiteY3" fmla="*/ 203200 h 457200"/>
              <a:gd name="connsiteX4" fmla="*/ 342900 w 3009900"/>
              <a:gd name="connsiteY4" fmla="*/ 165100 h 457200"/>
              <a:gd name="connsiteX5" fmla="*/ 469900 w 3009900"/>
              <a:gd name="connsiteY5" fmla="*/ 127000 h 457200"/>
              <a:gd name="connsiteX6" fmla="*/ 533400 w 3009900"/>
              <a:gd name="connsiteY6" fmla="*/ 114300 h 457200"/>
              <a:gd name="connsiteX7" fmla="*/ 571500 w 3009900"/>
              <a:gd name="connsiteY7" fmla="*/ 101600 h 457200"/>
              <a:gd name="connsiteX8" fmla="*/ 622300 w 3009900"/>
              <a:gd name="connsiteY8" fmla="*/ 88900 h 457200"/>
              <a:gd name="connsiteX9" fmla="*/ 736600 w 3009900"/>
              <a:gd name="connsiteY9" fmla="*/ 63500 h 457200"/>
              <a:gd name="connsiteX10" fmla="*/ 774700 w 3009900"/>
              <a:gd name="connsiteY10" fmla="*/ 50800 h 457200"/>
              <a:gd name="connsiteX11" fmla="*/ 990600 w 3009900"/>
              <a:gd name="connsiteY11" fmla="*/ 25400 h 457200"/>
              <a:gd name="connsiteX12" fmla="*/ 1193800 w 3009900"/>
              <a:gd name="connsiteY12" fmla="*/ 0 h 457200"/>
              <a:gd name="connsiteX13" fmla="*/ 1574800 w 3009900"/>
              <a:gd name="connsiteY13" fmla="*/ 12700 h 457200"/>
              <a:gd name="connsiteX14" fmla="*/ 1778000 w 3009900"/>
              <a:gd name="connsiteY14" fmla="*/ 38100 h 457200"/>
              <a:gd name="connsiteX15" fmla="*/ 2057400 w 3009900"/>
              <a:gd name="connsiteY15" fmla="*/ 50800 h 457200"/>
              <a:gd name="connsiteX16" fmla="*/ 2324100 w 3009900"/>
              <a:gd name="connsiteY16" fmla="*/ 76200 h 457200"/>
              <a:gd name="connsiteX17" fmla="*/ 2400300 w 3009900"/>
              <a:gd name="connsiteY17" fmla="*/ 101600 h 457200"/>
              <a:gd name="connsiteX18" fmla="*/ 2425700 w 3009900"/>
              <a:gd name="connsiteY18" fmla="*/ 139700 h 457200"/>
              <a:gd name="connsiteX19" fmla="*/ 2501900 w 3009900"/>
              <a:gd name="connsiteY19" fmla="*/ 165100 h 457200"/>
              <a:gd name="connsiteX20" fmla="*/ 2578100 w 3009900"/>
              <a:gd name="connsiteY20" fmla="*/ 215900 h 457200"/>
              <a:gd name="connsiteX21" fmla="*/ 2628900 w 3009900"/>
              <a:gd name="connsiteY21" fmla="*/ 241300 h 457200"/>
              <a:gd name="connsiteX22" fmla="*/ 2705100 w 3009900"/>
              <a:gd name="connsiteY22" fmla="*/ 292100 h 457200"/>
              <a:gd name="connsiteX23" fmla="*/ 2794000 w 3009900"/>
              <a:gd name="connsiteY23" fmla="*/ 330200 h 457200"/>
              <a:gd name="connsiteX24" fmla="*/ 2870200 w 3009900"/>
              <a:gd name="connsiteY24" fmla="*/ 381000 h 457200"/>
              <a:gd name="connsiteX25" fmla="*/ 2908300 w 3009900"/>
              <a:gd name="connsiteY25" fmla="*/ 406400 h 457200"/>
              <a:gd name="connsiteX26" fmla="*/ 2959100 w 3009900"/>
              <a:gd name="connsiteY26" fmla="*/ 419100 h 457200"/>
              <a:gd name="connsiteX27" fmla="*/ 3009900 w 3009900"/>
              <a:gd name="connsiteY27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09900" h="457200">
                <a:moveTo>
                  <a:pt x="0" y="304800"/>
                </a:moveTo>
                <a:cubicBezTo>
                  <a:pt x="21167" y="292100"/>
                  <a:pt x="41422" y="277739"/>
                  <a:pt x="63500" y="266700"/>
                </a:cubicBezTo>
                <a:cubicBezTo>
                  <a:pt x="75474" y="260713"/>
                  <a:pt x="89105" y="258806"/>
                  <a:pt x="101600" y="254000"/>
                </a:cubicBezTo>
                <a:cubicBezTo>
                  <a:pt x="144155" y="237633"/>
                  <a:pt x="185345" y="217618"/>
                  <a:pt x="228600" y="203200"/>
                </a:cubicBezTo>
                <a:lnTo>
                  <a:pt x="342900" y="165100"/>
                </a:lnTo>
                <a:cubicBezTo>
                  <a:pt x="391292" y="148969"/>
                  <a:pt x="411745" y="141539"/>
                  <a:pt x="469900" y="127000"/>
                </a:cubicBezTo>
                <a:cubicBezTo>
                  <a:pt x="490841" y="121765"/>
                  <a:pt x="512459" y="119535"/>
                  <a:pt x="533400" y="114300"/>
                </a:cubicBezTo>
                <a:cubicBezTo>
                  <a:pt x="546387" y="111053"/>
                  <a:pt x="558628" y="105278"/>
                  <a:pt x="571500" y="101600"/>
                </a:cubicBezTo>
                <a:cubicBezTo>
                  <a:pt x="588283" y="96805"/>
                  <a:pt x="605261" y="92686"/>
                  <a:pt x="622300" y="88900"/>
                </a:cubicBezTo>
                <a:cubicBezTo>
                  <a:pt x="681225" y="75806"/>
                  <a:pt x="682398" y="78986"/>
                  <a:pt x="736600" y="63500"/>
                </a:cubicBezTo>
                <a:cubicBezTo>
                  <a:pt x="749472" y="59822"/>
                  <a:pt x="761632" y="53704"/>
                  <a:pt x="774700" y="50800"/>
                </a:cubicBezTo>
                <a:cubicBezTo>
                  <a:pt x="845271" y="35118"/>
                  <a:pt x="919229" y="31888"/>
                  <a:pt x="990600" y="25400"/>
                </a:cubicBezTo>
                <a:cubicBezTo>
                  <a:pt x="1066125" y="10295"/>
                  <a:pt x="1105874" y="0"/>
                  <a:pt x="1193800" y="0"/>
                </a:cubicBezTo>
                <a:cubicBezTo>
                  <a:pt x="1320871" y="0"/>
                  <a:pt x="1447800" y="8467"/>
                  <a:pt x="1574800" y="12700"/>
                </a:cubicBezTo>
                <a:cubicBezTo>
                  <a:pt x="1642533" y="21167"/>
                  <a:pt x="1709810" y="35000"/>
                  <a:pt x="1778000" y="38100"/>
                </a:cubicBezTo>
                <a:lnTo>
                  <a:pt x="2057400" y="50800"/>
                </a:lnTo>
                <a:cubicBezTo>
                  <a:pt x="2158657" y="56756"/>
                  <a:pt x="2226324" y="65336"/>
                  <a:pt x="2324100" y="76200"/>
                </a:cubicBezTo>
                <a:cubicBezTo>
                  <a:pt x="2349500" y="84667"/>
                  <a:pt x="2385448" y="79323"/>
                  <a:pt x="2400300" y="101600"/>
                </a:cubicBezTo>
                <a:cubicBezTo>
                  <a:pt x="2408767" y="114300"/>
                  <a:pt x="2412757" y="131610"/>
                  <a:pt x="2425700" y="139700"/>
                </a:cubicBezTo>
                <a:cubicBezTo>
                  <a:pt x="2448404" y="153890"/>
                  <a:pt x="2479623" y="150248"/>
                  <a:pt x="2501900" y="165100"/>
                </a:cubicBezTo>
                <a:cubicBezTo>
                  <a:pt x="2527300" y="182033"/>
                  <a:pt x="2550796" y="202248"/>
                  <a:pt x="2578100" y="215900"/>
                </a:cubicBezTo>
                <a:cubicBezTo>
                  <a:pt x="2595033" y="224367"/>
                  <a:pt x="2612666" y="231560"/>
                  <a:pt x="2628900" y="241300"/>
                </a:cubicBezTo>
                <a:cubicBezTo>
                  <a:pt x="2655077" y="257006"/>
                  <a:pt x="2676140" y="282447"/>
                  <a:pt x="2705100" y="292100"/>
                </a:cubicBezTo>
                <a:cubicBezTo>
                  <a:pt x="2744515" y="305238"/>
                  <a:pt x="2754766" y="306660"/>
                  <a:pt x="2794000" y="330200"/>
                </a:cubicBezTo>
                <a:cubicBezTo>
                  <a:pt x="2820177" y="345906"/>
                  <a:pt x="2844800" y="364067"/>
                  <a:pt x="2870200" y="381000"/>
                </a:cubicBezTo>
                <a:cubicBezTo>
                  <a:pt x="2882900" y="389467"/>
                  <a:pt x="2893492" y="402698"/>
                  <a:pt x="2908300" y="406400"/>
                </a:cubicBezTo>
                <a:lnTo>
                  <a:pt x="2959100" y="419100"/>
                </a:lnTo>
                <a:cubicBezTo>
                  <a:pt x="3002181" y="447821"/>
                  <a:pt x="2986407" y="433707"/>
                  <a:pt x="3009900" y="4572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276600" y="5132279"/>
            <a:ext cx="3683000" cy="214421"/>
          </a:xfrm>
          <a:custGeom>
            <a:avLst/>
            <a:gdLst>
              <a:gd name="connsiteX0" fmla="*/ 0 w 3683000"/>
              <a:gd name="connsiteY0" fmla="*/ 83125 h 311725"/>
              <a:gd name="connsiteX1" fmla="*/ 596900 w 3683000"/>
              <a:gd name="connsiteY1" fmla="*/ 70425 h 311725"/>
              <a:gd name="connsiteX2" fmla="*/ 939800 w 3683000"/>
              <a:gd name="connsiteY2" fmla="*/ 45025 h 311725"/>
              <a:gd name="connsiteX3" fmla="*/ 2413000 w 3683000"/>
              <a:gd name="connsiteY3" fmla="*/ 45025 h 311725"/>
              <a:gd name="connsiteX4" fmla="*/ 2527300 w 3683000"/>
              <a:gd name="connsiteY4" fmla="*/ 57725 h 311725"/>
              <a:gd name="connsiteX5" fmla="*/ 2692400 w 3683000"/>
              <a:gd name="connsiteY5" fmla="*/ 70425 h 311725"/>
              <a:gd name="connsiteX6" fmla="*/ 2844800 w 3683000"/>
              <a:gd name="connsiteY6" fmla="*/ 95825 h 311725"/>
              <a:gd name="connsiteX7" fmla="*/ 2971800 w 3683000"/>
              <a:gd name="connsiteY7" fmla="*/ 108525 h 311725"/>
              <a:gd name="connsiteX8" fmla="*/ 3035300 w 3683000"/>
              <a:gd name="connsiteY8" fmla="*/ 133925 h 311725"/>
              <a:gd name="connsiteX9" fmla="*/ 3162300 w 3683000"/>
              <a:gd name="connsiteY9" fmla="*/ 159325 h 311725"/>
              <a:gd name="connsiteX10" fmla="*/ 3302000 w 3683000"/>
              <a:gd name="connsiteY10" fmla="*/ 210125 h 311725"/>
              <a:gd name="connsiteX11" fmla="*/ 3365500 w 3683000"/>
              <a:gd name="connsiteY11" fmla="*/ 222825 h 311725"/>
              <a:gd name="connsiteX12" fmla="*/ 3441700 w 3683000"/>
              <a:gd name="connsiteY12" fmla="*/ 248225 h 311725"/>
              <a:gd name="connsiteX13" fmla="*/ 3505200 w 3683000"/>
              <a:gd name="connsiteY13" fmla="*/ 260925 h 311725"/>
              <a:gd name="connsiteX14" fmla="*/ 3594100 w 3683000"/>
              <a:gd name="connsiteY14" fmla="*/ 286325 h 311725"/>
              <a:gd name="connsiteX15" fmla="*/ 3644900 w 3683000"/>
              <a:gd name="connsiteY15" fmla="*/ 299025 h 311725"/>
              <a:gd name="connsiteX16" fmla="*/ 3683000 w 3683000"/>
              <a:gd name="connsiteY16" fmla="*/ 311725 h 31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83000" h="311725">
                <a:moveTo>
                  <a:pt x="0" y="83125"/>
                </a:moveTo>
                <a:lnTo>
                  <a:pt x="596900" y="70425"/>
                </a:lnTo>
                <a:cubicBezTo>
                  <a:pt x="711419" y="65782"/>
                  <a:pt x="939800" y="45025"/>
                  <a:pt x="939800" y="45025"/>
                </a:cubicBezTo>
                <a:cubicBezTo>
                  <a:pt x="1472041" y="-43682"/>
                  <a:pt x="1050083" y="22119"/>
                  <a:pt x="2413000" y="45025"/>
                </a:cubicBezTo>
                <a:cubicBezTo>
                  <a:pt x="2451329" y="45669"/>
                  <a:pt x="2489123" y="54254"/>
                  <a:pt x="2527300" y="57725"/>
                </a:cubicBezTo>
                <a:cubicBezTo>
                  <a:pt x="2582269" y="62722"/>
                  <a:pt x="2637478" y="64933"/>
                  <a:pt x="2692400" y="70425"/>
                </a:cubicBezTo>
                <a:cubicBezTo>
                  <a:pt x="2918422" y="93027"/>
                  <a:pt x="2668476" y="72315"/>
                  <a:pt x="2844800" y="95825"/>
                </a:cubicBezTo>
                <a:cubicBezTo>
                  <a:pt x="2886971" y="101448"/>
                  <a:pt x="2929467" y="104292"/>
                  <a:pt x="2971800" y="108525"/>
                </a:cubicBezTo>
                <a:cubicBezTo>
                  <a:pt x="2992967" y="116992"/>
                  <a:pt x="3013673" y="126716"/>
                  <a:pt x="3035300" y="133925"/>
                </a:cubicBezTo>
                <a:cubicBezTo>
                  <a:pt x="3073191" y="146555"/>
                  <a:pt x="3124783" y="153072"/>
                  <a:pt x="3162300" y="159325"/>
                </a:cubicBezTo>
                <a:cubicBezTo>
                  <a:pt x="3195128" y="172456"/>
                  <a:pt x="3269391" y="203603"/>
                  <a:pt x="3302000" y="210125"/>
                </a:cubicBezTo>
                <a:cubicBezTo>
                  <a:pt x="3323167" y="214358"/>
                  <a:pt x="3344675" y="217145"/>
                  <a:pt x="3365500" y="222825"/>
                </a:cubicBezTo>
                <a:cubicBezTo>
                  <a:pt x="3391331" y="229870"/>
                  <a:pt x="3415446" y="242974"/>
                  <a:pt x="3441700" y="248225"/>
                </a:cubicBezTo>
                <a:cubicBezTo>
                  <a:pt x="3462867" y="252458"/>
                  <a:pt x="3484128" y="256242"/>
                  <a:pt x="3505200" y="260925"/>
                </a:cubicBezTo>
                <a:cubicBezTo>
                  <a:pt x="3594530" y="280776"/>
                  <a:pt x="3519851" y="265111"/>
                  <a:pt x="3594100" y="286325"/>
                </a:cubicBezTo>
                <a:cubicBezTo>
                  <a:pt x="3610883" y="291120"/>
                  <a:pt x="3628117" y="294230"/>
                  <a:pt x="3644900" y="299025"/>
                </a:cubicBezTo>
                <a:cubicBezTo>
                  <a:pt x="3657772" y="302703"/>
                  <a:pt x="3683000" y="311725"/>
                  <a:pt x="3683000" y="311725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416300" y="4622800"/>
            <a:ext cx="3467100" cy="292111"/>
          </a:xfrm>
          <a:custGeom>
            <a:avLst/>
            <a:gdLst>
              <a:gd name="connsiteX0" fmla="*/ 0 w 3467100"/>
              <a:gd name="connsiteY0" fmla="*/ 127000 h 292111"/>
              <a:gd name="connsiteX1" fmla="*/ 139700 w 3467100"/>
              <a:gd name="connsiteY1" fmla="*/ 139700 h 292111"/>
              <a:gd name="connsiteX2" fmla="*/ 215900 w 3467100"/>
              <a:gd name="connsiteY2" fmla="*/ 152400 h 292111"/>
              <a:gd name="connsiteX3" fmla="*/ 266700 w 3467100"/>
              <a:gd name="connsiteY3" fmla="*/ 139700 h 292111"/>
              <a:gd name="connsiteX4" fmla="*/ 304800 w 3467100"/>
              <a:gd name="connsiteY4" fmla="*/ 114300 h 292111"/>
              <a:gd name="connsiteX5" fmla="*/ 342900 w 3467100"/>
              <a:gd name="connsiteY5" fmla="*/ 101600 h 292111"/>
              <a:gd name="connsiteX6" fmla="*/ 393700 w 3467100"/>
              <a:gd name="connsiteY6" fmla="*/ 76200 h 292111"/>
              <a:gd name="connsiteX7" fmla="*/ 1130300 w 3467100"/>
              <a:gd name="connsiteY7" fmla="*/ 88900 h 292111"/>
              <a:gd name="connsiteX8" fmla="*/ 1181100 w 3467100"/>
              <a:gd name="connsiteY8" fmla="*/ 101600 h 292111"/>
              <a:gd name="connsiteX9" fmla="*/ 1346200 w 3467100"/>
              <a:gd name="connsiteY9" fmla="*/ 114300 h 292111"/>
              <a:gd name="connsiteX10" fmla="*/ 1549400 w 3467100"/>
              <a:gd name="connsiteY10" fmla="*/ 139700 h 292111"/>
              <a:gd name="connsiteX11" fmla="*/ 1854200 w 3467100"/>
              <a:gd name="connsiteY11" fmla="*/ 127000 h 292111"/>
              <a:gd name="connsiteX12" fmla="*/ 1892300 w 3467100"/>
              <a:gd name="connsiteY12" fmla="*/ 114300 h 292111"/>
              <a:gd name="connsiteX13" fmla="*/ 1981200 w 3467100"/>
              <a:gd name="connsiteY13" fmla="*/ 88900 h 292111"/>
              <a:gd name="connsiteX14" fmla="*/ 2044700 w 3467100"/>
              <a:gd name="connsiteY14" fmla="*/ 63500 h 292111"/>
              <a:gd name="connsiteX15" fmla="*/ 2095500 w 3467100"/>
              <a:gd name="connsiteY15" fmla="*/ 38100 h 292111"/>
              <a:gd name="connsiteX16" fmla="*/ 2336800 w 3467100"/>
              <a:gd name="connsiteY16" fmla="*/ 12700 h 292111"/>
              <a:gd name="connsiteX17" fmla="*/ 2463800 w 3467100"/>
              <a:gd name="connsiteY17" fmla="*/ 0 h 292111"/>
              <a:gd name="connsiteX18" fmla="*/ 2667000 w 3467100"/>
              <a:gd name="connsiteY18" fmla="*/ 25400 h 292111"/>
              <a:gd name="connsiteX19" fmla="*/ 2717800 w 3467100"/>
              <a:gd name="connsiteY19" fmla="*/ 38100 h 292111"/>
              <a:gd name="connsiteX20" fmla="*/ 2781300 w 3467100"/>
              <a:gd name="connsiteY20" fmla="*/ 63500 h 292111"/>
              <a:gd name="connsiteX21" fmla="*/ 2832100 w 3467100"/>
              <a:gd name="connsiteY21" fmla="*/ 88900 h 292111"/>
              <a:gd name="connsiteX22" fmla="*/ 2933700 w 3467100"/>
              <a:gd name="connsiteY22" fmla="*/ 114300 h 292111"/>
              <a:gd name="connsiteX23" fmla="*/ 2971800 w 3467100"/>
              <a:gd name="connsiteY23" fmla="*/ 139700 h 292111"/>
              <a:gd name="connsiteX24" fmla="*/ 3048000 w 3467100"/>
              <a:gd name="connsiteY24" fmla="*/ 165100 h 292111"/>
              <a:gd name="connsiteX25" fmla="*/ 3086100 w 3467100"/>
              <a:gd name="connsiteY25" fmla="*/ 177800 h 292111"/>
              <a:gd name="connsiteX26" fmla="*/ 3162300 w 3467100"/>
              <a:gd name="connsiteY26" fmla="*/ 203200 h 292111"/>
              <a:gd name="connsiteX27" fmla="*/ 3200400 w 3467100"/>
              <a:gd name="connsiteY27" fmla="*/ 215900 h 292111"/>
              <a:gd name="connsiteX28" fmla="*/ 3251200 w 3467100"/>
              <a:gd name="connsiteY28" fmla="*/ 228600 h 292111"/>
              <a:gd name="connsiteX29" fmla="*/ 3327400 w 3467100"/>
              <a:gd name="connsiteY29" fmla="*/ 254000 h 292111"/>
              <a:gd name="connsiteX30" fmla="*/ 3378200 w 3467100"/>
              <a:gd name="connsiteY30" fmla="*/ 266700 h 292111"/>
              <a:gd name="connsiteX31" fmla="*/ 3467100 w 3467100"/>
              <a:gd name="connsiteY31" fmla="*/ 292100 h 292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67100" h="292111">
                <a:moveTo>
                  <a:pt x="0" y="127000"/>
                </a:moveTo>
                <a:cubicBezTo>
                  <a:pt x="46567" y="131233"/>
                  <a:pt x="93262" y="134237"/>
                  <a:pt x="139700" y="139700"/>
                </a:cubicBezTo>
                <a:cubicBezTo>
                  <a:pt x="165274" y="142709"/>
                  <a:pt x="190150" y="152400"/>
                  <a:pt x="215900" y="152400"/>
                </a:cubicBezTo>
                <a:cubicBezTo>
                  <a:pt x="233354" y="152400"/>
                  <a:pt x="249767" y="143933"/>
                  <a:pt x="266700" y="139700"/>
                </a:cubicBezTo>
                <a:cubicBezTo>
                  <a:pt x="279400" y="131233"/>
                  <a:pt x="291148" y="121126"/>
                  <a:pt x="304800" y="114300"/>
                </a:cubicBezTo>
                <a:cubicBezTo>
                  <a:pt x="316774" y="108313"/>
                  <a:pt x="330595" y="106873"/>
                  <a:pt x="342900" y="101600"/>
                </a:cubicBezTo>
                <a:cubicBezTo>
                  <a:pt x="360301" y="94142"/>
                  <a:pt x="376767" y="84667"/>
                  <a:pt x="393700" y="76200"/>
                </a:cubicBezTo>
                <a:lnTo>
                  <a:pt x="1130300" y="88900"/>
                </a:lnTo>
                <a:cubicBezTo>
                  <a:pt x="1147745" y="89463"/>
                  <a:pt x="1163765" y="99561"/>
                  <a:pt x="1181100" y="101600"/>
                </a:cubicBezTo>
                <a:cubicBezTo>
                  <a:pt x="1235918" y="108049"/>
                  <a:pt x="1291167" y="110067"/>
                  <a:pt x="1346200" y="114300"/>
                </a:cubicBezTo>
                <a:cubicBezTo>
                  <a:pt x="1421725" y="129405"/>
                  <a:pt x="1461474" y="139700"/>
                  <a:pt x="1549400" y="139700"/>
                </a:cubicBezTo>
                <a:cubicBezTo>
                  <a:pt x="1651088" y="139700"/>
                  <a:pt x="1752600" y="131233"/>
                  <a:pt x="1854200" y="127000"/>
                </a:cubicBezTo>
                <a:cubicBezTo>
                  <a:pt x="1866900" y="122767"/>
                  <a:pt x="1879428" y="117978"/>
                  <a:pt x="1892300" y="114300"/>
                </a:cubicBezTo>
                <a:cubicBezTo>
                  <a:pt x="1948345" y="98287"/>
                  <a:pt x="1932480" y="107170"/>
                  <a:pt x="1981200" y="88900"/>
                </a:cubicBezTo>
                <a:cubicBezTo>
                  <a:pt x="2002546" y="80895"/>
                  <a:pt x="2023868" y="72759"/>
                  <a:pt x="2044700" y="63500"/>
                </a:cubicBezTo>
                <a:cubicBezTo>
                  <a:pt x="2062000" y="55811"/>
                  <a:pt x="2077366" y="43540"/>
                  <a:pt x="2095500" y="38100"/>
                </a:cubicBezTo>
                <a:cubicBezTo>
                  <a:pt x="2148572" y="22178"/>
                  <a:pt x="2312302" y="14830"/>
                  <a:pt x="2336800" y="12700"/>
                </a:cubicBezTo>
                <a:cubicBezTo>
                  <a:pt x="2379185" y="9014"/>
                  <a:pt x="2421467" y="4233"/>
                  <a:pt x="2463800" y="0"/>
                </a:cubicBezTo>
                <a:cubicBezTo>
                  <a:pt x="2551345" y="8755"/>
                  <a:pt x="2588223" y="9645"/>
                  <a:pt x="2667000" y="25400"/>
                </a:cubicBezTo>
                <a:cubicBezTo>
                  <a:pt x="2684116" y="28823"/>
                  <a:pt x="2701241" y="32580"/>
                  <a:pt x="2717800" y="38100"/>
                </a:cubicBezTo>
                <a:cubicBezTo>
                  <a:pt x="2739427" y="45309"/>
                  <a:pt x="2760468" y="54241"/>
                  <a:pt x="2781300" y="63500"/>
                </a:cubicBezTo>
                <a:cubicBezTo>
                  <a:pt x="2798600" y="71189"/>
                  <a:pt x="2814139" y="82913"/>
                  <a:pt x="2832100" y="88900"/>
                </a:cubicBezTo>
                <a:cubicBezTo>
                  <a:pt x="2865218" y="99939"/>
                  <a:pt x="2933700" y="114300"/>
                  <a:pt x="2933700" y="114300"/>
                </a:cubicBezTo>
                <a:cubicBezTo>
                  <a:pt x="2946400" y="122767"/>
                  <a:pt x="2957852" y="133501"/>
                  <a:pt x="2971800" y="139700"/>
                </a:cubicBezTo>
                <a:cubicBezTo>
                  <a:pt x="2996266" y="150574"/>
                  <a:pt x="3022600" y="156633"/>
                  <a:pt x="3048000" y="165100"/>
                </a:cubicBezTo>
                <a:lnTo>
                  <a:pt x="3086100" y="177800"/>
                </a:lnTo>
                <a:lnTo>
                  <a:pt x="3162300" y="203200"/>
                </a:lnTo>
                <a:cubicBezTo>
                  <a:pt x="3175000" y="207433"/>
                  <a:pt x="3187413" y="212653"/>
                  <a:pt x="3200400" y="215900"/>
                </a:cubicBezTo>
                <a:cubicBezTo>
                  <a:pt x="3217333" y="220133"/>
                  <a:pt x="3234482" y="223584"/>
                  <a:pt x="3251200" y="228600"/>
                </a:cubicBezTo>
                <a:cubicBezTo>
                  <a:pt x="3276845" y="236293"/>
                  <a:pt x="3301425" y="247506"/>
                  <a:pt x="3327400" y="254000"/>
                </a:cubicBezTo>
                <a:cubicBezTo>
                  <a:pt x="3344333" y="258233"/>
                  <a:pt x="3361482" y="261684"/>
                  <a:pt x="3378200" y="266700"/>
                </a:cubicBezTo>
                <a:cubicBezTo>
                  <a:pt x="3467329" y="293439"/>
                  <a:pt x="3426217" y="292100"/>
                  <a:pt x="3467100" y="292100"/>
                </a:cubicBezTo>
              </a:path>
            </a:pathLst>
          </a:cu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216347" y="6449497"/>
            <a:ext cx="10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23798" y="5975384"/>
            <a:ext cx="360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non-terminal connecting terminals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5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spaces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Programming by demonstration using version space algebra</a:t>
            </a:r>
          </a:p>
          <a:p>
            <a:r>
              <a:rPr lang="en-US" dirty="0" smtClean="0"/>
              <a:t>Lau, </a:t>
            </a:r>
            <a:r>
              <a:rPr lang="en-US" dirty="0" err="1" smtClean="0"/>
              <a:t>Wolfman</a:t>
            </a:r>
            <a:r>
              <a:rPr lang="en-US" dirty="0" smtClean="0"/>
              <a:t>, </a:t>
            </a:r>
            <a:r>
              <a:rPr lang="en-US" dirty="0" err="1" smtClean="0"/>
              <a:t>Domingos</a:t>
            </a:r>
            <a:r>
              <a:rPr lang="en-US" dirty="0" smtClean="0"/>
              <a:t>, Weld,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search</a:t>
            </a:r>
          </a:p>
          <a:p>
            <a:pPr lvl="1"/>
            <a:r>
              <a:rPr lang="en-US" dirty="0" smtClean="0"/>
              <a:t>With pruning for observational equivalence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0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Space Formulation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Hypothesis space H</a:t>
                </a:r>
              </a:p>
              <a:p>
                <a:pPr lvl="1"/>
                <a:r>
                  <a:rPr lang="en-US" dirty="0" smtClean="0"/>
                  <a:t>Space of possible functions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𝐼𝑛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𝑂𝑢𝑡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Version 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/>
                  <a:t> is the original hypothesis space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 is a set of examples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⇔∀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Hypothesis space provides </a:t>
                </a:r>
                <a:r>
                  <a:rPr lang="en-US" i="1" dirty="0" smtClean="0"/>
                  <a:t>restriction bias</a:t>
                </a:r>
              </a:p>
              <a:p>
                <a:pPr lvl="1"/>
                <a:r>
                  <a:rPr lang="en-US" dirty="0" smtClean="0"/>
                  <a:t>Defines what functions one is allowed to consider</a:t>
                </a:r>
              </a:p>
              <a:p>
                <a:pPr lvl="1"/>
                <a:r>
                  <a:rPr lang="en-US" i="1" dirty="0" smtClean="0"/>
                  <a:t>Preference bias</a:t>
                </a:r>
                <a:r>
                  <a:rPr lang="en-US" dirty="0" smtClean="0"/>
                  <a:t> needs to be provided independently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 b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9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054584" cy="1325563"/>
          </a:xfrm>
        </p:spPr>
        <p:txBody>
          <a:bodyPr/>
          <a:lstStyle/>
          <a:p>
            <a:r>
              <a:rPr lang="en-US" dirty="0" smtClean="0"/>
              <a:t>Partial Ordering of hypothesis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Partial order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is “better”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Ex: For boolean hypothesis</a:t>
                </a:r>
              </a:p>
              <a:p>
                <a:pPr lvl="1"/>
                <a:r>
                  <a:rPr lang="en-US" dirty="0" smtClean="0"/>
                  <a:t>“better” == more general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For </a:t>
                </a:r>
                <a:r>
                  <a:rPr lang="en-US" dirty="0" err="1" smtClean="0"/>
                  <a:t>booleans</a:t>
                </a:r>
                <a:r>
                  <a:rPr lang="en-US" dirty="0" smtClean="0"/>
                  <a:t>, VS forms a lattice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6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Saman Amarasinghe</a:t>
            </a:r>
            <a:r>
              <a:rPr lang="en-US" sz="1400" b="0">
                <a:solidFill>
                  <a:schemeClr val="bg1"/>
                </a:solidFill>
              </a:rPr>
              <a:t>         			</a:t>
            </a:r>
            <a:fld id="{B261E5F7-CC9C-4F00-930B-E08320CDD63C}" type="slidenum">
              <a:rPr lang="en-US" sz="1400" b="0">
                <a:solidFill>
                  <a:schemeClr val="bg1"/>
                </a:solidFill>
              </a:rPr>
              <a:pPr/>
              <a:t>22</a:t>
            </a:fld>
            <a:r>
              <a:rPr lang="en-US" sz="1400" b="0">
                <a:solidFill>
                  <a:schemeClr val="bg1"/>
                </a:solidFill>
              </a:rPr>
              <a:t>			</a:t>
            </a:r>
            <a:r>
              <a:rPr lang="en-US" sz="1400">
                <a:solidFill>
                  <a:schemeClr val="bg1"/>
                </a:solidFill>
              </a:rPr>
              <a:t>6.035</a:t>
            </a:r>
            <a:r>
              <a:rPr lang="en-US" sz="1400" b="0">
                <a:solidFill>
                  <a:schemeClr val="bg1"/>
                </a:solidFill>
              </a:rPr>
              <a:t>      </a:t>
            </a:r>
            <a:r>
              <a:rPr lang="en-US" sz="1400" b="0">
                <a:solidFill>
                  <a:schemeClr val="bg1"/>
                </a:solidFill>
                <a:latin typeface="Lucida Sans Unicode" charset="-52"/>
              </a:rPr>
              <a:t>©MIT </a:t>
            </a:r>
            <a:r>
              <a:rPr lang="en-US" sz="1200" b="0">
                <a:solidFill>
                  <a:schemeClr val="bg1"/>
                </a:solidFill>
              </a:rPr>
              <a:t>Fall 1998</a:t>
            </a:r>
            <a:endParaRPr lang="en-US" sz="1400" b="0">
              <a:solidFill>
                <a:schemeClr val="bg1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Orders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ym typeface="Symbol" charset="2"/>
              </a:rPr>
              <a:t>Set P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Partial order  such that </a:t>
            </a:r>
            <a:r>
              <a:rPr lang="en-US" dirty="0" err="1" smtClean="0">
                <a:sym typeface="Symbol" charset="2"/>
              </a:rPr>
              <a:t>x,y,zP</a:t>
            </a:r>
            <a:endParaRPr lang="en-US" dirty="0" smtClean="0">
              <a:sym typeface="Symbol" charset="2"/>
            </a:endParaRPr>
          </a:p>
          <a:p>
            <a:pPr lvl="1" eaLnBrk="1" hangingPunct="1"/>
            <a:r>
              <a:rPr lang="en-US" dirty="0" smtClean="0"/>
              <a:t>x </a:t>
            </a:r>
            <a:r>
              <a:rPr lang="en-US" dirty="0" smtClean="0">
                <a:sym typeface="Symbol" charset="2"/>
              </a:rPr>
              <a:t> x 					(reflexive)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x  y and y  x implies x  y 		(asymmetric)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x  y and y  z implies x  z		(transitive)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Can use partial order to define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Upper and lower bounds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Least upper bound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Greatest lower bound</a:t>
            </a:r>
          </a:p>
        </p:txBody>
      </p:sp>
    </p:spTree>
    <p:extLst>
      <p:ext uri="{BB962C8B-B14F-4D97-AF65-F5344CB8AC3E}">
        <p14:creationId xmlns:p14="http://schemas.microsoft.com/office/powerpoint/2010/main" val="15996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Upper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31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dirty="0" smtClean="0">
                    <a:sym typeface="Symbol" charset="2"/>
                  </a:rPr>
                  <a:t>If S  P then</a:t>
                </a:r>
              </a:p>
              <a:p>
                <a:pPr lvl="1" eaLnBrk="1" hangingPunct="1"/>
                <a:r>
                  <a:rPr lang="en-US" dirty="0" err="1" smtClean="0">
                    <a:sym typeface="Symbol" charset="2"/>
                  </a:rPr>
                  <a:t>xP</a:t>
                </a:r>
                <a:r>
                  <a:rPr lang="en-US" dirty="0" smtClean="0">
                    <a:sym typeface="Symbol" charset="2"/>
                  </a:rPr>
                  <a:t> is an upper bound of S if </a:t>
                </a:r>
                <a:r>
                  <a:rPr lang="en-US" dirty="0" err="1" smtClean="0">
                    <a:sym typeface="Symbol" charset="2"/>
                  </a:rPr>
                  <a:t>yS</a:t>
                </a:r>
                <a:r>
                  <a:rPr lang="en-US" dirty="0" smtClean="0">
                    <a:sym typeface="Symbol" charset="2"/>
                  </a:rPr>
                  <a:t>. y  x</a:t>
                </a:r>
              </a:p>
              <a:p>
                <a:pPr lvl="1" eaLnBrk="1" hangingPunct="1"/>
                <a:r>
                  <a:rPr lang="en-US" dirty="0" err="1" smtClean="0">
                    <a:sym typeface="Symbol" charset="2"/>
                  </a:rPr>
                  <a:t>xP</a:t>
                </a:r>
                <a:r>
                  <a:rPr lang="en-US" dirty="0" smtClean="0">
                    <a:sym typeface="Symbol" charset="2"/>
                  </a:rPr>
                  <a:t> is the least upper bound of S if</a:t>
                </a:r>
              </a:p>
              <a:p>
                <a:pPr lvl="2" eaLnBrk="1" hangingPunct="1"/>
                <a:r>
                  <a:rPr lang="en-US" dirty="0" smtClean="0">
                    <a:sym typeface="Symbol" charset="2"/>
                  </a:rPr>
                  <a:t>x is an upper bound of S, and </a:t>
                </a:r>
              </a:p>
              <a:p>
                <a:pPr lvl="2" eaLnBrk="1" hangingPunct="1"/>
                <a:r>
                  <a:rPr lang="en-US" dirty="0" smtClean="0">
                    <a:sym typeface="Symbol" charset="2"/>
                  </a:rPr>
                  <a:t>x  y for all upper bounds y of S</a:t>
                </a:r>
              </a:p>
              <a:p>
                <a:pPr lvl="1" eaLnBrk="1" hangingPunct="1"/>
                <a:r>
                  <a:rPr lang="en-US" dirty="0" smtClean="0">
                    <a:sym typeface="Symbol" charset="2"/>
                  </a:rPr>
                  <a:t> - join, least upper bound, </a:t>
                </a:r>
                <a:r>
                  <a:rPr lang="en-US" dirty="0" err="1" smtClean="0">
                    <a:sym typeface="Symbol" charset="2"/>
                  </a:rPr>
                  <a:t>lub</a:t>
                </a:r>
                <a:r>
                  <a:rPr lang="en-US" dirty="0" smtClean="0">
                    <a:sym typeface="Symbol" charset="2"/>
                  </a:rPr>
                  <a:t>, </a:t>
                </a:r>
                <a:r>
                  <a:rPr lang="en-US" dirty="0" err="1" smtClean="0">
                    <a:sym typeface="Symbol" charset="2"/>
                  </a:rPr>
                  <a:t>supremum</a:t>
                </a:r>
                <a:r>
                  <a:rPr lang="en-US" dirty="0" smtClean="0">
                    <a:sym typeface="Symbol" charset="2"/>
                  </a:rPr>
                  <a:t>, sup</a:t>
                </a:r>
              </a:p>
              <a:p>
                <a:pPr lvl="2" eaLnBrk="1" hangingPunct="1"/>
                <a:r>
                  <a:rPr lang="en-US" dirty="0" smtClean="0">
                    <a:sym typeface="Symbol" charset="2"/>
                  </a:rPr>
                  <a:t> S is the least upper bound of S</a:t>
                </a:r>
              </a:p>
              <a:p>
                <a:pPr lvl="2" eaLnBrk="1" hangingPunct="1"/>
                <a:r>
                  <a:rPr lang="en-US" dirty="0" smtClean="0">
                    <a:sym typeface="Symbol" charset="2"/>
                  </a:rPr>
                  <a:t>x  y is the least upper bound of {</a:t>
                </a:r>
                <a:r>
                  <a:rPr lang="en-US" dirty="0" err="1" smtClean="0">
                    <a:sym typeface="Symbol" charset="2"/>
                  </a:rPr>
                  <a:t>x,y</a:t>
                </a:r>
                <a:r>
                  <a:rPr lang="en-US" dirty="0" smtClean="0">
                    <a:sym typeface="Symbol" charset="2"/>
                  </a:rPr>
                  <a:t>}</a:t>
                </a:r>
              </a:p>
              <a:p>
                <a:pPr lvl="1" eaLnBrk="1" hangingPunct="1"/>
                <a:r>
                  <a:rPr lang="en-US" dirty="0" smtClean="0">
                    <a:sym typeface="Symbol" charset="2"/>
                  </a:rPr>
                  <a:t>Often written as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sym typeface="Symbol" charset="2"/>
                      </a:rPr>
                      <m:t>⊔</m:t>
                    </m:r>
                  </m:oMath>
                </a14:m>
                <a:r>
                  <a:rPr lang="en-US" dirty="0" smtClean="0"/>
                  <a:t> as well</a:t>
                </a:r>
              </a:p>
            </p:txBody>
          </p:sp>
        </mc:Choice>
        <mc:Fallback xmlns="">
          <p:sp>
            <p:nvSpPr>
              <p:cNvPr id="1413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82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</a:t>
            </a:r>
            <a:r>
              <a:rPr lang="en-US" dirty="0" smtClean="0"/>
              <a:t>Bounds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Tx/>
                  <a:buChar char="•"/>
                </a:pPr>
                <a:r>
                  <a:rPr lang="en-US" dirty="0">
                    <a:latin typeface="Tahoma" charset="0"/>
                    <a:sym typeface="Symbol" charset="2"/>
                  </a:rPr>
                  <a:t>If S  P then</a:t>
                </a:r>
              </a:p>
              <a:p>
                <a:pPr lvl="1">
                  <a:buFontTx/>
                  <a:buChar char="–"/>
                </a:pPr>
                <a:r>
                  <a:rPr lang="en-US" dirty="0" err="1">
                    <a:latin typeface="Tahoma" charset="0"/>
                    <a:sym typeface="Symbol" charset="2"/>
                  </a:rPr>
                  <a:t>xP</a:t>
                </a:r>
                <a:r>
                  <a:rPr lang="en-US" dirty="0">
                    <a:latin typeface="Tahoma" charset="0"/>
                    <a:sym typeface="Symbol" charset="2"/>
                  </a:rPr>
                  <a:t> is a lower bound of S if </a:t>
                </a:r>
                <a:r>
                  <a:rPr lang="en-US" dirty="0" err="1">
                    <a:latin typeface="Tahoma" charset="0"/>
                    <a:sym typeface="Symbol" charset="2"/>
                  </a:rPr>
                  <a:t>yS</a:t>
                </a:r>
                <a:r>
                  <a:rPr lang="en-US" dirty="0">
                    <a:latin typeface="Tahoma" charset="0"/>
                    <a:sym typeface="Symbol" charset="2"/>
                  </a:rPr>
                  <a:t>. x  y</a:t>
                </a:r>
              </a:p>
              <a:p>
                <a:pPr lvl="1">
                  <a:buFontTx/>
                  <a:buChar char="–"/>
                </a:pPr>
                <a:r>
                  <a:rPr lang="en-US" dirty="0" err="1">
                    <a:latin typeface="Tahoma" charset="0"/>
                    <a:sym typeface="Symbol" charset="2"/>
                  </a:rPr>
                  <a:t>xP</a:t>
                </a:r>
                <a:r>
                  <a:rPr lang="en-US" dirty="0">
                    <a:latin typeface="Tahoma" charset="0"/>
                    <a:sym typeface="Symbol" charset="2"/>
                  </a:rPr>
                  <a:t> is the greatest lower bound of S if</a:t>
                </a:r>
              </a:p>
              <a:p>
                <a:pPr lvl="2"/>
                <a:r>
                  <a:rPr lang="en-US" dirty="0">
                    <a:latin typeface="Tahoma" charset="0"/>
                    <a:sym typeface="Symbol" charset="2"/>
                  </a:rPr>
                  <a:t>x is a lower bound of S, and </a:t>
                </a:r>
              </a:p>
              <a:p>
                <a:pPr lvl="2"/>
                <a:r>
                  <a:rPr lang="en-US" dirty="0">
                    <a:latin typeface="Tahoma" charset="0"/>
                    <a:sym typeface="Symbol" charset="2"/>
                  </a:rPr>
                  <a:t>y  x for all lower bounds y of S</a:t>
                </a:r>
              </a:p>
              <a:p>
                <a:pPr lvl="1">
                  <a:buFontTx/>
                  <a:buChar char="–"/>
                </a:pPr>
                <a:r>
                  <a:rPr lang="en-US" sz="2800" dirty="0">
                    <a:latin typeface="Tahoma" charset="0"/>
                    <a:sym typeface="Symbol" charset="2"/>
                  </a:rPr>
                  <a:t></a:t>
                </a:r>
                <a:r>
                  <a:rPr lang="en-US" dirty="0">
                    <a:latin typeface="Tahoma" charset="0"/>
                    <a:sym typeface="Symbol" charset="2"/>
                  </a:rPr>
                  <a:t> - meet, greatest lower bound, </a:t>
                </a:r>
                <a:r>
                  <a:rPr lang="en-US" dirty="0" err="1">
                    <a:latin typeface="Tahoma" charset="0"/>
                    <a:sym typeface="Symbol" charset="2"/>
                  </a:rPr>
                  <a:t>glb</a:t>
                </a:r>
                <a:r>
                  <a:rPr lang="en-US" dirty="0">
                    <a:latin typeface="Tahoma" charset="0"/>
                    <a:sym typeface="Symbol" charset="2"/>
                  </a:rPr>
                  <a:t>, </a:t>
                </a:r>
                <a:r>
                  <a:rPr lang="en-US" dirty="0" err="1">
                    <a:latin typeface="Tahoma" charset="0"/>
                    <a:sym typeface="Symbol" charset="2"/>
                  </a:rPr>
                  <a:t>infimum</a:t>
                </a:r>
                <a:r>
                  <a:rPr lang="en-US" dirty="0">
                    <a:latin typeface="Tahoma" charset="0"/>
                    <a:sym typeface="Symbol" charset="2"/>
                  </a:rPr>
                  <a:t>, </a:t>
                </a:r>
                <a:r>
                  <a:rPr lang="en-US" dirty="0" err="1">
                    <a:latin typeface="Tahoma" charset="0"/>
                    <a:sym typeface="Symbol" charset="2"/>
                  </a:rPr>
                  <a:t>inf</a:t>
                </a:r>
                <a:endParaRPr lang="en-US" dirty="0">
                  <a:latin typeface="Tahoma" charset="0"/>
                  <a:sym typeface="Symbol" charset="2"/>
                </a:endParaRPr>
              </a:p>
              <a:p>
                <a:pPr lvl="2"/>
                <a:r>
                  <a:rPr lang="en-US" dirty="0">
                    <a:latin typeface="Tahoma" charset="0"/>
                    <a:sym typeface="Symbol" charset="2"/>
                  </a:rPr>
                  <a:t> S is the greatest lower bound of S</a:t>
                </a:r>
              </a:p>
              <a:p>
                <a:pPr lvl="2"/>
                <a:r>
                  <a:rPr lang="en-US" dirty="0">
                    <a:latin typeface="Tahoma" charset="0"/>
                    <a:sym typeface="Symbol" charset="2"/>
                  </a:rPr>
                  <a:t>x  y is the greatest lower bound of {</a:t>
                </a:r>
                <a:r>
                  <a:rPr lang="en-US" dirty="0" err="1">
                    <a:latin typeface="Tahoma" charset="0"/>
                    <a:sym typeface="Symbol" charset="2"/>
                  </a:rPr>
                  <a:t>x,y</a:t>
                </a:r>
                <a:r>
                  <a:rPr lang="en-US" dirty="0">
                    <a:latin typeface="Tahoma" charset="0"/>
                    <a:sym typeface="Symbol" charset="2"/>
                  </a:rPr>
                  <a:t>}</a:t>
                </a:r>
              </a:p>
              <a:p>
                <a:pPr lvl="1">
                  <a:buFontTx/>
                  <a:buChar char="•"/>
                </a:pPr>
                <a:r>
                  <a:rPr lang="en-US" dirty="0">
                    <a:latin typeface="Tahoma" charset="0"/>
                    <a:sym typeface="Symbol" charset="2"/>
                  </a:rPr>
                  <a:t>Often written as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sym typeface="Symbol" charset="2"/>
                      </a:rPr>
                      <m:t>⊓</m:t>
                    </m:r>
                  </m:oMath>
                </a14:m>
                <a:r>
                  <a:rPr lang="en-US" dirty="0">
                    <a:latin typeface="Tahoma" charset="0"/>
                    <a:sym typeface="Symbol" charset="2"/>
                  </a:rPr>
                  <a:t> as well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1905000" y="1524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endParaRPr lang="en-US" sz="4000" dirty="0">
              <a:solidFill>
                <a:schemeClr val="tx2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6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Saman Amarasinghe</a:t>
            </a:r>
            <a:r>
              <a:rPr lang="en-US" sz="1400" b="0">
                <a:solidFill>
                  <a:schemeClr val="bg1"/>
                </a:solidFill>
              </a:rPr>
              <a:t>         			</a:t>
            </a:r>
            <a:fld id="{5A26A8A5-7EE0-4EE7-8113-141FA979F392}" type="slidenum">
              <a:rPr lang="en-US" sz="1400" b="0">
                <a:solidFill>
                  <a:schemeClr val="bg1"/>
                </a:solidFill>
              </a:rPr>
              <a:pPr/>
              <a:t>25</a:t>
            </a:fld>
            <a:r>
              <a:rPr lang="en-US" sz="1400" b="0">
                <a:solidFill>
                  <a:schemeClr val="bg1"/>
                </a:solidFill>
              </a:rPr>
              <a:t>			</a:t>
            </a:r>
            <a:r>
              <a:rPr lang="en-US" sz="1400">
                <a:solidFill>
                  <a:schemeClr val="bg1"/>
                </a:solidFill>
              </a:rPr>
              <a:t>6.035</a:t>
            </a:r>
            <a:r>
              <a:rPr lang="en-US" sz="1400" b="0">
                <a:solidFill>
                  <a:schemeClr val="bg1"/>
                </a:solidFill>
              </a:rPr>
              <a:t>      </a:t>
            </a:r>
            <a:r>
              <a:rPr lang="en-US" sz="1400" b="0">
                <a:solidFill>
                  <a:schemeClr val="bg1"/>
                </a:solidFill>
                <a:latin typeface="Lucida Sans Unicode" charset="-52"/>
              </a:rPr>
              <a:t>©MIT </a:t>
            </a:r>
            <a:r>
              <a:rPr lang="en-US" sz="1200" b="0">
                <a:solidFill>
                  <a:schemeClr val="bg1"/>
                </a:solidFill>
              </a:rPr>
              <a:t>Fall 1998</a:t>
            </a:r>
            <a:endParaRPr lang="en-US" sz="1400" b="0">
              <a:solidFill>
                <a:schemeClr val="bg1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Lattices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If </a:t>
            </a:r>
            <a:r>
              <a:rPr lang="en-US" dirty="0" smtClean="0">
                <a:sym typeface="Symbol" charset="2"/>
              </a:rPr>
              <a:t>x  y</a:t>
            </a:r>
            <a:r>
              <a:rPr lang="en-US" dirty="0" smtClean="0"/>
              <a:t> and </a:t>
            </a:r>
            <a:r>
              <a:rPr lang="en-US" dirty="0" smtClean="0">
                <a:sym typeface="Symbol" charset="2"/>
              </a:rPr>
              <a:t>x  y exist for all </a:t>
            </a:r>
            <a:r>
              <a:rPr lang="en-US" dirty="0" err="1" smtClean="0">
                <a:sym typeface="Symbol" charset="2"/>
              </a:rPr>
              <a:t>x,yP</a:t>
            </a:r>
            <a:endParaRPr lang="en-US" dirty="0" smtClean="0">
              <a:sym typeface="Symbol" charset="2"/>
            </a:endParaRPr>
          </a:p>
          <a:p>
            <a:pPr eaLnBrk="1" hangingPunct="1"/>
            <a:r>
              <a:rPr lang="en-US" dirty="0" smtClean="0">
                <a:sym typeface="Symbol" charset="2"/>
              </a:rPr>
              <a:t>then P is a </a:t>
            </a:r>
            <a:r>
              <a:rPr lang="en-US" dirty="0" smtClean="0">
                <a:solidFill>
                  <a:srgbClr val="C00000"/>
                </a:solidFill>
                <a:sym typeface="Symbol" charset="2"/>
              </a:rPr>
              <a:t>lattice</a:t>
            </a:r>
          </a:p>
          <a:p>
            <a:pPr eaLnBrk="1" hangingPunct="1"/>
            <a:endParaRPr lang="en-US" dirty="0" smtClean="0">
              <a:sym typeface="Symbol" charset="2"/>
            </a:endParaRPr>
          </a:p>
          <a:p>
            <a:pPr eaLnBrk="1" hangingPunct="1"/>
            <a:r>
              <a:rPr lang="en-US" dirty="0" smtClean="0">
                <a:sym typeface="Symbol" charset="2"/>
              </a:rPr>
              <a:t>If S and S exist for all S  P</a:t>
            </a:r>
          </a:p>
          <a:p>
            <a:pPr eaLnBrk="1" hangingPunct="1"/>
            <a:r>
              <a:rPr lang="en-US" dirty="0">
                <a:sym typeface="Symbol" charset="2"/>
              </a:rPr>
              <a:t> </a:t>
            </a:r>
            <a:r>
              <a:rPr lang="en-US" dirty="0" smtClean="0">
                <a:sym typeface="Symbol" charset="2"/>
              </a:rPr>
              <a:t>then P is a </a:t>
            </a:r>
            <a:r>
              <a:rPr lang="en-US" dirty="0" smtClean="0">
                <a:solidFill>
                  <a:srgbClr val="C00000"/>
                </a:solidFill>
                <a:sym typeface="Symbol" charset="2"/>
              </a:rPr>
              <a:t>complete lattice</a:t>
            </a:r>
          </a:p>
          <a:p>
            <a:pPr eaLnBrk="1" hangingPunct="1"/>
            <a:endParaRPr lang="en-US" dirty="0" smtClean="0">
              <a:sym typeface="Symbol" charset="2"/>
            </a:endParaRPr>
          </a:p>
          <a:p>
            <a:pPr eaLnBrk="1" hangingPunct="1"/>
            <a:r>
              <a:rPr lang="en-US" dirty="0" smtClean="0">
                <a:sym typeface="Symbol" charset="2"/>
              </a:rPr>
              <a:t>All finite lattices are complete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Example of a lattice that is not complete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Integers I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For any x, </a:t>
            </a:r>
            <a:r>
              <a:rPr lang="en-US" dirty="0" err="1" smtClean="0">
                <a:sym typeface="Symbol" charset="2"/>
              </a:rPr>
              <a:t>yI</a:t>
            </a:r>
            <a:r>
              <a:rPr lang="en-US" dirty="0" smtClean="0">
                <a:sym typeface="Symbol" charset="2"/>
              </a:rPr>
              <a:t>, x  y = max(</a:t>
            </a:r>
            <a:r>
              <a:rPr lang="en-US" dirty="0" err="1" smtClean="0">
                <a:sym typeface="Symbol" charset="2"/>
              </a:rPr>
              <a:t>x,y</a:t>
            </a:r>
            <a:r>
              <a:rPr lang="en-US" dirty="0" smtClean="0">
                <a:sym typeface="Symbol" charset="2"/>
              </a:rPr>
              <a:t>), x  y = min(</a:t>
            </a:r>
            <a:r>
              <a:rPr lang="en-US" dirty="0" err="1" smtClean="0">
                <a:sym typeface="Symbol" charset="2"/>
              </a:rPr>
              <a:t>x,y</a:t>
            </a:r>
            <a:r>
              <a:rPr lang="en-US" dirty="0" smtClean="0">
                <a:sym typeface="Symbol" charset="2"/>
              </a:rPr>
              <a:t>)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But  I and  I do not exist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I  {, } is a complete lattice</a:t>
            </a:r>
          </a:p>
        </p:txBody>
      </p:sp>
    </p:spTree>
    <p:extLst>
      <p:ext uri="{BB962C8B-B14F-4D97-AF65-F5344CB8AC3E}">
        <p14:creationId xmlns:p14="http://schemas.microsoft.com/office/powerpoint/2010/main" val="102869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054584" cy="1325563"/>
          </a:xfrm>
        </p:spPr>
        <p:txBody>
          <a:bodyPr/>
          <a:lstStyle/>
          <a:p>
            <a:r>
              <a:rPr lang="en-US" dirty="0" smtClean="0"/>
              <a:t>Partial Ordering of hypothesis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Partial order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is “better”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Ex: For boolean hypothesis</a:t>
                </a:r>
              </a:p>
              <a:p>
                <a:pPr lvl="1"/>
                <a:r>
                  <a:rPr lang="en-US" dirty="0" smtClean="0"/>
                  <a:t>“better” == more general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For </a:t>
                </a:r>
                <a:r>
                  <a:rPr lang="en-US" dirty="0" err="1" smtClean="0"/>
                  <a:t>booleans</a:t>
                </a:r>
                <a:r>
                  <a:rPr lang="en-US" dirty="0" smtClean="0"/>
                  <a:t>, VS forms a lattice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⊓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𝑉𝑆</m:t>
                    </m:r>
                  </m:oMath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/>
          <p:cNvGrpSpPr/>
          <p:nvPr/>
        </p:nvGrpSpPr>
        <p:grpSpPr>
          <a:xfrm>
            <a:off x="7997631" y="1825625"/>
            <a:ext cx="2674918" cy="3876036"/>
            <a:chOff x="3413451" y="1536245"/>
            <a:chExt cx="5070149" cy="5155180"/>
          </a:xfrm>
        </p:grpSpPr>
        <p:sp>
          <p:nvSpPr>
            <p:cNvPr id="4" name="Oval 3"/>
            <p:cNvSpPr/>
            <p:nvPr/>
          </p:nvSpPr>
          <p:spPr>
            <a:xfrm>
              <a:off x="5803900" y="223961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413451" y="504306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8191500" y="34186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432550" y="480502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006850" y="2276539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632503" y="286930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860800" y="40713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086600" y="4009651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581900" y="523682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756987" y="418359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432550" y="57814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699000" y="557677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803900" y="64120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395877" y="32758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705551" y="317395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133903" y="243646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448550" y="18639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432550" y="17242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851400" y="153624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286500" y="39316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stCxn id="15" idx="5"/>
              <a:endCxn id="16" idx="2"/>
            </p:cNvCxnSpPr>
            <p:nvPr/>
          </p:nvCxnSpPr>
          <p:spPr>
            <a:xfrm>
              <a:off x="4948323" y="5815259"/>
              <a:ext cx="855577" cy="736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4" idx="3"/>
              <a:endCxn id="16" idx="7"/>
            </p:cNvCxnSpPr>
            <p:nvPr/>
          </p:nvCxnSpPr>
          <p:spPr>
            <a:xfrm flipH="1">
              <a:off x="6053223" y="6019935"/>
              <a:ext cx="422104" cy="43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4"/>
              <a:endCxn id="14" idx="0"/>
            </p:cNvCxnSpPr>
            <p:nvPr/>
          </p:nvCxnSpPr>
          <p:spPr>
            <a:xfrm>
              <a:off x="6578600" y="5084426"/>
              <a:ext cx="0" cy="697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2" idx="2"/>
              <a:endCxn id="14" idx="7"/>
            </p:cNvCxnSpPr>
            <p:nvPr/>
          </p:nvCxnSpPr>
          <p:spPr>
            <a:xfrm flipH="1">
              <a:off x="6681873" y="5376527"/>
              <a:ext cx="900027" cy="4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3" idx="4"/>
              <a:endCxn id="15" idx="0"/>
            </p:cNvCxnSpPr>
            <p:nvPr/>
          </p:nvCxnSpPr>
          <p:spPr>
            <a:xfrm flipH="1">
              <a:off x="4845050" y="4462992"/>
              <a:ext cx="57987" cy="1113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5" idx="5"/>
              <a:endCxn id="15" idx="2"/>
            </p:cNvCxnSpPr>
            <p:nvPr/>
          </p:nvCxnSpPr>
          <p:spPr>
            <a:xfrm>
              <a:off x="3662774" y="5281549"/>
              <a:ext cx="1036226" cy="4349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0" idx="3"/>
              <a:endCxn id="5" idx="0"/>
            </p:cNvCxnSpPr>
            <p:nvPr/>
          </p:nvCxnSpPr>
          <p:spPr>
            <a:xfrm flipH="1">
              <a:off x="3559501" y="4309860"/>
              <a:ext cx="344076" cy="733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8" idx="4"/>
              <a:endCxn id="10" idx="0"/>
            </p:cNvCxnSpPr>
            <p:nvPr/>
          </p:nvCxnSpPr>
          <p:spPr>
            <a:xfrm>
              <a:off x="3851601" y="3453358"/>
              <a:ext cx="15524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7" idx="4"/>
              <a:endCxn id="13" idx="0"/>
            </p:cNvCxnSpPr>
            <p:nvPr/>
          </p:nvCxnSpPr>
          <p:spPr>
            <a:xfrm flipH="1">
              <a:off x="4903037" y="3555225"/>
              <a:ext cx="638890" cy="62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8" idx="4"/>
              <a:endCxn id="18" idx="0"/>
            </p:cNvCxnSpPr>
            <p:nvPr/>
          </p:nvCxnSpPr>
          <p:spPr>
            <a:xfrm flipH="1">
              <a:off x="3851601" y="2555939"/>
              <a:ext cx="30129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4"/>
              <a:endCxn id="17" idx="0"/>
            </p:cNvCxnSpPr>
            <p:nvPr/>
          </p:nvCxnSpPr>
          <p:spPr>
            <a:xfrm>
              <a:off x="5279953" y="2715865"/>
              <a:ext cx="261974" cy="559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4" idx="4"/>
              <a:endCxn id="23" idx="0"/>
            </p:cNvCxnSpPr>
            <p:nvPr/>
          </p:nvCxnSpPr>
          <p:spPr>
            <a:xfrm>
              <a:off x="5949950" y="2519015"/>
              <a:ext cx="482600" cy="1412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2" idx="3"/>
              <a:endCxn id="8" idx="6"/>
            </p:cNvCxnSpPr>
            <p:nvPr/>
          </p:nvCxnSpPr>
          <p:spPr>
            <a:xfrm flipH="1">
              <a:off x="4298950" y="1774728"/>
              <a:ext cx="595227" cy="6415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2" idx="4"/>
              <a:endCxn id="19" idx="0"/>
            </p:cNvCxnSpPr>
            <p:nvPr/>
          </p:nvCxnSpPr>
          <p:spPr>
            <a:xfrm>
              <a:off x="4997450" y="1815645"/>
              <a:ext cx="282503" cy="6208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2" idx="6"/>
              <a:endCxn id="4" idx="1"/>
            </p:cNvCxnSpPr>
            <p:nvPr/>
          </p:nvCxnSpPr>
          <p:spPr>
            <a:xfrm>
              <a:off x="5143500" y="1675945"/>
              <a:ext cx="703177" cy="604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" idx="4"/>
              <a:endCxn id="23" idx="7"/>
            </p:cNvCxnSpPr>
            <p:nvPr/>
          </p:nvCxnSpPr>
          <p:spPr>
            <a:xfrm flipH="1">
              <a:off x="6535823" y="3148702"/>
              <a:ext cx="242730" cy="823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3" idx="3"/>
              <a:endCxn id="15" idx="7"/>
            </p:cNvCxnSpPr>
            <p:nvPr/>
          </p:nvCxnSpPr>
          <p:spPr>
            <a:xfrm flipH="1">
              <a:off x="4948323" y="4170160"/>
              <a:ext cx="1380954" cy="144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23" idx="4"/>
              <a:endCxn id="7" idx="0"/>
            </p:cNvCxnSpPr>
            <p:nvPr/>
          </p:nvCxnSpPr>
          <p:spPr>
            <a:xfrm>
              <a:off x="6432550" y="4211077"/>
              <a:ext cx="146050" cy="59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1" idx="4"/>
            </p:cNvCxnSpPr>
            <p:nvPr/>
          </p:nvCxnSpPr>
          <p:spPr>
            <a:xfrm>
              <a:off x="7232650" y="4289051"/>
              <a:ext cx="495300" cy="1087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1" idx="4"/>
              <a:endCxn id="7" idx="7"/>
            </p:cNvCxnSpPr>
            <p:nvPr/>
          </p:nvCxnSpPr>
          <p:spPr>
            <a:xfrm flipH="1">
              <a:off x="6681873" y="4289051"/>
              <a:ext cx="550777" cy="556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  <a:endCxn id="11" idx="7"/>
            </p:cNvCxnSpPr>
            <p:nvPr/>
          </p:nvCxnSpPr>
          <p:spPr>
            <a:xfrm>
              <a:off x="6778553" y="3148702"/>
              <a:ext cx="557370" cy="901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6" idx="3"/>
              <a:endCxn id="11" idx="6"/>
            </p:cNvCxnSpPr>
            <p:nvPr/>
          </p:nvCxnSpPr>
          <p:spPr>
            <a:xfrm flipH="1">
              <a:off x="7378700" y="3657135"/>
              <a:ext cx="855577" cy="492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4"/>
              <a:endCxn id="9" idx="0"/>
            </p:cNvCxnSpPr>
            <p:nvPr/>
          </p:nvCxnSpPr>
          <p:spPr>
            <a:xfrm>
              <a:off x="6578600" y="2003628"/>
              <a:ext cx="199953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4"/>
              <a:endCxn id="9" idx="6"/>
            </p:cNvCxnSpPr>
            <p:nvPr/>
          </p:nvCxnSpPr>
          <p:spPr>
            <a:xfrm flipH="1">
              <a:off x="6924603" y="2143328"/>
              <a:ext cx="669997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0" idx="4"/>
              <a:endCxn id="6" idx="1"/>
            </p:cNvCxnSpPr>
            <p:nvPr/>
          </p:nvCxnSpPr>
          <p:spPr>
            <a:xfrm>
              <a:off x="7594600" y="2143328"/>
              <a:ext cx="639677" cy="131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3" idx="3"/>
              <a:endCxn id="5" idx="6"/>
            </p:cNvCxnSpPr>
            <p:nvPr/>
          </p:nvCxnSpPr>
          <p:spPr>
            <a:xfrm flipH="1">
              <a:off x="3705551" y="4422075"/>
              <a:ext cx="1094213" cy="76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7" idx="5"/>
              <a:endCxn id="23" idx="1"/>
            </p:cNvCxnSpPr>
            <p:nvPr/>
          </p:nvCxnSpPr>
          <p:spPr>
            <a:xfrm>
              <a:off x="5645200" y="3514308"/>
              <a:ext cx="684077" cy="458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9217468" y="5652279"/>
            <a:ext cx="2974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specific hypothesis that </a:t>
            </a:r>
            <a:br>
              <a:rPr lang="en-US" dirty="0" smtClean="0"/>
            </a:br>
            <a:r>
              <a:rPr lang="en-US" dirty="0" smtClean="0"/>
              <a:t>satisfies the observations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3" name="Ink 52"/>
              <p14:cNvContentPartPr/>
              <p14:nvPr/>
            </p14:nvContentPartPr>
            <p14:xfrm>
              <a:off x="7489080" y="1763280"/>
              <a:ext cx="2225160" cy="3740400"/>
            </p14:xfrm>
          </p:contentPart>
        </mc:Choice>
        <mc:Fallback xmlns="">
          <p:pic>
            <p:nvPicPr>
              <p:cNvPr id="53" name="Ink 5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79720" y="1753920"/>
                <a:ext cx="2243880" cy="37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98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set representable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You can represent a VS by the pair (G,S) where </a:t>
                </a:r>
              </a:p>
              <a:p>
                <a:pPr lvl="1"/>
                <a:r>
                  <a:rPr lang="en-US" dirty="0" smtClean="0"/>
                  <a:t>G is most general hypothesis (i.e.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⊤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S is the most specific (i.e.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Applies in general when hypothesis space is partially ordered and version space is a lattice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52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𝑉𝑆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𝑤h𝑒𝑟𝑒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 smtClean="0"/>
                  <a:t>Subset of a version space satisfying a new example d</a:t>
                </a:r>
              </a:p>
              <a:p>
                <a:r>
                  <a:rPr lang="en-US" dirty="0"/>
                  <a:t>E</a:t>
                </a:r>
                <a:r>
                  <a:rPr lang="en-US" dirty="0" smtClean="0"/>
                  <a:t>x: For boolean HS</a:t>
                </a:r>
              </a:p>
              <a:p>
                <a:pPr lvl="1"/>
                <a:r>
                  <a:rPr lang="en-US" dirty="0"/>
                  <a:t>V</a:t>
                </a:r>
                <a:r>
                  <a:rPr lang="en-US" dirty="0" smtClean="0"/>
                  <a:t>S=(G,S)</a:t>
                </a:r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𝑡𝑟𝑢𝑒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𝑡h𝑒𝑛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𝑡𝑟𝑢𝑒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𝑓𝑎𝑙𝑠𝑒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𝑓𝑎𝑙𝑠𝑒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𝑡h𝑒𝑛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𝑓𝑎𝑙𝑠𝑒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𝑡𝑟𝑢𝑒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8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FindSuffix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 smtClean="0"/>
                  <a:t> next occurrence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946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10244332" cy="1325563"/>
          </a:xfrm>
        </p:spPr>
        <p:txBody>
          <a:bodyPr/>
          <a:lstStyle/>
          <a:p>
            <a:r>
              <a:rPr lang="en-US" dirty="0" smtClean="0"/>
              <a:t>Alternative interpretation of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algorithm from last time can be understood in terms of partial 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26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hypothesis space is partially ordered and your VS are boundary set representable, you can represent and search very efficiently</a:t>
            </a:r>
          </a:p>
          <a:p>
            <a:endParaRPr lang="en-US" dirty="0"/>
          </a:p>
          <a:p>
            <a:r>
              <a:rPr lang="en-US" dirty="0" smtClean="0"/>
              <a:t>If they are not?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2"/>
                </a:solidFill>
              </a:rPr>
              <a:t>Break them down into simpler hypothesis spaces!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9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92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b="0" i="1" dirty="0" smtClean="0">
                    <a:latin typeface="Cambria Math" panose="02040503050406030204" pitchFamily="18" charset="0"/>
                  </a:rPr>
                </a:br>
                <a:r>
                  <a:rPr lang="en-US" b="0" i="1" dirty="0" smtClean="0">
                    <a:latin typeface="Cambria Math" panose="02040503050406030204" pitchFamily="18" charset="0"/>
                  </a:rPr>
                  <a:t>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=0..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=0..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b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bSup>
                              </m:e>
                            </m:d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=0..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r>
                  <a:rPr lang="en-US" dirty="0" smtClean="0"/>
                  <a:t> means that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is consistent with the input output pairs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What does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mean? What about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?</a:t>
                </a:r>
              </a:p>
              <a:p>
                <a:pPr lvl="1"/>
                <a:r>
                  <a:rPr lang="en-US" dirty="0" smtClean="0"/>
                  <a:t>Pair</a:t>
                </a:r>
              </a:p>
              <a:p>
                <a:pPr lvl="1"/>
                <a:r>
                  <a:rPr lang="en-US" dirty="0" smtClean="0"/>
                  <a:t>Composition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𝑜𝑢𝑡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Independent join: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 smtClean="0"/>
                  <a:t> is unnecessary</a:t>
                </a:r>
              </a:p>
              <a:p>
                <a:pPr lvl="1"/>
                <a:r>
                  <a:rPr lang="en-US" dirty="0" smtClean="0"/>
                  <a:t>It’s a property of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., .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True for pair, not for composition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064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𝑡𝑟𝑎𝑛𝑠𝑓𝑜𝑟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iff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2  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7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SMARTedit</a:t>
            </a:r>
            <a:r>
              <a:rPr lang="en-US" dirty="0" smtClean="0"/>
              <a:t> version space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883" y="1354752"/>
            <a:ext cx="9594451" cy="518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4451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25025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5533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6041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6549" y="3069282"/>
            <a:ext cx="342900" cy="3175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705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7565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8073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8581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69089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4959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30105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71061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694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745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4796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846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0897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8948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6999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5050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3100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1151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69202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37253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Search for smallest element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3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337391" y="5194706"/>
            <a:ext cx="271585" cy="2286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3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4451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25025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5533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6041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6549" y="3069282"/>
            <a:ext cx="342900" cy="3175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705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7565" y="3069282"/>
            <a:ext cx="342900" cy="317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8073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8581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69089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4959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30105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71061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694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745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4796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846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0897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8948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6999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5050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3100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1151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69202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37253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Search for smallest element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3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337391" y="5194706"/>
            <a:ext cx="271585" cy="2286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4451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25025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5533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6041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6549" y="3069282"/>
            <a:ext cx="342900" cy="3175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705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7565" y="3069282"/>
            <a:ext cx="342900" cy="317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807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858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69089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4959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3010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7106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694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745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4796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846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0897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8948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6999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5050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3100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1151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69202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37253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Search for smallest element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3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337391" y="5194706"/>
            <a:ext cx="271585" cy="2286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4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4451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25025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5533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6041" y="3069282"/>
            <a:ext cx="342900" cy="317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6549" y="3069282"/>
            <a:ext cx="342900" cy="3175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705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7565" y="3069282"/>
            <a:ext cx="342900" cy="3175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807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858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69089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4959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3010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7106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694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745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4796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846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0897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8948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6999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5050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3100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1151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69202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37253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Search for smallest element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3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337391" y="5194706"/>
            <a:ext cx="271585" cy="2286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4451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25025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5533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6041" y="3069282"/>
            <a:ext cx="342900" cy="3175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6549" y="3069282"/>
            <a:ext cx="342900" cy="3175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705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7565" y="3069282"/>
            <a:ext cx="342900" cy="3175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807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858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69089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4959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3010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7106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694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745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4796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846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0897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8948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6999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5050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3100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1151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69202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37253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Search for smallest element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3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337391" y="5194706"/>
            <a:ext cx="271585" cy="2286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445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2502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553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604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6549" y="3069282"/>
            <a:ext cx="342900" cy="3175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7057" y="3069282"/>
            <a:ext cx="342900" cy="31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7565" y="3069282"/>
            <a:ext cx="342900" cy="3175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8073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8581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69089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4959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30105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710617" y="3069282"/>
            <a:ext cx="342900" cy="317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694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745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4796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846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0897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8948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6999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50500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31008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11516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692024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372532" y="299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Search for smallest element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58" y="5078174"/>
                <a:ext cx="3952044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3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337391" y="5194706"/>
            <a:ext cx="271585" cy="2286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4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21788</TotalTime>
  <Words>744</Words>
  <Application>Microsoft Office PowerPoint</Application>
  <PresentationFormat>Widescreen</PresentationFormat>
  <Paragraphs>304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ＭＳ Ｐゴシック</vt:lpstr>
      <vt:lpstr>Arial</vt:lpstr>
      <vt:lpstr>Berlin Sans FB</vt:lpstr>
      <vt:lpstr>Calibri</vt:lpstr>
      <vt:lpstr>Cambria Math</vt:lpstr>
      <vt:lpstr>Lucida Sans Unicode</vt:lpstr>
      <vt:lpstr>Symbol</vt:lpstr>
      <vt:lpstr>Tahoma</vt:lpstr>
      <vt:lpstr>Times New Roman</vt:lpstr>
      <vt:lpstr>office theme</vt:lpstr>
      <vt:lpstr>Lecture 3 More Explicit Search and Version Spaces</vt:lpstr>
      <vt:lpstr>Last time</vt:lpstr>
      <vt:lpstr>Alternative interpretation of the algorithm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Partial order for search</vt:lpstr>
      <vt:lpstr>Partial order for grammar</vt:lpstr>
      <vt:lpstr>Partial order for grammar</vt:lpstr>
      <vt:lpstr>Partial order for grammar</vt:lpstr>
      <vt:lpstr>Partial order for grammar</vt:lpstr>
      <vt:lpstr>Partial order for grammar</vt:lpstr>
      <vt:lpstr>Partial order for grammar</vt:lpstr>
      <vt:lpstr>Version spaces</vt:lpstr>
      <vt:lpstr>Version Space Formulation</vt:lpstr>
      <vt:lpstr>Partial Ordering of hypothesis</vt:lpstr>
      <vt:lpstr>Partial Orders</vt:lpstr>
      <vt:lpstr>Upper Bounds</vt:lpstr>
      <vt:lpstr>Lower Bounds</vt:lpstr>
      <vt:lpstr>Lattices</vt:lpstr>
      <vt:lpstr>Partial Ordering of hypothesis</vt:lpstr>
      <vt:lpstr>Boundary set representable</vt:lpstr>
      <vt:lpstr>Update</vt:lpstr>
      <vt:lpstr>Example: FindSuffix</vt:lpstr>
      <vt:lpstr>Idea</vt:lpstr>
      <vt:lpstr>Union</vt:lpstr>
      <vt:lpstr>Join</vt:lpstr>
      <vt:lpstr>Transform</vt:lpstr>
      <vt:lpstr>SMARTedit version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690</cp:revision>
  <cp:lastPrinted>2014-10-05T11:58:39Z</cp:lastPrinted>
  <dcterms:created xsi:type="dcterms:W3CDTF">2014-09-23T19:26:18Z</dcterms:created>
  <dcterms:modified xsi:type="dcterms:W3CDTF">2018-07-26T17:01:10Z</dcterms:modified>
</cp:coreProperties>
</file>