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1"/>
  </p:notesMasterIdLst>
  <p:sldIdLst>
    <p:sldId id="336" r:id="rId2"/>
    <p:sldId id="394" r:id="rId3"/>
    <p:sldId id="395" r:id="rId4"/>
    <p:sldId id="407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70" r:id="rId13"/>
    <p:sldId id="472" r:id="rId14"/>
    <p:sldId id="471" r:id="rId15"/>
    <p:sldId id="473" r:id="rId16"/>
    <p:sldId id="404" r:id="rId17"/>
    <p:sldId id="408" r:id="rId18"/>
    <p:sldId id="409" r:id="rId19"/>
    <p:sldId id="410" r:id="rId20"/>
    <p:sldId id="411" r:id="rId21"/>
    <p:sldId id="412" r:id="rId22"/>
    <p:sldId id="413" r:id="rId23"/>
    <p:sldId id="414" r:id="rId24"/>
    <p:sldId id="415" r:id="rId25"/>
    <p:sldId id="416" r:id="rId26"/>
    <p:sldId id="417" r:id="rId27"/>
    <p:sldId id="418" r:id="rId28"/>
    <p:sldId id="419" r:id="rId29"/>
    <p:sldId id="420" r:id="rId30"/>
    <p:sldId id="421" r:id="rId31"/>
    <p:sldId id="422" r:id="rId32"/>
    <p:sldId id="423" r:id="rId33"/>
    <p:sldId id="424" r:id="rId34"/>
    <p:sldId id="425" r:id="rId35"/>
    <p:sldId id="426" r:id="rId36"/>
    <p:sldId id="427" r:id="rId37"/>
    <p:sldId id="428" r:id="rId38"/>
    <p:sldId id="429" r:id="rId39"/>
    <p:sldId id="430" r:id="rId40"/>
    <p:sldId id="431" r:id="rId41"/>
    <p:sldId id="432" r:id="rId42"/>
    <p:sldId id="433" r:id="rId43"/>
    <p:sldId id="434" r:id="rId44"/>
    <p:sldId id="435" r:id="rId45"/>
    <p:sldId id="436" r:id="rId46"/>
    <p:sldId id="437" r:id="rId47"/>
    <p:sldId id="438" r:id="rId48"/>
    <p:sldId id="439" r:id="rId49"/>
    <p:sldId id="440" r:id="rId50"/>
    <p:sldId id="441" r:id="rId51"/>
    <p:sldId id="442" r:id="rId52"/>
    <p:sldId id="443" r:id="rId53"/>
    <p:sldId id="444" r:id="rId54"/>
    <p:sldId id="445" r:id="rId55"/>
    <p:sldId id="446" r:id="rId56"/>
    <p:sldId id="447" r:id="rId57"/>
    <p:sldId id="448" r:id="rId58"/>
    <p:sldId id="449" r:id="rId59"/>
    <p:sldId id="450" r:id="rId60"/>
    <p:sldId id="451" r:id="rId61"/>
    <p:sldId id="452" r:id="rId62"/>
    <p:sldId id="453" r:id="rId63"/>
    <p:sldId id="454" r:id="rId64"/>
    <p:sldId id="455" r:id="rId65"/>
    <p:sldId id="456" r:id="rId66"/>
    <p:sldId id="457" r:id="rId67"/>
    <p:sldId id="458" r:id="rId68"/>
    <p:sldId id="459" r:id="rId69"/>
    <p:sldId id="460" r:id="rId70"/>
    <p:sldId id="461" r:id="rId71"/>
    <p:sldId id="462" r:id="rId72"/>
    <p:sldId id="463" r:id="rId73"/>
    <p:sldId id="464" r:id="rId74"/>
    <p:sldId id="465" r:id="rId75"/>
    <p:sldId id="466" r:id="rId76"/>
    <p:sldId id="467" r:id="rId77"/>
    <p:sldId id="468" r:id="rId78"/>
    <p:sldId id="469" r:id="rId79"/>
    <p:sldId id="396" r:id="rId8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5B73"/>
    <a:srgbClr val="0E4153"/>
    <a:srgbClr val="080F0B"/>
    <a:srgbClr val="CA703B"/>
    <a:srgbClr val="CFE5C9"/>
    <a:srgbClr val="9AC890"/>
    <a:srgbClr val="C7CEFF"/>
    <a:srgbClr val="7F8A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7" autoAdjust="0"/>
    <p:restoredTop sz="80987" autoAdjust="0"/>
  </p:normalViewPr>
  <p:slideViewPr>
    <p:cSldViewPr snapToGrid="0">
      <p:cViewPr>
        <p:scale>
          <a:sx n="59" d="100"/>
          <a:sy n="59" d="100"/>
        </p:scale>
        <p:origin x="1440" y="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C5EC5-D075-4D9F-AA08-B22B36529327}" type="slidenum">
              <a:rPr lang="en-US"/>
              <a:pPr/>
              <a:t>24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79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C5EC5-D075-4D9F-AA08-B22B36529327}" type="slidenum">
              <a:rPr lang="en-US"/>
              <a:pPr/>
              <a:t>25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93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C5EC5-D075-4D9F-AA08-B22B36529327}" type="slidenum">
              <a:rPr lang="en-US"/>
              <a:pPr/>
              <a:t>26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641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C5EC5-D075-4D9F-AA08-B22B36529327}" type="slidenum">
              <a:rPr lang="en-US"/>
              <a:pPr/>
              <a:t>27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534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C5EC5-D075-4D9F-AA08-B22B36529327}" type="slidenum">
              <a:rPr lang="en-US"/>
              <a:pPr/>
              <a:t>28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592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C5EC5-D075-4D9F-AA08-B22B36529327}" type="slidenum">
              <a:rPr lang="en-US"/>
              <a:pPr/>
              <a:t>29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534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C5EC5-D075-4D9F-AA08-B22B36529327}" type="slidenum">
              <a:rPr lang="en-US"/>
              <a:pPr/>
              <a:t>30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835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2F0B7-7B44-4AE3-B3C4-F0348C5B96C6}" type="slidenum">
              <a:rPr lang="en-US"/>
              <a:pPr/>
              <a:t>31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599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2F0B7-7B44-4AE3-B3C4-F0348C5B96C6}" type="slidenum">
              <a:rPr lang="en-US"/>
              <a:pPr/>
              <a:t>32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3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2F0B7-7B44-4AE3-B3C4-F0348C5B96C6}" type="slidenum">
              <a:rPr lang="en-US"/>
              <a:pPr/>
              <a:t>33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69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293616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2F0B7-7B44-4AE3-B3C4-F0348C5B96C6}" type="slidenum">
              <a:rPr lang="en-US"/>
              <a:pPr/>
              <a:t>34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930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2F0B7-7B44-4AE3-B3C4-F0348C5B96C6}" type="slidenum">
              <a:rPr lang="en-US"/>
              <a:pPr/>
              <a:t>35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340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2F0B7-7B44-4AE3-B3C4-F0348C5B96C6}" type="slidenum">
              <a:rPr lang="en-US"/>
              <a:pPr/>
              <a:t>36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31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2F0B7-7B44-4AE3-B3C4-F0348C5B96C6}" type="slidenum">
              <a:rPr lang="en-US"/>
              <a:pPr/>
              <a:t>37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462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2F0B7-7B44-4AE3-B3C4-F0348C5B96C6}" type="slidenum">
              <a:rPr lang="en-US"/>
              <a:pPr/>
              <a:t>38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066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2F0B7-7B44-4AE3-B3C4-F0348C5B96C6}" type="slidenum">
              <a:rPr lang="en-US"/>
              <a:pPr/>
              <a:t>39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4032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2F0B7-7B44-4AE3-B3C4-F0348C5B96C6}" type="slidenum">
              <a:rPr lang="en-US"/>
              <a:pPr/>
              <a:t>40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173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2F0B7-7B44-4AE3-B3C4-F0348C5B96C6}" type="slidenum">
              <a:rPr lang="en-US"/>
              <a:pPr/>
              <a:t>41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286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2F0B7-7B44-4AE3-B3C4-F0348C5B96C6}" type="slidenum">
              <a:rPr lang="en-US"/>
              <a:pPr/>
              <a:t>42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838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2F0B7-7B44-4AE3-B3C4-F0348C5B96C6}" type="slidenum">
              <a:rPr lang="en-US"/>
              <a:pPr/>
              <a:t>43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30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068368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2F0B7-7B44-4AE3-B3C4-F0348C5B96C6}" type="slidenum">
              <a:rPr lang="en-US"/>
              <a:pPr/>
              <a:t>44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250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414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9669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20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697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3061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338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5595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7832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70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C5EC5-D075-4D9F-AA08-B22B36529327}" type="slidenum">
              <a:rPr lang="en-US"/>
              <a:pPr/>
              <a:t>18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4242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7323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1200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3502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4F14-1C87-3B40-9F2A-C1F31573F7D7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17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C5EC5-D075-4D9F-AA08-B22B36529327}" type="slidenum">
              <a:rPr lang="en-US"/>
              <a:pPr/>
              <a:t>19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82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C5EC5-D075-4D9F-AA08-B22B36529327}" type="slidenum">
              <a:rPr lang="en-US"/>
              <a:pPr/>
              <a:t>20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87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C5EC5-D075-4D9F-AA08-B22B36529327}" type="slidenum">
              <a:rPr lang="en-US"/>
              <a:pPr/>
              <a:t>21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85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C5EC5-D075-4D9F-AA08-B22B36529327}" type="slidenum">
              <a:rPr lang="en-US"/>
              <a:pPr/>
              <a:t>22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474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C5EC5-D075-4D9F-AA08-B22B36529327}" type="slidenum">
              <a:rPr lang="en-US"/>
              <a:pPr/>
              <a:t>23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28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7" Type="http://schemas.openxmlformats.org/officeDocument/2006/relationships/image" Target="../media/image25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</a:t>
            </a:r>
            <a:r>
              <a:rPr lang="en-US" dirty="0" smtClean="0"/>
              <a:t>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Constraint-based search</a:t>
            </a:r>
            <a:br>
              <a:rPr lang="en-US" dirty="0" smtClean="0"/>
            </a:br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Armando 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Solar-Lezama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9951884" cy="1325563"/>
          </a:xfrm>
        </p:spPr>
        <p:txBody>
          <a:bodyPr/>
          <a:lstStyle/>
          <a:p>
            <a:r>
              <a:rPr lang="en-US" dirty="0" smtClean="0"/>
              <a:t>Symbolic Evaluation of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76601"/>
            <a:ext cx="8991600" cy="1771400"/>
          </a:xfrm>
        </p:spPr>
        <p:txBody>
          <a:bodyPr/>
          <a:lstStyle/>
          <a:p>
            <a:r>
              <a:rPr lang="en-US" dirty="0" smtClean="0"/>
              <a:t>Assignments and Assertion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75"/>
          <a:stretch/>
        </p:blipFill>
        <p:spPr bwMode="auto">
          <a:xfrm>
            <a:off x="1752600" y="3081528"/>
            <a:ext cx="8253984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"/>
          <a:stretch/>
        </p:blipFill>
        <p:spPr bwMode="auto">
          <a:xfrm>
            <a:off x="1671256" y="4419601"/>
            <a:ext cx="8996744" cy="82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529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990826" cy="1325563"/>
          </a:xfrm>
        </p:spPr>
        <p:txBody>
          <a:bodyPr/>
          <a:lstStyle/>
          <a:p>
            <a:r>
              <a:rPr lang="en-US" dirty="0" smtClean="0"/>
              <a:t>Symbolic Evaluation of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76601"/>
            <a:ext cx="8991600" cy="1161800"/>
          </a:xfrm>
        </p:spPr>
        <p:txBody>
          <a:bodyPr/>
          <a:lstStyle/>
          <a:p>
            <a:r>
              <a:rPr lang="en-US" dirty="0" smtClean="0"/>
              <a:t>If statement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2438400"/>
            <a:ext cx="75628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3429001"/>
            <a:ext cx="6410325" cy="3312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521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61679" y="1608220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if</a:t>
            </a:r>
            <a:r>
              <a:rPr lang="en-US" sz="3200" dirty="0" smtClean="0"/>
              <a:t> e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756133" y="3385907"/>
            <a:ext cx="15872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then</a:t>
            </a:r>
            <a:r>
              <a:rPr lang="en-US" sz="3200" dirty="0" smtClean="0"/>
              <a:t> C1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138332" y="3379258"/>
            <a:ext cx="14766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else</a:t>
            </a:r>
            <a:r>
              <a:rPr lang="en-US" sz="3200" dirty="0" smtClean="0"/>
              <a:t> C2 </a:t>
            </a:r>
            <a:endParaRPr lang="en-US" sz="3200" dirty="0"/>
          </a:p>
        </p:txBody>
      </p:sp>
      <p:sp>
        <p:nvSpPr>
          <p:cNvPr id="7" name="Oval 6"/>
          <p:cNvSpPr/>
          <p:nvPr/>
        </p:nvSpPr>
        <p:spPr>
          <a:xfrm>
            <a:off x="5784229" y="310791"/>
            <a:ext cx="2184891" cy="12364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ounded Rectangular Callout 7"/>
              <p:cNvSpPr/>
              <p:nvPr/>
            </p:nvSpPr>
            <p:spPr>
              <a:xfrm>
                <a:off x="8664562" y="376219"/>
                <a:ext cx="1869057" cy="506083"/>
              </a:xfrm>
              <a:prstGeom prst="wedgeRoundRectCallout">
                <a:avLst>
                  <a:gd name="adj1" fmla="val -63295"/>
                  <a:gd name="adj2" fmla="val 38636"/>
                  <a:gd name="adj3" fmla="val 16667"/>
                </a:avLst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Initial set of viable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8" name="Rounded Rectangular Callou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4562" y="376219"/>
                <a:ext cx="1869057" cy="506083"/>
              </a:xfrm>
              <a:prstGeom prst="wedgeRoundRectCallout">
                <a:avLst>
                  <a:gd name="adj1" fmla="val -63295"/>
                  <a:gd name="adj2" fmla="val 38636"/>
                  <a:gd name="adj3" fmla="val 16667"/>
                </a:avLst>
              </a:prstGeom>
              <a:blipFill>
                <a:blip r:embed="rId2"/>
                <a:stretch>
                  <a:fillRect t="-18824" b="-30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106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>
            <a:off x="2281082" y="2014750"/>
            <a:ext cx="2184891" cy="1236453"/>
          </a:xfrm>
          <a:prstGeom prst="ellipse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>
            <a:solidFill>
              <a:srgbClr val="0E4153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720372" y="2007042"/>
            <a:ext cx="2184891" cy="1236453"/>
          </a:xfrm>
          <a:prstGeom prst="ellipse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>
            <a:solidFill>
              <a:srgbClr val="0E4153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61679" y="1608220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if</a:t>
            </a:r>
            <a:r>
              <a:rPr lang="en-US" sz="3200" dirty="0" smtClean="0"/>
              <a:t> e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756133" y="3385907"/>
            <a:ext cx="15872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then</a:t>
            </a:r>
            <a:r>
              <a:rPr lang="en-US" sz="3200" dirty="0" smtClean="0"/>
              <a:t> C1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138332" y="3379258"/>
            <a:ext cx="14766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else</a:t>
            </a:r>
            <a:r>
              <a:rPr lang="en-US" sz="3200" dirty="0" smtClean="0"/>
              <a:t> C2 </a:t>
            </a:r>
            <a:endParaRPr lang="en-US" sz="3200" dirty="0"/>
          </a:p>
        </p:txBody>
      </p:sp>
      <p:sp>
        <p:nvSpPr>
          <p:cNvPr id="17" name="Freeform 16"/>
          <p:cNvSpPr/>
          <p:nvPr/>
        </p:nvSpPr>
        <p:spPr>
          <a:xfrm>
            <a:off x="3229537" y="2104303"/>
            <a:ext cx="1257488" cy="1143107"/>
          </a:xfrm>
          <a:custGeom>
            <a:avLst/>
            <a:gdLst>
              <a:gd name="connsiteX0" fmla="*/ 736003 w 1257488"/>
              <a:gd name="connsiteY0" fmla="*/ 0 h 1143107"/>
              <a:gd name="connsiteX1" fmla="*/ 775839 w 1257488"/>
              <a:gd name="connsiteY1" fmla="*/ 12237 h 1143107"/>
              <a:gd name="connsiteX2" fmla="*/ 1257488 w 1257488"/>
              <a:gd name="connsiteY2" fmla="*/ 524880 h 1143107"/>
              <a:gd name="connsiteX3" fmla="*/ 165042 w 1257488"/>
              <a:gd name="connsiteY3" fmla="*/ 1143107 h 1143107"/>
              <a:gd name="connsiteX4" fmla="*/ 0 w 1257488"/>
              <a:gd name="connsiteY4" fmla="*/ 1133692 h 1143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7488" h="1143107">
                <a:moveTo>
                  <a:pt x="736003" y="0"/>
                </a:moveTo>
                <a:lnTo>
                  <a:pt x="775839" y="12237"/>
                </a:lnTo>
                <a:cubicBezTo>
                  <a:pt x="1066431" y="123337"/>
                  <a:pt x="1257488" y="311482"/>
                  <a:pt x="1257488" y="524880"/>
                </a:cubicBezTo>
                <a:cubicBezTo>
                  <a:pt x="1257488" y="866317"/>
                  <a:pt x="768383" y="1143107"/>
                  <a:pt x="165042" y="1143107"/>
                </a:cubicBezTo>
                <a:lnTo>
                  <a:pt x="0" y="1133692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658313" y="1994032"/>
            <a:ext cx="1663407" cy="1227039"/>
          </a:xfrm>
          <a:custGeom>
            <a:avLst/>
            <a:gdLst>
              <a:gd name="connsiteX0" fmla="*/ 1092446 w 1663407"/>
              <a:gd name="connsiteY0" fmla="*/ 0 h 1227039"/>
              <a:gd name="connsiteX1" fmla="*/ 1517675 w 1663407"/>
              <a:gd name="connsiteY1" fmla="*/ 48584 h 1227039"/>
              <a:gd name="connsiteX2" fmla="*/ 1663407 w 1663407"/>
              <a:gd name="connsiteY2" fmla="*/ 93347 h 1227039"/>
              <a:gd name="connsiteX3" fmla="*/ 927403 w 1663407"/>
              <a:gd name="connsiteY3" fmla="*/ 1227039 h 1227039"/>
              <a:gd name="connsiteX4" fmla="*/ 872280 w 1663407"/>
              <a:gd name="connsiteY4" fmla="*/ 1223894 h 1227039"/>
              <a:gd name="connsiteX5" fmla="*/ 0 w 1663407"/>
              <a:gd name="connsiteY5" fmla="*/ 618227 h 1227039"/>
              <a:gd name="connsiteX6" fmla="*/ 1092446 w 1663407"/>
              <a:gd name="connsiteY6" fmla="*/ 0 h 122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3407" h="1227039">
                <a:moveTo>
                  <a:pt x="1092446" y="0"/>
                </a:moveTo>
                <a:cubicBezTo>
                  <a:pt x="1243281" y="0"/>
                  <a:pt x="1386977" y="17300"/>
                  <a:pt x="1517675" y="48584"/>
                </a:cubicBezTo>
                <a:lnTo>
                  <a:pt x="1663407" y="93347"/>
                </a:lnTo>
                <a:lnTo>
                  <a:pt x="927403" y="1227039"/>
                </a:lnTo>
                <a:lnTo>
                  <a:pt x="872280" y="1223894"/>
                </a:lnTo>
                <a:cubicBezTo>
                  <a:pt x="374471" y="1166247"/>
                  <a:pt x="0" y="916985"/>
                  <a:pt x="0" y="618227"/>
                </a:cubicBezTo>
                <a:cubicBezTo>
                  <a:pt x="0" y="276790"/>
                  <a:pt x="489105" y="0"/>
                  <a:pt x="1092446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ounded Rectangular Callout 18"/>
              <p:cNvSpPr/>
              <p:nvPr/>
            </p:nvSpPr>
            <p:spPr>
              <a:xfrm>
                <a:off x="8623951" y="1725212"/>
                <a:ext cx="1869057" cy="506083"/>
              </a:xfrm>
              <a:prstGeom prst="wedgeRoundRectCallout">
                <a:avLst>
                  <a:gd name="adj1" fmla="val -63295"/>
                  <a:gd name="adj2" fmla="val 38636"/>
                  <a:gd name="adj3" fmla="val 16667"/>
                </a:avLst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Subset such that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𝒜</m:t>
                    </m:r>
                    <m:d>
                      <m:dPr>
                        <m:begChr m:val="⟦"/>
                        <m:endChr m:val="⟧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dirty="0" smtClean="0"/>
                  <a:t> = 0</a:t>
                </a:r>
                <a:endParaRPr lang="en-US" dirty="0"/>
              </a:p>
            </p:txBody>
          </p:sp>
        </mc:Choice>
        <mc:Fallback>
          <p:sp>
            <p:nvSpPr>
              <p:cNvPr id="19" name="Rounded Rectangular Callout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3951" y="1725212"/>
                <a:ext cx="1869057" cy="506083"/>
              </a:xfrm>
              <a:prstGeom prst="wedgeRoundRectCallout">
                <a:avLst>
                  <a:gd name="adj1" fmla="val -63295"/>
                  <a:gd name="adj2" fmla="val 38636"/>
                  <a:gd name="adj3" fmla="val 16667"/>
                </a:avLst>
              </a:prstGeom>
              <a:blipFill>
                <a:blip r:embed="rId2"/>
                <a:stretch>
                  <a:fillRect t="-17647" r="-573" b="-30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ounded Rectangular Callout 19"/>
              <p:cNvSpPr/>
              <p:nvPr/>
            </p:nvSpPr>
            <p:spPr>
              <a:xfrm>
                <a:off x="1868209" y="1681010"/>
                <a:ext cx="1869057" cy="506083"/>
              </a:xfrm>
              <a:prstGeom prst="wedgeRoundRectCallout">
                <a:avLst>
                  <a:gd name="adj1" fmla="val 42777"/>
                  <a:gd name="adj2" fmla="val 112188"/>
                  <a:gd name="adj3" fmla="val 16667"/>
                </a:avLst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Subset such that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𝒜</m:t>
                    </m:r>
                    <m:d>
                      <m:dPr>
                        <m:begChr m:val="⟦"/>
                        <m:endChr m:val="⟧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dirty="0" smtClean="0"/>
                  <a:t> = 1</a:t>
                </a:r>
                <a:endParaRPr lang="en-US" dirty="0"/>
              </a:p>
            </p:txBody>
          </p:sp>
        </mc:Choice>
        <mc:Fallback>
          <p:sp>
            <p:nvSpPr>
              <p:cNvPr id="20" name="Rounded Rectangular Callout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8209" y="1681010"/>
                <a:ext cx="1869057" cy="506083"/>
              </a:xfrm>
              <a:prstGeom prst="wedgeRoundRectCallout">
                <a:avLst>
                  <a:gd name="adj1" fmla="val 42777"/>
                  <a:gd name="adj2" fmla="val 112188"/>
                  <a:gd name="adj3" fmla="val 16667"/>
                </a:avLst>
              </a:prstGeom>
              <a:blipFill>
                <a:blip r:embed="rId3"/>
                <a:stretch>
                  <a:fillRect t="-11679" r="-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2979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1"/>
          <p:cNvSpPr/>
          <p:nvPr/>
        </p:nvSpPr>
        <p:spPr>
          <a:xfrm>
            <a:off x="3090650" y="4095017"/>
            <a:ext cx="1257488" cy="1143107"/>
          </a:xfrm>
          <a:custGeom>
            <a:avLst/>
            <a:gdLst>
              <a:gd name="connsiteX0" fmla="*/ 736003 w 1257488"/>
              <a:gd name="connsiteY0" fmla="*/ 0 h 1143107"/>
              <a:gd name="connsiteX1" fmla="*/ 775839 w 1257488"/>
              <a:gd name="connsiteY1" fmla="*/ 12237 h 1143107"/>
              <a:gd name="connsiteX2" fmla="*/ 1257488 w 1257488"/>
              <a:gd name="connsiteY2" fmla="*/ 524880 h 1143107"/>
              <a:gd name="connsiteX3" fmla="*/ 165042 w 1257488"/>
              <a:gd name="connsiteY3" fmla="*/ 1143107 h 1143107"/>
              <a:gd name="connsiteX4" fmla="*/ 0 w 1257488"/>
              <a:gd name="connsiteY4" fmla="*/ 1133692 h 1143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7488" h="1143107">
                <a:moveTo>
                  <a:pt x="736003" y="0"/>
                </a:moveTo>
                <a:lnTo>
                  <a:pt x="775839" y="12237"/>
                </a:lnTo>
                <a:cubicBezTo>
                  <a:pt x="1066431" y="123337"/>
                  <a:pt x="1257488" y="311482"/>
                  <a:pt x="1257488" y="524880"/>
                </a:cubicBezTo>
                <a:cubicBezTo>
                  <a:pt x="1257488" y="866317"/>
                  <a:pt x="768383" y="1143107"/>
                  <a:pt x="165042" y="1143107"/>
                </a:cubicBezTo>
                <a:lnTo>
                  <a:pt x="0" y="113369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536829" y="4146500"/>
            <a:ext cx="1663407" cy="1227039"/>
          </a:xfrm>
          <a:custGeom>
            <a:avLst/>
            <a:gdLst>
              <a:gd name="connsiteX0" fmla="*/ 1092446 w 1663407"/>
              <a:gd name="connsiteY0" fmla="*/ 0 h 1227039"/>
              <a:gd name="connsiteX1" fmla="*/ 1517675 w 1663407"/>
              <a:gd name="connsiteY1" fmla="*/ 48584 h 1227039"/>
              <a:gd name="connsiteX2" fmla="*/ 1663407 w 1663407"/>
              <a:gd name="connsiteY2" fmla="*/ 93347 h 1227039"/>
              <a:gd name="connsiteX3" fmla="*/ 927403 w 1663407"/>
              <a:gd name="connsiteY3" fmla="*/ 1227039 h 1227039"/>
              <a:gd name="connsiteX4" fmla="*/ 872280 w 1663407"/>
              <a:gd name="connsiteY4" fmla="*/ 1223894 h 1227039"/>
              <a:gd name="connsiteX5" fmla="*/ 0 w 1663407"/>
              <a:gd name="connsiteY5" fmla="*/ 618227 h 1227039"/>
              <a:gd name="connsiteX6" fmla="*/ 1092446 w 1663407"/>
              <a:gd name="connsiteY6" fmla="*/ 0 h 122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3407" h="1227039">
                <a:moveTo>
                  <a:pt x="1092446" y="0"/>
                </a:moveTo>
                <a:cubicBezTo>
                  <a:pt x="1243281" y="0"/>
                  <a:pt x="1386977" y="17300"/>
                  <a:pt x="1517675" y="48584"/>
                </a:cubicBezTo>
                <a:lnTo>
                  <a:pt x="1663407" y="93347"/>
                </a:lnTo>
                <a:lnTo>
                  <a:pt x="927403" y="1227039"/>
                </a:lnTo>
                <a:lnTo>
                  <a:pt x="872280" y="1223894"/>
                </a:lnTo>
                <a:cubicBezTo>
                  <a:pt x="374471" y="1166247"/>
                  <a:pt x="0" y="916985"/>
                  <a:pt x="0" y="618227"/>
                </a:cubicBezTo>
                <a:cubicBezTo>
                  <a:pt x="0" y="276790"/>
                  <a:pt x="489105" y="0"/>
                  <a:pt x="1092446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61679" y="1608220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if</a:t>
            </a:r>
            <a:r>
              <a:rPr lang="en-US" sz="3200" dirty="0" smtClean="0"/>
              <a:t> e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756133" y="3385907"/>
            <a:ext cx="15872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then</a:t>
            </a:r>
            <a:r>
              <a:rPr lang="en-US" sz="3200" dirty="0" smtClean="0"/>
              <a:t> C1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138332" y="3379258"/>
            <a:ext cx="14766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else</a:t>
            </a:r>
            <a:r>
              <a:rPr lang="en-US" sz="3200" dirty="0" smtClean="0"/>
              <a:t> C2 </a:t>
            </a:r>
            <a:endParaRPr lang="en-US" sz="3200" dirty="0"/>
          </a:p>
        </p:txBody>
      </p:sp>
      <p:sp>
        <p:nvSpPr>
          <p:cNvPr id="29" name="Freeform 28"/>
          <p:cNvSpPr/>
          <p:nvPr/>
        </p:nvSpPr>
        <p:spPr>
          <a:xfrm>
            <a:off x="3311454" y="4075742"/>
            <a:ext cx="1052843" cy="818470"/>
          </a:xfrm>
          <a:custGeom>
            <a:avLst/>
            <a:gdLst>
              <a:gd name="connsiteX0" fmla="*/ 531358 w 1052843"/>
              <a:gd name="connsiteY0" fmla="*/ 0 h 818470"/>
              <a:gd name="connsiteX1" fmla="*/ 571194 w 1052843"/>
              <a:gd name="connsiteY1" fmla="*/ 12237 h 818470"/>
              <a:gd name="connsiteX2" fmla="*/ 1052843 w 1052843"/>
              <a:gd name="connsiteY2" fmla="*/ 524880 h 818470"/>
              <a:gd name="connsiteX3" fmla="*/ 966993 w 1052843"/>
              <a:gd name="connsiteY3" fmla="*/ 765522 h 818470"/>
              <a:gd name="connsiteX4" fmla="*/ 916209 w 1052843"/>
              <a:gd name="connsiteY4" fmla="*/ 818470 h 818470"/>
              <a:gd name="connsiteX5" fmla="*/ 0 w 1052843"/>
              <a:gd name="connsiteY5" fmla="*/ 818470 h 818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2843" h="818470">
                <a:moveTo>
                  <a:pt x="531358" y="0"/>
                </a:moveTo>
                <a:lnTo>
                  <a:pt x="571194" y="12237"/>
                </a:lnTo>
                <a:cubicBezTo>
                  <a:pt x="861786" y="123337"/>
                  <a:pt x="1052843" y="311482"/>
                  <a:pt x="1052843" y="524880"/>
                </a:cubicBezTo>
                <a:cubicBezTo>
                  <a:pt x="1052843" y="610240"/>
                  <a:pt x="1022274" y="691558"/>
                  <a:pt x="966993" y="765522"/>
                </a:cubicBezTo>
                <a:lnTo>
                  <a:pt x="916209" y="818470"/>
                </a:lnTo>
                <a:lnTo>
                  <a:pt x="0" y="81847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536829" y="4146500"/>
            <a:ext cx="1213257" cy="1003763"/>
          </a:xfrm>
          <a:custGeom>
            <a:avLst/>
            <a:gdLst>
              <a:gd name="connsiteX0" fmla="*/ 930752 w 1213257"/>
              <a:gd name="connsiteY0" fmla="*/ 0 h 1003763"/>
              <a:gd name="connsiteX1" fmla="*/ 1213257 w 1213257"/>
              <a:gd name="connsiteY1" fmla="*/ 777504 h 1003763"/>
              <a:gd name="connsiteX2" fmla="*/ 1066367 w 1213257"/>
              <a:gd name="connsiteY2" fmla="*/ 1003763 h 1003763"/>
              <a:gd name="connsiteX3" fmla="*/ 25443 w 1213257"/>
              <a:gd name="connsiteY3" fmla="*/ 739596 h 1003763"/>
              <a:gd name="connsiteX4" fmla="*/ 17063 w 1213257"/>
              <a:gd name="connsiteY4" fmla="*/ 718439 h 1003763"/>
              <a:gd name="connsiteX5" fmla="*/ 0 w 1213257"/>
              <a:gd name="connsiteY5" fmla="*/ 609002 h 1003763"/>
              <a:gd name="connsiteX6" fmla="*/ 872280 w 1213257"/>
              <a:gd name="connsiteY6" fmla="*/ 3335 h 100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3257" h="1003763">
                <a:moveTo>
                  <a:pt x="930752" y="0"/>
                </a:moveTo>
                <a:lnTo>
                  <a:pt x="1213257" y="777504"/>
                </a:lnTo>
                <a:lnTo>
                  <a:pt x="1066367" y="1003763"/>
                </a:lnTo>
                <a:lnTo>
                  <a:pt x="25443" y="739596"/>
                </a:lnTo>
                <a:lnTo>
                  <a:pt x="17063" y="718439"/>
                </a:lnTo>
                <a:cubicBezTo>
                  <a:pt x="5851" y="682918"/>
                  <a:pt x="0" y="646347"/>
                  <a:pt x="0" y="609002"/>
                </a:cubicBezTo>
                <a:cubicBezTo>
                  <a:pt x="0" y="310245"/>
                  <a:pt x="374471" y="60983"/>
                  <a:pt x="872280" y="333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ular Callout 26"/>
          <p:cNvSpPr/>
          <p:nvPr/>
        </p:nvSpPr>
        <p:spPr>
          <a:xfrm>
            <a:off x="8794242" y="4388238"/>
            <a:ext cx="1869057" cy="892169"/>
          </a:xfrm>
          <a:prstGeom prst="wedgeRoundRectCallout">
            <a:avLst>
              <a:gd name="adj1" fmla="val -102260"/>
              <a:gd name="adj2" fmla="val -17599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Subset that also passes all the assertions in C2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4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1"/>
          <p:cNvSpPr/>
          <p:nvPr/>
        </p:nvSpPr>
        <p:spPr>
          <a:xfrm>
            <a:off x="3090650" y="4095017"/>
            <a:ext cx="1257488" cy="1143107"/>
          </a:xfrm>
          <a:custGeom>
            <a:avLst/>
            <a:gdLst>
              <a:gd name="connsiteX0" fmla="*/ 736003 w 1257488"/>
              <a:gd name="connsiteY0" fmla="*/ 0 h 1143107"/>
              <a:gd name="connsiteX1" fmla="*/ 775839 w 1257488"/>
              <a:gd name="connsiteY1" fmla="*/ 12237 h 1143107"/>
              <a:gd name="connsiteX2" fmla="*/ 1257488 w 1257488"/>
              <a:gd name="connsiteY2" fmla="*/ 524880 h 1143107"/>
              <a:gd name="connsiteX3" fmla="*/ 165042 w 1257488"/>
              <a:gd name="connsiteY3" fmla="*/ 1143107 h 1143107"/>
              <a:gd name="connsiteX4" fmla="*/ 0 w 1257488"/>
              <a:gd name="connsiteY4" fmla="*/ 1133692 h 1143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7488" h="1143107">
                <a:moveTo>
                  <a:pt x="736003" y="0"/>
                </a:moveTo>
                <a:lnTo>
                  <a:pt x="775839" y="12237"/>
                </a:lnTo>
                <a:cubicBezTo>
                  <a:pt x="1066431" y="123337"/>
                  <a:pt x="1257488" y="311482"/>
                  <a:pt x="1257488" y="524880"/>
                </a:cubicBezTo>
                <a:cubicBezTo>
                  <a:pt x="1257488" y="866317"/>
                  <a:pt x="768383" y="1143107"/>
                  <a:pt x="165042" y="1143107"/>
                </a:cubicBezTo>
                <a:lnTo>
                  <a:pt x="0" y="113369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536829" y="4146500"/>
            <a:ext cx="1663407" cy="1227039"/>
          </a:xfrm>
          <a:custGeom>
            <a:avLst/>
            <a:gdLst>
              <a:gd name="connsiteX0" fmla="*/ 1092446 w 1663407"/>
              <a:gd name="connsiteY0" fmla="*/ 0 h 1227039"/>
              <a:gd name="connsiteX1" fmla="*/ 1517675 w 1663407"/>
              <a:gd name="connsiteY1" fmla="*/ 48584 h 1227039"/>
              <a:gd name="connsiteX2" fmla="*/ 1663407 w 1663407"/>
              <a:gd name="connsiteY2" fmla="*/ 93347 h 1227039"/>
              <a:gd name="connsiteX3" fmla="*/ 927403 w 1663407"/>
              <a:gd name="connsiteY3" fmla="*/ 1227039 h 1227039"/>
              <a:gd name="connsiteX4" fmla="*/ 872280 w 1663407"/>
              <a:gd name="connsiteY4" fmla="*/ 1223894 h 1227039"/>
              <a:gd name="connsiteX5" fmla="*/ 0 w 1663407"/>
              <a:gd name="connsiteY5" fmla="*/ 618227 h 1227039"/>
              <a:gd name="connsiteX6" fmla="*/ 1092446 w 1663407"/>
              <a:gd name="connsiteY6" fmla="*/ 0 h 122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3407" h="1227039">
                <a:moveTo>
                  <a:pt x="1092446" y="0"/>
                </a:moveTo>
                <a:cubicBezTo>
                  <a:pt x="1243281" y="0"/>
                  <a:pt x="1386977" y="17300"/>
                  <a:pt x="1517675" y="48584"/>
                </a:cubicBezTo>
                <a:lnTo>
                  <a:pt x="1663407" y="93347"/>
                </a:lnTo>
                <a:lnTo>
                  <a:pt x="927403" y="1227039"/>
                </a:lnTo>
                <a:lnTo>
                  <a:pt x="872280" y="1223894"/>
                </a:lnTo>
                <a:cubicBezTo>
                  <a:pt x="374471" y="1166247"/>
                  <a:pt x="0" y="916985"/>
                  <a:pt x="0" y="618227"/>
                </a:cubicBezTo>
                <a:cubicBezTo>
                  <a:pt x="0" y="276790"/>
                  <a:pt x="489105" y="0"/>
                  <a:pt x="1092446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61679" y="1608220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if</a:t>
            </a:r>
            <a:r>
              <a:rPr lang="en-US" sz="3200" dirty="0" smtClean="0"/>
              <a:t> e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756133" y="3385907"/>
            <a:ext cx="15872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then</a:t>
            </a:r>
            <a:r>
              <a:rPr lang="en-US" sz="3200" dirty="0" smtClean="0"/>
              <a:t> C1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138332" y="3379258"/>
            <a:ext cx="14766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else</a:t>
            </a:r>
            <a:r>
              <a:rPr lang="en-US" sz="3200" dirty="0" smtClean="0"/>
              <a:t> C2 </a:t>
            </a:r>
            <a:endParaRPr lang="en-US" sz="3200" dirty="0"/>
          </a:p>
        </p:txBody>
      </p:sp>
      <p:sp>
        <p:nvSpPr>
          <p:cNvPr id="29" name="Freeform 28"/>
          <p:cNvSpPr/>
          <p:nvPr/>
        </p:nvSpPr>
        <p:spPr>
          <a:xfrm>
            <a:off x="3311454" y="4075742"/>
            <a:ext cx="1052843" cy="818470"/>
          </a:xfrm>
          <a:custGeom>
            <a:avLst/>
            <a:gdLst>
              <a:gd name="connsiteX0" fmla="*/ 531358 w 1052843"/>
              <a:gd name="connsiteY0" fmla="*/ 0 h 818470"/>
              <a:gd name="connsiteX1" fmla="*/ 571194 w 1052843"/>
              <a:gd name="connsiteY1" fmla="*/ 12237 h 818470"/>
              <a:gd name="connsiteX2" fmla="*/ 1052843 w 1052843"/>
              <a:gd name="connsiteY2" fmla="*/ 524880 h 818470"/>
              <a:gd name="connsiteX3" fmla="*/ 966993 w 1052843"/>
              <a:gd name="connsiteY3" fmla="*/ 765522 h 818470"/>
              <a:gd name="connsiteX4" fmla="*/ 916209 w 1052843"/>
              <a:gd name="connsiteY4" fmla="*/ 818470 h 818470"/>
              <a:gd name="connsiteX5" fmla="*/ 0 w 1052843"/>
              <a:gd name="connsiteY5" fmla="*/ 818470 h 818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2843" h="818470">
                <a:moveTo>
                  <a:pt x="531358" y="0"/>
                </a:moveTo>
                <a:lnTo>
                  <a:pt x="571194" y="12237"/>
                </a:lnTo>
                <a:cubicBezTo>
                  <a:pt x="861786" y="123337"/>
                  <a:pt x="1052843" y="311482"/>
                  <a:pt x="1052843" y="524880"/>
                </a:cubicBezTo>
                <a:cubicBezTo>
                  <a:pt x="1052843" y="610240"/>
                  <a:pt x="1022274" y="691558"/>
                  <a:pt x="966993" y="765522"/>
                </a:cubicBezTo>
                <a:lnTo>
                  <a:pt x="916209" y="818470"/>
                </a:lnTo>
                <a:lnTo>
                  <a:pt x="0" y="81847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536829" y="4146500"/>
            <a:ext cx="1213257" cy="1003763"/>
          </a:xfrm>
          <a:custGeom>
            <a:avLst/>
            <a:gdLst>
              <a:gd name="connsiteX0" fmla="*/ 930752 w 1213257"/>
              <a:gd name="connsiteY0" fmla="*/ 0 h 1003763"/>
              <a:gd name="connsiteX1" fmla="*/ 1213257 w 1213257"/>
              <a:gd name="connsiteY1" fmla="*/ 777504 h 1003763"/>
              <a:gd name="connsiteX2" fmla="*/ 1066367 w 1213257"/>
              <a:gd name="connsiteY2" fmla="*/ 1003763 h 1003763"/>
              <a:gd name="connsiteX3" fmla="*/ 25443 w 1213257"/>
              <a:gd name="connsiteY3" fmla="*/ 739596 h 1003763"/>
              <a:gd name="connsiteX4" fmla="*/ 17063 w 1213257"/>
              <a:gd name="connsiteY4" fmla="*/ 718439 h 1003763"/>
              <a:gd name="connsiteX5" fmla="*/ 0 w 1213257"/>
              <a:gd name="connsiteY5" fmla="*/ 609002 h 1003763"/>
              <a:gd name="connsiteX6" fmla="*/ 872280 w 1213257"/>
              <a:gd name="connsiteY6" fmla="*/ 3335 h 100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3257" h="1003763">
                <a:moveTo>
                  <a:pt x="930752" y="0"/>
                </a:moveTo>
                <a:lnTo>
                  <a:pt x="1213257" y="777504"/>
                </a:lnTo>
                <a:lnTo>
                  <a:pt x="1066367" y="1003763"/>
                </a:lnTo>
                <a:lnTo>
                  <a:pt x="25443" y="739596"/>
                </a:lnTo>
                <a:lnTo>
                  <a:pt x="17063" y="718439"/>
                </a:lnTo>
                <a:cubicBezTo>
                  <a:pt x="5851" y="682918"/>
                  <a:pt x="0" y="646347"/>
                  <a:pt x="0" y="609002"/>
                </a:cubicBezTo>
                <a:cubicBezTo>
                  <a:pt x="0" y="310245"/>
                  <a:pt x="374471" y="60983"/>
                  <a:pt x="872280" y="333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348138" y="5610329"/>
            <a:ext cx="2184891" cy="1236453"/>
          </a:xfrm>
          <a:prstGeom prst="ellipse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>
            <a:solidFill>
              <a:srgbClr val="0E4153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319549" y="4790590"/>
            <a:ext cx="415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29" idx="3"/>
            <a:endCxn id="35" idx="1"/>
          </p:cNvCxnSpPr>
          <p:nvPr/>
        </p:nvCxnSpPr>
        <p:spPr>
          <a:xfrm>
            <a:off x="4278447" y="4841264"/>
            <a:ext cx="1041102" cy="210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6" idx="5"/>
            <a:endCxn id="35" idx="3"/>
          </p:cNvCxnSpPr>
          <p:nvPr/>
        </p:nvCxnSpPr>
        <p:spPr>
          <a:xfrm flipH="1">
            <a:off x="5735047" y="4755502"/>
            <a:ext cx="801782" cy="2966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5496889" y="5708392"/>
            <a:ext cx="1052843" cy="818470"/>
          </a:xfrm>
          <a:custGeom>
            <a:avLst/>
            <a:gdLst>
              <a:gd name="connsiteX0" fmla="*/ 531358 w 1052843"/>
              <a:gd name="connsiteY0" fmla="*/ 0 h 818470"/>
              <a:gd name="connsiteX1" fmla="*/ 571194 w 1052843"/>
              <a:gd name="connsiteY1" fmla="*/ 12237 h 818470"/>
              <a:gd name="connsiteX2" fmla="*/ 1052843 w 1052843"/>
              <a:gd name="connsiteY2" fmla="*/ 524880 h 818470"/>
              <a:gd name="connsiteX3" fmla="*/ 966993 w 1052843"/>
              <a:gd name="connsiteY3" fmla="*/ 765522 h 818470"/>
              <a:gd name="connsiteX4" fmla="*/ 916209 w 1052843"/>
              <a:gd name="connsiteY4" fmla="*/ 818470 h 818470"/>
              <a:gd name="connsiteX5" fmla="*/ 0 w 1052843"/>
              <a:gd name="connsiteY5" fmla="*/ 818470 h 818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2843" h="818470">
                <a:moveTo>
                  <a:pt x="531358" y="0"/>
                </a:moveTo>
                <a:lnTo>
                  <a:pt x="571194" y="12237"/>
                </a:lnTo>
                <a:cubicBezTo>
                  <a:pt x="861786" y="123337"/>
                  <a:pt x="1052843" y="311482"/>
                  <a:pt x="1052843" y="524880"/>
                </a:cubicBezTo>
                <a:cubicBezTo>
                  <a:pt x="1052843" y="610240"/>
                  <a:pt x="1022274" y="691558"/>
                  <a:pt x="966993" y="765522"/>
                </a:cubicBezTo>
                <a:lnTo>
                  <a:pt x="916209" y="818470"/>
                </a:lnTo>
                <a:lnTo>
                  <a:pt x="0" y="81847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356205" y="5615745"/>
            <a:ext cx="1213257" cy="1003763"/>
          </a:xfrm>
          <a:custGeom>
            <a:avLst/>
            <a:gdLst>
              <a:gd name="connsiteX0" fmla="*/ 930752 w 1213257"/>
              <a:gd name="connsiteY0" fmla="*/ 0 h 1003763"/>
              <a:gd name="connsiteX1" fmla="*/ 1213257 w 1213257"/>
              <a:gd name="connsiteY1" fmla="*/ 777504 h 1003763"/>
              <a:gd name="connsiteX2" fmla="*/ 1066367 w 1213257"/>
              <a:gd name="connsiteY2" fmla="*/ 1003763 h 1003763"/>
              <a:gd name="connsiteX3" fmla="*/ 25443 w 1213257"/>
              <a:gd name="connsiteY3" fmla="*/ 739596 h 1003763"/>
              <a:gd name="connsiteX4" fmla="*/ 17063 w 1213257"/>
              <a:gd name="connsiteY4" fmla="*/ 718439 h 1003763"/>
              <a:gd name="connsiteX5" fmla="*/ 0 w 1213257"/>
              <a:gd name="connsiteY5" fmla="*/ 609002 h 1003763"/>
              <a:gd name="connsiteX6" fmla="*/ 872280 w 1213257"/>
              <a:gd name="connsiteY6" fmla="*/ 3335 h 100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3257" h="1003763">
                <a:moveTo>
                  <a:pt x="930752" y="0"/>
                </a:moveTo>
                <a:lnTo>
                  <a:pt x="1213257" y="777504"/>
                </a:lnTo>
                <a:lnTo>
                  <a:pt x="1066367" y="1003763"/>
                </a:lnTo>
                <a:lnTo>
                  <a:pt x="25443" y="739596"/>
                </a:lnTo>
                <a:lnTo>
                  <a:pt x="17063" y="718439"/>
                </a:lnTo>
                <a:cubicBezTo>
                  <a:pt x="5851" y="682918"/>
                  <a:pt x="0" y="646347"/>
                  <a:pt x="0" y="609002"/>
                </a:cubicBezTo>
                <a:cubicBezTo>
                  <a:pt x="0" y="310245"/>
                  <a:pt x="374471" y="60983"/>
                  <a:pt x="872280" y="333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ular Callout 41"/>
          <p:cNvSpPr/>
          <p:nvPr/>
        </p:nvSpPr>
        <p:spPr>
          <a:xfrm>
            <a:off x="7730033" y="5778621"/>
            <a:ext cx="1869057" cy="892169"/>
          </a:xfrm>
          <a:prstGeom prst="wedgeRoundRectCallout">
            <a:avLst>
              <a:gd name="adj1" fmla="val -102260"/>
              <a:gd name="adj2" fmla="val -17599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Result of conditional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922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9539466" cy="1325563"/>
          </a:xfrm>
        </p:spPr>
        <p:txBody>
          <a:bodyPr/>
          <a:lstStyle/>
          <a:p>
            <a:r>
              <a:rPr lang="en-US" dirty="0"/>
              <a:t>Symbolic Evaluation of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76601"/>
            <a:ext cx="8991600" cy="1161800"/>
          </a:xfrm>
        </p:spPr>
        <p:txBody>
          <a:bodyPr/>
          <a:lstStyle/>
          <a:p>
            <a:r>
              <a:rPr lang="en-US" dirty="0" smtClean="0"/>
              <a:t>While loops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38401"/>
            <a:ext cx="8960556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694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6" descr=" 4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629A4C34-02ED-4A0B-B034-CBF2D4C5452F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39650" name="Rectangle 2" descr=" 539650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9621114" cy="1325563"/>
          </a:xfrm>
        </p:spPr>
        <p:txBody>
          <a:bodyPr/>
          <a:lstStyle/>
          <a:p>
            <a:r>
              <a:rPr lang="en-US" dirty="0" smtClean="0"/>
              <a:t> A sketch as a constraint system</a:t>
            </a:r>
          </a:p>
        </p:txBody>
      </p:sp>
      <p:sp>
        <p:nvSpPr>
          <p:cNvPr id="539651" name="Text Box 3" descr=" 539651"/>
          <p:cNvSpPr txBox="1">
            <a:spLocks noChangeArrowheads="1"/>
          </p:cNvSpPr>
          <p:nvPr/>
        </p:nvSpPr>
        <p:spPr bwMode="auto">
          <a:xfrm>
            <a:off x="1981200" y="1563689"/>
            <a:ext cx="44196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</a:rPr>
              <a:t>lin</a:t>
            </a:r>
            <a:r>
              <a:rPr lang="en-US" dirty="0">
                <a:latin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x){</a:t>
            </a:r>
          </a:p>
          <a:p>
            <a:pPr algn="l"/>
            <a:r>
              <a:rPr lang="en-US" dirty="0">
                <a:latin typeface="Consolas" pitchFamily="49" charset="0"/>
              </a:rPr>
              <a:t>   if(x &gt; </a:t>
            </a:r>
            <a:r>
              <a:rPr lang="el-GR" dirty="0"/>
              <a:t>φ</a:t>
            </a:r>
            <a:r>
              <a:rPr lang="en-US" dirty="0">
                <a:latin typeface="Consolas" pitchFamily="49" charset="0"/>
              </a:rPr>
              <a:t>(??</a:t>
            </a:r>
            <a:r>
              <a:rPr lang="en-US" baseline="-25000" dirty="0">
                <a:latin typeface="Consolas" pitchFamily="49" charset="0"/>
              </a:rPr>
              <a:t>1</a:t>
            </a:r>
            <a:r>
              <a:rPr lang="en-US" dirty="0">
                <a:latin typeface="Consolas" pitchFamily="49" charset="0"/>
              </a:rPr>
              <a:t>))</a:t>
            </a:r>
          </a:p>
          <a:p>
            <a:pPr algn="l"/>
            <a:r>
              <a:rPr lang="en-US" dirty="0">
                <a:latin typeface="Consolas" pitchFamily="49" charset="0"/>
              </a:rPr>
              <a:t>      return </a:t>
            </a:r>
            <a:r>
              <a:rPr lang="el-GR" dirty="0"/>
              <a:t>φ</a:t>
            </a:r>
            <a:r>
              <a:rPr lang="en-US" dirty="0">
                <a:latin typeface="Consolas" pitchFamily="49" charset="0"/>
              </a:rPr>
              <a:t>(??</a:t>
            </a:r>
            <a:r>
              <a:rPr lang="en-US" baseline="-25000" dirty="0">
                <a:latin typeface="Consolas" pitchFamily="49" charset="0"/>
              </a:rPr>
              <a:t>2</a:t>
            </a:r>
            <a:r>
              <a:rPr lang="en-US" dirty="0">
                <a:latin typeface="Consolas" pitchFamily="49" charset="0"/>
              </a:rPr>
              <a:t>)*x + </a:t>
            </a:r>
            <a:r>
              <a:rPr lang="el-GR" dirty="0"/>
              <a:t>φ</a:t>
            </a:r>
            <a:r>
              <a:rPr lang="en-US" dirty="0">
                <a:latin typeface="Consolas" pitchFamily="49" charset="0"/>
              </a:rPr>
              <a:t>(??</a:t>
            </a:r>
            <a:r>
              <a:rPr lang="en-US" baseline="-25000" dirty="0">
                <a:latin typeface="Consolas" pitchFamily="49" charset="0"/>
              </a:rPr>
              <a:t>3</a:t>
            </a:r>
            <a:r>
              <a:rPr lang="en-US" dirty="0">
                <a:latin typeface="Consolas" pitchFamily="49" charset="0"/>
              </a:rPr>
              <a:t>);</a:t>
            </a:r>
          </a:p>
          <a:p>
            <a:pPr algn="l"/>
            <a:r>
              <a:rPr lang="en-US" dirty="0">
                <a:latin typeface="Consolas" pitchFamily="49" charset="0"/>
              </a:rPr>
              <a:t>   else</a:t>
            </a:r>
          </a:p>
          <a:p>
            <a:pPr algn="l"/>
            <a:r>
              <a:rPr lang="en-US" dirty="0">
                <a:latin typeface="Consolas" pitchFamily="49" charset="0"/>
              </a:rPr>
              <a:t>      return </a:t>
            </a:r>
            <a:r>
              <a:rPr lang="el-GR" dirty="0"/>
              <a:t>φ</a:t>
            </a:r>
            <a:r>
              <a:rPr lang="en-US" dirty="0">
                <a:latin typeface="Consolas" pitchFamily="49" charset="0"/>
              </a:rPr>
              <a:t>(??</a:t>
            </a:r>
            <a:r>
              <a:rPr lang="en-US" baseline="-25000" dirty="0">
                <a:latin typeface="Consolas" pitchFamily="49" charset="0"/>
              </a:rPr>
              <a:t>4</a:t>
            </a:r>
            <a:r>
              <a:rPr lang="en-US" dirty="0">
                <a:latin typeface="Consolas" pitchFamily="49" charset="0"/>
              </a:rPr>
              <a:t>)*x;</a:t>
            </a:r>
          </a:p>
          <a:p>
            <a:pPr algn="l"/>
            <a:r>
              <a:rPr lang="en-US" dirty="0">
                <a:latin typeface="Consolas" pitchFamily="49" charset="0"/>
              </a:rPr>
              <a:t>}</a:t>
            </a:r>
          </a:p>
          <a:p>
            <a:pPr algn="l"/>
            <a:endParaRPr lang="en-US" dirty="0">
              <a:latin typeface="Consolas" pitchFamily="49" charset="0"/>
            </a:endParaRPr>
          </a:p>
          <a:p>
            <a:pPr algn="l"/>
            <a:r>
              <a:rPr lang="en-US" dirty="0">
                <a:latin typeface="Consolas" pitchFamily="49" charset="0"/>
              </a:rPr>
              <a:t>void main(</a:t>
            </a: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x){</a:t>
            </a:r>
          </a:p>
          <a:p>
            <a:pPr algn="l"/>
            <a:r>
              <a:rPr lang="en-US" dirty="0">
                <a:latin typeface="Consolas" pitchFamily="49" charset="0"/>
              </a:rPr>
              <a:t>   </a:t>
            </a: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t1 = </a:t>
            </a:r>
            <a:r>
              <a:rPr lang="en-US" dirty="0" err="1">
                <a:latin typeface="Consolas" pitchFamily="49" charset="0"/>
              </a:rPr>
              <a:t>lin</a:t>
            </a:r>
            <a:r>
              <a:rPr lang="en-US" dirty="0">
                <a:latin typeface="Consolas" pitchFamily="49" charset="0"/>
              </a:rPr>
              <a:t>(x);</a:t>
            </a:r>
          </a:p>
          <a:p>
            <a:pPr algn="l"/>
            <a:r>
              <a:rPr lang="en-US" dirty="0">
                <a:latin typeface="Consolas" pitchFamily="49" charset="0"/>
              </a:rPr>
              <a:t>   </a:t>
            </a: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t2 = </a:t>
            </a:r>
            <a:r>
              <a:rPr lang="en-US" dirty="0" err="1">
                <a:latin typeface="Consolas" pitchFamily="49" charset="0"/>
              </a:rPr>
              <a:t>lin</a:t>
            </a:r>
            <a:r>
              <a:rPr lang="en-US" dirty="0">
                <a:latin typeface="Consolas" pitchFamily="49" charset="0"/>
              </a:rPr>
              <a:t>(x+1);</a:t>
            </a:r>
          </a:p>
          <a:p>
            <a:pPr algn="l"/>
            <a:r>
              <a:rPr lang="en-US" dirty="0">
                <a:latin typeface="Consolas" pitchFamily="49" charset="0"/>
              </a:rPr>
              <a:t>	</a:t>
            </a:r>
          </a:p>
          <a:p>
            <a:pPr algn="l"/>
            <a:r>
              <a:rPr lang="en-US" dirty="0">
                <a:latin typeface="Consolas" pitchFamily="49" charset="0"/>
              </a:rPr>
              <a:t>   if(x&lt;4) assert t1 &gt;=  x*x;</a:t>
            </a:r>
          </a:p>
          <a:p>
            <a:pPr algn="l"/>
            <a:r>
              <a:rPr lang="en-US" dirty="0">
                <a:latin typeface="Consolas" pitchFamily="49" charset="0"/>
              </a:rPr>
              <a:t>	</a:t>
            </a:r>
          </a:p>
          <a:p>
            <a:pPr algn="l"/>
            <a:r>
              <a:rPr lang="en-US" dirty="0">
                <a:latin typeface="Consolas" pitchFamily="49" charset="0"/>
              </a:rPr>
              <a:t>   if(x&gt;=3) assert t2-t1 == 1;</a:t>
            </a:r>
          </a:p>
          <a:p>
            <a:pPr algn="l"/>
            <a:r>
              <a:rPr lang="en-US" dirty="0">
                <a:latin typeface="Consolas" pitchFamily="49" charset="0"/>
              </a:rPr>
              <a:t>}</a:t>
            </a:r>
          </a:p>
        </p:txBody>
      </p:sp>
      <p:grpSp>
        <p:nvGrpSpPr>
          <p:cNvPr id="5" name="Group 4" descr=" 2"/>
          <p:cNvGrpSpPr/>
          <p:nvPr/>
        </p:nvGrpSpPr>
        <p:grpSpPr>
          <a:xfrm>
            <a:off x="6677392" y="1315328"/>
            <a:ext cx="5191125" cy="5486400"/>
            <a:chOff x="3957638" y="1371600"/>
            <a:chExt cx="5191125" cy="5486400"/>
          </a:xfrm>
        </p:grpSpPr>
        <p:sp>
          <p:nvSpPr>
            <p:cNvPr id="6" name="Text Box 59"/>
            <p:cNvSpPr txBox="1">
              <a:spLocks noChangeArrowheads="1"/>
            </p:cNvSpPr>
            <p:nvPr/>
          </p:nvSpPr>
          <p:spPr bwMode="auto">
            <a:xfrm>
              <a:off x="3957638" y="2733675"/>
              <a:ext cx="1895475" cy="376238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l-GR"/>
                <a:t>φ</a:t>
              </a:r>
              <a:r>
                <a:rPr lang="en-US" sz="1400">
                  <a:latin typeface="Consolas" pitchFamily="49" charset="0"/>
                </a:rPr>
                <a:t>(??</a:t>
              </a:r>
              <a:r>
                <a:rPr lang="en-US" sz="1400" baseline="-25000">
                  <a:latin typeface="Consolas" pitchFamily="49" charset="0"/>
                </a:rPr>
                <a:t>2</a:t>
              </a:r>
              <a:r>
                <a:rPr lang="en-US" sz="1400">
                  <a:latin typeface="Consolas" pitchFamily="49" charset="0"/>
                </a:rPr>
                <a:t>)*x + </a:t>
              </a:r>
              <a:r>
                <a:rPr lang="el-GR"/>
                <a:t>φ</a:t>
              </a:r>
              <a:r>
                <a:rPr lang="en-US" sz="1400">
                  <a:latin typeface="Consolas" pitchFamily="49" charset="0"/>
                </a:rPr>
                <a:t>(??</a:t>
              </a:r>
              <a:r>
                <a:rPr lang="en-US" sz="1400" baseline="-25000">
                  <a:latin typeface="Consolas" pitchFamily="49" charset="0"/>
                </a:rPr>
                <a:t>3</a:t>
              </a:r>
              <a:r>
                <a:rPr lang="en-US" sz="1400">
                  <a:latin typeface="Consolas" pitchFamily="49" charset="0"/>
                </a:rPr>
                <a:t>)</a:t>
              </a:r>
            </a:p>
          </p:txBody>
        </p:sp>
        <p:sp>
          <p:nvSpPr>
            <p:cNvPr id="7" name="Text Box 62"/>
            <p:cNvSpPr txBox="1">
              <a:spLocks noChangeArrowheads="1"/>
            </p:cNvSpPr>
            <p:nvPr/>
          </p:nvSpPr>
          <p:spPr bwMode="auto">
            <a:xfrm>
              <a:off x="4338638" y="3748088"/>
              <a:ext cx="995362" cy="376237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l-GR"/>
                <a:t>φ</a:t>
              </a:r>
              <a:r>
                <a:rPr lang="en-US" sz="1400">
                  <a:latin typeface="Consolas" pitchFamily="49" charset="0"/>
                </a:rPr>
                <a:t>(??</a:t>
              </a:r>
              <a:r>
                <a:rPr lang="en-US" sz="1400" baseline="-25000">
                  <a:latin typeface="Consolas" pitchFamily="49" charset="0"/>
                </a:rPr>
                <a:t>4</a:t>
              </a:r>
              <a:r>
                <a:rPr lang="en-US" sz="1400">
                  <a:latin typeface="Consolas" pitchFamily="49" charset="0"/>
                </a:rPr>
                <a:t>)*x</a:t>
              </a:r>
            </a:p>
          </p:txBody>
        </p:sp>
        <p:sp>
          <p:nvSpPr>
            <p:cNvPr id="8" name="Text Box 64"/>
            <p:cNvSpPr txBox="1">
              <a:spLocks noChangeArrowheads="1"/>
            </p:cNvSpPr>
            <p:nvPr/>
          </p:nvSpPr>
          <p:spPr bwMode="auto">
            <a:xfrm>
              <a:off x="4795838" y="1371600"/>
              <a:ext cx="1192212" cy="376238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nsolas" pitchFamily="49" charset="0"/>
                </a:rPr>
                <a:t>x &gt; </a:t>
              </a:r>
              <a:r>
                <a:rPr lang="el-GR"/>
                <a:t>φ</a:t>
              </a:r>
              <a:r>
                <a:rPr lang="en-US" sz="1400">
                  <a:latin typeface="Consolas" pitchFamily="49" charset="0"/>
                </a:rPr>
                <a:t>(??</a:t>
              </a:r>
              <a:r>
                <a:rPr lang="en-US" sz="1400" baseline="-25000">
                  <a:latin typeface="Consolas" pitchFamily="49" charset="0"/>
                </a:rPr>
                <a:t>1</a:t>
              </a:r>
              <a:r>
                <a:rPr lang="en-US" sz="1400">
                  <a:latin typeface="Consolas" pitchFamily="49" charset="0"/>
                </a:rPr>
                <a:t>)</a:t>
              </a:r>
            </a:p>
          </p:txBody>
        </p:sp>
        <p:sp>
          <p:nvSpPr>
            <p:cNvPr id="9" name="Text Box 65"/>
            <p:cNvSpPr txBox="1">
              <a:spLocks noChangeArrowheads="1"/>
            </p:cNvSpPr>
            <p:nvPr/>
          </p:nvSpPr>
          <p:spPr bwMode="auto">
            <a:xfrm>
              <a:off x="6859588" y="2747963"/>
              <a:ext cx="2289175" cy="376237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l-GR"/>
                <a:t>φ</a:t>
              </a:r>
              <a:r>
                <a:rPr lang="en-US" sz="1400">
                  <a:latin typeface="Consolas" pitchFamily="49" charset="0"/>
                </a:rPr>
                <a:t>(??</a:t>
              </a:r>
              <a:r>
                <a:rPr lang="en-US" sz="1400" baseline="-25000">
                  <a:latin typeface="Consolas" pitchFamily="49" charset="0"/>
                </a:rPr>
                <a:t>2</a:t>
              </a:r>
              <a:r>
                <a:rPr lang="en-US" sz="1400">
                  <a:latin typeface="Consolas" pitchFamily="49" charset="0"/>
                </a:rPr>
                <a:t>)*(x+1) + </a:t>
              </a:r>
              <a:r>
                <a:rPr lang="el-GR"/>
                <a:t>φ</a:t>
              </a:r>
              <a:r>
                <a:rPr lang="en-US" sz="1400">
                  <a:latin typeface="Consolas" pitchFamily="49" charset="0"/>
                </a:rPr>
                <a:t>(??</a:t>
              </a:r>
              <a:r>
                <a:rPr lang="en-US" sz="1400" baseline="-25000">
                  <a:latin typeface="Consolas" pitchFamily="49" charset="0"/>
                </a:rPr>
                <a:t>3</a:t>
              </a:r>
              <a:r>
                <a:rPr lang="en-US" sz="1400">
                  <a:latin typeface="Consolas" pitchFamily="49" charset="0"/>
                </a:rPr>
                <a:t>)</a:t>
              </a:r>
            </a:p>
          </p:txBody>
        </p:sp>
        <p:sp>
          <p:nvSpPr>
            <p:cNvPr id="10" name="Text Box 66"/>
            <p:cNvSpPr txBox="1">
              <a:spLocks noChangeArrowheads="1"/>
            </p:cNvSpPr>
            <p:nvPr/>
          </p:nvSpPr>
          <p:spPr bwMode="auto">
            <a:xfrm>
              <a:off x="7759700" y="3733800"/>
              <a:ext cx="1389063" cy="376238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l-GR"/>
                <a:t>φ</a:t>
              </a:r>
              <a:r>
                <a:rPr lang="en-US" sz="1400">
                  <a:latin typeface="Consolas" pitchFamily="49" charset="0"/>
                </a:rPr>
                <a:t>(??</a:t>
              </a:r>
              <a:r>
                <a:rPr lang="en-US" sz="1400" baseline="-25000">
                  <a:latin typeface="Consolas" pitchFamily="49" charset="0"/>
                </a:rPr>
                <a:t>4</a:t>
              </a:r>
              <a:r>
                <a:rPr lang="en-US" sz="1400">
                  <a:latin typeface="Consolas" pitchFamily="49" charset="0"/>
                </a:rPr>
                <a:t>)*(x+1)</a:t>
              </a:r>
            </a:p>
          </p:txBody>
        </p:sp>
        <p:sp>
          <p:nvSpPr>
            <p:cNvPr id="11" name="Text Box 67"/>
            <p:cNvSpPr txBox="1">
              <a:spLocks noChangeArrowheads="1"/>
            </p:cNvSpPr>
            <p:nvPr/>
          </p:nvSpPr>
          <p:spPr bwMode="auto">
            <a:xfrm>
              <a:off x="6929438" y="1385888"/>
              <a:ext cx="1389062" cy="376237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nsolas" pitchFamily="49" charset="0"/>
                </a:rPr>
                <a:t>x+1 &gt; </a:t>
              </a:r>
              <a:r>
                <a:rPr lang="el-GR"/>
                <a:t>φ</a:t>
              </a:r>
              <a:r>
                <a:rPr lang="en-US" sz="1400">
                  <a:latin typeface="Consolas" pitchFamily="49" charset="0"/>
                </a:rPr>
                <a:t>(??</a:t>
              </a:r>
              <a:r>
                <a:rPr lang="en-US" sz="1400" baseline="-25000">
                  <a:latin typeface="Consolas" pitchFamily="49" charset="0"/>
                </a:rPr>
                <a:t>1</a:t>
              </a:r>
              <a:r>
                <a:rPr lang="en-US" sz="1400">
                  <a:latin typeface="Consolas" pitchFamily="49" charset="0"/>
                </a:rPr>
                <a:t>)</a:t>
              </a:r>
            </a:p>
          </p:txBody>
        </p:sp>
        <p:sp>
          <p:nvSpPr>
            <p:cNvPr id="12" name="Text Box 68"/>
            <p:cNvSpPr txBox="1">
              <a:spLocks noChangeArrowheads="1"/>
            </p:cNvSpPr>
            <p:nvPr/>
          </p:nvSpPr>
          <p:spPr bwMode="auto">
            <a:xfrm>
              <a:off x="4572000" y="4849813"/>
              <a:ext cx="587375" cy="31432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nsolas" pitchFamily="49" charset="0"/>
                </a:rPr>
                <a:t>x&gt;=4</a:t>
              </a:r>
            </a:p>
          </p:txBody>
        </p:sp>
        <p:sp>
          <p:nvSpPr>
            <p:cNvPr id="13" name="Text Box 69"/>
            <p:cNvSpPr txBox="1">
              <a:spLocks noChangeArrowheads="1"/>
            </p:cNvSpPr>
            <p:nvPr/>
          </p:nvSpPr>
          <p:spPr bwMode="auto">
            <a:xfrm>
              <a:off x="7907338" y="5105400"/>
              <a:ext cx="488950" cy="31432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nsolas" pitchFamily="49" charset="0"/>
                </a:rPr>
                <a:t>x&lt;3</a:t>
              </a:r>
            </a:p>
          </p:txBody>
        </p:sp>
        <p:sp>
          <p:nvSpPr>
            <p:cNvPr id="14" name="AutoShape 70"/>
            <p:cNvSpPr>
              <a:spLocks noChangeArrowheads="1"/>
            </p:cNvSpPr>
            <p:nvPr/>
          </p:nvSpPr>
          <p:spPr bwMode="auto">
            <a:xfrm>
              <a:off x="6838950" y="4267200"/>
              <a:ext cx="628650" cy="171450"/>
            </a:xfrm>
            <a:prstGeom prst="flowChartManualOpera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400" dirty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mux</a:t>
              </a:r>
            </a:p>
          </p:txBody>
        </p:sp>
        <p:sp>
          <p:nvSpPr>
            <p:cNvPr id="15" name="Oval 71"/>
            <p:cNvSpPr>
              <a:spLocks noChangeArrowheads="1"/>
            </p:cNvSpPr>
            <p:nvPr/>
          </p:nvSpPr>
          <p:spPr bwMode="auto">
            <a:xfrm>
              <a:off x="6980238" y="4191000"/>
              <a:ext cx="74612" cy="7461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72"/>
            <p:cNvSpPr>
              <a:spLocks noChangeArrowheads="1"/>
            </p:cNvSpPr>
            <p:nvPr/>
          </p:nvSpPr>
          <p:spPr bwMode="auto">
            <a:xfrm>
              <a:off x="7285038" y="4191000"/>
              <a:ext cx="74612" cy="7461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73"/>
            <p:cNvSpPr>
              <a:spLocks noChangeArrowheads="1"/>
            </p:cNvSpPr>
            <p:nvPr/>
          </p:nvSpPr>
          <p:spPr bwMode="auto">
            <a:xfrm>
              <a:off x="5257800" y="4267200"/>
              <a:ext cx="628650" cy="171450"/>
            </a:xfrm>
            <a:prstGeom prst="flowChartManualOpera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400" dirty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mux</a:t>
              </a:r>
            </a:p>
          </p:txBody>
        </p:sp>
        <p:sp>
          <p:nvSpPr>
            <p:cNvPr id="18" name="Oval 74"/>
            <p:cNvSpPr>
              <a:spLocks noChangeArrowheads="1"/>
            </p:cNvSpPr>
            <p:nvPr/>
          </p:nvSpPr>
          <p:spPr bwMode="auto">
            <a:xfrm>
              <a:off x="5408613" y="4191000"/>
              <a:ext cx="74612" cy="7461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75"/>
            <p:cNvSpPr>
              <a:spLocks noChangeArrowheads="1"/>
            </p:cNvSpPr>
            <p:nvPr/>
          </p:nvSpPr>
          <p:spPr bwMode="auto">
            <a:xfrm>
              <a:off x="5713413" y="4191000"/>
              <a:ext cx="74612" cy="7461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Text Box 76"/>
            <p:cNvSpPr txBox="1">
              <a:spLocks noChangeArrowheads="1"/>
            </p:cNvSpPr>
            <p:nvPr/>
          </p:nvSpPr>
          <p:spPr bwMode="auto">
            <a:xfrm>
              <a:off x="5953125" y="5181600"/>
              <a:ext cx="488950" cy="31432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nsolas" pitchFamily="49" charset="0"/>
                </a:rPr>
                <a:t>x*x</a:t>
              </a:r>
            </a:p>
          </p:txBody>
        </p:sp>
        <p:sp>
          <p:nvSpPr>
            <p:cNvPr id="21" name="Oval 77"/>
            <p:cNvSpPr>
              <a:spLocks noChangeArrowheads="1"/>
            </p:cNvSpPr>
            <p:nvPr/>
          </p:nvSpPr>
          <p:spPr bwMode="auto">
            <a:xfrm>
              <a:off x="6567488" y="4953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60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-</a:t>
              </a:r>
            </a:p>
          </p:txBody>
        </p:sp>
        <p:sp>
          <p:nvSpPr>
            <p:cNvPr id="22" name="Oval 78"/>
            <p:cNvSpPr>
              <a:spLocks noChangeArrowheads="1"/>
            </p:cNvSpPr>
            <p:nvPr/>
          </p:nvSpPr>
          <p:spPr bwMode="auto">
            <a:xfrm>
              <a:off x="7100888" y="5410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600" dirty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=</a:t>
              </a:r>
            </a:p>
          </p:txBody>
        </p:sp>
        <p:sp>
          <p:nvSpPr>
            <p:cNvPr id="23" name="Text Box 79"/>
            <p:cNvSpPr txBox="1">
              <a:spLocks noChangeArrowheads="1"/>
            </p:cNvSpPr>
            <p:nvPr/>
          </p:nvSpPr>
          <p:spPr bwMode="auto">
            <a:xfrm>
              <a:off x="7553325" y="4800600"/>
              <a:ext cx="292100" cy="31432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nsolas" pitchFamily="49" charset="0"/>
                </a:rPr>
                <a:t>1</a:t>
              </a:r>
            </a:p>
          </p:txBody>
        </p:sp>
        <p:cxnSp>
          <p:nvCxnSpPr>
            <p:cNvPr id="24" name="AutoShape 80"/>
            <p:cNvCxnSpPr>
              <a:cxnSpLocks noChangeShapeType="1"/>
              <a:stCxn id="17" idx="2"/>
              <a:endCxn id="21" idx="1"/>
            </p:cNvCxnSpPr>
            <p:nvPr/>
          </p:nvCxnSpPr>
          <p:spPr bwMode="auto">
            <a:xfrm>
              <a:off x="5572125" y="4438650"/>
              <a:ext cx="1028700" cy="5476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AutoShape 81"/>
            <p:cNvCxnSpPr>
              <a:cxnSpLocks noChangeShapeType="1"/>
              <a:stCxn id="14" idx="2"/>
              <a:endCxn id="21" idx="0"/>
            </p:cNvCxnSpPr>
            <p:nvPr/>
          </p:nvCxnSpPr>
          <p:spPr bwMode="auto">
            <a:xfrm flipH="1">
              <a:off x="6681788" y="4438650"/>
              <a:ext cx="471487" cy="5143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AutoShape 82"/>
            <p:cNvCxnSpPr>
              <a:cxnSpLocks noChangeShapeType="1"/>
              <a:stCxn id="21" idx="4"/>
              <a:endCxn id="22" idx="1"/>
            </p:cNvCxnSpPr>
            <p:nvPr/>
          </p:nvCxnSpPr>
          <p:spPr bwMode="auto">
            <a:xfrm>
              <a:off x="6681788" y="5181600"/>
              <a:ext cx="452437" cy="2619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83"/>
            <p:cNvCxnSpPr>
              <a:cxnSpLocks noChangeShapeType="1"/>
              <a:stCxn id="23" idx="2"/>
              <a:endCxn id="22" idx="7"/>
            </p:cNvCxnSpPr>
            <p:nvPr/>
          </p:nvCxnSpPr>
          <p:spPr bwMode="auto">
            <a:xfrm flipH="1">
              <a:off x="7296150" y="5114925"/>
              <a:ext cx="403225" cy="3286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Oval 84"/>
            <p:cNvSpPr>
              <a:spLocks noChangeArrowheads="1"/>
            </p:cNvSpPr>
            <p:nvPr/>
          </p:nvSpPr>
          <p:spPr bwMode="auto">
            <a:xfrm>
              <a:off x="7481888" y="5791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40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or</a:t>
              </a:r>
            </a:p>
          </p:txBody>
        </p:sp>
        <p:cxnSp>
          <p:nvCxnSpPr>
            <p:cNvPr id="29" name="AutoShape 85"/>
            <p:cNvCxnSpPr>
              <a:cxnSpLocks noChangeShapeType="1"/>
              <a:stCxn id="22" idx="4"/>
              <a:endCxn id="28" idx="1"/>
            </p:cNvCxnSpPr>
            <p:nvPr/>
          </p:nvCxnSpPr>
          <p:spPr bwMode="auto">
            <a:xfrm>
              <a:off x="7215188" y="5638800"/>
              <a:ext cx="300037" cy="1857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AutoShape 86"/>
            <p:cNvCxnSpPr>
              <a:cxnSpLocks noChangeShapeType="1"/>
              <a:stCxn id="13" idx="2"/>
              <a:endCxn id="28" idx="7"/>
            </p:cNvCxnSpPr>
            <p:nvPr/>
          </p:nvCxnSpPr>
          <p:spPr bwMode="auto">
            <a:xfrm flipH="1">
              <a:off x="7677150" y="5419725"/>
              <a:ext cx="474663" cy="4048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Oval 87"/>
            <p:cNvSpPr>
              <a:spLocks noChangeArrowheads="1"/>
            </p:cNvSpPr>
            <p:nvPr/>
          </p:nvSpPr>
          <p:spPr bwMode="auto">
            <a:xfrm>
              <a:off x="5881688" y="5638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00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&gt;=</a:t>
              </a:r>
            </a:p>
          </p:txBody>
        </p:sp>
        <p:cxnSp>
          <p:nvCxnSpPr>
            <p:cNvPr id="32" name="AutoShape 88"/>
            <p:cNvCxnSpPr>
              <a:cxnSpLocks noChangeShapeType="1"/>
              <a:stCxn id="17" idx="2"/>
              <a:endCxn id="31" idx="1"/>
            </p:cNvCxnSpPr>
            <p:nvPr/>
          </p:nvCxnSpPr>
          <p:spPr bwMode="auto">
            <a:xfrm>
              <a:off x="5572125" y="4438650"/>
              <a:ext cx="342900" cy="12334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AutoShape 89"/>
            <p:cNvCxnSpPr>
              <a:cxnSpLocks noChangeShapeType="1"/>
              <a:stCxn id="20" idx="2"/>
              <a:endCxn id="31" idx="7"/>
            </p:cNvCxnSpPr>
            <p:nvPr/>
          </p:nvCxnSpPr>
          <p:spPr bwMode="auto">
            <a:xfrm flipH="1">
              <a:off x="6076950" y="5495925"/>
              <a:ext cx="120650" cy="1762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Oval 90"/>
            <p:cNvSpPr>
              <a:spLocks noChangeArrowheads="1"/>
            </p:cNvSpPr>
            <p:nvPr/>
          </p:nvSpPr>
          <p:spPr bwMode="auto">
            <a:xfrm>
              <a:off x="5348288" y="59436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40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or</a:t>
              </a:r>
            </a:p>
          </p:txBody>
        </p:sp>
        <p:cxnSp>
          <p:nvCxnSpPr>
            <p:cNvPr id="35" name="AutoShape 91"/>
            <p:cNvCxnSpPr>
              <a:cxnSpLocks noChangeShapeType="1"/>
              <a:stCxn id="12" idx="2"/>
              <a:endCxn id="34" idx="1"/>
            </p:cNvCxnSpPr>
            <p:nvPr/>
          </p:nvCxnSpPr>
          <p:spPr bwMode="auto">
            <a:xfrm>
              <a:off x="4865688" y="5164138"/>
              <a:ext cx="515937" cy="812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AutoShape 92"/>
            <p:cNvCxnSpPr>
              <a:cxnSpLocks noChangeShapeType="1"/>
              <a:stCxn id="31" idx="3"/>
              <a:endCxn id="34" idx="7"/>
            </p:cNvCxnSpPr>
            <p:nvPr/>
          </p:nvCxnSpPr>
          <p:spPr bwMode="auto">
            <a:xfrm flipH="1">
              <a:off x="5543550" y="5834063"/>
              <a:ext cx="371475" cy="142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Oval 93"/>
            <p:cNvSpPr>
              <a:spLocks noChangeArrowheads="1"/>
            </p:cNvSpPr>
            <p:nvPr/>
          </p:nvSpPr>
          <p:spPr bwMode="auto">
            <a:xfrm>
              <a:off x="6491288" y="6248400"/>
              <a:ext cx="381000" cy="381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70001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400" dirty="0">
                  <a:latin typeface="Consolas" pitchFamily="49" charset="0"/>
                </a:rPr>
                <a:t>and</a:t>
              </a:r>
            </a:p>
          </p:txBody>
        </p:sp>
        <p:cxnSp>
          <p:nvCxnSpPr>
            <p:cNvPr id="38" name="AutoShape 94"/>
            <p:cNvCxnSpPr>
              <a:cxnSpLocks noChangeShapeType="1"/>
              <a:stCxn id="34" idx="5"/>
              <a:endCxn id="37" idx="1"/>
            </p:cNvCxnSpPr>
            <p:nvPr/>
          </p:nvCxnSpPr>
          <p:spPr bwMode="auto">
            <a:xfrm>
              <a:off x="5543550" y="6138863"/>
              <a:ext cx="1003300" cy="1651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AutoShape 95"/>
            <p:cNvCxnSpPr>
              <a:cxnSpLocks noChangeShapeType="1"/>
              <a:stCxn id="28" idx="3"/>
              <a:endCxn id="37" idx="7"/>
            </p:cNvCxnSpPr>
            <p:nvPr/>
          </p:nvCxnSpPr>
          <p:spPr bwMode="auto">
            <a:xfrm flipH="1">
              <a:off x="6816725" y="5986463"/>
              <a:ext cx="698500" cy="3175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AutoShape 96"/>
            <p:cNvCxnSpPr>
              <a:cxnSpLocks noChangeShapeType="1"/>
              <a:stCxn id="7" idx="3"/>
              <a:endCxn id="18" idx="0"/>
            </p:cNvCxnSpPr>
            <p:nvPr/>
          </p:nvCxnSpPr>
          <p:spPr bwMode="auto">
            <a:xfrm>
              <a:off x="5334000" y="3937000"/>
              <a:ext cx="112713" cy="25400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AutoShape 97"/>
            <p:cNvCxnSpPr>
              <a:cxnSpLocks noChangeShapeType="1"/>
              <a:stCxn id="6" idx="2"/>
              <a:endCxn id="19" idx="0"/>
            </p:cNvCxnSpPr>
            <p:nvPr/>
          </p:nvCxnSpPr>
          <p:spPr bwMode="auto">
            <a:xfrm rot="16200000" flipH="1">
              <a:off x="4787900" y="3227388"/>
              <a:ext cx="1081087" cy="846138"/>
            </a:xfrm>
            <a:prstGeom prst="bentConnector3">
              <a:avLst>
                <a:gd name="adj1" fmla="val 49926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AutoShape 98"/>
            <p:cNvCxnSpPr>
              <a:cxnSpLocks noChangeShapeType="1"/>
              <a:stCxn id="9" idx="2"/>
              <a:endCxn id="15" idx="0"/>
            </p:cNvCxnSpPr>
            <p:nvPr/>
          </p:nvCxnSpPr>
          <p:spPr bwMode="auto">
            <a:xfrm rot="5400000">
              <a:off x="6977857" y="3164681"/>
              <a:ext cx="1066800" cy="985837"/>
            </a:xfrm>
            <a:prstGeom prst="bentConnector3">
              <a:avLst>
                <a:gd name="adj1" fmla="val 4985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AutoShape 99"/>
            <p:cNvCxnSpPr>
              <a:cxnSpLocks noChangeShapeType="1"/>
              <a:stCxn id="10" idx="1"/>
              <a:endCxn id="16" idx="0"/>
            </p:cNvCxnSpPr>
            <p:nvPr/>
          </p:nvCxnSpPr>
          <p:spPr bwMode="auto">
            <a:xfrm rot="10800000" flipV="1">
              <a:off x="7323138" y="3922713"/>
              <a:ext cx="436562" cy="268287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AutoShape 100"/>
            <p:cNvCxnSpPr>
              <a:cxnSpLocks noChangeShapeType="1"/>
              <a:stCxn id="8" idx="3"/>
              <a:endCxn id="17" idx="3"/>
            </p:cNvCxnSpPr>
            <p:nvPr/>
          </p:nvCxnSpPr>
          <p:spPr bwMode="auto">
            <a:xfrm flipH="1">
              <a:off x="5822950" y="1560513"/>
              <a:ext cx="165100" cy="2792412"/>
            </a:xfrm>
            <a:prstGeom prst="bentConnector3">
              <a:avLst>
                <a:gd name="adj1" fmla="val -1375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AutoShape 101"/>
            <p:cNvCxnSpPr>
              <a:cxnSpLocks noChangeShapeType="1"/>
              <a:stCxn id="11" idx="1"/>
              <a:endCxn id="14" idx="1"/>
            </p:cNvCxnSpPr>
            <p:nvPr/>
          </p:nvCxnSpPr>
          <p:spPr bwMode="auto">
            <a:xfrm rot="10800000" flipV="1">
              <a:off x="6902450" y="1574800"/>
              <a:ext cx="26988" cy="2778125"/>
            </a:xfrm>
            <a:prstGeom prst="bentConnector3">
              <a:avLst>
                <a:gd name="adj1" fmla="val 118235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AutoShape 102"/>
            <p:cNvCxnSpPr>
              <a:cxnSpLocks noChangeShapeType="1"/>
              <a:stCxn id="37" idx="4"/>
            </p:cNvCxnSpPr>
            <p:nvPr/>
          </p:nvCxnSpPr>
          <p:spPr bwMode="auto">
            <a:xfrm>
              <a:off x="6681788" y="6629400"/>
              <a:ext cx="23812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93278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lide Number Placeholder 2" descr=" 2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F547E-553D-4895-9909-8A158F3F3E89}" type="slidenum">
              <a:rPr lang="en-US"/>
              <a:pPr/>
              <a:t>18</a:t>
            </a:fld>
            <a:endParaRPr lang="en-US"/>
          </a:p>
        </p:txBody>
      </p:sp>
      <p:sp>
        <p:nvSpPr>
          <p:cNvPr id="561154" name="Rectangle 2" descr=" 5611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1155" name="Rectangle 3" descr=" 561155"/>
          <p:cNvSpPr>
            <a:spLocks noChangeArrowheads="1"/>
          </p:cNvSpPr>
          <p:nvPr/>
        </p:nvSpPr>
        <p:spPr bwMode="auto">
          <a:xfrm>
            <a:off x="814278" y="1928814"/>
            <a:ext cx="4648200" cy="305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Montara Std Gothic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Montara Std Gothic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Montara Std Gothic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CC3300"/>
                </a:solidFill>
                <a:latin typeface="Montara Std Gothic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2000" dirty="0" err="1">
                <a:solidFill>
                  <a:srgbClr val="333399"/>
                </a:solidFill>
                <a:latin typeface="Lucida Sans" panose="020B0602030504020204" pitchFamily="34" charset="0"/>
              </a:rPr>
              <a:t>popSketched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] x)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implements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pop {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repeat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(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{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x = (x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+ ((x &gt;&gt;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);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}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x;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52539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lide Number Placeholder 2" descr=" 2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F547E-553D-4895-9909-8A158F3F3E89}" type="slidenum">
              <a:rPr lang="en-US"/>
              <a:pPr/>
              <a:t>19</a:t>
            </a:fld>
            <a:endParaRPr lang="en-US"/>
          </a:p>
        </p:txBody>
      </p:sp>
      <p:sp>
        <p:nvSpPr>
          <p:cNvPr id="561154" name="Rectangle 2" descr=" 5611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1155" name="Rectangle 3" descr=" 561155"/>
          <p:cNvSpPr>
            <a:spLocks noChangeArrowheads="1"/>
          </p:cNvSpPr>
          <p:nvPr/>
        </p:nvSpPr>
        <p:spPr bwMode="auto">
          <a:xfrm>
            <a:off x="814278" y="1928814"/>
            <a:ext cx="4648200" cy="305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Montara Std Gothic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Montara Std Gothic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Montara Std Gothic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CC3300"/>
                </a:solidFill>
                <a:latin typeface="Montara Std Gothic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2000" dirty="0" err="1">
                <a:solidFill>
                  <a:srgbClr val="333399"/>
                </a:solidFill>
                <a:latin typeface="Lucida Sans" panose="020B0602030504020204" pitchFamily="34" charset="0"/>
              </a:rPr>
              <a:t>popSketched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] x)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implements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pop {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repeat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(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{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x = (x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+ ((x &gt;&gt;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);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}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x;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</p:txBody>
      </p:sp>
      <p:grpSp>
        <p:nvGrpSpPr>
          <p:cNvPr id="5" name="Group 4" descr=" 561156"/>
          <p:cNvGrpSpPr>
            <a:grpSpLocks/>
          </p:cNvGrpSpPr>
          <p:nvPr/>
        </p:nvGrpSpPr>
        <p:grpSpPr bwMode="auto">
          <a:xfrm>
            <a:off x="8928100" y="6159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 Box 9" descr=" 561161"/>
          <p:cNvSpPr txBox="1">
            <a:spLocks noChangeArrowheads="1"/>
          </p:cNvSpPr>
          <p:nvPr/>
        </p:nvSpPr>
        <p:spPr bwMode="auto">
          <a:xfrm>
            <a:off x="8632825" y="5080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10" name="Rectangle 10" descr=" 561162"/>
          <p:cNvSpPr>
            <a:spLocks noChangeArrowheads="1"/>
          </p:cNvSpPr>
          <p:nvPr/>
        </p:nvSpPr>
        <p:spPr bwMode="auto">
          <a:xfrm>
            <a:off x="8674100" y="5842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7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981200" y="6245225"/>
            <a:ext cx="2133600" cy="476250"/>
          </a:xfrm>
          <a:noFill/>
        </p:spPr>
        <p:txBody>
          <a:bodyPr/>
          <a:lstStyle/>
          <a:p>
            <a:pPr algn="l"/>
            <a:fld id="{785C8B04-0394-4B41-97E3-B6EC6DAF3B14}" type="slidenum">
              <a:rPr lang="en-US" smtClean="0"/>
              <a:pPr algn="l"/>
              <a:t>2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8517800" cy="1325563"/>
          </a:xfrm>
        </p:spPr>
        <p:txBody>
          <a:bodyPr/>
          <a:lstStyle/>
          <a:p>
            <a:r>
              <a:rPr lang="en-US" dirty="0"/>
              <a:t>The inductive synthesis problem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048000" y="2629999"/>
            <a:ext cx="6186489" cy="1169989"/>
            <a:chOff x="891" y="1934"/>
            <a:chExt cx="3897" cy="73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63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891" y="1934"/>
                  <a:ext cx="3570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800" i="1" dirty="0" smtClean="0">
                            <a:latin typeface="Cambria Math"/>
                          </a:rPr>
                          <m:t>∃</m:t>
                        </m:r>
                        <m:r>
                          <a:rPr lang="en-US" sz="4800" b="0" i="1" dirty="0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sz="4800" i="1" dirty="0">
                            <a:latin typeface="Cambria Math"/>
                          </a:rPr>
                          <m:t> ∀</m:t>
                        </m:r>
                        <m:r>
                          <a:rPr lang="en-US" sz="4800" i="1" dirty="0">
                            <a:latin typeface="Cambria Math"/>
                          </a:rPr>
                          <m:t>𝑖𝑛</m:t>
                        </m:r>
                        <m:r>
                          <a:rPr lang="en-US" sz="4800" i="1" dirty="0">
                            <a:latin typeface="Cambria Math"/>
                          </a:rPr>
                          <m:t>∈</m:t>
                        </m:r>
                        <m:r>
                          <a:rPr lang="en-US" sz="4800" i="1" dirty="0">
                            <a:latin typeface="Cambria Math"/>
                          </a:rPr>
                          <m:t>𝐸</m:t>
                        </m:r>
                        <m:r>
                          <a:rPr lang="en-US" sz="4800" i="1" dirty="0">
                            <a:latin typeface="Cambria Math"/>
                          </a:rPr>
                          <m:t> </m:t>
                        </m:r>
                        <m:r>
                          <a:rPr lang="en-US" sz="4800" i="1" dirty="0">
                            <a:latin typeface="Cambria Math"/>
                          </a:rPr>
                          <m:t>𝑄</m:t>
                        </m:r>
                        <m:r>
                          <a:rPr lang="en-US" sz="4800" i="1" dirty="0">
                            <a:latin typeface="Cambria Math"/>
                          </a:rPr>
                          <m:t>(</m:t>
                        </m:r>
                        <m:r>
                          <a:rPr lang="en-US" sz="4800" i="1" dirty="0">
                            <a:latin typeface="Cambria Math"/>
                          </a:rPr>
                          <m:t>𝑖𝑛</m:t>
                        </m:r>
                        <m:r>
                          <a:rPr lang="en-US" sz="4800" i="1" dirty="0">
                            <a:latin typeface="Cambria Math"/>
                          </a:rPr>
                          <m:t>, </m:t>
                        </m:r>
                        <m:r>
                          <a:rPr lang="en-US" sz="4800" b="0" i="1" dirty="0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sz="4800" i="1" dirty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4800" dirty="0">
                    <a:latin typeface="Arial" charset="0"/>
                  </a:endParaRPr>
                </a:p>
              </p:txBody>
            </p:sp>
          </mc:Choice>
          <mc:Fallback>
            <p:sp>
              <p:nvSpPr>
                <p:cNvPr id="26635" name="Text 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91" y="1934"/>
                  <a:ext cx="3570" cy="52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632" name="Text Box 11"/>
            <p:cNvSpPr txBox="1">
              <a:spLocks noChangeArrowheads="1"/>
            </p:cNvSpPr>
            <p:nvPr/>
          </p:nvSpPr>
          <p:spPr bwMode="auto">
            <a:xfrm>
              <a:off x="2185" y="2341"/>
              <a:ext cx="260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dirty="0">
                  <a:latin typeface="Montara Std Gothic" pitchFamily="34" charset="0"/>
                </a:rPr>
                <a:t>where E  = {x</a:t>
              </a:r>
              <a:r>
                <a:rPr lang="en-US" sz="2800" baseline="-25000" dirty="0">
                  <a:latin typeface="Montara Std Gothic" pitchFamily="34" charset="0"/>
                </a:rPr>
                <a:t>1</a:t>
              </a:r>
              <a:r>
                <a:rPr lang="en-US" sz="2800" dirty="0">
                  <a:latin typeface="Montara Std Gothic" pitchFamily="34" charset="0"/>
                </a:rPr>
                <a:t>, x</a:t>
              </a:r>
              <a:r>
                <a:rPr lang="en-US" sz="2800" baseline="-25000" dirty="0">
                  <a:latin typeface="Montara Std Gothic" pitchFamily="34" charset="0"/>
                </a:rPr>
                <a:t>2</a:t>
              </a:r>
              <a:r>
                <a:rPr lang="en-US" sz="2800" dirty="0">
                  <a:latin typeface="Montara Std Gothic" pitchFamily="34" charset="0"/>
                </a:rPr>
                <a:t>, …, </a:t>
              </a:r>
              <a:r>
                <a:rPr lang="en-US" sz="2800" dirty="0" err="1">
                  <a:latin typeface="Montara Std Gothic" pitchFamily="34" charset="0"/>
                </a:rPr>
                <a:t>x</a:t>
              </a:r>
              <a:r>
                <a:rPr lang="en-US" sz="2800" baseline="-25000" dirty="0" err="1">
                  <a:latin typeface="Montara Std Gothic" pitchFamily="34" charset="0"/>
                </a:rPr>
                <a:t>k</a:t>
              </a:r>
              <a:r>
                <a:rPr lang="en-US" sz="2800" dirty="0">
                  <a:latin typeface="Montara Std Gothic" pitchFamily="34" charset="0"/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002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lide Number Placeholder 2" descr=" 2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F547E-553D-4895-9909-8A158F3F3E89}" type="slidenum">
              <a:rPr lang="en-US"/>
              <a:pPr/>
              <a:t>20</a:t>
            </a:fld>
            <a:endParaRPr lang="en-US"/>
          </a:p>
        </p:txBody>
      </p:sp>
      <p:sp>
        <p:nvSpPr>
          <p:cNvPr id="561154" name="Rectangle 2" descr=" 5611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1155" name="Rectangle 3" descr=" 561155"/>
          <p:cNvSpPr>
            <a:spLocks noChangeArrowheads="1"/>
          </p:cNvSpPr>
          <p:nvPr/>
        </p:nvSpPr>
        <p:spPr bwMode="auto">
          <a:xfrm>
            <a:off x="814278" y="1928814"/>
            <a:ext cx="4648200" cy="305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Montara Std Gothic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Montara Std Gothic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Montara Std Gothic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CC3300"/>
                </a:solidFill>
                <a:latin typeface="Montara Std Gothic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2000" dirty="0" err="1">
                <a:solidFill>
                  <a:srgbClr val="333399"/>
                </a:solidFill>
                <a:latin typeface="Lucida Sans" panose="020B0602030504020204" pitchFamily="34" charset="0"/>
              </a:rPr>
              <a:t>popSketched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] x)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implements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pop {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repeat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(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{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x = (x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+ ((x &gt;&gt;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);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}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x;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</p:txBody>
      </p:sp>
      <p:grpSp>
        <p:nvGrpSpPr>
          <p:cNvPr id="5" name="Group 4" descr=" 561156"/>
          <p:cNvGrpSpPr>
            <a:grpSpLocks/>
          </p:cNvGrpSpPr>
          <p:nvPr/>
        </p:nvGrpSpPr>
        <p:grpSpPr bwMode="auto">
          <a:xfrm>
            <a:off x="8928100" y="6159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 Box 9" descr=" 561161"/>
          <p:cNvSpPr txBox="1">
            <a:spLocks noChangeArrowheads="1"/>
          </p:cNvSpPr>
          <p:nvPr/>
        </p:nvSpPr>
        <p:spPr bwMode="auto">
          <a:xfrm>
            <a:off x="8632825" y="5080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10" name="Rectangle 10" descr=" 561162"/>
          <p:cNvSpPr>
            <a:spLocks noChangeArrowheads="1"/>
          </p:cNvSpPr>
          <p:nvPr/>
        </p:nvSpPr>
        <p:spPr bwMode="auto">
          <a:xfrm>
            <a:off x="8674100" y="5842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19" descr=" 561171"/>
          <p:cNvGrpSpPr>
            <a:grpSpLocks/>
          </p:cNvGrpSpPr>
          <p:nvPr/>
        </p:nvGrpSpPr>
        <p:grpSpPr bwMode="auto">
          <a:xfrm>
            <a:off x="9588500" y="1016000"/>
            <a:ext cx="533400" cy="228600"/>
            <a:chOff x="4704" y="1296"/>
            <a:chExt cx="336" cy="144"/>
          </a:xfrm>
        </p:grpSpPr>
        <p:sp>
          <p:nvSpPr>
            <p:cNvPr id="24" name="AutoShape 2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3" descr=" 561175"/>
          <p:cNvGrpSpPr>
            <a:grpSpLocks/>
          </p:cNvGrpSpPr>
          <p:nvPr/>
        </p:nvGrpSpPr>
        <p:grpSpPr bwMode="auto">
          <a:xfrm>
            <a:off x="9893300" y="595313"/>
            <a:ext cx="609600" cy="152400"/>
            <a:chOff x="3168" y="1056"/>
            <a:chExt cx="384" cy="96"/>
          </a:xfrm>
        </p:grpSpPr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8" descr=" 561180"/>
          <p:cNvGrpSpPr>
            <a:grpSpLocks/>
          </p:cNvGrpSpPr>
          <p:nvPr/>
        </p:nvGrpSpPr>
        <p:grpSpPr bwMode="auto">
          <a:xfrm>
            <a:off x="10121900" y="1422400"/>
            <a:ext cx="533400" cy="228600"/>
            <a:chOff x="4704" y="1296"/>
            <a:chExt cx="336" cy="144"/>
          </a:xfrm>
        </p:grpSpPr>
        <p:sp>
          <p:nvSpPr>
            <p:cNvPr id="28" name="AutoShape 29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29" name="Oval 30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1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" name="Group 32" descr=" 561184"/>
          <p:cNvGrpSpPr>
            <a:grpSpLocks/>
          </p:cNvGrpSpPr>
          <p:nvPr/>
        </p:nvGrpSpPr>
        <p:grpSpPr bwMode="auto">
          <a:xfrm>
            <a:off x="10579100" y="812800"/>
            <a:ext cx="609600" cy="152400"/>
            <a:chOff x="3168" y="1056"/>
            <a:chExt cx="384" cy="96"/>
          </a:xfrm>
        </p:grpSpPr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41" descr=" 561193"/>
          <p:cNvGrpSpPr>
            <a:grpSpLocks/>
          </p:cNvGrpSpPr>
          <p:nvPr/>
        </p:nvGrpSpPr>
        <p:grpSpPr bwMode="auto">
          <a:xfrm>
            <a:off x="9893300" y="785814"/>
            <a:ext cx="609600" cy="26987"/>
            <a:chOff x="5136" y="960"/>
            <a:chExt cx="384" cy="17"/>
          </a:xfrm>
        </p:grpSpPr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44" descr=" 561196"/>
          <p:cNvGrpSpPr>
            <a:grpSpLocks/>
          </p:cNvGrpSpPr>
          <p:nvPr/>
        </p:nvGrpSpPr>
        <p:grpSpPr bwMode="auto">
          <a:xfrm>
            <a:off x="8928100" y="811214"/>
            <a:ext cx="609600" cy="26987"/>
            <a:chOff x="5136" y="960"/>
            <a:chExt cx="384" cy="17"/>
          </a:xfrm>
        </p:grpSpPr>
        <p:sp>
          <p:nvSpPr>
            <p:cNvPr id="16" name="Line 4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" name="Group 50" descr=" 561202"/>
          <p:cNvGrpSpPr>
            <a:grpSpLocks/>
          </p:cNvGrpSpPr>
          <p:nvPr/>
        </p:nvGrpSpPr>
        <p:grpSpPr bwMode="auto">
          <a:xfrm>
            <a:off x="10579100" y="1014414"/>
            <a:ext cx="609600" cy="26987"/>
            <a:chOff x="5136" y="960"/>
            <a:chExt cx="384" cy="17"/>
          </a:xfrm>
        </p:grpSpPr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6" name="AutoShape 55" descr=" 561207"/>
          <p:cNvCxnSpPr>
            <a:cxnSpLocks noChangeShapeType="1"/>
          </p:cNvCxnSpPr>
          <p:nvPr/>
        </p:nvCxnSpPr>
        <p:spPr bwMode="auto">
          <a:xfrm rot="16200000" flipH="1">
            <a:off x="9398001" y="673101"/>
            <a:ext cx="188913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57" descr=" 561209"/>
          <p:cNvCxnSpPr>
            <a:cxnSpLocks noChangeShapeType="1"/>
          </p:cNvCxnSpPr>
          <p:nvPr/>
        </p:nvCxnSpPr>
        <p:spPr bwMode="auto">
          <a:xfrm rot="16200000" flipH="1">
            <a:off x="9975851" y="1123951"/>
            <a:ext cx="188913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58" descr=" 561210"/>
          <p:cNvCxnSpPr>
            <a:cxnSpLocks noChangeShapeType="1"/>
          </p:cNvCxnSpPr>
          <p:nvPr/>
        </p:nvCxnSpPr>
        <p:spPr bwMode="auto">
          <a:xfrm rot="5400000">
            <a:off x="10491788" y="1041401"/>
            <a:ext cx="392113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59" descr=" 561211"/>
          <p:cNvCxnSpPr>
            <a:cxnSpLocks noChangeShapeType="1"/>
          </p:cNvCxnSpPr>
          <p:nvPr/>
        </p:nvCxnSpPr>
        <p:spPr bwMode="auto">
          <a:xfrm rot="5400000">
            <a:off x="9971088" y="800101"/>
            <a:ext cx="214313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60" descr=" 561212"/>
          <p:cNvCxnSpPr>
            <a:cxnSpLocks noChangeShapeType="1"/>
          </p:cNvCxnSpPr>
          <p:nvPr/>
        </p:nvCxnSpPr>
        <p:spPr bwMode="auto">
          <a:xfrm rot="16200000" flipH="1">
            <a:off x="10307638" y="1731963"/>
            <a:ext cx="163513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" name="Group 222" descr=" 561374"/>
          <p:cNvGrpSpPr>
            <a:grpSpLocks/>
          </p:cNvGrpSpPr>
          <p:nvPr/>
        </p:nvGrpSpPr>
        <p:grpSpPr bwMode="auto">
          <a:xfrm>
            <a:off x="738078" y="3605214"/>
            <a:ext cx="304800" cy="0"/>
            <a:chOff x="864" y="3312"/>
            <a:chExt cx="192" cy="0"/>
          </a:xfrm>
        </p:grpSpPr>
        <p:sp>
          <p:nvSpPr>
            <p:cNvPr id="13" name="Line 223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224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4059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lide Number Placeholder 2" descr=" 2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F547E-553D-4895-9909-8A158F3F3E89}" type="slidenum">
              <a:rPr lang="en-US"/>
              <a:pPr/>
              <a:t>21</a:t>
            </a:fld>
            <a:endParaRPr lang="en-US"/>
          </a:p>
        </p:txBody>
      </p:sp>
      <p:sp>
        <p:nvSpPr>
          <p:cNvPr id="561154" name="Rectangle 2" descr=" 5611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1155" name="Rectangle 3" descr=" 561155"/>
          <p:cNvSpPr>
            <a:spLocks noChangeArrowheads="1"/>
          </p:cNvSpPr>
          <p:nvPr/>
        </p:nvSpPr>
        <p:spPr bwMode="auto">
          <a:xfrm>
            <a:off x="814278" y="1928814"/>
            <a:ext cx="4648200" cy="305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Montara Std Gothic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Montara Std Gothic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Montara Std Gothic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CC3300"/>
                </a:solidFill>
                <a:latin typeface="Montara Std Gothic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2000" dirty="0" err="1">
                <a:solidFill>
                  <a:srgbClr val="333399"/>
                </a:solidFill>
                <a:latin typeface="Lucida Sans" panose="020B0602030504020204" pitchFamily="34" charset="0"/>
              </a:rPr>
              <a:t>popSketched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] x)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implements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pop {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repeat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(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{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x = (x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+ ((x &gt;&gt;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);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}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x;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</p:txBody>
      </p:sp>
      <p:grpSp>
        <p:nvGrpSpPr>
          <p:cNvPr id="5" name="Group 4" descr=" 561156"/>
          <p:cNvGrpSpPr>
            <a:grpSpLocks/>
          </p:cNvGrpSpPr>
          <p:nvPr/>
        </p:nvGrpSpPr>
        <p:grpSpPr bwMode="auto">
          <a:xfrm>
            <a:off x="8928100" y="6159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 Box 9" descr=" 561161"/>
          <p:cNvSpPr txBox="1">
            <a:spLocks noChangeArrowheads="1"/>
          </p:cNvSpPr>
          <p:nvPr/>
        </p:nvSpPr>
        <p:spPr bwMode="auto">
          <a:xfrm>
            <a:off x="8632825" y="5080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10" name="Rectangle 10" descr=" 561162"/>
          <p:cNvSpPr>
            <a:spLocks noChangeArrowheads="1"/>
          </p:cNvSpPr>
          <p:nvPr/>
        </p:nvSpPr>
        <p:spPr bwMode="auto">
          <a:xfrm>
            <a:off x="8674100" y="5842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" name="Group 11" descr=" 561163"/>
          <p:cNvGrpSpPr>
            <a:grpSpLocks/>
          </p:cNvGrpSpPr>
          <p:nvPr/>
        </p:nvGrpSpPr>
        <p:grpSpPr bwMode="auto">
          <a:xfrm>
            <a:off x="7607300" y="584200"/>
            <a:ext cx="609600" cy="152400"/>
            <a:chOff x="3168" y="1056"/>
            <a:chExt cx="384" cy="96"/>
          </a:xfrm>
        </p:grpSpPr>
        <p:sp>
          <p:nvSpPr>
            <p:cNvPr id="51" name="Rectangle 12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3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14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15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" name="AutoShape 16" descr=" 561168"/>
          <p:cNvSpPr>
            <a:spLocks noChangeArrowheads="1"/>
          </p:cNvSpPr>
          <p:nvPr/>
        </p:nvSpPr>
        <p:spPr bwMode="auto">
          <a:xfrm>
            <a:off x="8293100" y="1041400"/>
            <a:ext cx="533400" cy="228600"/>
          </a:xfrm>
          <a:prstGeom prst="flowChartManualOperation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&amp;</a:t>
            </a:r>
          </a:p>
        </p:txBody>
      </p:sp>
      <p:sp>
        <p:nvSpPr>
          <p:cNvPr id="55" name="Oval 17" descr=" 561169"/>
          <p:cNvSpPr>
            <a:spLocks noChangeArrowheads="1"/>
          </p:cNvSpPr>
          <p:nvPr/>
        </p:nvSpPr>
        <p:spPr bwMode="auto">
          <a:xfrm>
            <a:off x="84455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Oval 18" descr=" 561170"/>
          <p:cNvSpPr>
            <a:spLocks noChangeArrowheads="1"/>
          </p:cNvSpPr>
          <p:nvPr/>
        </p:nvSpPr>
        <p:spPr bwMode="auto">
          <a:xfrm>
            <a:off x="85979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19" descr=" 561171"/>
          <p:cNvGrpSpPr>
            <a:grpSpLocks/>
          </p:cNvGrpSpPr>
          <p:nvPr/>
        </p:nvGrpSpPr>
        <p:grpSpPr bwMode="auto">
          <a:xfrm>
            <a:off x="9588500" y="1016000"/>
            <a:ext cx="533400" cy="228600"/>
            <a:chOff x="4704" y="1296"/>
            <a:chExt cx="336" cy="144"/>
          </a:xfrm>
        </p:grpSpPr>
        <p:sp>
          <p:nvSpPr>
            <p:cNvPr id="24" name="AutoShape 2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3" descr=" 561175"/>
          <p:cNvGrpSpPr>
            <a:grpSpLocks/>
          </p:cNvGrpSpPr>
          <p:nvPr/>
        </p:nvGrpSpPr>
        <p:grpSpPr bwMode="auto">
          <a:xfrm>
            <a:off x="9893300" y="595313"/>
            <a:ext cx="609600" cy="152400"/>
            <a:chOff x="3168" y="1056"/>
            <a:chExt cx="384" cy="96"/>
          </a:xfrm>
        </p:grpSpPr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8" descr=" 561180"/>
          <p:cNvGrpSpPr>
            <a:grpSpLocks/>
          </p:cNvGrpSpPr>
          <p:nvPr/>
        </p:nvGrpSpPr>
        <p:grpSpPr bwMode="auto">
          <a:xfrm>
            <a:off x="10121900" y="1422400"/>
            <a:ext cx="533400" cy="228600"/>
            <a:chOff x="4704" y="1296"/>
            <a:chExt cx="336" cy="144"/>
          </a:xfrm>
        </p:grpSpPr>
        <p:sp>
          <p:nvSpPr>
            <p:cNvPr id="28" name="AutoShape 29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29" name="Oval 30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1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" name="Group 32" descr=" 561184"/>
          <p:cNvGrpSpPr>
            <a:grpSpLocks/>
          </p:cNvGrpSpPr>
          <p:nvPr/>
        </p:nvGrpSpPr>
        <p:grpSpPr bwMode="auto">
          <a:xfrm>
            <a:off x="10579100" y="812800"/>
            <a:ext cx="609600" cy="152400"/>
            <a:chOff x="3168" y="1056"/>
            <a:chExt cx="384" cy="96"/>
          </a:xfrm>
        </p:grpSpPr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" name="Group 37" descr=" 561189"/>
          <p:cNvGrpSpPr>
            <a:grpSpLocks/>
          </p:cNvGrpSpPr>
          <p:nvPr/>
        </p:nvGrpSpPr>
        <p:grpSpPr bwMode="auto">
          <a:xfrm>
            <a:off x="10020300" y="1803400"/>
            <a:ext cx="533400" cy="228600"/>
            <a:chOff x="4704" y="1296"/>
            <a:chExt cx="336" cy="144"/>
          </a:xfrm>
        </p:grpSpPr>
        <p:sp>
          <p:nvSpPr>
            <p:cNvPr id="64" name="AutoShape 38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65" name="Oval 39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40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41" descr=" 561193"/>
          <p:cNvGrpSpPr>
            <a:grpSpLocks/>
          </p:cNvGrpSpPr>
          <p:nvPr/>
        </p:nvGrpSpPr>
        <p:grpSpPr bwMode="auto">
          <a:xfrm>
            <a:off x="9893300" y="785814"/>
            <a:ext cx="609600" cy="26987"/>
            <a:chOff x="5136" y="960"/>
            <a:chExt cx="384" cy="17"/>
          </a:xfrm>
        </p:grpSpPr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44" descr=" 561196"/>
          <p:cNvGrpSpPr>
            <a:grpSpLocks/>
          </p:cNvGrpSpPr>
          <p:nvPr/>
        </p:nvGrpSpPr>
        <p:grpSpPr bwMode="auto">
          <a:xfrm>
            <a:off x="8928100" y="811214"/>
            <a:ext cx="609600" cy="26987"/>
            <a:chOff x="5136" y="960"/>
            <a:chExt cx="384" cy="17"/>
          </a:xfrm>
        </p:grpSpPr>
        <p:sp>
          <p:nvSpPr>
            <p:cNvPr id="16" name="Line 4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47" descr=" 561199"/>
          <p:cNvGrpSpPr>
            <a:grpSpLocks/>
          </p:cNvGrpSpPr>
          <p:nvPr/>
        </p:nvGrpSpPr>
        <p:grpSpPr bwMode="auto">
          <a:xfrm>
            <a:off x="7607300" y="785814"/>
            <a:ext cx="609600" cy="26987"/>
            <a:chOff x="5136" y="960"/>
            <a:chExt cx="384" cy="17"/>
          </a:xfrm>
        </p:grpSpPr>
        <p:sp>
          <p:nvSpPr>
            <p:cNvPr id="58" name="Line 4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4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" name="Group 50" descr=" 561202"/>
          <p:cNvGrpSpPr>
            <a:grpSpLocks/>
          </p:cNvGrpSpPr>
          <p:nvPr/>
        </p:nvGrpSpPr>
        <p:grpSpPr bwMode="auto">
          <a:xfrm>
            <a:off x="10579100" y="1014414"/>
            <a:ext cx="609600" cy="26987"/>
            <a:chOff x="5136" y="960"/>
            <a:chExt cx="384" cy="17"/>
          </a:xfrm>
        </p:grpSpPr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0" name="AutoShape 53" descr=" 561205"/>
          <p:cNvCxnSpPr>
            <a:cxnSpLocks noChangeShapeType="1"/>
          </p:cNvCxnSpPr>
          <p:nvPr/>
        </p:nvCxnSpPr>
        <p:spPr bwMode="auto">
          <a:xfrm rot="16200000" flipH="1">
            <a:off x="8064501" y="660401"/>
            <a:ext cx="239713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AutoShape 54" descr=" 561206"/>
          <p:cNvCxnSpPr>
            <a:cxnSpLocks noChangeShapeType="1"/>
          </p:cNvCxnSpPr>
          <p:nvPr/>
        </p:nvCxnSpPr>
        <p:spPr bwMode="auto">
          <a:xfrm rot="16200000" flipH="1" flipV="1">
            <a:off x="8819357" y="627857"/>
            <a:ext cx="230187" cy="596900"/>
          </a:xfrm>
          <a:prstGeom prst="bentConnector3">
            <a:avLst>
              <a:gd name="adj1" fmla="val 503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55" descr=" 561207"/>
          <p:cNvCxnSpPr>
            <a:cxnSpLocks noChangeShapeType="1"/>
          </p:cNvCxnSpPr>
          <p:nvPr/>
        </p:nvCxnSpPr>
        <p:spPr bwMode="auto">
          <a:xfrm rot="16200000" flipH="1">
            <a:off x="9398001" y="673101"/>
            <a:ext cx="188913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AutoShape 56" descr=" 561208"/>
          <p:cNvCxnSpPr>
            <a:cxnSpLocks noChangeShapeType="1"/>
          </p:cNvCxnSpPr>
          <p:nvPr/>
        </p:nvCxnSpPr>
        <p:spPr bwMode="auto">
          <a:xfrm rot="16200000" flipH="1">
            <a:off x="9099551" y="730251"/>
            <a:ext cx="544513" cy="1624013"/>
          </a:xfrm>
          <a:prstGeom prst="bentConnector3">
            <a:avLst>
              <a:gd name="adj1" fmla="val 6559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57" descr=" 561209"/>
          <p:cNvCxnSpPr>
            <a:cxnSpLocks noChangeShapeType="1"/>
          </p:cNvCxnSpPr>
          <p:nvPr/>
        </p:nvCxnSpPr>
        <p:spPr bwMode="auto">
          <a:xfrm rot="16200000" flipH="1">
            <a:off x="9975851" y="1123951"/>
            <a:ext cx="188913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58" descr=" 561210"/>
          <p:cNvCxnSpPr>
            <a:cxnSpLocks noChangeShapeType="1"/>
          </p:cNvCxnSpPr>
          <p:nvPr/>
        </p:nvCxnSpPr>
        <p:spPr bwMode="auto">
          <a:xfrm rot="5400000">
            <a:off x="10491788" y="1041401"/>
            <a:ext cx="392113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59" descr=" 561211"/>
          <p:cNvCxnSpPr>
            <a:cxnSpLocks noChangeShapeType="1"/>
          </p:cNvCxnSpPr>
          <p:nvPr/>
        </p:nvCxnSpPr>
        <p:spPr bwMode="auto">
          <a:xfrm rot="5400000">
            <a:off x="9971088" y="800101"/>
            <a:ext cx="214313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60" descr=" 561212"/>
          <p:cNvCxnSpPr>
            <a:cxnSpLocks noChangeShapeType="1"/>
          </p:cNvCxnSpPr>
          <p:nvPr/>
        </p:nvCxnSpPr>
        <p:spPr bwMode="auto">
          <a:xfrm rot="16200000" flipH="1">
            <a:off x="10307638" y="1731963"/>
            <a:ext cx="163513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7" name="Group 219" descr=" 561371"/>
          <p:cNvGrpSpPr>
            <a:grpSpLocks/>
          </p:cNvGrpSpPr>
          <p:nvPr/>
        </p:nvGrpSpPr>
        <p:grpSpPr bwMode="auto">
          <a:xfrm>
            <a:off x="738078" y="3224214"/>
            <a:ext cx="304800" cy="0"/>
            <a:chOff x="864" y="3312"/>
            <a:chExt cx="192" cy="0"/>
          </a:xfrm>
        </p:grpSpPr>
        <p:sp>
          <p:nvSpPr>
            <p:cNvPr id="48" name="Line 220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221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644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lide Number Placeholder 2" descr=" 2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F547E-553D-4895-9909-8A158F3F3E89}" type="slidenum">
              <a:rPr lang="en-US"/>
              <a:pPr/>
              <a:t>22</a:t>
            </a:fld>
            <a:endParaRPr lang="en-US"/>
          </a:p>
        </p:txBody>
      </p:sp>
      <p:sp>
        <p:nvSpPr>
          <p:cNvPr id="561154" name="Rectangle 2" descr=" 5611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1155" name="Rectangle 3" descr=" 561155"/>
          <p:cNvSpPr>
            <a:spLocks noChangeArrowheads="1"/>
          </p:cNvSpPr>
          <p:nvPr/>
        </p:nvSpPr>
        <p:spPr bwMode="auto">
          <a:xfrm>
            <a:off x="814278" y="1928814"/>
            <a:ext cx="4648200" cy="305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Montara Std Gothic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Montara Std Gothic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Montara Std Gothic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CC3300"/>
                </a:solidFill>
                <a:latin typeface="Montara Std Gothic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2000" dirty="0" err="1">
                <a:solidFill>
                  <a:srgbClr val="333399"/>
                </a:solidFill>
                <a:latin typeface="Lucida Sans" panose="020B0602030504020204" pitchFamily="34" charset="0"/>
              </a:rPr>
              <a:t>popSketched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] x)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implements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pop {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repeat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(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{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x = (x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+ ((x &gt;&gt;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);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}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x;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</p:txBody>
      </p:sp>
      <p:grpSp>
        <p:nvGrpSpPr>
          <p:cNvPr id="5" name="Group 4" descr=" 561156"/>
          <p:cNvGrpSpPr>
            <a:grpSpLocks/>
          </p:cNvGrpSpPr>
          <p:nvPr/>
        </p:nvGrpSpPr>
        <p:grpSpPr bwMode="auto">
          <a:xfrm>
            <a:off x="8928100" y="6159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 Box 9" descr=" 561161"/>
          <p:cNvSpPr txBox="1">
            <a:spLocks noChangeArrowheads="1"/>
          </p:cNvSpPr>
          <p:nvPr/>
        </p:nvSpPr>
        <p:spPr bwMode="auto">
          <a:xfrm>
            <a:off x="8632825" y="5080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10" name="Rectangle 10" descr=" 561162"/>
          <p:cNvSpPr>
            <a:spLocks noChangeArrowheads="1"/>
          </p:cNvSpPr>
          <p:nvPr/>
        </p:nvSpPr>
        <p:spPr bwMode="auto">
          <a:xfrm>
            <a:off x="8674100" y="5842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" name="Group 11" descr=" 561163"/>
          <p:cNvGrpSpPr>
            <a:grpSpLocks/>
          </p:cNvGrpSpPr>
          <p:nvPr/>
        </p:nvGrpSpPr>
        <p:grpSpPr bwMode="auto">
          <a:xfrm>
            <a:off x="7607300" y="584200"/>
            <a:ext cx="609600" cy="152400"/>
            <a:chOff x="3168" y="1056"/>
            <a:chExt cx="384" cy="96"/>
          </a:xfrm>
        </p:grpSpPr>
        <p:sp>
          <p:nvSpPr>
            <p:cNvPr id="51" name="Rectangle 12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3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14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15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" name="AutoShape 16" descr=" 561168"/>
          <p:cNvSpPr>
            <a:spLocks noChangeArrowheads="1"/>
          </p:cNvSpPr>
          <p:nvPr/>
        </p:nvSpPr>
        <p:spPr bwMode="auto">
          <a:xfrm>
            <a:off x="8293100" y="1041400"/>
            <a:ext cx="533400" cy="228600"/>
          </a:xfrm>
          <a:prstGeom prst="flowChartManualOperation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&amp;</a:t>
            </a:r>
          </a:p>
        </p:txBody>
      </p:sp>
      <p:sp>
        <p:nvSpPr>
          <p:cNvPr id="55" name="Oval 17" descr=" 561169"/>
          <p:cNvSpPr>
            <a:spLocks noChangeArrowheads="1"/>
          </p:cNvSpPr>
          <p:nvPr/>
        </p:nvSpPr>
        <p:spPr bwMode="auto">
          <a:xfrm>
            <a:off x="84455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Oval 18" descr=" 561170"/>
          <p:cNvSpPr>
            <a:spLocks noChangeArrowheads="1"/>
          </p:cNvSpPr>
          <p:nvPr/>
        </p:nvSpPr>
        <p:spPr bwMode="auto">
          <a:xfrm>
            <a:off x="85979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19" descr=" 561171"/>
          <p:cNvGrpSpPr>
            <a:grpSpLocks/>
          </p:cNvGrpSpPr>
          <p:nvPr/>
        </p:nvGrpSpPr>
        <p:grpSpPr bwMode="auto">
          <a:xfrm>
            <a:off x="9588500" y="1016000"/>
            <a:ext cx="533400" cy="228600"/>
            <a:chOff x="4704" y="1296"/>
            <a:chExt cx="336" cy="144"/>
          </a:xfrm>
        </p:grpSpPr>
        <p:sp>
          <p:nvSpPr>
            <p:cNvPr id="24" name="AutoShape 2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3" descr=" 561175"/>
          <p:cNvGrpSpPr>
            <a:grpSpLocks/>
          </p:cNvGrpSpPr>
          <p:nvPr/>
        </p:nvGrpSpPr>
        <p:grpSpPr bwMode="auto">
          <a:xfrm>
            <a:off x="9893300" y="595313"/>
            <a:ext cx="609600" cy="152400"/>
            <a:chOff x="3168" y="1056"/>
            <a:chExt cx="384" cy="96"/>
          </a:xfrm>
        </p:grpSpPr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8" descr=" 561180"/>
          <p:cNvGrpSpPr>
            <a:grpSpLocks/>
          </p:cNvGrpSpPr>
          <p:nvPr/>
        </p:nvGrpSpPr>
        <p:grpSpPr bwMode="auto">
          <a:xfrm>
            <a:off x="10121900" y="1422400"/>
            <a:ext cx="533400" cy="228600"/>
            <a:chOff x="4704" y="1296"/>
            <a:chExt cx="336" cy="144"/>
          </a:xfrm>
        </p:grpSpPr>
        <p:sp>
          <p:nvSpPr>
            <p:cNvPr id="28" name="AutoShape 29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29" name="Oval 30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1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" name="Group 32" descr=" 561184"/>
          <p:cNvGrpSpPr>
            <a:grpSpLocks/>
          </p:cNvGrpSpPr>
          <p:nvPr/>
        </p:nvGrpSpPr>
        <p:grpSpPr bwMode="auto">
          <a:xfrm>
            <a:off x="10579100" y="812800"/>
            <a:ext cx="609600" cy="152400"/>
            <a:chOff x="3168" y="1056"/>
            <a:chExt cx="384" cy="96"/>
          </a:xfrm>
        </p:grpSpPr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" name="Group 37" descr=" 561189"/>
          <p:cNvGrpSpPr>
            <a:grpSpLocks/>
          </p:cNvGrpSpPr>
          <p:nvPr/>
        </p:nvGrpSpPr>
        <p:grpSpPr bwMode="auto">
          <a:xfrm>
            <a:off x="10020300" y="1803400"/>
            <a:ext cx="533400" cy="228600"/>
            <a:chOff x="4704" y="1296"/>
            <a:chExt cx="336" cy="144"/>
          </a:xfrm>
        </p:grpSpPr>
        <p:sp>
          <p:nvSpPr>
            <p:cNvPr id="64" name="AutoShape 38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65" name="Oval 39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40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41" descr=" 561193"/>
          <p:cNvGrpSpPr>
            <a:grpSpLocks/>
          </p:cNvGrpSpPr>
          <p:nvPr/>
        </p:nvGrpSpPr>
        <p:grpSpPr bwMode="auto">
          <a:xfrm>
            <a:off x="9893300" y="785814"/>
            <a:ext cx="609600" cy="26987"/>
            <a:chOff x="5136" y="960"/>
            <a:chExt cx="384" cy="17"/>
          </a:xfrm>
        </p:grpSpPr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44" descr=" 561196"/>
          <p:cNvGrpSpPr>
            <a:grpSpLocks/>
          </p:cNvGrpSpPr>
          <p:nvPr/>
        </p:nvGrpSpPr>
        <p:grpSpPr bwMode="auto">
          <a:xfrm>
            <a:off x="8928100" y="811214"/>
            <a:ext cx="609600" cy="26987"/>
            <a:chOff x="5136" y="960"/>
            <a:chExt cx="384" cy="17"/>
          </a:xfrm>
        </p:grpSpPr>
        <p:sp>
          <p:nvSpPr>
            <p:cNvPr id="16" name="Line 4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47" descr=" 561199"/>
          <p:cNvGrpSpPr>
            <a:grpSpLocks/>
          </p:cNvGrpSpPr>
          <p:nvPr/>
        </p:nvGrpSpPr>
        <p:grpSpPr bwMode="auto">
          <a:xfrm>
            <a:off x="7607300" y="785814"/>
            <a:ext cx="609600" cy="26987"/>
            <a:chOff x="5136" y="960"/>
            <a:chExt cx="384" cy="17"/>
          </a:xfrm>
        </p:grpSpPr>
        <p:sp>
          <p:nvSpPr>
            <p:cNvPr id="58" name="Line 4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4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" name="Group 50" descr=" 561202"/>
          <p:cNvGrpSpPr>
            <a:grpSpLocks/>
          </p:cNvGrpSpPr>
          <p:nvPr/>
        </p:nvGrpSpPr>
        <p:grpSpPr bwMode="auto">
          <a:xfrm>
            <a:off x="10579100" y="1014414"/>
            <a:ext cx="609600" cy="26987"/>
            <a:chOff x="5136" y="960"/>
            <a:chExt cx="384" cy="17"/>
          </a:xfrm>
        </p:grpSpPr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0" name="AutoShape 53" descr=" 561205"/>
          <p:cNvCxnSpPr>
            <a:cxnSpLocks noChangeShapeType="1"/>
          </p:cNvCxnSpPr>
          <p:nvPr/>
        </p:nvCxnSpPr>
        <p:spPr bwMode="auto">
          <a:xfrm rot="16200000" flipH="1">
            <a:off x="8064501" y="660401"/>
            <a:ext cx="239713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AutoShape 54" descr=" 561206"/>
          <p:cNvCxnSpPr>
            <a:cxnSpLocks noChangeShapeType="1"/>
          </p:cNvCxnSpPr>
          <p:nvPr/>
        </p:nvCxnSpPr>
        <p:spPr bwMode="auto">
          <a:xfrm rot="16200000" flipH="1" flipV="1">
            <a:off x="8819357" y="627857"/>
            <a:ext cx="230187" cy="596900"/>
          </a:xfrm>
          <a:prstGeom prst="bentConnector3">
            <a:avLst>
              <a:gd name="adj1" fmla="val 503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55" descr=" 561207"/>
          <p:cNvCxnSpPr>
            <a:cxnSpLocks noChangeShapeType="1"/>
          </p:cNvCxnSpPr>
          <p:nvPr/>
        </p:nvCxnSpPr>
        <p:spPr bwMode="auto">
          <a:xfrm rot="16200000" flipH="1">
            <a:off x="9398001" y="673101"/>
            <a:ext cx="188913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AutoShape 56" descr=" 561208"/>
          <p:cNvCxnSpPr>
            <a:cxnSpLocks noChangeShapeType="1"/>
          </p:cNvCxnSpPr>
          <p:nvPr/>
        </p:nvCxnSpPr>
        <p:spPr bwMode="auto">
          <a:xfrm rot="16200000" flipH="1">
            <a:off x="9099551" y="730251"/>
            <a:ext cx="544513" cy="1624013"/>
          </a:xfrm>
          <a:prstGeom prst="bentConnector3">
            <a:avLst>
              <a:gd name="adj1" fmla="val 6559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57" descr=" 561209"/>
          <p:cNvCxnSpPr>
            <a:cxnSpLocks noChangeShapeType="1"/>
          </p:cNvCxnSpPr>
          <p:nvPr/>
        </p:nvCxnSpPr>
        <p:spPr bwMode="auto">
          <a:xfrm rot="16200000" flipH="1">
            <a:off x="9975851" y="1123951"/>
            <a:ext cx="188913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58" descr=" 561210"/>
          <p:cNvCxnSpPr>
            <a:cxnSpLocks noChangeShapeType="1"/>
          </p:cNvCxnSpPr>
          <p:nvPr/>
        </p:nvCxnSpPr>
        <p:spPr bwMode="auto">
          <a:xfrm rot="5400000">
            <a:off x="10491788" y="1041401"/>
            <a:ext cx="392113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59" descr=" 561211"/>
          <p:cNvCxnSpPr>
            <a:cxnSpLocks noChangeShapeType="1"/>
          </p:cNvCxnSpPr>
          <p:nvPr/>
        </p:nvCxnSpPr>
        <p:spPr bwMode="auto">
          <a:xfrm rot="5400000">
            <a:off x="9971088" y="800101"/>
            <a:ext cx="214313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60" descr=" 561212"/>
          <p:cNvCxnSpPr>
            <a:cxnSpLocks noChangeShapeType="1"/>
          </p:cNvCxnSpPr>
          <p:nvPr/>
        </p:nvCxnSpPr>
        <p:spPr bwMode="auto">
          <a:xfrm rot="16200000" flipH="1">
            <a:off x="10307638" y="1731963"/>
            <a:ext cx="163513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1" name="Group 61" descr=" 561213"/>
          <p:cNvGrpSpPr>
            <a:grpSpLocks/>
          </p:cNvGrpSpPr>
          <p:nvPr/>
        </p:nvGrpSpPr>
        <p:grpSpPr bwMode="auto">
          <a:xfrm>
            <a:off x="9080500" y="2108200"/>
            <a:ext cx="533400" cy="228600"/>
            <a:chOff x="4254" y="1584"/>
            <a:chExt cx="336" cy="144"/>
          </a:xfrm>
        </p:grpSpPr>
        <p:sp>
          <p:nvSpPr>
            <p:cNvPr id="72" name="AutoShape 62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73" name="Oval 63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Oval 64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77" name="AutoShape 65" descr=" 561217"/>
          <p:cNvCxnSpPr>
            <a:cxnSpLocks noChangeShapeType="1"/>
          </p:cNvCxnSpPr>
          <p:nvPr/>
        </p:nvCxnSpPr>
        <p:spPr bwMode="auto">
          <a:xfrm rot="16200000" flipH="1">
            <a:off x="8597901" y="1473201"/>
            <a:ext cx="1281113" cy="11113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AutoShape 66" descr=" 561218"/>
          <p:cNvCxnSpPr>
            <a:cxnSpLocks noChangeShapeType="1"/>
          </p:cNvCxnSpPr>
          <p:nvPr/>
        </p:nvCxnSpPr>
        <p:spPr bwMode="auto">
          <a:xfrm rot="5400000">
            <a:off x="9825038" y="1657351"/>
            <a:ext cx="87313" cy="836612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9" name="Group 67" descr=" 561219"/>
          <p:cNvGrpSpPr>
            <a:grpSpLocks/>
          </p:cNvGrpSpPr>
          <p:nvPr/>
        </p:nvGrpSpPr>
        <p:grpSpPr bwMode="auto">
          <a:xfrm>
            <a:off x="8928100" y="2522538"/>
            <a:ext cx="609600" cy="152400"/>
            <a:chOff x="3168" y="1056"/>
            <a:chExt cx="384" cy="96"/>
          </a:xfrm>
        </p:grpSpPr>
        <p:sp>
          <p:nvSpPr>
            <p:cNvPr id="80" name="Rectangle 6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6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7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7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4" name="Group 72" descr=" 561224"/>
          <p:cNvGrpSpPr>
            <a:grpSpLocks/>
          </p:cNvGrpSpPr>
          <p:nvPr/>
        </p:nvGrpSpPr>
        <p:grpSpPr bwMode="auto">
          <a:xfrm rot="10800000">
            <a:off x="8928100" y="2451100"/>
            <a:ext cx="609600" cy="26988"/>
            <a:chOff x="5136" y="960"/>
            <a:chExt cx="384" cy="17"/>
          </a:xfrm>
        </p:grpSpPr>
        <p:sp>
          <p:nvSpPr>
            <p:cNvPr id="85" name="Line 73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74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87" name="AutoShape 75" descr=" 561227"/>
          <p:cNvCxnSpPr>
            <a:cxnSpLocks noChangeShapeType="1"/>
          </p:cNvCxnSpPr>
          <p:nvPr/>
        </p:nvCxnSpPr>
        <p:spPr bwMode="auto">
          <a:xfrm rot="5400000">
            <a:off x="9232106" y="2337594"/>
            <a:ext cx="115888" cy="114300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 Box 76" descr=" 561228"/>
          <p:cNvSpPr txBox="1">
            <a:spLocks noChangeArrowheads="1"/>
          </p:cNvSpPr>
          <p:nvPr/>
        </p:nvSpPr>
        <p:spPr bwMode="auto">
          <a:xfrm>
            <a:off x="8632825" y="2417763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76" name="Rectangle 212" descr=" 561364"/>
          <p:cNvSpPr>
            <a:spLocks noChangeArrowheads="1"/>
          </p:cNvSpPr>
          <p:nvPr/>
        </p:nvSpPr>
        <p:spPr bwMode="auto">
          <a:xfrm>
            <a:off x="8445500" y="1955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5" name="AutoShape 213" descr=" 561365"/>
          <p:cNvCxnSpPr>
            <a:cxnSpLocks noChangeShapeType="1"/>
          </p:cNvCxnSpPr>
          <p:nvPr/>
        </p:nvCxnSpPr>
        <p:spPr bwMode="auto">
          <a:xfrm>
            <a:off x="8597901" y="2032000"/>
            <a:ext cx="536575" cy="190500"/>
          </a:xfrm>
          <a:prstGeom prst="bentConnector3">
            <a:avLst>
              <a:gd name="adj1" fmla="val 4497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8" name="Group 225" descr=" 561377"/>
          <p:cNvGrpSpPr>
            <a:grpSpLocks/>
          </p:cNvGrpSpPr>
          <p:nvPr/>
        </p:nvGrpSpPr>
        <p:grpSpPr bwMode="auto">
          <a:xfrm>
            <a:off x="738078" y="3986214"/>
            <a:ext cx="304800" cy="0"/>
            <a:chOff x="864" y="3312"/>
            <a:chExt cx="192" cy="0"/>
          </a:xfrm>
        </p:grpSpPr>
        <p:sp>
          <p:nvSpPr>
            <p:cNvPr id="69" name="Line 226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227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3531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lide Number Placeholder 2" descr=" 2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F547E-553D-4895-9909-8A158F3F3E89}" type="slidenum">
              <a:rPr lang="en-US"/>
              <a:pPr/>
              <a:t>23</a:t>
            </a:fld>
            <a:endParaRPr lang="en-US"/>
          </a:p>
        </p:txBody>
      </p:sp>
      <p:sp>
        <p:nvSpPr>
          <p:cNvPr id="561154" name="Rectangle 2" descr=" 5611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1155" name="Rectangle 3" descr=" 561155"/>
          <p:cNvSpPr>
            <a:spLocks noChangeArrowheads="1"/>
          </p:cNvSpPr>
          <p:nvPr/>
        </p:nvSpPr>
        <p:spPr bwMode="auto">
          <a:xfrm>
            <a:off x="814278" y="1928814"/>
            <a:ext cx="4648200" cy="305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Montara Std Gothic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Montara Std Gothic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Montara Std Gothic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CC3300"/>
                </a:solidFill>
                <a:latin typeface="Montara Std Gothic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2000" dirty="0" err="1">
                <a:solidFill>
                  <a:srgbClr val="333399"/>
                </a:solidFill>
                <a:latin typeface="Lucida Sans" panose="020B0602030504020204" pitchFamily="34" charset="0"/>
              </a:rPr>
              <a:t>popSketched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] x)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implements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pop {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repeat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(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{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x = (x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+ ((x &gt;&gt;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);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}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x;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</p:txBody>
      </p:sp>
      <p:grpSp>
        <p:nvGrpSpPr>
          <p:cNvPr id="5" name="Group 4" descr=" 561156"/>
          <p:cNvGrpSpPr>
            <a:grpSpLocks/>
          </p:cNvGrpSpPr>
          <p:nvPr/>
        </p:nvGrpSpPr>
        <p:grpSpPr bwMode="auto">
          <a:xfrm>
            <a:off x="8928100" y="6159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 Box 9" descr=" 561161"/>
          <p:cNvSpPr txBox="1">
            <a:spLocks noChangeArrowheads="1"/>
          </p:cNvSpPr>
          <p:nvPr/>
        </p:nvSpPr>
        <p:spPr bwMode="auto">
          <a:xfrm>
            <a:off x="8632825" y="5080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10" name="Rectangle 10" descr=" 561162"/>
          <p:cNvSpPr>
            <a:spLocks noChangeArrowheads="1"/>
          </p:cNvSpPr>
          <p:nvPr/>
        </p:nvSpPr>
        <p:spPr bwMode="auto">
          <a:xfrm>
            <a:off x="8674100" y="5842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" name="Group 11" descr=" 561163"/>
          <p:cNvGrpSpPr>
            <a:grpSpLocks/>
          </p:cNvGrpSpPr>
          <p:nvPr/>
        </p:nvGrpSpPr>
        <p:grpSpPr bwMode="auto">
          <a:xfrm>
            <a:off x="7607300" y="584200"/>
            <a:ext cx="609600" cy="152400"/>
            <a:chOff x="3168" y="1056"/>
            <a:chExt cx="384" cy="96"/>
          </a:xfrm>
        </p:grpSpPr>
        <p:sp>
          <p:nvSpPr>
            <p:cNvPr id="51" name="Rectangle 12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3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14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15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" name="AutoShape 16" descr=" 561168"/>
          <p:cNvSpPr>
            <a:spLocks noChangeArrowheads="1"/>
          </p:cNvSpPr>
          <p:nvPr/>
        </p:nvSpPr>
        <p:spPr bwMode="auto">
          <a:xfrm>
            <a:off x="8293100" y="1041400"/>
            <a:ext cx="533400" cy="228600"/>
          </a:xfrm>
          <a:prstGeom prst="flowChartManualOperation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&amp;</a:t>
            </a:r>
          </a:p>
        </p:txBody>
      </p:sp>
      <p:sp>
        <p:nvSpPr>
          <p:cNvPr id="55" name="Oval 17" descr=" 561169"/>
          <p:cNvSpPr>
            <a:spLocks noChangeArrowheads="1"/>
          </p:cNvSpPr>
          <p:nvPr/>
        </p:nvSpPr>
        <p:spPr bwMode="auto">
          <a:xfrm>
            <a:off x="84455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Oval 18" descr=" 561170"/>
          <p:cNvSpPr>
            <a:spLocks noChangeArrowheads="1"/>
          </p:cNvSpPr>
          <p:nvPr/>
        </p:nvSpPr>
        <p:spPr bwMode="auto">
          <a:xfrm>
            <a:off x="85979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19" descr=" 561171"/>
          <p:cNvGrpSpPr>
            <a:grpSpLocks/>
          </p:cNvGrpSpPr>
          <p:nvPr/>
        </p:nvGrpSpPr>
        <p:grpSpPr bwMode="auto">
          <a:xfrm>
            <a:off x="9588500" y="1016000"/>
            <a:ext cx="533400" cy="228600"/>
            <a:chOff x="4704" y="1296"/>
            <a:chExt cx="336" cy="144"/>
          </a:xfrm>
        </p:grpSpPr>
        <p:sp>
          <p:nvSpPr>
            <p:cNvPr id="24" name="AutoShape 2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3" descr=" 561175"/>
          <p:cNvGrpSpPr>
            <a:grpSpLocks/>
          </p:cNvGrpSpPr>
          <p:nvPr/>
        </p:nvGrpSpPr>
        <p:grpSpPr bwMode="auto">
          <a:xfrm>
            <a:off x="9893300" y="595313"/>
            <a:ext cx="609600" cy="152400"/>
            <a:chOff x="3168" y="1056"/>
            <a:chExt cx="384" cy="96"/>
          </a:xfrm>
        </p:grpSpPr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8" descr=" 561180"/>
          <p:cNvGrpSpPr>
            <a:grpSpLocks/>
          </p:cNvGrpSpPr>
          <p:nvPr/>
        </p:nvGrpSpPr>
        <p:grpSpPr bwMode="auto">
          <a:xfrm>
            <a:off x="10121900" y="1422400"/>
            <a:ext cx="533400" cy="228600"/>
            <a:chOff x="4704" y="1296"/>
            <a:chExt cx="336" cy="144"/>
          </a:xfrm>
        </p:grpSpPr>
        <p:sp>
          <p:nvSpPr>
            <p:cNvPr id="28" name="AutoShape 29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29" name="Oval 30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1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" name="Group 32" descr=" 561184"/>
          <p:cNvGrpSpPr>
            <a:grpSpLocks/>
          </p:cNvGrpSpPr>
          <p:nvPr/>
        </p:nvGrpSpPr>
        <p:grpSpPr bwMode="auto">
          <a:xfrm>
            <a:off x="10579100" y="812800"/>
            <a:ext cx="609600" cy="152400"/>
            <a:chOff x="3168" y="1056"/>
            <a:chExt cx="384" cy="96"/>
          </a:xfrm>
        </p:grpSpPr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" name="Group 37" descr=" 561189"/>
          <p:cNvGrpSpPr>
            <a:grpSpLocks/>
          </p:cNvGrpSpPr>
          <p:nvPr/>
        </p:nvGrpSpPr>
        <p:grpSpPr bwMode="auto">
          <a:xfrm>
            <a:off x="10020300" y="1803400"/>
            <a:ext cx="533400" cy="228600"/>
            <a:chOff x="4704" y="1296"/>
            <a:chExt cx="336" cy="144"/>
          </a:xfrm>
        </p:grpSpPr>
        <p:sp>
          <p:nvSpPr>
            <p:cNvPr id="64" name="AutoShape 38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65" name="Oval 39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40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41" descr=" 561193"/>
          <p:cNvGrpSpPr>
            <a:grpSpLocks/>
          </p:cNvGrpSpPr>
          <p:nvPr/>
        </p:nvGrpSpPr>
        <p:grpSpPr bwMode="auto">
          <a:xfrm>
            <a:off x="9893300" y="785814"/>
            <a:ext cx="609600" cy="26987"/>
            <a:chOff x="5136" y="960"/>
            <a:chExt cx="384" cy="17"/>
          </a:xfrm>
        </p:grpSpPr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44" descr=" 561196"/>
          <p:cNvGrpSpPr>
            <a:grpSpLocks/>
          </p:cNvGrpSpPr>
          <p:nvPr/>
        </p:nvGrpSpPr>
        <p:grpSpPr bwMode="auto">
          <a:xfrm>
            <a:off x="8928100" y="811214"/>
            <a:ext cx="609600" cy="26987"/>
            <a:chOff x="5136" y="960"/>
            <a:chExt cx="384" cy="17"/>
          </a:xfrm>
        </p:grpSpPr>
        <p:sp>
          <p:nvSpPr>
            <p:cNvPr id="16" name="Line 4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47" descr=" 561199"/>
          <p:cNvGrpSpPr>
            <a:grpSpLocks/>
          </p:cNvGrpSpPr>
          <p:nvPr/>
        </p:nvGrpSpPr>
        <p:grpSpPr bwMode="auto">
          <a:xfrm>
            <a:off x="7607300" y="785814"/>
            <a:ext cx="609600" cy="26987"/>
            <a:chOff x="5136" y="960"/>
            <a:chExt cx="384" cy="17"/>
          </a:xfrm>
        </p:grpSpPr>
        <p:sp>
          <p:nvSpPr>
            <p:cNvPr id="58" name="Line 4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4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" name="Group 50" descr=" 561202"/>
          <p:cNvGrpSpPr>
            <a:grpSpLocks/>
          </p:cNvGrpSpPr>
          <p:nvPr/>
        </p:nvGrpSpPr>
        <p:grpSpPr bwMode="auto">
          <a:xfrm>
            <a:off x="10579100" y="1014414"/>
            <a:ext cx="609600" cy="26987"/>
            <a:chOff x="5136" y="960"/>
            <a:chExt cx="384" cy="17"/>
          </a:xfrm>
        </p:grpSpPr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0" name="AutoShape 53" descr=" 561205"/>
          <p:cNvCxnSpPr>
            <a:cxnSpLocks noChangeShapeType="1"/>
          </p:cNvCxnSpPr>
          <p:nvPr/>
        </p:nvCxnSpPr>
        <p:spPr bwMode="auto">
          <a:xfrm rot="16200000" flipH="1">
            <a:off x="8064501" y="660401"/>
            <a:ext cx="239713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AutoShape 54" descr=" 561206"/>
          <p:cNvCxnSpPr>
            <a:cxnSpLocks noChangeShapeType="1"/>
          </p:cNvCxnSpPr>
          <p:nvPr/>
        </p:nvCxnSpPr>
        <p:spPr bwMode="auto">
          <a:xfrm rot="16200000" flipH="1" flipV="1">
            <a:off x="8819357" y="627857"/>
            <a:ext cx="230187" cy="596900"/>
          </a:xfrm>
          <a:prstGeom prst="bentConnector3">
            <a:avLst>
              <a:gd name="adj1" fmla="val 503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55" descr=" 561207"/>
          <p:cNvCxnSpPr>
            <a:cxnSpLocks noChangeShapeType="1"/>
          </p:cNvCxnSpPr>
          <p:nvPr/>
        </p:nvCxnSpPr>
        <p:spPr bwMode="auto">
          <a:xfrm rot="16200000" flipH="1">
            <a:off x="9398001" y="673101"/>
            <a:ext cx="188913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AutoShape 56" descr=" 561208"/>
          <p:cNvCxnSpPr>
            <a:cxnSpLocks noChangeShapeType="1"/>
          </p:cNvCxnSpPr>
          <p:nvPr/>
        </p:nvCxnSpPr>
        <p:spPr bwMode="auto">
          <a:xfrm rot="16200000" flipH="1">
            <a:off x="9099551" y="730251"/>
            <a:ext cx="544513" cy="1624013"/>
          </a:xfrm>
          <a:prstGeom prst="bentConnector3">
            <a:avLst>
              <a:gd name="adj1" fmla="val 6559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57" descr=" 561209"/>
          <p:cNvCxnSpPr>
            <a:cxnSpLocks noChangeShapeType="1"/>
          </p:cNvCxnSpPr>
          <p:nvPr/>
        </p:nvCxnSpPr>
        <p:spPr bwMode="auto">
          <a:xfrm rot="16200000" flipH="1">
            <a:off x="9975851" y="1123951"/>
            <a:ext cx="188913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58" descr=" 561210"/>
          <p:cNvCxnSpPr>
            <a:cxnSpLocks noChangeShapeType="1"/>
          </p:cNvCxnSpPr>
          <p:nvPr/>
        </p:nvCxnSpPr>
        <p:spPr bwMode="auto">
          <a:xfrm rot="5400000">
            <a:off x="10491788" y="1041401"/>
            <a:ext cx="392113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59" descr=" 561211"/>
          <p:cNvCxnSpPr>
            <a:cxnSpLocks noChangeShapeType="1"/>
          </p:cNvCxnSpPr>
          <p:nvPr/>
        </p:nvCxnSpPr>
        <p:spPr bwMode="auto">
          <a:xfrm rot="5400000">
            <a:off x="9971088" y="800101"/>
            <a:ext cx="214313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60" descr=" 561212"/>
          <p:cNvCxnSpPr>
            <a:cxnSpLocks noChangeShapeType="1"/>
          </p:cNvCxnSpPr>
          <p:nvPr/>
        </p:nvCxnSpPr>
        <p:spPr bwMode="auto">
          <a:xfrm rot="16200000" flipH="1">
            <a:off x="10307638" y="1731963"/>
            <a:ext cx="163513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1" name="Group 61" descr=" 561213"/>
          <p:cNvGrpSpPr>
            <a:grpSpLocks/>
          </p:cNvGrpSpPr>
          <p:nvPr/>
        </p:nvGrpSpPr>
        <p:grpSpPr bwMode="auto">
          <a:xfrm>
            <a:off x="9080500" y="2108200"/>
            <a:ext cx="533400" cy="228600"/>
            <a:chOff x="4254" y="1584"/>
            <a:chExt cx="336" cy="144"/>
          </a:xfrm>
        </p:grpSpPr>
        <p:sp>
          <p:nvSpPr>
            <p:cNvPr id="72" name="AutoShape 62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73" name="Oval 63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Oval 64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77" name="AutoShape 65" descr=" 561217"/>
          <p:cNvCxnSpPr>
            <a:cxnSpLocks noChangeShapeType="1"/>
          </p:cNvCxnSpPr>
          <p:nvPr/>
        </p:nvCxnSpPr>
        <p:spPr bwMode="auto">
          <a:xfrm rot="16200000" flipH="1">
            <a:off x="8597901" y="1473201"/>
            <a:ext cx="1281113" cy="11113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AutoShape 66" descr=" 561218"/>
          <p:cNvCxnSpPr>
            <a:cxnSpLocks noChangeShapeType="1"/>
          </p:cNvCxnSpPr>
          <p:nvPr/>
        </p:nvCxnSpPr>
        <p:spPr bwMode="auto">
          <a:xfrm rot="5400000">
            <a:off x="9825038" y="1657351"/>
            <a:ext cx="87313" cy="836612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9" name="Group 67" descr=" 561219"/>
          <p:cNvGrpSpPr>
            <a:grpSpLocks/>
          </p:cNvGrpSpPr>
          <p:nvPr/>
        </p:nvGrpSpPr>
        <p:grpSpPr bwMode="auto">
          <a:xfrm>
            <a:off x="8928100" y="2522538"/>
            <a:ext cx="609600" cy="152400"/>
            <a:chOff x="3168" y="1056"/>
            <a:chExt cx="384" cy="96"/>
          </a:xfrm>
        </p:grpSpPr>
        <p:sp>
          <p:nvSpPr>
            <p:cNvPr id="80" name="Rectangle 6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6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7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7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4" name="Group 72" descr=" 561224"/>
          <p:cNvGrpSpPr>
            <a:grpSpLocks/>
          </p:cNvGrpSpPr>
          <p:nvPr/>
        </p:nvGrpSpPr>
        <p:grpSpPr bwMode="auto">
          <a:xfrm rot="10800000">
            <a:off x="8928100" y="2451100"/>
            <a:ext cx="609600" cy="26988"/>
            <a:chOff x="5136" y="960"/>
            <a:chExt cx="384" cy="17"/>
          </a:xfrm>
        </p:grpSpPr>
        <p:sp>
          <p:nvSpPr>
            <p:cNvPr id="85" name="Line 73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74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87" name="AutoShape 75" descr=" 561227"/>
          <p:cNvCxnSpPr>
            <a:cxnSpLocks noChangeShapeType="1"/>
          </p:cNvCxnSpPr>
          <p:nvPr/>
        </p:nvCxnSpPr>
        <p:spPr bwMode="auto">
          <a:xfrm rot="5400000">
            <a:off x="9232106" y="2337594"/>
            <a:ext cx="115888" cy="114300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 Box 76" descr=" 561228"/>
          <p:cNvSpPr txBox="1">
            <a:spLocks noChangeArrowheads="1"/>
          </p:cNvSpPr>
          <p:nvPr/>
        </p:nvSpPr>
        <p:spPr bwMode="auto">
          <a:xfrm>
            <a:off x="8632825" y="2417763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grpSp>
        <p:nvGrpSpPr>
          <p:cNvPr id="92" name="Group 86" descr=" 561238"/>
          <p:cNvGrpSpPr>
            <a:grpSpLocks/>
          </p:cNvGrpSpPr>
          <p:nvPr/>
        </p:nvGrpSpPr>
        <p:grpSpPr bwMode="auto">
          <a:xfrm>
            <a:off x="9588500" y="2925763"/>
            <a:ext cx="533400" cy="228600"/>
            <a:chOff x="4704" y="1296"/>
            <a:chExt cx="336" cy="144"/>
          </a:xfrm>
        </p:grpSpPr>
        <p:sp>
          <p:nvSpPr>
            <p:cNvPr id="93" name="AutoShape 87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94" name="Oval 88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89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" name="Group 90" descr=" 561242"/>
          <p:cNvGrpSpPr>
            <a:grpSpLocks/>
          </p:cNvGrpSpPr>
          <p:nvPr/>
        </p:nvGrpSpPr>
        <p:grpSpPr bwMode="auto">
          <a:xfrm>
            <a:off x="9893300" y="2505075"/>
            <a:ext cx="609600" cy="152400"/>
            <a:chOff x="3168" y="1056"/>
            <a:chExt cx="384" cy="96"/>
          </a:xfrm>
        </p:grpSpPr>
        <p:sp>
          <p:nvSpPr>
            <p:cNvPr id="97" name="Rectangle 91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92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Rectangle 93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Rectangle 94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" name="Group 95" descr=" 561247"/>
          <p:cNvGrpSpPr>
            <a:grpSpLocks/>
          </p:cNvGrpSpPr>
          <p:nvPr/>
        </p:nvGrpSpPr>
        <p:grpSpPr bwMode="auto">
          <a:xfrm>
            <a:off x="10121900" y="3332163"/>
            <a:ext cx="533400" cy="228600"/>
            <a:chOff x="4704" y="1296"/>
            <a:chExt cx="336" cy="144"/>
          </a:xfrm>
        </p:grpSpPr>
        <p:sp>
          <p:nvSpPr>
            <p:cNvPr id="102" name="AutoShape 96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03" name="Oval 97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98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" name="Group 99" descr=" 561251"/>
          <p:cNvGrpSpPr>
            <a:grpSpLocks/>
          </p:cNvGrpSpPr>
          <p:nvPr/>
        </p:nvGrpSpPr>
        <p:grpSpPr bwMode="auto">
          <a:xfrm>
            <a:off x="10579100" y="2722563"/>
            <a:ext cx="609600" cy="152400"/>
            <a:chOff x="3168" y="1056"/>
            <a:chExt cx="384" cy="96"/>
          </a:xfrm>
        </p:grpSpPr>
        <p:sp>
          <p:nvSpPr>
            <p:cNvPr id="106" name="Rectangle 100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101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102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103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" name="Group 108" descr=" 561260"/>
          <p:cNvGrpSpPr>
            <a:grpSpLocks/>
          </p:cNvGrpSpPr>
          <p:nvPr/>
        </p:nvGrpSpPr>
        <p:grpSpPr bwMode="auto">
          <a:xfrm>
            <a:off x="9893300" y="2695575"/>
            <a:ext cx="609600" cy="26988"/>
            <a:chOff x="5136" y="960"/>
            <a:chExt cx="384" cy="17"/>
          </a:xfrm>
        </p:grpSpPr>
        <p:sp>
          <p:nvSpPr>
            <p:cNvPr id="111" name="Line 109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110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1" name="Group 111" descr=" 561263"/>
          <p:cNvGrpSpPr>
            <a:grpSpLocks/>
          </p:cNvGrpSpPr>
          <p:nvPr/>
        </p:nvGrpSpPr>
        <p:grpSpPr bwMode="auto">
          <a:xfrm>
            <a:off x="8928100" y="2720975"/>
            <a:ext cx="609600" cy="26988"/>
            <a:chOff x="5136" y="960"/>
            <a:chExt cx="384" cy="17"/>
          </a:xfrm>
        </p:grpSpPr>
        <p:sp>
          <p:nvSpPr>
            <p:cNvPr id="122" name="Line 11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Line 11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" name="Group 117" descr=" 561269"/>
          <p:cNvGrpSpPr>
            <a:grpSpLocks/>
          </p:cNvGrpSpPr>
          <p:nvPr/>
        </p:nvGrpSpPr>
        <p:grpSpPr bwMode="auto">
          <a:xfrm>
            <a:off x="10579100" y="2924175"/>
            <a:ext cx="609600" cy="26988"/>
            <a:chOff x="5136" y="960"/>
            <a:chExt cx="384" cy="17"/>
          </a:xfrm>
        </p:grpSpPr>
        <p:sp>
          <p:nvSpPr>
            <p:cNvPr id="114" name="Line 11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11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20" name="AutoShape 122" descr=" 561274"/>
          <p:cNvCxnSpPr>
            <a:cxnSpLocks noChangeShapeType="1"/>
          </p:cNvCxnSpPr>
          <p:nvPr/>
        </p:nvCxnSpPr>
        <p:spPr bwMode="auto">
          <a:xfrm rot="16200000" flipH="1">
            <a:off x="9398001" y="2582863"/>
            <a:ext cx="188912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AutoShape 124" descr=" 561276"/>
          <p:cNvCxnSpPr>
            <a:cxnSpLocks noChangeShapeType="1"/>
          </p:cNvCxnSpPr>
          <p:nvPr/>
        </p:nvCxnSpPr>
        <p:spPr bwMode="auto">
          <a:xfrm rot="16200000" flipH="1">
            <a:off x="9975851" y="3033713"/>
            <a:ext cx="188912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AutoShape 125" descr=" 561277"/>
          <p:cNvCxnSpPr>
            <a:cxnSpLocks noChangeShapeType="1"/>
          </p:cNvCxnSpPr>
          <p:nvPr/>
        </p:nvCxnSpPr>
        <p:spPr bwMode="auto">
          <a:xfrm rot="5400000">
            <a:off x="10491788" y="2951163"/>
            <a:ext cx="392112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AutoShape 126" descr=" 561278"/>
          <p:cNvCxnSpPr>
            <a:cxnSpLocks noChangeShapeType="1"/>
          </p:cNvCxnSpPr>
          <p:nvPr/>
        </p:nvCxnSpPr>
        <p:spPr bwMode="auto">
          <a:xfrm rot="5400000">
            <a:off x="9971088" y="2709863"/>
            <a:ext cx="214312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AutoShape 127" descr=" 561279"/>
          <p:cNvCxnSpPr>
            <a:cxnSpLocks noChangeShapeType="1"/>
          </p:cNvCxnSpPr>
          <p:nvPr/>
        </p:nvCxnSpPr>
        <p:spPr bwMode="auto">
          <a:xfrm rot="16200000" flipH="1">
            <a:off x="10307638" y="3641725"/>
            <a:ext cx="163512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Rectangle 212" descr=" 561364"/>
          <p:cNvSpPr>
            <a:spLocks noChangeArrowheads="1"/>
          </p:cNvSpPr>
          <p:nvPr/>
        </p:nvSpPr>
        <p:spPr bwMode="auto">
          <a:xfrm>
            <a:off x="8445500" y="1955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5" name="AutoShape 213" descr=" 561365"/>
          <p:cNvCxnSpPr>
            <a:cxnSpLocks noChangeShapeType="1"/>
          </p:cNvCxnSpPr>
          <p:nvPr/>
        </p:nvCxnSpPr>
        <p:spPr bwMode="auto">
          <a:xfrm>
            <a:off x="8597901" y="2032000"/>
            <a:ext cx="536575" cy="190500"/>
          </a:xfrm>
          <a:prstGeom prst="bentConnector3">
            <a:avLst>
              <a:gd name="adj1" fmla="val 4497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9" name="Group 222" descr=" 561374"/>
          <p:cNvGrpSpPr>
            <a:grpSpLocks/>
          </p:cNvGrpSpPr>
          <p:nvPr/>
        </p:nvGrpSpPr>
        <p:grpSpPr bwMode="auto">
          <a:xfrm>
            <a:off x="738078" y="3605214"/>
            <a:ext cx="304800" cy="0"/>
            <a:chOff x="864" y="3312"/>
            <a:chExt cx="192" cy="0"/>
          </a:xfrm>
        </p:grpSpPr>
        <p:sp>
          <p:nvSpPr>
            <p:cNvPr id="90" name="Line 223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224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83037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lide Number Placeholder 2" descr=" 2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F547E-553D-4895-9909-8A158F3F3E89}" type="slidenum">
              <a:rPr lang="en-US"/>
              <a:pPr/>
              <a:t>24</a:t>
            </a:fld>
            <a:endParaRPr lang="en-US"/>
          </a:p>
        </p:txBody>
      </p:sp>
      <p:sp>
        <p:nvSpPr>
          <p:cNvPr id="561154" name="Rectangle 2" descr=" 5611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1155" name="Rectangle 3" descr=" 561155"/>
          <p:cNvSpPr>
            <a:spLocks noChangeArrowheads="1"/>
          </p:cNvSpPr>
          <p:nvPr/>
        </p:nvSpPr>
        <p:spPr bwMode="auto">
          <a:xfrm>
            <a:off x="814278" y="1928814"/>
            <a:ext cx="4648200" cy="305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Montara Std Gothic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Montara Std Gothic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Montara Std Gothic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CC3300"/>
                </a:solidFill>
                <a:latin typeface="Montara Std Gothic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2000" dirty="0" err="1">
                <a:solidFill>
                  <a:srgbClr val="333399"/>
                </a:solidFill>
                <a:latin typeface="Lucida Sans" panose="020B0602030504020204" pitchFamily="34" charset="0"/>
              </a:rPr>
              <a:t>popSketched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] x)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implements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pop {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repeat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(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{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x = (x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+ ((x &gt;&gt;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);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}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x;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</p:txBody>
      </p:sp>
      <p:grpSp>
        <p:nvGrpSpPr>
          <p:cNvPr id="5" name="Group 4" descr=" 561156"/>
          <p:cNvGrpSpPr>
            <a:grpSpLocks/>
          </p:cNvGrpSpPr>
          <p:nvPr/>
        </p:nvGrpSpPr>
        <p:grpSpPr bwMode="auto">
          <a:xfrm>
            <a:off x="8928100" y="6159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 Box 9" descr=" 561161"/>
          <p:cNvSpPr txBox="1">
            <a:spLocks noChangeArrowheads="1"/>
          </p:cNvSpPr>
          <p:nvPr/>
        </p:nvSpPr>
        <p:spPr bwMode="auto">
          <a:xfrm>
            <a:off x="8632825" y="5080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10" name="Rectangle 10" descr=" 561162"/>
          <p:cNvSpPr>
            <a:spLocks noChangeArrowheads="1"/>
          </p:cNvSpPr>
          <p:nvPr/>
        </p:nvSpPr>
        <p:spPr bwMode="auto">
          <a:xfrm>
            <a:off x="8674100" y="5842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" name="Group 11" descr=" 561163"/>
          <p:cNvGrpSpPr>
            <a:grpSpLocks/>
          </p:cNvGrpSpPr>
          <p:nvPr/>
        </p:nvGrpSpPr>
        <p:grpSpPr bwMode="auto">
          <a:xfrm>
            <a:off x="7607300" y="584200"/>
            <a:ext cx="609600" cy="152400"/>
            <a:chOff x="3168" y="1056"/>
            <a:chExt cx="384" cy="96"/>
          </a:xfrm>
        </p:grpSpPr>
        <p:sp>
          <p:nvSpPr>
            <p:cNvPr id="51" name="Rectangle 12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3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14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15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" name="AutoShape 16" descr=" 561168"/>
          <p:cNvSpPr>
            <a:spLocks noChangeArrowheads="1"/>
          </p:cNvSpPr>
          <p:nvPr/>
        </p:nvSpPr>
        <p:spPr bwMode="auto">
          <a:xfrm>
            <a:off x="8293100" y="1041400"/>
            <a:ext cx="533400" cy="228600"/>
          </a:xfrm>
          <a:prstGeom prst="flowChartManualOperation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&amp;</a:t>
            </a:r>
          </a:p>
        </p:txBody>
      </p:sp>
      <p:sp>
        <p:nvSpPr>
          <p:cNvPr id="55" name="Oval 17" descr=" 561169"/>
          <p:cNvSpPr>
            <a:spLocks noChangeArrowheads="1"/>
          </p:cNvSpPr>
          <p:nvPr/>
        </p:nvSpPr>
        <p:spPr bwMode="auto">
          <a:xfrm>
            <a:off x="84455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Oval 18" descr=" 561170"/>
          <p:cNvSpPr>
            <a:spLocks noChangeArrowheads="1"/>
          </p:cNvSpPr>
          <p:nvPr/>
        </p:nvSpPr>
        <p:spPr bwMode="auto">
          <a:xfrm>
            <a:off x="85979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19" descr=" 561171"/>
          <p:cNvGrpSpPr>
            <a:grpSpLocks/>
          </p:cNvGrpSpPr>
          <p:nvPr/>
        </p:nvGrpSpPr>
        <p:grpSpPr bwMode="auto">
          <a:xfrm>
            <a:off x="9588500" y="1016000"/>
            <a:ext cx="533400" cy="228600"/>
            <a:chOff x="4704" y="1296"/>
            <a:chExt cx="336" cy="144"/>
          </a:xfrm>
        </p:grpSpPr>
        <p:sp>
          <p:nvSpPr>
            <p:cNvPr id="24" name="AutoShape 2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3" descr=" 561175"/>
          <p:cNvGrpSpPr>
            <a:grpSpLocks/>
          </p:cNvGrpSpPr>
          <p:nvPr/>
        </p:nvGrpSpPr>
        <p:grpSpPr bwMode="auto">
          <a:xfrm>
            <a:off x="9893300" y="595313"/>
            <a:ext cx="609600" cy="152400"/>
            <a:chOff x="3168" y="1056"/>
            <a:chExt cx="384" cy="96"/>
          </a:xfrm>
        </p:grpSpPr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8" descr=" 561180"/>
          <p:cNvGrpSpPr>
            <a:grpSpLocks/>
          </p:cNvGrpSpPr>
          <p:nvPr/>
        </p:nvGrpSpPr>
        <p:grpSpPr bwMode="auto">
          <a:xfrm>
            <a:off x="10121900" y="1422400"/>
            <a:ext cx="533400" cy="228600"/>
            <a:chOff x="4704" y="1296"/>
            <a:chExt cx="336" cy="144"/>
          </a:xfrm>
        </p:grpSpPr>
        <p:sp>
          <p:nvSpPr>
            <p:cNvPr id="28" name="AutoShape 29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29" name="Oval 30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1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" name="Group 32" descr=" 561184"/>
          <p:cNvGrpSpPr>
            <a:grpSpLocks/>
          </p:cNvGrpSpPr>
          <p:nvPr/>
        </p:nvGrpSpPr>
        <p:grpSpPr bwMode="auto">
          <a:xfrm>
            <a:off x="10579100" y="812800"/>
            <a:ext cx="609600" cy="152400"/>
            <a:chOff x="3168" y="1056"/>
            <a:chExt cx="384" cy="96"/>
          </a:xfrm>
        </p:grpSpPr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" name="Group 37" descr=" 561189"/>
          <p:cNvGrpSpPr>
            <a:grpSpLocks/>
          </p:cNvGrpSpPr>
          <p:nvPr/>
        </p:nvGrpSpPr>
        <p:grpSpPr bwMode="auto">
          <a:xfrm>
            <a:off x="10020300" y="1803400"/>
            <a:ext cx="533400" cy="228600"/>
            <a:chOff x="4704" y="1296"/>
            <a:chExt cx="336" cy="144"/>
          </a:xfrm>
        </p:grpSpPr>
        <p:sp>
          <p:nvSpPr>
            <p:cNvPr id="64" name="AutoShape 38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65" name="Oval 39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40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41" descr=" 561193"/>
          <p:cNvGrpSpPr>
            <a:grpSpLocks/>
          </p:cNvGrpSpPr>
          <p:nvPr/>
        </p:nvGrpSpPr>
        <p:grpSpPr bwMode="auto">
          <a:xfrm>
            <a:off x="9893300" y="785814"/>
            <a:ext cx="609600" cy="26987"/>
            <a:chOff x="5136" y="960"/>
            <a:chExt cx="384" cy="17"/>
          </a:xfrm>
        </p:grpSpPr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44" descr=" 561196"/>
          <p:cNvGrpSpPr>
            <a:grpSpLocks/>
          </p:cNvGrpSpPr>
          <p:nvPr/>
        </p:nvGrpSpPr>
        <p:grpSpPr bwMode="auto">
          <a:xfrm>
            <a:off x="8928100" y="811214"/>
            <a:ext cx="609600" cy="26987"/>
            <a:chOff x="5136" y="960"/>
            <a:chExt cx="384" cy="17"/>
          </a:xfrm>
        </p:grpSpPr>
        <p:sp>
          <p:nvSpPr>
            <p:cNvPr id="16" name="Line 4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47" descr=" 561199"/>
          <p:cNvGrpSpPr>
            <a:grpSpLocks/>
          </p:cNvGrpSpPr>
          <p:nvPr/>
        </p:nvGrpSpPr>
        <p:grpSpPr bwMode="auto">
          <a:xfrm>
            <a:off x="7607300" y="785814"/>
            <a:ext cx="609600" cy="26987"/>
            <a:chOff x="5136" y="960"/>
            <a:chExt cx="384" cy="17"/>
          </a:xfrm>
        </p:grpSpPr>
        <p:sp>
          <p:nvSpPr>
            <p:cNvPr id="58" name="Line 4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4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" name="Group 50" descr=" 561202"/>
          <p:cNvGrpSpPr>
            <a:grpSpLocks/>
          </p:cNvGrpSpPr>
          <p:nvPr/>
        </p:nvGrpSpPr>
        <p:grpSpPr bwMode="auto">
          <a:xfrm>
            <a:off x="10579100" y="1014414"/>
            <a:ext cx="609600" cy="26987"/>
            <a:chOff x="5136" y="960"/>
            <a:chExt cx="384" cy="17"/>
          </a:xfrm>
        </p:grpSpPr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0" name="AutoShape 53" descr=" 561205"/>
          <p:cNvCxnSpPr>
            <a:cxnSpLocks noChangeShapeType="1"/>
          </p:cNvCxnSpPr>
          <p:nvPr/>
        </p:nvCxnSpPr>
        <p:spPr bwMode="auto">
          <a:xfrm rot="16200000" flipH="1">
            <a:off x="8064501" y="660401"/>
            <a:ext cx="239713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AutoShape 54" descr=" 561206"/>
          <p:cNvCxnSpPr>
            <a:cxnSpLocks noChangeShapeType="1"/>
          </p:cNvCxnSpPr>
          <p:nvPr/>
        </p:nvCxnSpPr>
        <p:spPr bwMode="auto">
          <a:xfrm rot="16200000" flipH="1" flipV="1">
            <a:off x="8819357" y="627857"/>
            <a:ext cx="230187" cy="596900"/>
          </a:xfrm>
          <a:prstGeom prst="bentConnector3">
            <a:avLst>
              <a:gd name="adj1" fmla="val 503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55" descr=" 561207"/>
          <p:cNvCxnSpPr>
            <a:cxnSpLocks noChangeShapeType="1"/>
          </p:cNvCxnSpPr>
          <p:nvPr/>
        </p:nvCxnSpPr>
        <p:spPr bwMode="auto">
          <a:xfrm rot="16200000" flipH="1">
            <a:off x="9398001" y="673101"/>
            <a:ext cx="188913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AutoShape 56" descr=" 561208"/>
          <p:cNvCxnSpPr>
            <a:cxnSpLocks noChangeShapeType="1"/>
          </p:cNvCxnSpPr>
          <p:nvPr/>
        </p:nvCxnSpPr>
        <p:spPr bwMode="auto">
          <a:xfrm rot="16200000" flipH="1">
            <a:off x="9099551" y="730251"/>
            <a:ext cx="544513" cy="1624013"/>
          </a:xfrm>
          <a:prstGeom prst="bentConnector3">
            <a:avLst>
              <a:gd name="adj1" fmla="val 6559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57" descr=" 561209"/>
          <p:cNvCxnSpPr>
            <a:cxnSpLocks noChangeShapeType="1"/>
          </p:cNvCxnSpPr>
          <p:nvPr/>
        </p:nvCxnSpPr>
        <p:spPr bwMode="auto">
          <a:xfrm rot="16200000" flipH="1">
            <a:off x="9975851" y="1123951"/>
            <a:ext cx="188913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58" descr=" 561210"/>
          <p:cNvCxnSpPr>
            <a:cxnSpLocks noChangeShapeType="1"/>
          </p:cNvCxnSpPr>
          <p:nvPr/>
        </p:nvCxnSpPr>
        <p:spPr bwMode="auto">
          <a:xfrm rot="5400000">
            <a:off x="10491788" y="1041401"/>
            <a:ext cx="392113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59" descr=" 561211"/>
          <p:cNvCxnSpPr>
            <a:cxnSpLocks noChangeShapeType="1"/>
          </p:cNvCxnSpPr>
          <p:nvPr/>
        </p:nvCxnSpPr>
        <p:spPr bwMode="auto">
          <a:xfrm rot="5400000">
            <a:off x="9971088" y="800101"/>
            <a:ext cx="214313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60" descr=" 561212"/>
          <p:cNvCxnSpPr>
            <a:cxnSpLocks noChangeShapeType="1"/>
          </p:cNvCxnSpPr>
          <p:nvPr/>
        </p:nvCxnSpPr>
        <p:spPr bwMode="auto">
          <a:xfrm rot="16200000" flipH="1">
            <a:off x="10307638" y="1731963"/>
            <a:ext cx="163513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1" name="Group 61" descr=" 561213"/>
          <p:cNvGrpSpPr>
            <a:grpSpLocks/>
          </p:cNvGrpSpPr>
          <p:nvPr/>
        </p:nvGrpSpPr>
        <p:grpSpPr bwMode="auto">
          <a:xfrm>
            <a:off x="9080500" y="2108200"/>
            <a:ext cx="533400" cy="228600"/>
            <a:chOff x="4254" y="1584"/>
            <a:chExt cx="336" cy="144"/>
          </a:xfrm>
        </p:grpSpPr>
        <p:sp>
          <p:nvSpPr>
            <p:cNvPr id="72" name="AutoShape 62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73" name="Oval 63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Oval 64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77" name="AutoShape 65" descr=" 561217"/>
          <p:cNvCxnSpPr>
            <a:cxnSpLocks noChangeShapeType="1"/>
          </p:cNvCxnSpPr>
          <p:nvPr/>
        </p:nvCxnSpPr>
        <p:spPr bwMode="auto">
          <a:xfrm rot="16200000" flipH="1">
            <a:off x="8597901" y="1473201"/>
            <a:ext cx="1281113" cy="11113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AutoShape 66" descr=" 561218"/>
          <p:cNvCxnSpPr>
            <a:cxnSpLocks noChangeShapeType="1"/>
          </p:cNvCxnSpPr>
          <p:nvPr/>
        </p:nvCxnSpPr>
        <p:spPr bwMode="auto">
          <a:xfrm rot="5400000">
            <a:off x="9825038" y="1657351"/>
            <a:ext cx="87313" cy="836612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9" name="Group 67" descr=" 561219"/>
          <p:cNvGrpSpPr>
            <a:grpSpLocks/>
          </p:cNvGrpSpPr>
          <p:nvPr/>
        </p:nvGrpSpPr>
        <p:grpSpPr bwMode="auto">
          <a:xfrm>
            <a:off x="8928100" y="2522538"/>
            <a:ext cx="609600" cy="152400"/>
            <a:chOff x="3168" y="1056"/>
            <a:chExt cx="384" cy="96"/>
          </a:xfrm>
        </p:grpSpPr>
        <p:sp>
          <p:nvSpPr>
            <p:cNvPr id="80" name="Rectangle 6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6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7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7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4" name="Group 72" descr=" 561224"/>
          <p:cNvGrpSpPr>
            <a:grpSpLocks/>
          </p:cNvGrpSpPr>
          <p:nvPr/>
        </p:nvGrpSpPr>
        <p:grpSpPr bwMode="auto">
          <a:xfrm rot="10800000">
            <a:off x="8928100" y="2451100"/>
            <a:ext cx="609600" cy="26988"/>
            <a:chOff x="5136" y="960"/>
            <a:chExt cx="384" cy="17"/>
          </a:xfrm>
        </p:grpSpPr>
        <p:sp>
          <p:nvSpPr>
            <p:cNvPr id="85" name="Line 73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74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87" name="AutoShape 75" descr=" 561227"/>
          <p:cNvCxnSpPr>
            <a:cxnSpLocks noChangeShapeType="1"/>
          </p:cNvCxnSpPr>
          <p:nvPr/>
        </p:nvCxnSpPr>
        <p:spPr bwMode="auto">
          <a:xfrm rot="5400000">
            <a:off x="9232106" y="2337594"/>
            <a:ext cx="115888" cy="114300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 Box 76" descr=" 561228"/>
          <p:cNvSpPr txBox="1">
            <a:spLocks noChangeArrowheads="1"/>
          </p:cNvSpPr>
          <p:nvPr/>
        </p:nvSpPr>
        <p:spPr bwMode="auto">
          <a:xfrm>
            <a:off x="8632825" y="2417763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grpSp>
        <p:nvGrpSpPr>
          <p:cNvPr id="127" name="Group 77" descr=" 561229"/>
          <p:cNvGrpSpPr>
            <a:grpSpLocks/>
          </p:cNvGrpSpPr>
          <p:nvPr/>
        </p:nvGrpSpPr>
        <p:grpSpPr bwMode="auto">
          <a:xfrm>
            <a:off x="7607300" y="2493963"/>
            <a:ext cx="609600" cy="152400"/>
            <a:chOff x="3168" y="1056"/>
            <a:chExt cx="384" cy="96"/>
          </a:xfrm>
        </p:grpSpPr>
        <p:sp>
          <p:nvSpPr>
            <p:cNvPr id="128" name="Rectangle 7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7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8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8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2" name="Group 82" descr=" 561234"/>
          <p:cNvGrpSpPr>
            <a:grpSpLocks/>
          </p:cNvGrpSpPr>
          <p:nvPr/>
        </p:nvGrpSpPr>
        <p:grpSpPr bwMode="auto">
          <a:xfrm>
            <a:off x="8293100" y="2951163"/>
            <a:ext cx="533400" cy="228600"/>
            <a:chOff x="3552" y="2403"/>
            <a:chExt cx="336" cy="144"/>
          </a:xfrm>
        </p:grpSpPr>
        <p:sp>
          <p:nvSpPr>
            <p:cNvPr id="133" name="AutoShape 83"/>
            <p:cNvSpPr>
              <a:spLocks noChangeArrowheads="1"/>
            </p:cNvSpPr>
            <p:nvPr/>
          </p:nvSpPr>
          <p:spPr bwMode="auto">
            <a:xfrm>
              <a:off x="3552" y="2403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34" name="Oval 84"/>
            <p:cNvSpPr>
              <a:spLocks noChangeArrowheads="1"/>
            </p:cNvSpPr>
            <p:nvPr/>
          </p:nvSpPr>
          <p:spPr bwMode="auto">
            <a:xfrm>
              <a:off x="3648" y="2403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Oval 85"/>
            <p:cNvSpPr>
              <a:spLocks noChangeArrowheads="1"/>
            </p:cNvSpPr>
            <p:nvPr/>
          </p:nvSpPr>
          <p:spPr bwMode="auto">
            <a:xfrm>
              <a:off x="3744" y="2403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" name="Group 86" descr=" 561238"/>
          <p:cNvGrpSpPr>
            <a:grpSpLocks/>
          </p:cNvGrpSpPr>
          <p:nvPr/>
        </p:nvGrpSpPr>
        <p:grpSpPr bwMode="auto">
          <a:xfrm>
            <a:off x="9588500" y="2925763"/>
            <a:ext cx="533400" cy="228600"/>
            <a:chOff x="4704" y="1296"/>
            <a:chExt cx="336" cy="144"/>
          </a:xfrm>
        </p:grpSpPr>
        <p:sp>
          <p:nvSpPr>
            <p:cNvPr id="93" name="AutoShape 87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94" name="Oval 88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89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" name="Group 90" descr=" 561242"/>
          <p:cNvGrpSpPr>
            <a:grpSpLocks/>
          </p:cNvGrpSpPr>
          <p:nvPr/>
        </p:nvGrpSpPr>
        <p:grpSpPr bwMode="auto">
          <a:xfrm>
            <a:off x="9893300" y="2505075"/>
            <a:ext cx="609600" cy="152400"/>
            <a:chOff x="3168" y="1056"/>
            <a:chExt cx="384" cy="96"/>
          </a:xfrm>
        </p:grpSpPr>
        <p:sp>
          <p:nvSpPr>
            <p:cNvPr id="97" name="Rectangle 91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92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Rectangle 93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Rectangle 94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" name="Group 95" descr=" 561247"/>
          <p:cNvGrpSpPr>
            <a:grpSpLocks/>
          </p:cNvGrpSpPr>
          <p:nvPr/>
        </p:nvGrpSpPr>
        <p:grpSpPr bwMode="auto">
          <a:xfrm>
            <a:off x="10121900" y="3332163"/>
            <a:ext cx="533400" cy="228600"/>
            <a:chOff x="4704" y="1296"/>
            <a:chExt cx="336" cy="144"/>
          </a:xfrm>
        </p:grpSpPr>
        <p:sp>
          <p:nvSpPr>
            <p:cNvPr id="102" name="AutoShape 96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03" name="Oval 97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98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" name="Group 99" descr=" 561251"/>
          <p:cNvGrpSpPr>
            <a:grpSpLocks/>
          </p:cNvGrpSpPr>
          <p:nvPr/>
        </p:nvGrpSpPr>
        <p:grpSpPr bwMode="auto">
          <a:xfrm>
            <a:off x="10579100" y="2722563"/>
            <a:ext cx="609600" cy="152400"/>
            <a:chOff x="3168" y="1056"/>
            <a:chExt cx="384" cy="96"/>
          </a:xfrm>
        </p:grpSpPr>
        <p:sp>
          <p:nvSpPr>
            <p:cNvPr id="106" name="Rectangle 100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101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102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103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2" name="Group 104" descr=" 561256"/>
          <p:cNvGrpSpPr>
            <a:grpSpLocks/>
          </p:cNvGrpSpPr>
          <p:nvPr/>
        </p:nvGrpSpPr>
        <p:grpSpPr bwMode="auto">
          <a:xfrm>
            <a:off x="10020300" y="3713163"/>
            <a:ext cx="533400" cy="228600"/>
            <a:chOff x="4704" y="1296"/>
            <a:chExt cx="336" cy="144"/>
          </a:xfrm>
        </p:grpSpPr>
        <p:sp>
          <p:nvSpPr>
            <p:cNvPr id="143" name="AutoShape 105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44" name="Oval 106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Oval 107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" name="Group 108" descr=" 561260"/>
          <p:cNvGrpSpPr>
            <a:grpSpLocks/>
          </p:cNvGrpSpPr>
          <p:nvPr/>
        </p:nvGrpSpPr>
        <p:grpSpPr bwMode="auto">
          <a:xfrm>
            <a:off x="9893300" y="2695575"/>
            <a:ext cx="609600" cy="26988"/>
            <a:chOff x="5136" y="960"/>
            <a:chExt cx="384" cy="17"/>
          </a:xfrm>
        </p:grpSpPr>
        <p:sp>
          <p:nvSpPr>
            <p:cNvPr id="111" name="Line 109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110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1" name="Group 111" descr=" 561263"/>
          <p:cNvGrpSpPr>
            <a:grpSpLocks/>
          </p:cNvGrpSpPr>
          <p:nvPr/>
        </p:nvGrpSpPr>
        <p:grpSpPr bwMode="auto">
          <a:xfrm>
            <a:off x="8928100" y="2720975"/>
            <a:ext cx="609600" cy="26988"/>
            <a:chOff x="5136" y="960"/>
            <a:chExt cx="384" cy="17"/>
          </a:xfrm>
        </p:grpSpPr>
        <p:sp>
          <p:nvSpPr>
            <p:cNvPr id="122" name="Line 11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Line 11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6" name="Group 114" descr=" 561266"/>
          <p:cNvGrpSpPr>
            <a:grpSpLocks/>
          </p:cNvGrpSpPr>
          <p:nvPr/>
        </p:nvGrpSpPr>
        <p:grpSpPr bwMode="auto">
          <a:xfrm>
            <a:off x="7607300" y="2695575"/>
            <a:ext cx="609600" cy="26988"/>
            <a:chOff x="5136" y="960"/>
            <a:chExt cx="384" cy="17"/>
          </a:xfrm>
        </p:grpSpPr>
        <p:sp>
          <p:nvSpPr>
            <p:cNvPr id="137" name="Line 11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11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" name="Group 117" descr=" 561269"/>
          <p:cNvGrpSpPr>
            <a:grpSpLocks/>
          </p:cNvGrpSpPr>
          <p:nvPr/>
        </p:nvGrpSpPr>
        <p:grpSpPr bwMode="auto">
          <a:xfrm>
            <a:off x="10579100" y="2924175"/>
            <a:ext cx="609600" cy="26988"/>
            <a:chOff x="5136" y="960"/>
            <a:chExt cx="384" cy="17"/>
          </a:xfrm>
        </p:grpSpPr>
        <p:sp>
          <p:nvSpPr>
            <p:cNvPr id="114" name="Line 11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11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39" name="AutoShape 120" descr=" 561272"/>
          <p:cNvCxnSpPr>
            <a:cxnSpLocks noChangeShapeType="1"/>
          </p:cNvCxnSpPr>
          <p:nvPr/>
        </p:nvCxnSpPr>
        <p:spPr bwMode="auto">
          <a:xfrm rot="16200000" flipH="1">
            <a:off x="8064501" y="2570163"/>
            <a:ext cx="239712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AutoShape 121" descr=" 561273"/>
          <p:cNvCxnSpPr>
            <a:cxnSpLocks noChangeShapeType="1"/>
          </p:cNvCxnSpPr>
          <p:nvPr/>
        </p:nvCxnSpPr>
        <p:spPr bwMode="auto">
          <a:xfrm rot="16200000" flipH="1" flipV="1">
            <a:off x="8819356" y="2537619"/>
            <a:ext cx="230188" cy="596900"/>
          </a:xfrm>
          <a:prstGeom prst="bentConnector3">
            <a:avLst>
              <a:gd name="adj1" fmla="val 6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122" descr=" 561274"/>
          <p:cNvCxnSpPr>
            <a:cxnSpLocks noChangeShapeType="1"/>
          </p:cNvCxnSpPr>
          <p:nvPr/>
        </p:nvCxnSpPr>
        <p:spPr bwMode="auto">
          <a:xfrm rot="16200000" flipH="1">
            <a:off x="9398001" y="2582863"/>
            <a:ext cx="188912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AutoShape 123" descr=" 561275"/>
          <p:cNvCxnSpPr>
            <a:cxnSpLocks noChangeShapeType="1"/>
          </p:cNvCxnSpPr>
          <p:nvPr/>
        </p:nvCxnSpPr>
        <p:spPr bwMode="auto">
          <a:xfrm rot="16200000" flipH="1">
            <a:off x="9099551" y="2640013"/>
            <a:ext cx="544512" cy="1624013"/>
          </a:xfrm>
          <a:prstGeom prst="bentConnector3">
            <a:avLst>
              <a:gd name="adj1" fmla="val 489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AutoShape 124" descr=" 561276"/>
          <p:cNvCxnSpPr>
            <a:cxnSpLocks noChangeShapeType="1"/>
          </p:cNvCxnSpPr>
          <p:nvPr/>
        </p:nvCxnSpPr>
        <p:spPr bwMode="auto">
          <a:xfrm rot="16200000" flipH="1">
            <a:off x="9975851" y="3033713"/>
            <a:ext cx="188912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AutoShape 125" descr=" 561277"/>
          <p:cNvCxnSpPr>
            <a:cxnSpLocks noChangeShapeType="1"/>
          </p:cNvCxnSpPr>
          <p:nvPr/>
        </p:nvCxnSpPr>
        <p:spPr bwMode="auto">
          <a:xfrm rot="5400000">
            <a:off x="10491788" y="2951163"/>
            <a:ext cx="392112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AutoShape 126" descr=" 561278"/>
          <p:cNvCxnSpPr>
            <a:cxnSpLocks noChangeShapeType="1"/>
          </p:cNvCxnSpPr>
          <p:nvPr/>
        </p:nvCxnSpPr>
        <p:spPr bwMode="auto">
          <a:xfrm rot="5400000">
            <a:off x="9971088" y="2709863"/>
            <a:ext cx="214312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AutoShape 127" descr=" 561279"/>
          <p:cNvCxnSpPr>
            <a:cxnSpLocks noChangeShapeType="1"/>
          </p:cNvCxnSpPr>
          <p:nvPr/>
        </p:nvCxnSpPr>
        <p:spPr bwMode="auto">
          <a:xfrm rot="16200000" flipH="1">
            <a:off x="10307638" y="3641725"/>
            <a:ext cx="163512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Rectangle 212" descr=" 561364"/>
          <p:cNvSpPr>
            <a:spLocks noChangeArrowheads="1"/>
          </p:cNvSpPr>
          <p:nvPr/>
        </p:nvSpPr>
        <p:spPr bwMode="auto">
          <a:xfrm>
            <a:off x="8445500" y="1955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5" name="AutoShape 213" descr=" 561365"/>
          <p:cNvCxnSpPr>
            <a:cxnSpLocks noChangeShapeType="1"/>
          </p:cNvCxnSpPr>
          <p:nvPr/>
        </p:nvCxnSpPr>
        <p:spPr bwMode="auto">
          <a:xfrm>
            <a:off x="8597901" y="2032000"/>
            <a:ext cx="536575" cy="190500"/>
          </a:xfrm>
          <a:prstGeom prst="bentConnector3">
            <a:avLst>
              <a:gd name="adj1" fmla="val 4497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4" name="Group 219" descr=" 561371"/>
          <p:cNvGrpSpPr>
            <a:grpSpLocks/>
          </p:cNvGrpSpPr>
          <p:nvPr/>
        </p:nvGrpSpPr>
        <p:grpSpPr bwMode="auto">
          <a:xfrm>
            <a:off x="738078" y="3224214"/>
            <a:ext cx="304800" cy="0"/>
            <a:chOff x="864" y="3312"/>
            <a:chExt cx="192" cy="0"/>
          </a:xfrm>
        </p:grpSpPr>
        <p:sp>
          <p:nvSpPr>
            <p:cNvPr id="125" name="Line 220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Line 221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80197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lide Number Placeholder 2" descr=" 2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F547E-553D-4895-9909-8A158F3F3E89}" type="slidenum">
              <a:rPr lang="en-US"/>
              <a:pPr/>
              <a:t>25</a:t>
            </a:fld>
            <a:endParaRPr lang="en-US"/>
          </a:p>
        </p:txBody>
      </p:sp>
      <p:sp>
        <p:nvSpPr>
          <p:cNvPr id="561154" name="Rectangle 2" descr=" 5611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1155" name="Rectangle 3" descr=" 561155"/>
          <p:cNvSpPr>
            <a:spLocks noChangeArrowheads="1"/>
          </p:cNvSpPr>
          <p:nvPr/>
        </p:nvSpPr>
        <p:spPr bwMode="auto">
          <a:xfrm>
            <a:off x="814278" y="1928814"/>
            <a:ext cx="4648200" cy="305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Montara Std Gothic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Montara Std Gothic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Montara Std Gothic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CC3300"/>
                </a:solidFill>
                <a:latin typeface="Montara Std Gothic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2000" dirty="0" err="1">
                <a:solidFill>
                  <a:srgbClr val="333399"/>
                </a:solidFill>
                <a:latin typeface="Lucida Sans" panose="020B0602030504020204" pitchFamily="34" charset="0"/>
              </a:rPr>
              <a:t>popSketched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] x)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implements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pop {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repeat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(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{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x = (x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+ ((x &gt;&gt;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);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}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x;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</p:txBody>
      </p:sp>
      <p:grpSp>
        <p:nvGrpSpPr>
          <p:cNvPr id="5" name="Group 4" descr=" 561156"/>
          <p:cNvGrpSpPr>
            <a:grpSpLocks/>
          </p:cNvGrpSpPr>
          <p:nvPr/>
        </p:nvGrpSpPr>
        <p:grpSpPr bwMode="auto">
          <a:xfrm>
            <a:off x="8928100" y="6159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 Box 9" descr=" 561161"/>
          <p:cNvSpPr txBox="1">
            <a:spLocks noChangeArrowheads="1"/>
          </p:cNvSpPr>
          <p:nvPr/>
        </p:nvSpPr>
        <p:spPr bwMode="auto">
          <a:xfrm>
            <a:off x="8632825" y="5080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10" name="Rectangle 10" descr=" 561162"/>
          <p:cNvSpPr>
            <a:spLocks noChangeArrowheads="1"/>
          </p:cNvSpPr>
          <p:nvPr/>
        </p:nvSpPr>
        <p:spPr bwMode="auto">
          <a:xfrm>
            <a:off x="8674100" y="5842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" name="Group 11" descr=" 561163"/>
          <p:cNvGrpSpPr>
            <a:grpSpLocks/>
          </p:cNvGrpSpPr>
          <p:nvPr/>
        </p:nvGrpSpPr>
        <p:grpSpPr bwMode="auto">
          <a:xfrm>
            <a:off x="7607300" y="584200"/>
            <a:ext cx="609600" cy="152400"/>
            <a:chOff x="3168" y="1056"/>
            <a:chExt cx="384" cy="96"/>
          </a:xfrm>
        </p:grpSpPr>
        <p:sp>
          <p:nvSpPr>
            <p:cNvPr id="51" name="Rectangle 12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3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14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15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" name="AutoShape 16" descr=" 561168"/>
          <p:cNvSpPr>
            <a:spLocks noChangeArrowheads="1"/>
          </p:cNvSpPr>
          <p:nvPr/>
        </p:nvSpPr>
        <p:spPr bwMode="auto">
          <a:xfrm>
            <a:off x="8293100" y="1041400"/>
            <a:ext cx="533400" cy="228600"/>
          </a:xfrm>
          <a:prstGeom prst="flowChartManualOperation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&amp;</a:t>
            </a:r>
          </a:p>
        </p:txBody>
      </p:sp>
      <p:sp>
        <p:nvSpPr>
          <p:cNvPr id="55" name="Oval 17" descr=" 561169"/>
          <p:cNvSpPr>
            <a:spLocks noChangeArrowheads="1"/>
          </p:cNvSpPr>
          <p:nvPr/>
        </p:nvSpPr>
        <p:spPr bwMode="auto">
          <a:xfrm>
            <a:off x="84455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Oval 18" descr=" 561170"/>
          <p:cNvSpPr>
            <a:spLocks noChangeArrowheads="1"/>
          </p:cNvSpPr>
          <p:nvPr/>
        </p:nvSpPr>
        <p:spPr bwMode="auto">
          <a:xfrm>
            <a:off x="85979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19" descr=" 561171"/>
          <p:cNvGrpSpPr>
            <a:grpSpLocks/>
          </p:cNvGrpSpPr>
          <p:nvPr/>
        </p:nvGrpSpPr>
        <p:grpSpPr bwMode="auto">
          <a:xfrm>
            <a:off x="9588500" y="1016000"/>
            <a:ext cx="533400" cy="228600"/>
            <a:chOff x="4704" y="1296"/>
            <a:chExt cx="336" cy="144"/>
          </a:xfrm>
        </p:grpSpPr>
        <p:sp>
          <p:nvSpPr>
            <p:cNvPr id="24" name="AutoShape 2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3" descr=" 561175"/>
          <p:cNvGrpSpPr>
            <a:grpSpLocks/>
          </p:cNvGrpSpPr>
          <p:nvPr/>
        </p:nvGrpSpPr>
        <p:grpSpPr bwMode="auto">
          <a:xfrm>
            <a:off x="9893300" y="595313"/>
            <a:ext cx="609600" cy="152400"/>
            <a:chOff x="3168" y="1056"/>
            <a:chExt cx="384" cy="96"/>
          </a:xfrm>
        </p:grpSpPr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8" descr=" 561180"/>
          <p:cNvGrpSpPr>
            <a:grpSpLocks/>
          </p:cNvGrpSpPr>
          <p:nvPr/>
        </p:nvGrpSpPr>
        <p:grpSpPr bwMode="auto">
          <a:xfrm>
            <a:off x="10121900" y="1422400"/>
            <a:ext cx="533400" cy="228600"/>
            <a:chOff x="4704" y="1296"/>
            <a:chExt cx="336" cy="144"/>
          </a:xfrm>
        </p:grpSpPr>
        <p:sp>
          <p:nvSpPr>
            <p:cNvPr id="28" name="AutoShape 29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29" name="Oval 30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1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" name="Group 32" descr=" 561184"/>
          <p:cNvGrpSpPr>
            <a:grpSpLocks/>
          </p:cNvGrpSpPr>
          <p:nvPr/>
        </p:nvGrpSpPr>
        <p:grpSpPr bwMode="auto">
          <a:xfrm>
            <a:off x="10579100" y="812800"/>
            <a:ext cx="609600" cy="152400"/>
            <a:chOff x="3168" y="1056"/>
            <a:chExt cx="384" cy="96"/>
          </a:xfrm>
        </p:grpSpPr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" name="Group 37" descr=" 561189"/>
          <p:cNvGrpSpPr>
            <a:grpSpLocks/>
          </p:cNvGrpSpPr>
          <p:nvPr/>
        </p:nvGrpSpPr>
        <p:grpSpPr bwMode="auto">
          <a:xfrm>
            <a:off x="10020300" y="1803400"/>
            <a:ext cx="533400" cy="228600"/>
            <a:chOff x="4704" y="1296"/>
            <a:chExt cx="336" cy="144"/>
          </a:xfrm>
        </p:grpSpPr>
        <p:sp>
          <p:nvSpPr>
            <p:cNvPr id="64" name="AutoShape 38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65" name="Oval 39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40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41" descr=" 561193"/>
          <p:cNvGrpSpPr>
            <a:grpSpLocks/>
          </p:cNvGrpSpPr>
          <p:nvPr/>
        </p:nvGrpSpPr>
        <p:grpSpPr bwMode="auto">
          <a:xfrm>
            <a:off x="9893300" y="785814"/>
            <a:ext cx="609600" cy="26987"/>
            <a:chOff x="5136" y="960"/>
            <a:chExt cx="384" cy="17"/>
          </a:xfrm>
        </p:grpSpPr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44" descr=" 561196"/>
          <p:cNvGrpSpPr>
            <a:grpSpLocks/>
          </p:cNvGrpSpPr>
          <p:nvPr/>
        </p:nvGrpSpPr>
        <p:grpSpPr bwMode="auto">
          <a:xfrm>
            <a:off x="8928100" y="811214"/>
            <a:ext cx="609600" cy="26987"/>
            <a:chOff x="5136" y="960"/>
            <a:chExt cx="384" cy="17"/>
          </a:xfrm>
        </p:grpSpPr>
        <p:sp>
          <p:nvSpPr>
            <p:cNvPr id="16" name="Line 4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47" descr=" 561199"/>
          <p:cNvGrpSpPr>
            <a:grpSpLocks/>
          </p:cNvGrpSpPr>
          <p:nvPr/>
        </p:nvGrpSpPr>
        <p:grpSpPr bwMode="auto">
          <a:xfrm>
            <a:off x="7607300" y="785814"/>
            <a:ext cx="609600" cy="26987"/>
            <a:chOff x="5136" y="960"/>
            <a:chExt cx="384" cy="17"/>
          </a:xfrm>
        </p:grpSpPr>
        <p:sp>
          <p:nvSpPr>
            <p:cNvPr id="58" name="Line 4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4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" name="Group 50" descr=" 561202"/>
          <p:cNvGrpSpPr>
            <a:grpSpLocks/>
          </p:cNvGrpSpPr>
          <p:nvPr/>
        </p:nvGrpSpPr>
        <p:grpSpPr bwMode="auto">
          <a:xfrm>
            <a:off x="10579100" y="1014414"/>
            <a:ext cx="609600" cy="26987"/>
            <a:chOff x="5136" y="960"/>
            <a:chExt cx="384" cy="17"/>
          </a:xfrm>
        </p:grpSpPr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0" name="AutoShape 53" descr=" 561205"/>
          <p:cNvCxnSpPr>
            <a:cxnSpLocks noChangeShapeType="1"/>
          </p:cNvCxnSpPr>
          <p:nvPr/>
        </p:nvCxnSpPr>
        <p:spPr bwMode="auto">
          <a:xfrm rot="16200000" flipH="1">
            <a:off x="8064501" y="660401"/>
            <a:ext cx="239713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AutoShape 54" descr=" 561206"/>
          <p:cNvCxnSpPr>
            <a:cxnSpLocks noChangeShapeType="1"/>
          </p:cNvCxnSpPr>
          <p:nvPr/>
        </p:nvCxnSpPr>
        <p:spPr bwMode="auto">
          <a:xfrm rot="16200000" flipH="1" flipV="1">
            <a:off x="8819357" y="627857"/>
            <a:ext cx="230187" cy="596900"/>
          </a:xfrm>
          <a:prstGeom prst="bentConnector3">
            <a:avLst>
              <a:gd name="adj1" fmla="val 503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55" descr=" 561207"/>
          <p:cNvCxnSpPr>
            <a:cxnSpLocks noChangeShapeType="1"/>
          </p:cNvCxnSpPr>
          <p:nvPr/>
        </p:nvCxnSpPr>
        <p:spPr bwMode="auto">
          <a:xfrm rot="16200000" flipH="1">
            <a:off x="9398001" y="673101"/>
            <a:ext cx="188913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AutoShape 56" descr=" 561208"/>
          <p:cNvCxnSpPr>
            <a:cxnSpLocks noChangeShapeType="1"/>
          </p:cNvCxnSpPr>
          <p:nvPr/>
        </p:nvCxnSpPr>
        <p:spPr bwMode="auto">
          <a:xfrm rot="16200000" flipH="1">
            <a:off x="9099551" y="730251"/>
            <a:ext cx="544513" cy="1624013"/>
          </a:xfrm>
          <a:prstGeom prst="bentConnector3">
            <a:avLst>
              <a:gd name="adj1" fmla="val 6559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57" descr=" 561209"/>
          <p:cNvCxnSpPr>
            <a:cxnSpLocks noChangeShapeType="1"/>
          </p:cNvCxnSpPr>
          <p:nvPr/>
        </p:nvCxnSpPr>
        <p:spPr bwMode="auto">
          <a:xfrm rot="16200000" flipH="1">
            <a:off x="9975851" y="1123951"/>
            <a:ext cx="188913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58" descr=" 561210"/>
          <p:cNvCxnSpPr>
            <a:cxnSpLocks noChangeShapeType="1"/>
          </p:cNvCxnSpPr>
          <p:nvPr/>
        </p:nvCxnSpPr>
        <p:spPr bwMode="auto">
          <a:xfrm rot="5400000">
            <a:off x="10491788" y="1041401"/>
            <a:ext cx="392113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59" descr=" 561211"/>
          <p:cNvCxnSpPr>
            <a:cxnSpLocks noChangeShapeType="1"/>
          </p:cNvCxnSpPr>
          <p:nvPr/>
        </p:nvCxnSpPr>
        <p:spPr bwMode="auto">
          <a:xfrm rot="5400000">
            <a:off x="9971088" y="800101"/>
            <a:ext cx="214313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60" descr=" 561212"/>
          <p:cNvCxnSpPr>
            <a:cxnSpLocks noChangeShapeType="1"/>
          </p:cNvCxnSpPr>
          <p:nvPr/>
        </p:nvCxnSpPr>
        <p:spPr bwMode="auto">
          <a:xfrm rot="16200000" flipH="1">
            <a:off x="10307638" y="1731963"/>
            <a:ext cx="163513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1" name="Group 61" descr=" 561213"/>
          <p:cNvGrpSpPr>
            <a:grpSpLocks/>
          </p:cNvGrpSpPr>
          <p:nvPr/>
        </p:nvGrpSpPr>
        <p:grpSpPr bwMode="auto">
          <a:xfrm>
            <a:off x="9080500" y="2108200"/>
            <a:ext cx="533400" cy="228600"/>
            <a:chOff x="4254" y="1584"/>
            <a:chExt cx="336" cy="144"/>
          </a:xfrm>
        </p:grpSpPr>
        <p:sp>
          <p:nvSpPr>
            <p:cNvPr id="72" name="AutoShape 62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73" name="Oval 63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Oval 64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77" name="AutoShape 65" descr=" 561217"/>
          <p:cNvCxnSpPr>
            <a:cxnSpLocks noChangeShapeType="1"/>
          </p:cNvCxnSpPr>
          <p:nvPr/>
        </p:nvCxnSpPr>
        <p:spPr bwMode="auto">
          <a:xfrm rot="16200000" flipH="1">
            <a:off x="8597901" y="1473201"/>
            <a:ext cx="1281113" cy="11113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AutoShape 66" descr=" 561218"/>
          <p:cNvCxnSpPr>
            <a:cxnSpLocks noChangeShapeType="1"/>
          </p:cNvCxnSpPr>
          <p:nvPr/>
        </p:nvCxnSpPr>
        <p:spPr bwMode="auto">
          <a:xfrm rot="5400000">
            <a:off x="9825038" y="1657351"/>
            <a:ext cx="87313" cy="836612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9" name="Group 67" descr=" 561219"/>
          <p:cNvGrpSpPr>
            <a:grpSpLocks/>
          </p:cNvGrpSpPr>
          <p:nvPr/>
        </p:nvGrpSpPr>
        <p:grpSpPr bwMode="auto">
          <a:xfrm>
            <a:off x="8928100" y="2522538"/>
            <a:ext cx="609600" cy="152400"/>
            <a:chOff x="3168" y="1056"/>
            <a:chExt cx="384" cy="96"/>
          </a:xfrm>
        </p:grpSpPr>
        <p:sp>
          <p:nvSpPr>
            <p:cNvPr id="80" name="Rectangle 6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6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7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7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4" name="Group 72" descr=" 561224"/>
          <p:cNvGrpSpPr>
            <a:grpSpLocks/>
          </p:cNvGrpSpPr>
          <p:nvPr/>
        </p:nvGrpSpPr>
        <p:grpSpPr bwMode="auto">
          <a:xfrm rot="10800000">
            <a:off x="8928100" y="2451100"/>
            <a:ext cx="609600" cy="26988"/>
            <a:chOff x="5136" y="960"/>
            <a:chExt cx="384" cy="17"/>
          </a:xfrm>
        </p:grpSpPr>
        <p:sp>
          <p:nvSpPr>
            <p:cNvPr id="85" name="Line 73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74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87" name="AutoShape 75" descr=" 561227"/>
          <p:cNvCxnSpPr>
            <a:cxnSpLocks noChangeShapeType="1"/>
          </p:cNvCxnSpPr>
          <p:nvPr/>
        </p:nvCxnSpPr>
        <p:spPr bwMode="auto">
          <a:xfrm rot="5400000">
            <a:off x="9232106" y="2337594"/>
            <a:ext cx="115888" cy="114300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 Box 76" descr=" 561228"/>
          <p:cNvSpPr txBox="1">
            <a:spLocks noChangeArrowheads="1"/>
          </p:cNvSpPr>
          <p:nvPr/>
        </p:nvSpPr>
        <p:spPr bwMode="auto">
          <a:xfrm>
            <a:off x="8632825" y="2417763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grpSp>
        <p:nvGrpSpPr>
          <p:cNvPr id="127" name="Group 77" descr=" 561229"/>
          <p:cNvGrpSpPr>
            <a:grpSpLocks/>
          </p:cNvGrpSpPr>
          <p:nvPr/>
        </p:nvGrpSpPr>
        <p:grpSpPr bwMode="auto">
          <a:xfrm>
            <a:off x="7607300" y="2493963"/>
            <a:ext cx="609600" cy="152400"/>
            <a:chOff x="3168" y="1056"/>
            <a:chExt cx="384" cy="96"/>
          </a:xfrm>
        </p:grpSpPr>
        <p:sp>
          <p:nvSpPr>
            <p:cNvPr id="128" name="Rectangle 7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7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8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8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2" name="Group 82" descr=" 561234"/>
          <p:cNvGrpSpPr>
            <a:grpSpLocks/>
          </p:cNvGrpSpPr>
          <p:nvPr/>
        </p:nvGrpSpPr>
        <p:grpSpPr bwMode="auto">
          <a:xfrm>
            <a:off x="8293100" y="2951163"/>
            <a:ext cx="533400" cy="228600"/>
            <a:chOff x="3552" y="2403"/>
            <a:chExt cx="336" cy="144"/>
          </a:xfrm>
        </p:grpSpPr>
        <p:sp>
          <p:nvSpPr>
            <p:cNvPr id="133" name="AutoShape 83"/>
            <p:cNvSpPr>
              <a:spLocks noChangeArrowheads="1"/>
            </p:cNvSpPr>
            <p:nvPr/>
          </p:nvSpPr>
          <p:spPr bwMode="auto">
            <a:xfrm>
              <a:off x="3552" y="2403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34" name="Oval 84"/>
            <p:cNvSpPr>
              <a:spLocks noChangeArrowheads="1"/>
            </p:cNvSpPr>
            <p:nvPr/>
          </p:nvSpPr>
          <p:spPr bwMode="auto">
            <a:xfrm>
              <a:off x="3648" y="2403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Oval 85"/>
            <p:cNvSpPr>
              <a:spLocks noChangeArrowheads="1"/>
            </p:cNvSpPr>
            <p:nvPr/>
          </p:nvSpPr>
          <p:spPr bwMode="auto">
            <a:xfrm>
              <a:off x="3744" y="2403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" name="Group 86" descr=" 561238"/>
          <p:cNvGrpSpPr>
            <a:grpSpLocks/>
          </p:cNvGrpSpPr>
          <p:nvPr/>
        </p:nvGrpSpPr>
        <p:grpSpPr bwMode="auto">
          <a:xfrm>
            <a:off x="9588500" y="2925763"/>
            <a:ext cx="533400" cy="228600"/>
            <a:chOff x="4704" y="1296"/>
            <a:chExt cx="336" cy="144"/>
          </a:xfrm>
        </p:grpSpPr>
        <p:sp>
          <p:nvSpPr>
            <p:cNvPr id="93" name="AutoShape 87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94" name="Oval 88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89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" name="Group 90" descr=" 561242"/>
          <p:cNvGrpSpPr>
            <a:grpSpLocks/>
          </p:cNvGrpSpPr>
          <p:nvPr/>
        </p:nvGrpSpPr>
        <p:grpSpPr bwMode="auto">
          <a:xfrm>
            <a:off x="9893300" y="2505075"/>
            <a:ext cx="609600" cy="152400"/>
            <a:chOff x="3168" y="1056"/>
            <a:chExt cx="384" cy="96"/>
          </a:xfrm>
        </p:grpSpPr>
        <p:sp>
          <p:nvSpPr>
            <p:cNvPr id="97" name="Rectangle 91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92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Rectangle 93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Rectangle 94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" name="Group 95" descr=" 561247"/>
          <p:cNvGrpSpPr>
            <a:grpSpLocks/>
          </p:cNvGrpSpPr>
          <p:nvPr/>
        </p:nvGrpSpPr>
        <p:grpSpPr bwMode="auto">
          <a:xfrm>
            <a:off x="10121900" y="3332163"/>
            <a:ext cx="533400" cy="228600"/>
            <a:chOff x="4704" y="1296"/>
            <a:chExt cx="336" cy="144"/>
          </a:xfrm>
        </p:grpSpPr>
        <p:sp>
          <p:nvSpPr>
            <p:cNvPr id="102" name="AutoShape 96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03" name="Oval 97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98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" name="Group 99" descr=" 561251"/>
          <p:cNvGrpSpPr>
            <a:grpSpLocks/>
          </p:cNvGrpSpPr>
          <p:nvPr/>
        </p:nvGrpSpPr>
        <p:grpSpPr bwMode="auto">
          <a:xfrm>
            <a:off x="10579100" y="2722563"/>
            <a:ext cx="609600" cy="152400"/>
            <a:chOff x="3168" y="1056"/>
            <a:chExt cx="384" cy="96"/>
          </a:xfrm>
        </p:grpSpPr>
        <p:sp>
          <p:nvSpPr>
            <p:cNvPr id="106" name="Rectangle 100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101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102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103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2" name="Group 104" descr=" 561256"/>
          <p:cNvGrpSpPr>
            <a:grpSpLocks/>
          </p:cNvGrpSpPr>
          <p:nvPr/>
        </p:nvGrpSpPr>
        <p:grpSpPr bwMode="auto">
          <a:xfrm>
            <a:off x="10020300" y="3713163"/>
            <a:ext cx="533400" cy="228600"/>
            <a:chOff x="4704" y="1296"/>
            <a:chExt cx="336" cy="144"/>
          </a:xfrm>
        </p:grpSpPr>
        <p:sp>
          <p:nvSpPr>
            <p:cNvPr id="143" name="AutoShape 105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44" name="Oval 106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Oval 107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" name="Group 108" descr=" 561260"/>
          <p:cNvGrpSpPr>
            <a:grpSpLocks/>
          </p:cNvGrpSpPr>
          <p:nvPr/>
        </p:nvGrpSpPr>
        <p:grpSpPr bwMode="auto">
          <a:xfrm>
            <a:off x="9893300" y="2695575"/>
            <a:ext cx="609600" cy="26988"/>
            <a:chOff x="5136" y="960"/>
            <a:chExt cx="384" cy="17"/>
          </a:xfrm>
        </p:grpSpPr>
        <p:sp>
          <p:nvSpPr>
            <p:cNvPr id="111" name="Line 109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110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1" name="Group 111" descr=" 561263"/>
          <p:cNvGrpSpPr>
            <a:grpSpLocks/>
          </p:cNvGrpSpPr>
          <p:nvPr/>
        </p:nvGrpSpPr>
        <p:grpSpPr bwMode="auto">
          <a:xfrm>
            <a:off x="8928100" y="2720975"/>
            <a:ext cx="609600" cy="26988"/>
            <a:chOff x="5136" y="960"/>
            <a:chExt cx="384" cy="17"/>
          </a:xfrm>
        </p:grpSpPr>
        <p:sp>
          <p:nvSpPr>
            <p:cNvPr id="122" name="Line 11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Line 11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6" name="Group 114" descr=" 561266"/>
          <p:cNvGrpSpPr>
            <a:grpSpLocks/>
          </p:cNvGrpSpPr>
          <p:nvPr/>
        </p:nvGrpSpPr>
        <p:grpSpPr bwMode="auto">
          <a:xfrm>
            <a:off x="7607300" y="2695575"/>
            <a:ext cx="609600" cy="26988"/>
            <a:chOff x="5136" y="960"/>
            <a:chExt cx="384" cy="17"/>
          </a:xfrm>
        </p:grpSpPr>
        <p:sp>
          <p:nvSpPr>
            <p:cNvPr id="137" name="Line 11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11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" name="Group 117" descr=" 561269"/>
          <p:cNvGrpSpPr>
            <a:grpSpLocks/>
          </p:cNvGrpSpPr>
          <p:nvPr/>
        </p:nvGrpSpPr>
        <p:grpSpPr bwMode="auto">
          <a:xfrm>
            <a:off x="10579100" y="2924175"/>
            <a:ext cx="609600" cy="26988"/>
            <a:chOff x="5136" y="960"/>
            <a:chExt cx="384" cy="17"/>
          </a:xfrm>
        </p:grpSpPr>
        <p:sp>
          <p:nvSpPr>
            <p:cNvPr id="114" name="Line 11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11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39" name="AutoShape 120" descr=" 561272"/>
          <p:cNvCxnSpPr>
            <a:cxnSpLocks noChangeShapeType="1"/>
          </p:cNvCxnSpPr>
          <p:nvPr/>
        </p:nvCxnSpPr>
        <p:spPr bwMode="auto">
          <a:xfrm rot="16200000" flipH="1">
            <a:off x="8064501" y="2570163"/>
            <a:ext cx="239712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AutoShape 121" descr=" 561273"/>
          <p:cNvCxnSpPr>
            <a:cxnSpLocks noChangeShapeType="1"/>
          </p:cNvCxnSpPr>
          <p:nvPr/>
        </p:nvCxnSpPr>
        <p:spPr bwMode="auto">
          <a:xfrm rot="16200000" flipH="1" flipV="1">
            <a:off x="8819356" y="2537619"/>
            <a:ext cx="230188" cy="596900"/>
          </a:xfrm>
          <a:prstGeom prst="bentConnector3">
            <a:avLst>
              <a:gd name="adj1" fmla="val 6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122" descr=" 561274"/>
          <p:cNvCxnSpPr>
            <a:cxnSpLocks noChangeShapeType="1"/>
          </p:cNvCxnSpPr>
          <p:nvPr/>
        </p:nvCxnSpPr>
        <p:spPr bwMode="auto">
          <a:xfrm rot="16200000" flipH="1">
            <a:off x="9398001" y="2582863"/>
            <a:ext cx="188912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AutoShape 123" descr=" 561275"/>
          <p:cNvCxnSpPr>
            <a:cxnSpLocks noChangeShapeType="1"/>
          </p:cNvCxnSpPr>
          <p:nvPr/>
        </p:nvCxnSpPr>
        <p:spPr bwMode="auto">
          <a:xfrm rot="16200000" flipH="1">
            <a:off x="9099551" y="2640013"/>
            <a:ext cx="544512" cy="1624013"/>
          </a:xfrm>
          <a:prstGeom prst="bentConnector3">
            <a:avLst>
              <a:gd name="adj1" fmla="val 489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AutoShape 124" descr=" 561276"/>
          <p:cNvCxnSpPr>
            <a:cxnSpLocks noChangeShapeType="1"/>
          </p:cNvCxnSpPr>
          <p:nvPr/>
        </p:nvCxnSpPr>
        <p:spPr bwMode="auto">
          <a:xfrm rot="16200000" flipH="1">
            <a:off x="9975851" y="3033713"/>
            <a:ext cx="188912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AutoShape 125" descr=" 561277"/>
          <p:cNvCxnSpPr>
            <a:cxnSpLocks noChangeShapeType="1"/>
          </p:cNvCxnSpPr>
          <p:nvPr/>
        </p:nvCxnSpPr>
        <p:spPr bwMode="auto">
          <a:xfrm rot="5400000">
            <a:off x="10491788" y="2951163"/>
            <a:ext cx="392112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AutoShape 126" descr=" 561278"/>
          <p:cNvCxnSpPr>
            <a:cxnSpLocks noChangeShapeType="1"/>
          </p:cNvCxnSpPr>
          <p:nvPr/>
        </p:nvCxnSpPr>
        <p:spPr bwMode="auto">
          <a:xfrm rot="5400000">
            <a:off x="9971088" y="2709863"/>
            <a:ext cx="214312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AutoShape 127" descr=" 561279"/>
          <p:cNvCxnSpPr>
            <a:cxnSpLocks noChangeShapeType="1"/>
          </p:cNvCxnSpPr>
          <p:nvPr/>
        </p:nvCxnSpPr>
        <p:spPr bwMode="auto">
          <a:xfrm rot="16200000" flipH="1">
            <a:off x="10307638" y="3641725"/>
            <a:ext cx="163512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9" name="Group 128" descr=" 561280"/>
          <p:cNvGrpSpPr>
            <a:grpSpLocks/>
          </p:cNvGrpSpPr>
          <p:nvPr/>
        </p:nvGrpSpPr>
        <p:grpSpPr bwMode="auto">
          <a:xfrm>
            <a:off x="9080500" y="4017963"/>
            <a:ext cx="533400" cy="228600"/>
            <a:chOff x="4254" y="1584"/>
            <a:chExt cx="336" cy="144"/>
          </a:xfrm>
        </p:grpSpPr>
        <p:sp>
          <p:nvSpPr>
            <p:cNvPr id="150" name="AutoShape 129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151" name="Oval 130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Oval 131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57" name="AutoShape 132" descr=" 561284"/>
          <p:cNvCxnSpPr>
            <a:cxnSpLocks noChangeShapeType="1"/>
          </p:cNvCxnSpPr>
          <p:nvPr/>
        </p:nvCxnSpPr>
        <p:spPr bwMode="auto">
          <a:xfrm rot="16200000" flipH="1">
            <a:off x="8597901" y="3382963"/>
            <a:ext cx="1281112" cy="11113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AutoShape 133" descr=" 561285"/>
          <p:cNvCxnSpPr>
            <a:cxnSpLocks noChangeShapeType="1"/>
          </p:cNvCxnSpPr>
          <p:nvPr/>
        </p:nvCxnSpPr>
        <p:spPr bwMode="auto">
          <a:xfrm rot="5400000">
            <a:off x="9825038" y="3567113"/>
            <a:ext cx="87312" cy="836612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8" name="Group 134" descr=" 561286"/>
          <p:cNvGrpSpPr>
            <a:grpSpLocks/>
          </p:cNvGrpSpPr>
          <p:nvPr/>
        </p:nvGrpSpPr>
        <p:grpSpPr bwMode="auto">
          <a:xfrm rot="10800000">
            <a:off x="8928100" y="4360864"/>
            <a:ext cx="609600" cy="26987"/>
            <a:chOff x="5136" y="960"/>
            <a:chExt cx="384" cy="17"/>
          </a:xfrm>
        </p:grpSpPr>
        <p:sp>
          <p:nvSpPr>
            <p:cNvPr id="159" name="Line 13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Line 13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53" name="AutoShape 137" descr=" 561289"/>
          <p:cNvCxnSpPr>
            <a:cxnSpLocks noChangeShapeType="1"/>
          </p:cNvCxnSpPr>
          <p:nvPr/>
        </p:nvCxnSpPr>
        <p:spPr bwMode="auto">
          <a:xfrm rot="5400000">
            <a:off x="9232107" y="4247357"/>
            <a:ext cx="115887" cy="114300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1" name="Group 138" descr=" 561290"/>
          <p:cNvGrpSpPr>
            <a:grpSpLocks/>
          </p:cNvGrpSpPr>
          <p:nvPr/>
        </p:nvGrpSpPr>
        <p:grpSpPr bwMode="auto">
          <a:xfrm>
            <a:off x="8928100" y="4468813"/>
            <a:ext cx="609600" cy="152400"/>
            <a:chOff x="3168" y="1056"/>
            <a:chExt cx="384" cy="96"/>
          </a:xfrm>
        </p:grpSpPr>
        <p:sp>
          <p:nvSpPr>
            <p:cNvPr id="162" name="Rectangle 139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140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Rectangle 141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Rectangle 142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6" name="Text Box 143" descr=" 561295"/>
          <p:cNvSpPr txBox="1">
            <a:spLocks noChangeArrowheads="1"/>
          </p:cNvSpPr>
          <p:nvPr/>
        </p:nvSpPr>
        <p:spPr bwMode="auto">
          <a:xfrm>
            <a:off x="8632825" y="4360863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154" name="Rectangle 211" descr=" 561363"/>
          <p:cNvSpPr>
            <a:spLocks noChangeArrowheads="1"/>
          </p:cNvSpPr>
          <p:nvPr/>
        </p:nvSpPr>
        <p:spPr bwMode="auto">
          <a:xfrm>
            <a:off x="8521700" y="37846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12" descr=" 561364"/>
          <p:cNvSpPr>
            <a:spLocks noChangeArrowheads="1"/>
          </p:cNvSpPr>
          <p:nvPr/>
        </p:nvSpPr>
        <p:spPr bwMode="auto">
          <a:xfrm>
            <a:off x="8445500" y="1955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5" name="AutoShape 213" descr=" 561365"/>
          <p:cNvCxnSpPr>
            <a:cxnSpLocks noChangeShapeType="1"/>
          </p:cNvCxnSpPr>
          <p:nvPr/>
        </p:nvCxnSpPr>
        <p:spPr bwMode="auto">
          <a:xfrm>
            <a:off x="8597901" y="2032000"/>
            <a:ext cx="536575" cy="190500"/>
          </a:xfrm>
          <a:prstGeom prst="bentConnector3">
            <a:avLst>
              <a:gd name="adj1" fmla="val 4497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AutoShape 214" descr=" 561366"/>
          <p:cNvCxnSpPr>
            <a:cxnSpLocks noChangeShapeType="1"/>
          </p:cNvCxnSpPr>
          <p:nvPr/>
        </p:nvCxnSpPr>
        <p:spPr bwMode="auto">
          <a:xfrm>
            <a:off x="8674101" y="3860801"/>
            <a:ext cx="460375" cy="271463"/>
          </a:xfrm>
          <a:prstGeom prst="bentConnector3">
            <a:avLst>
              <a:gd name="adj1" fmla="val 4413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6" name="Group 225" descr=" 561377"/>
          <p:cNvGrpSpPr>
            <a:grpSpLocks/>
          </p:cNvGrpSpPr>
          <p:nvPr/>
        </p:nvGrpSpPr>
        <p:grpSpPr bwMode="auto">
          <a:xfrm>
            <a:off x="738078" y="3986214"/>
            <a:ext cx="304800" cy="0"/>
            <a:chOff x="864" y="3312"/>
            <a:chExt cx="192" cy="0"/>
          </a:xfrm>
        </p:grpSpPr>
        <p:sp>
          <p:nvSpPr>
            <p:cNvPr id="147" name="Line 226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Line 227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4341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lide Number Placeholder 2" descr=" 2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F547E-553D-4895-9909-8A158F3F3E89}" type="slidenum">
              <a:rPr lang="en-US"/>
              <a:pPr/>
              <a:t>26</a:t>
            </a:fld>
            <a:endParaRPr lang="en-US"/>
          </a:p>
        </p:txBody>
      </p:sp>
      <p:sp>
        <p:nvSpPr>
          <p:cNvPr id="561154" name="Rectangle 2" descr=" 5611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1155" name="Rectangle 3" descr=" 561155"/>
          <p:cNvSpPr>
            <a:spLocks noChangeArrowheads="1"/>
          </p:cNvSpPr>
          <p:nvPr/>
        </p:nvSpPr>
        <p:spPr bwMode="auto">
          <a:xfrm>
            <a:off x="814278" y="1928814"/>
            <a:ext cx="4648200" cy="305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Montara Std Gothic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Montara Std Gothic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Montara Std Gothic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CC3300"/>
                </a:solidFill>
                <a:latin typeface="Montara Std Gothic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2000" dirty="0" err="1">
                <a:solidFill>
                  <a:srgbClr val="333399"/>
                </a:solidFill>
                <a:latin typeface="Lucida Sans" panose="020B0602030504020204" pitchFamily="34" charset="0"/>
              </a:rPr>
              <a:t>popSketched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] x)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implements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pop {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repeat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(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{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x = (x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+ ((x &gt;&gt;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);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}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x;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</p:txBody>
      </p:sp>
      <p:grpSp>
        <p:nvGrpSpPr>
          <p:cNvPr id="5" name="Group 4" descr=" 561156"/>
          <p:cNvGrpSpPr>
            <a:grpSpLocks/>
          </p:cNvGrpSpPr>
          <p:nvPr/>
        </p:nvGrpSpPr>
        <p:grpSpPr bwMode="auto">
          <a:xfrm>
            <a:off x="8928100" y="6159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 Box 9" descr=" 561161"/>
          <p:cNvSpPr txBox="1">
            <a:spLocks noChangeArrowheads="1"/>
          </p:cNvSpPr>
          <p:nvPr/>
        </p:nvSpPr>
        <p:spPr bwMode="auto">
          <a:xfrm>
            <a:off x="8632825" y="5080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10" name="Rectangle 10" descr=" 561162"/>
          <p:cNvSpPr>
            <a:spLocks noChangeArrowheads="1"/>
          </p:cNvSpPr>
          <p:nvPr/>
        </p:nvSpPr>
        <p:spPr bwMode="auto">
          <a:xfrm>
            <a:off x="8674100" y="5842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" name="Group 11" descr=" 561163"/>
          <p:cNvGrpSpPr>
            <a:grpSpLocks/>
          </p:cNvGrpSpPr>
          <p:nvPr/>
        </p:nvGrpSpPr>
        <p:grpSpPr bwMode="auto">
          <a:xfrm>
            <a:off x="7607300" y="584200"/>
            <a:ext cx="609600" cy="152400"/>
            <a:chOff x="3168" y="1056"/>
            <a:chExt cx="384" cy="96"/>
          </a:xfrm>
        </p:grpSpPr>
        <p:sp>
          <p:nvSpPr>
            <p:cNvPr id="51" name="Rectangle 12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3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14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15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" name="AutoShape 16" descr=" 561168"/>
          <p:cNvSpPr>
            <a:spLocks noChangeArrowheads="1"/>
          </p:cNvSpPr>
          <p:nvPr/>
        </p:nvSpPr>
        <p:spPr bwMode="auto">
          <a:xfrm>
            <a:off x="8293100" y="1041400"/>
            <a:ext cx="533400" cy="228600"/>
          </a:xfrm>
          <a:prstGeom prst="flowChartManualOperation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&amp;</a:t>
            </a:r>
          </a:p>
        </p:txBody>
      </p:sp>
      <p:sp>
        <p:nvSpPr>
          <p:cNvPr id="55" name="Oval 17" descr=" 561169"/>
          <p:cNvSpPr>
            <a:spLocks noChangeArrowheads="1"/>
          </p:cNvSpPr>
          <p:nvPr/>
        </p:nvSpPr>
        <p:spPr bwMode="auto">
          <a:xfrm>
            <a:off x="84455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Oval 18" descr=" 561170"/>
          <p:cNvSpPr>
            <a:spLocks noChangeArrowheads="1"/>
          </p:cNvSpPr>
          <p:nvPr/>
        </p:nvSpPr>
        <p:spPr bwMode="auto">
          <a:xfrm>
            <a:off x="85979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19" descr=" 561171"/>
          <p:cNvGrpSpPr>
            <a:grpSpLocks/>
          </p:cNvGrpSpPr>
          <p:nvPr/>
        </p:nvGrpSpPr>
        <p:grpSpPr bwMode="auto">
          <a:xfrm>
            <a:off x="9588500" y="1016000"/>
            <a:ext cx="533400" cy="228600"/>
            <a:chOff x="4704" y="1296"/>
            <a:chExt cx="336" cy="144"/>
          </a:xfrm>
        </p:grpSpPr>
        <p:sp>
          <p:nvSpPr>
            <p:cNvPr id="24" name="AutoShape 2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3" descr=" 561175"/>
          <p:cNvGrpSpPr>
            <a:grpSpLocks/>
          </p:cNvGrpSpPr>
          <p:nvPr/>
        </p:nvGrpSpPr>
        <p:grpSpPr bwMode="auto">
          <a:xfrm>
            <a:off x="9893300" y="595313"/>
            <a:ext cx="609600" cy="152400"/>
            <a:chOff x="3168" y="1056"/>
            <a:chExt cx="384" cy="96"/>
          </a:xfrm>
        </p:grpSpPr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8" descr=" 561180"/>
          <p:cNvGrpSpPr>
            <a:grpSpLocks/>
          </p:cNvGrpSpPr>
          <p:nvPr/>
        </p:nvGrpSpPr>
        <p:grpSpPr bwMode="auto">
          <a:xfrm>
            <a:off x="10121900" y="1422400"/>
            <a:ext cx="533400" cy="228600"/>
            <a:chOff x="4704" y="1296"/>
            <a:chExt cx="336" cy="144"/>
          </a:xfrm>
        </p:grpSpPr>
        <p:sp>
          <p:nvSpPr>
            <p:cNvPr id="28" name="AutoShape 29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29" name="Oval 30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1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" name="Group 32" descr=" 561184"/>
          <p:cNvGrpSpPr>
            <a:grpSpLocks/>
          </p:cNvGrpSpPr>
          <p:nvPr/>
        </p:nvGrpSpPr>
        <p:grpSpPr bwMode="auto">
          <a:xfrm>
            <a:off x="10579100" y="812800"/>
            <a:ext cx="609600" cy="152400"/>
            <a:chOff x="3168" y="1056"/>
            <a:chExt cx="384" cy="96"/>
          </a:xfrm>
        </p:grpSpPr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" name="Group 37" descr=" 561189"/>
          <p:cNvGrpSpPr>
            <a:grpSpLocks/>
          </p:cNvGrpSpPr>
          <p:nvPr/>
        </p:nvGrpSpPr>
        <p:grpSpPr bwMode="auto">
          <a:xfrm>
            <a:off x="10020300" y="1803400"/>
            <a:ext cx="533400" cy="228600"/>
            <a:chOff x="4704" y="1296"/>
            <a:chExt cx="336" cy="144"/>
          </a:xfrm>
        </p:grpSpPr>
        <p:sp>
          <p:nvSpPr>
            <p:cNvPr id="64" name="AutoShape 38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65" name="Oval 39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40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41" descr=" 561193"/>
          <p:cNvGrpSpPr>
            <a:grpSpLocks/>
          </p:cNvGrpSpPr>
          <p:nvPr/>
        </p:nvGrpSpPr>
        <p:grpSpPr bwMode="auto">
          <a:xfrm>
            <a:off x="9893300" y="785814"/>
            <a:ext cx="609600" cy="26987"/>
            <a:chOff x="5136" y="960"/>
            <a:chExt cx="384" cy="17"/>
          </a:xfrm>
        </p:grpSpPr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44" descr=" 561196"/>
          <p:cNvGrpSpPr>
            <a:grpSpLocks/>
          </p:cNvGrpSpPr>
          <p:nvPr/>
        </p:nvGrpSpPr>
        <p:grpSpPr bwMode="auto">
          <a:xfrm>
            <a:off x="8928100" y="811214"/>
            <a:ext cx="609600" cy="26987"/>
            <a:chOff x="5136" y="960"/>
            <a:chExt cx="384" cy="17"/>
          </a:xfrm>
        </p:grpSpPr>
        <p:sp>
          <p:nvSpPr>
            <p:cNvPr id="16" name="Line 4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47" descr=" 561199"/>
          <p:cNvGrpSpPr>
            <a:grpSpLocks/>
          </p:cNvGrpSpPr>
          <p:nvPr/>
        </p:nvGrpSpPr>
        <p:grpSpPr bwMode="auto">
          <a:xfrm>
            <a:off x="7607300" y="785814"/>
            <a:ext cx="609600" cy="26987"/>
            <a:chOff x="5136" y="960"/>
            <a:chExt cx="384" cy="17"/>
          </a:xfrm>
        </p:grpSpPr>
        <p:sp>
          <p:nvSpPr>
            <p:cNvPr id="58" name="Line 4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4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" name="Group 50" descr=" 561202"/>
          <p:cNvGrpSpPr>
            <a:grpSpLocks/>
          </p:cNvGrpSpPr>
          <p:nvPr/>
        </p:nvGrpSpPr>
        <p:grpSpPr bwMode="auto">
          <a:xfrm>
            <a:off x="10579100" y="1014414"/>
            <a:ext cx="609600" cy="26987"/>
            <a:chOff x="5136" y="960"/>
            <a:chExt cx="384" cy="17"/>
          </a:xfrm>
        </p:grpSpPr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0" name="AutoShape 53" descr=" 561205"/>
          <p:cNvCxnSpPr>
            <a:cxnSpLocks noChangeShapeType="1"/>
          </p:cNvCxnSpPr>
          <p:nvPr/>
        </p:nvCxnSpPr>
        <p:spPr bwMode="auto">
          <a:xfrm rot="16200000" flipH="1">
            <a:off x="8064501" y="660401"/>
            <a:ext cx="239713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AutoShape 54" descr=" 561206"/>
          <p:cNvCxnSpPr>
            <a:cxnSpLocks noChangeShapeType="1"/>
          </p:cNvCxnSpPr>
          <p:nvPr/>
        </p:nvCxnSpPr>
        <p:spPr bwMode="auto">
          <a:xfrm rot="16200000" flipH="1" flipV="1">
            <a:off x="8819357" y="627857"/>
            <a:ext cx="230187" cy="596900"/>
          </a:xfrm>
          <a:prstGeom prst="bentConnector3">
            <a:avLst>
              <a:gd name="adj1" fmla="val 503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55" descr=" 561207"/>
          <p:cNvCxnSpPr>
            <a:cxnSpLocks noChangeShapeType="1"/>
          </p:cNvCxnSpPr>
          <p:nvPr/>
        </p:nvCxnSpPr>
        <p:spPr bwMode="auto">
          <a:xfrm rot="16200000" flipH="1">
            <a:off x="9398001" y="673101"/>
            <a:ext cx="188913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AutoShape 56" descr=" 561208"/>
          <p:cNvCxnSpPr>
            <a:cxnSpLocks noChangeShapeType="1"/>
          </p:cNvCxnSpPr>
          <p:nvPr/>
        </p:nvCxnSpPr>
        <p:spPr bwMode="auto">
          <a:xfrm rot="16200000" flipH="1">
            <a:off x="9099551" y="730251"/>
            <a:ext cx="544513" cy="1624013"/>
          </a:xfrm>
          <a:prstGeom prst="bentConnector3">
            <a:avLst>
              <a:gd name="adj1" fmla="val 6559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57" descr=" 561209"/>
          <p:cNvCxnSpPr>
            <a:cxnSpLocks noChangeShapeType="1"/>
          </p:cNvCxnSpPr>
          <p:nvPr/>
        </p:nvCxnSpPr>
        <p:spPr bwMode="auto">
          <a:xfrm rot="16200000" flipH="1">
            <a:off x="9975851" y="1123951"/>
            <a:ext cx="188913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58" descr=" 561210"/>
          <p:cNvCxnSpPr>
            <a:cxnSpLocks noChangeShapeType="1"/>
          </p:cNvCxnSpPr>
          <p:nvPr/>
        </p:nvCxnSpPr>
        <p:spPr bwMode="auto">
          <a:xfrm rot="5400000">
            <a:off x="10491788" y="1041401"/>
            <a:ext cx="392113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59" descr=" 561211"/>
          <p:cNvCxnSpPr>
            <a:cxnSpLocks noChangeShapeType="1"/>
          </p:cNvCxnSpPr>
          <p:nvPr/>
        </p:nvCxnSpPr>
        <p:spPr bwMode="auto">
          <a:xfrm rot="5400000">
            <a:off x="9971088" y="800101"/>
            <a:ext cx="214313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60" descr=" 561212"/>
          <p:cNvCxnSpPr>
            <a:cxnSpLocks noChangeShapeType="1"/>
          </p:cNvCxnSpPr>
          <p:nvPr/>
        </p:nvCxnSpPr>
        <p:spPr bwMode="auto">
          <a:xfrm rot="16200000" flipH="1">
            <a:off x="10307638" y="1731963"/>
            <a:ext cx="163513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1" name="Group 61" descr=" 561213"/>
          <p:cNvGrpSpPr>
            <a:grpSpLocks/>
          </p:cNvGrpSpPr>
          <p:nvPr/>
        </p:nvGrpSpPr>
        <p:grpSpPr bwMode="auto">
          <a:xfrm>
            <a:off x="9080500" y="2108200"/>
            <a:ext cx="533400" cy="228600"/>
            <a:chOff x="4254" y="1584"/>
            <a:chExt cx="336" cy="144"/>
          </a:xfrm>
        </p:grpSpPr>
        <p:sp>
          <p:nvSpPr>
            <p:cNvPr id="72" name="AutoShape 62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73" name="Oval 63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Oval 64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77" name="AutoShape 65" descr=" 561217"/>
          <p:cNvCxnSpPr>
            <a:cxnSpLocks noChangeShapeType="1"/>
          </p:cNvCxnSpPr>
          <p:nvPr/>
        </p:nvCxnSpPr>
        <p:spPr bwMode="auto">
          <a:xfrm rot="16200000" flipH="1">
            <a:off x="8597901" y="1473201"/>
            <a:ext cx="1281113" cy="11113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AutoShape 66" descr=" 561218"/>
          <p:cNvCxnSpPr>
            <a:cxnSpLocks noChangeShapeType="1"/>
          </p:cNvCxnSpPr>
          <p:nvPr/>
        </p:nvCxnSpPr>
        <p:spPr bwMode="auto">
          <a:xfrm rot="5400000">
            <a:off x="9825038" y="1657351"/>
            <a:ext cx="87313" cy="836612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9" name="Group 67" descr=" 561219"/>
          <p:cNvGrpSpPr>
            <a:grpSpLocks/>
          </p:cNvGrpSpPr>
          <p:nvPr/>
        </p:nvGrpSpPr>
        <p:grpSpPr bwMode="auto">
          <a:xfrm>
            <a:off x="8928100" y="2522538"/>
            <a:ext cx="609600" cy="152400"/>
            <a:chOff x="3168" y="1056"/>
            <a:chExt cx="384" cy="96"/>
          </a:xfrm>
        </p:grpSpPr>
        <p:sp>
          <p:nvSpPr>
            <p:cNvPr id="80" name="Rectangle 6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6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7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7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4" name="Group 72" descr=" 561224"/>
          <p:cNvGrpSpPr>
            <a:grpSpLocks/>
          </p:cNvGrpSpPr>
          <p:nvPr/>
        </p:nvGrpSpPr>
        <p:grpSpPr bwMode="auto">
          <a:xfrm rot="10800000">
            <a:off x="8928100" y="2451100"/>
            <a:ext cx="609600" cy="26988"/>
            <a:chOff x="5136" y="960"/>
            <a:chExt cx="384" cy="17"/>
          </a:xfrm>
        </p:grpSpPr>
        <p:sp>
          <p:nvSpPr>
            <p:cNvPr id="85" name="Line 73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74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87" name="AutoShape 75" descr=" 561227"/>
          <p:cNvCxnSpPr>
            <a:cxnSpLocks noChangeShapeType="1"/>
          </p:cNvCxnSpPr>
          <p:nvPr/>
        </p:nvCxnSpPr>
        <p:spPr bwMode="auto">
          <a:xfrm rot="5400000">
            <a:off x="9232106" y="2337594"/>
            <a:ext cx="115888" cy="114300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 Box 76" descr=" 561228"/>
          <p:cNvSpPr txBox="1">
            <a:spLocks noChangeArrowheads="1"/>
          </p:cNvSpPr>
          <p:nvPr/>
        </p:nvSpPr>
        <p:spPr bwMode="auto">
          <a:xfrm>
            <a:off x="8632825" y="2417763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grpSp>
        <p:nvGrpSpPr>
          <p:cNvPr id="127" name="Group 77" descr=" 561229"/>
          <p:cNvGrpSpPr>
            <a:grpSpLocks/>
          </p:cNvGrpSpPr>
          <p:nvPr/>
        </p:nvGrpSpPr>
        <p:grpSpPr bwMode="auto">
          <a:xfrm>
            <a:off x="7607300" y="2493963"/>
            <a:ext cx="609600" cy="152400"/>
            <a:chOff x="3168" y="1056"/>
            <a:chExt cx="384" cy="96"/>
          </a:xfrm>
        </p:grpSpPr>
        <p:sp>
          <p:nvSpPr>
            <p:cNvPr id="128" name="Rectangle 7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7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8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8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2" name="Group 82" descr=" 561234"/>
          <p:cNvGrpSpPr>
            <a:grpSpLocks/>
          </p:cNvGrpSpPr>
          <p:nvPr/>
        </p:nvGrpSpPr>
        <p:grpSpPr bwMode="auto">
          <a:xfrm>
            <a:off x="8293100" y="2951163"/>
            <a:ext cx="533400" cy="228600"/>
            <a:chOff x="3552" y="2403"/>
            <a:chExt cx="336" cy="144"/>
          </a:xfrm>
        </p:grpSpPr>
        <p:sp>
          <p:nvSpPr>
            <p:cNvPr id="133" name="AutoShape 83"/>
            <p:cNvSpPr>
              <a:spLocks noChangeArrowheads="1"/>
            </p:cNvSpPr>
            <p:nvPr/>
          </p:nvSpPr>
          <p:spPr bwMode="auto">
            <a:xfrm>
              <a:off x="3552" y="2403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34" name="Oval 84"/>
            <p:cNvSpPr>
              <a:spLocks noChangeArrowheads="1"/>
            </p:cNvSpPr>
            <p:nvPr/>
          </p:nvSpPr>
          <p:spPr bwMode="auto">
            <a:xfrm>
              <a:off x="3648" y="2403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Oval 85"/>
            <p:cNvSpPr>
              <a:spLocks noChangeArrowheads="1"/>
            </p:cNvSpPr>
            <p:nvPr/>
          </p:nvSpPr>
          <p:spPr bwMode="auto">
            <a:xfrm>
              <a:off x="3744" y="2403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" name="Group 86" descr=" 561238"/>
          <p:cNvGrpSpPr>
            <a:grpSpLocks/>
          </p:cNvGrpSpPr>
          <p:nvPr/>
        </p:nvGrpSpPr>
        <p:grpSpPr bwMode="auto">
          <a:xfrm>
            <a:off x="9588500" y="2925763"/>
            <a:ext cx="533400" cy="228600"/>
            <a:chOff x="4704" y="1296"/>
            <a:chExt cx="336" cy="144"/>
          </a:xfrm>
        </p:grpSpPr>
        <p:sp>
          <p:nvSpPr>
            <p:cNvPr id="93" name="AutoShape 87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94" name="Oval 88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89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" name="Group 90" descr=" 561242"/>
          <p:cNvGrpSpPr>
            <a:grpSpLocks/>
          </p:cNvGrpSpPr>
          <p:nvPr/>
        </p:nvGrpSpPr>
        <p:grpSpPr bwMode="auto">
          <a:xfrm>
            <a:off x="9893300" y="2505075"/>
            <a:ext cx="609600" cy="152400"/>
            <a:chOff x="3168" y="1056"/>
            <a:chExt cx="384" cy="96"/>
          </a:xfrm>
        </p:grpSpPr>
        <p:sp>
          <p:nvSpPr>
            <p:cNvPr id="97" name="Rectangle 91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92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Rectangle 93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Rectangle 94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" name="Group 95" descr=" 561247"/>
          <p:cNvGrpSpPr>
            <a:grpSpLocks/>
          </p:cNvGrpSpPr>
          <p:nvPr/>
        </p:nvGrpSpPr>
        <p:grpSpPr bwMode="auto">
          <a:xfrm>
            <a:off x="10121900" y="3332163"/>
            <a:ext cx="533400" cy="228600"/>
            <a:chOff x="4704" y="1296"/>
            <a:chExt cx="336" cy="144"/>
          </a:xfrm>
        </p:grpSpPr>
        <p:sp>
          <p:nvSpPr>
            <p:cNvPr id="102" name="AutoShape 96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03" name="Oval 97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98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" name="Group 99" descr=" 561251"/>
          <p:cNvGrpSpPr>
            <a:grpSpLocks/>
          </p:cNvGrpSpPr>
          <p:nvPr/>
        </p:nvGrpSpPr>
        <p:grpSpPr bwMode="auto">
          <a:xfrm>
            <a:off x="10579100" y="2722563"/>
            <a:ext cx="609600" cy="152400"/>
            <a:chOff x="3168" y="1056"/>
            <a:chExt cx="384" cy="96"/>
          </a:xfrm>
        </p:grpSpPr>
        <p:sp>
          <p:nvSpPr>
            <p:cNvPr id="106" name="Rectangle 100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101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102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103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2" name="Group 104" descr=" 561256"/>
          <p:cNvGrpSpPr>
            <a:grpSpLocks/>
          </p:cNvGrpSpPr>
          <p:nvPr/>
        </p:nvGrpSpPr>
        <p:grpSpPr bwMode="auto">
          <a:xfrm>
            <a:off x="10020300" y="3713163"/>
            <a:ext cx="533400" cy="228600"/>
            <a:chOff x="4704" y="1296"/>
            <a:chExt cx="336" cy="144"/>
          </a:xfrm>
        </p:grpSpPr>
        <p:sp>
          <p:nvSpPr>
            <p:cNvPr id="143" name="AutoShape 105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44" name="Oval 106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Oval 107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" name="Group 108" descr=" 561260"/>
          <p:cNvGrpSpPr>
            <a:grpSpLocks/>
          </p:cNvGrpSpPr>
          <p:nvPr/>
        </p:nvGrpSpPr>
        <p:grpSpPr bwMode="auto">
          <a:xfrm>
            <a:off x="9893300" y="2695575"/>
            <a:ext cx="609600" cy="26988"/>
            <a:chOff x="5136" y="960"/>
            <a:chExt cx="384" cy="17"/>
          </a:xfrm>
        </p:grpSpPr>
        <p:sp>
          <p:nvSpPr>
            <p:cNvPr id="111" name="Line 109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110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1" name="Group 111" descr=" 561263"/>
          <p:cNvGrpSpPr>
            <a:grpSpLocks/>
          </p:cNvGrpSpPr>
          <p:nvPr/>
        </p:nvGrpSpPr>
        <p:grpSpPr bwMode="auto">
          <a:xfrm>
            <a:off x="8928100" y="2720975"/>
            <a:ext cx="609600" cy="26988"/>
            <a:chOff x="5136" y="960"/>
            <a:chExt cx="384" cy="17"/>
          </a:xfrm>
        </p:grpSpPr>
        <p:sp>
          <p:nvSpPr>
            <p:cNvPr id="122" name="Line 11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Line 11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6" name="Group 114" descr=" 561266"/>
          <p:cNvGrpSpPr>
            <a:grpSpLocks/>
          </p:cNvGrpSpPr>
          <p:nvPr/>
        </p:nvGrpSpPr>
        <p:grpSpPr bwMode="auto">
          <a:xfrm>
            <a:off x="7607300" y="2695575"/>
            <a:ext cx="609600" cy="26988"/>
            <a:chOff x="5136" y="960"/>
            <a:chExt cx="384" cy="17"/>
          </a:xfrm>
        </p:grpSpPr>
        <p:sp>
          <p:nvSpPr>
            <p:cNvPr id="137" name="Line 11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11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" name="Group 117" descr=" 561269"/>
          <p:cNvGrpSpPr>
            <a:grpSpLocks/>
          </p:cNvGrpSpPr>
          <p:nvPr/>
        </p:nvGrpSpPr>
        <p:grpSpPr bwMode="auto">
          <a:xfrm>
            <a:off x="10579100" y="2924175"/>
            <a:ext cx="609600" cy="26988"/>
            <a:chOff x="5136" y="960"/>
            <a:chExt cx="384" cy="17"/>
          </a:xfrm>
        </p:grpSpPr>
        <p:sp>
          <p:nvSpPr>
            <p:cNvPr id="114" name="Line 11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11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39" name="AutoShape 120" descr=" 561272"/>
          <p:cNvCxnSpPr>
            <a:cxnSpLocks noChangeShapeType="1"/>
          </p:cNvCxnSpPr>
          <p:nvPr/>
        </p:nvCxnSpPr>
        <p:spPr bwMode="auto">
          <a:xfrm rot="16200000" flipH="1">
            <a:off x="8064501" y="2570163"/>
            <a:ext cx="239712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AutoShape 121" descr=" 561273"/>
          <p:cNvCxnSpPr>
            <a:cxnSpLocks noChangeShapeType="1"/>
          </p:cNvCxnSpPr>
          <p:nvPr/>
        </p:nvCxnSpPr>
        <p:spPr bwMode="auto">
          <a:xfrm rot="16200000" flipH="1" flipV="1">
            <a:off x="8819356" y="2537619"/>
            <a:ext cx="230188" cy="596900"/>
          </a:xfrm>
          <a:prstGeom prst="bentConnector3">
            <a:avLst>
              <a:gd name="adj1" fmla="val 6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122" descr=" 561274"/>
          <p:cNvCxnSpPr>
            <a:cxnSpLocks noChangeShapeType="1"/>
          </p:cNvCxnSpPr>
          <p:nvPr/>
        </p:nvCxnSpPr>
        <p:spPr bwMode="auto">
          <a:xfrm rot="16200000" flipH="1">
            <a:off x="9398001" y="2582863"/>
            <a:ext cx="188912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AutoShape 123" descr=" 561275"/>
          <p:cNvCxnSpPr>
            <a:cxnSpLocks noChangeShapeType="1"/>
          </p:cNvCxnSpPr>
          <p:nvPr/>
        </p:nvCxnSpPr>
        <p:spPr bwMode="auto">
          <a:xfrm rot="16200000" flipH="1">
            <a:off x="9099551" y="2640013"/>
            <a:ext cx="544512" cy="1624013"/>
          </a:xfrm>
          <a:prstGeom prst="bentConnector3">
            <a:avLst>
              <a:gd name="adj1" fmla="val 489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AutoShape 124" descr=" 561276"/>
          <p:cNvCxnSpPr>
            <a:cxnSpLocks noChangeShapeType="1"/>
          </p:cNvCxnSpPr>
          <p:nvPr/>
        </p:nvCxnSpPr>
        <p:spPr bwMode="auto">
          <a:xfrm rot="16200000" flipH="1">
            <a:off x="9975851" y="3033713"/>
            <a:ext cx="188912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AutoShape 125" descr=" 561277"/>
          <p:cNvCxnSpPr>
            <a:cxnSpLocks noChangeShapeType="1"/>
          </p:cNvCxnSpPr>
          <p:nvPr/>
        </p:nvCxnSpPr>
        <p:spPr bwMode="auto">
          <a:xfrm rot="5400000">
            <a:off x="10491788" y="2951163"/>
            <a:ext cx="392112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AutoShape 126" descr=" 561278"/>
          <p:cNvCxnSpPr>
            <a:cxnSpLocks noChangeShapeType="1"/>
          </p:cNvCxnSpPr>
          <p:nvPr/>
        </p:nvCxnSpPr>
        <p:spPr bwMode="auto">
          <a:xfrm rot="5400000">
            <a:off x="9971088" y="2709863"/>
            <a:ext cx="214312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AutoShape 127" descr=" 561279"/>
          <p:cNvCxnSpPr>
            <a:cxnSpLocks noChangeShapeType="1"/>
          </p:cNvCxnSpPr>
          <p:nvPr/>
        </p:nvCxnSpPr>
        <p:spPr bwMode="auto">
          <a:xfrm rot="16200000" flipH="1">
            <a:off x="10307638" y="3641725"/>
            <a:ext cx="163512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9" name="Group 128" descr=" 561280"/>
          <p:cNvGrpSpPr>
            <a:grpSpLocks/>
          </p:cNvGrpSpPr>
          <p:nvPr/>
        </p:nvGrpSpPr>
        <p:grpSpPr bwMode="auto">
          <a:xfrm>
            <a:off x="9080500" y="4017963"/>
            <a:ext cx="533400" cy="228600"/>
            <a:chOff x="4254" y="1584"/>
            <a:chExt cx="336" cy="144"/>
          </a:xfrm>
        </p:grpSpPr>
        <p:sp>
          <p:nvSpPr>
            <p:cNvPr id="150" name="AutoShape 129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151" name="Oval 130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Oval 131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57" name="AutoShape 132" descr=" 561284"/>
          <p:cNvCxnSpPr>
            <a:cxnSpLocks noChangeShapeType="1"/>
          </p:cNvCxnSpPr>
          <p:nvPr/>
        </p:nvCxnSpPr>
        <p:spPr bwMode="auto">
          <a:xfrm rot="16200000" flipH="1">
            <a:off x="8597901" y="3382963"/>
            <a:ext cx="1281112" cy="11113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AutoShape 133" descr=" 561285"/>
          <p:cNvCxnSpPr>
            <a:cxnSpLocks noChangeShapeType="1"/>
          </p:cNvCxnSpPr>
          <p:nvPr/>
        </p:nvCxnSpPr>
        <p:spPr bwMode="auto">
          <a:xfrm rot="5400000">
            <a:off x="9825038" y="3567113"/>
            <a:ext cx="87312" cy="836612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8" name="Group 134" descr=" 561286"/>
          <p:cNvGrpSpPr>
            <a:grpSpLocks/>
          </p:cNvGrpSpPr>
          <p:nvPr/>
        </p:nvGrpSpPr>
        <p:grpSpPr bwMode="auto">
          <a:xfrm rot="10800000">
            <a:off x="8928100" y="4360864"/>
            <a:ext cx="609600" cy="26987"/>
            <a:chOff x="5136" y="960"/>
            <a:chExt cx="384" cy="17"/>
          </a:xfrm>
        </p:grpSpPr>
        <p:sp>
          <p:nvSpPr>
            <p:cNvPr id="159" name="Line 13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Line 13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53" name="AutoShape 137" descr=" 561289"/>
          <p:cNvCxnSpPr>
            <a:cxnSpLocks noChangeShapeType="1"/>
          </p:cNvCxnSpPr>
          <p:nvPr/>
        </p:nvCxnSpPr>
        <p:spPr bwMode="auto">
          <a:xfrm rot="5400000">
            <a:off x="9232107" y="4247357"/>
            <a:ext cx="115887" cy="114300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1" name="Group 138" descr=" 561290"/>
          <p:cNvGrpSpPr>
            <a:grpSpLocks/>
          </p:cNvGrpSpPr>
          <p:nvPr/>
        </p:nvGrpSpPr>
        <p:grpSpPr bwMode="auto">
          <a:xfrm>
            <a:off x="8928100" y="4468813"/>
            <a:ext cx="609600" cy="152400"/>
            <a:chOff x="3168" y="1056"/>
            <a:chExt cx="384" cy="96"/>
          </a:xfrm>
        </p:grpSpPr>
        <p:sp>
          <p:nvSpPr>
            <p:cNvPr id="162" name="Rectangle 139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140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Rectangle 141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Rectangle 142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6" name="Text Box 143" descr=" 561295"/>
          <p:cNvSpPr txBox="1">
            <a:spLocks noChangeArrowheads="1"/>
          </p:cNvSpPr>
          <p:nvPr/>
        </p:nvSpPr>
        <p:spPr bwMode="auto">
          <a:xfrm>
            <a:off x="8632825" y="4360863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grpSp>
        <p:nvGrpSpPr>
          <p:cNvPr id="183" name="Group 153" descr=" 561305"/>
          <p:cNvGrpSpPr>
            <a:grpSpLocks/>
          </p:cNvGrpSpPr>
          <p:nvPr/>
        </p:nvGrpSpPr>
        <p:grpSpPr bwMode="auto">
          <a:xfrm>
            <a:off x="9588500" y="4868863"/>
            <a:ext cx="533400" cy="228600"/>
            <a:chOff x="4704" y="1296"/>
            <a:chExt cx="336" cy="144"/>
          </a:xfrm>
        </p:grpSpPr>
        <p:sp>
          <p:nvSpPr>
            <p:cNvPr id="184" name="AutoShape 154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185" name="Oval 155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Oval 156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8" name="Group 157" descr=" 561309"/>
          <p:cNvGrpSpPr>
            <a:grpSpLocks/>
          </p:cNvGrpSpPr>
          <p:nvPr/>
        </p:nvGrpSpPr>
        <p:grpSpPr bwMode="auto">
          <a:xfrm>
            <a:off x="9893300" y="4448175"/>
            <a:ext cx="609600" cy="152400"/>
            <a:chOff x="3168" y="1056"/>
            <a:chExt cx="384" cy="96"/>
          </a:xfrm>
        </p:grpSpPr>
        <p:sp>
          <p:nvSpPr>
            <p:cNvPr id="179" name="Rectangle 15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Rectangle 15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Rectangle 16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Rectangle 16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7" name="Group 162" descr=" 561314"/>
          <p:cNvGrpSpPr>
            <a:grpSpLocks/>
          </p:cNvGrpSpPr>
          <p:nvPr/>
        </p:nvGrpSpPr>
        <p:grpSpPr bwMode="auto">
          <a:xfrm>
            <a:off x="10248900" y="5275263"/>
            <a:ext cx="533400" cy="228600"/>
            <a:chOff x="4704" y="1296"/>
            <a:chExt cx="336" cy="144"/>
          </a:xfrm>
        </p:grpSpPr>
        <p:sp>
          <p:nvSpPr>
            <p:cNvPr id="198" name="AutoShape 163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99" name="Oval 164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Oval 165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2" name="Group 166" descr=" 561318"/>
          <p:cNvGrpSpPr>
            <a:grpSpLocks/>
          </p:cNvGrpSpPr>
          <p:nvPr/>
        </p:nvGrpSpPr>
        <p:grpSpPr bwMode="auto">
          <a:xfrm>
            <a:off x="10858500" y="4665663"/>
            <a:ext cx="609600" cy="152400"/>
            <a:chOff x="3168" y="1056"/>
            <a:chExt cx="384" cy="96"/>
          </a:xfrm>
        </p:grpSpPr>
        <p:sp>
          <p:nvSpPr>
            <p:cNvPr id="193" name="Rectangle 167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Rectangle 168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Rectangle 169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Rectangle 170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5" name="Group 175" descr=" 561327"/>
          <p:cNvGrpSpPr>
            <a:grpSpLocks/>
          </p:cNvGrpSpPr>
          <p:nvPr/>
        </p:nvGrpSpPr>
        <p:grpSpPr bwMode="auto">
          <a:xfrm>
            <a:off x="9893300" y="4638675"/>
            <a:ext cx="609600" cy="26988"/>
            <a:chOff x="5136" y="960"/>
            <a:chExt cx="384" cy="17"/>
          </a:xfrm>
        </p:grpSpPr>
        <p:sp>
          <p:nvSpPr>
            <p:cNvPr id="176" name="Line 176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Line 177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0" name="Group 178" descr=" 561330"/>
          <p:cNvGrpSpPr>
            <a:grpSpLocks/>
          </p:cNvGrpSpPr>
          <p:nvPr/>
        </p:nvGrpSpPr>
        <p:grpSpPr bwMode="auto">
          <a:xfrm>
            <a:off x="8928100" y="4664075"/>
            <a:ext cx="609600" cy="26988"/>
            <a:chOff x="5136" y="960"/>
            <a:chExt cx="384" cy="17"/>
          </a:xfrm>
        </p:grpSpPr>
        <p:sp>
          <p:nvSpPr>
            <p:cNvPr id="171" name="Line 179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Line 180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9" name="Group 184" descr=" 561336"/>
          <p:cNvGrpSpPr>
            <a:grpSpLocks/>
          </p:cNvGrpSpPr>
          <p:nvPr/>
        </p:nvGrpSpPr>
        <p:grpSpPr bwMode="auto">
          <a:xfrm>
            <a:off x="10858500" y="4867275"/>
            <a:ext cx="609600" cy="26988"/>
            <a:chOff x="5136" y="960"/>
            <a:chExt cx="384" cy="17"/>
          </a:xfrm>
        </p:grpSpPr>
        <p:sp>
          <p:nvSpPr>
            <p:cNvPr id="190" name="Line 18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Line 18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73" name="AutoShape 189" descr=" 561341"/>
          <p:cNvCxnSpPr>
            <a:cxnSpLocks noChangeShapeType="1"/>
          </p:cNvCxnSpPr>
          <p:nvPr/>
        </p:nvCxnSpPr>
        <p:spPr bwMode="auto">
          <a:xfrm rot="16200000" flipH="1">
            <a:off x="9398001" y="4525963"/>
            <a:ext cx="188912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AutoShape 191" descr=" 561343"/>
          <p:cNvCxnSpPr>
            <a:cxnSpLocks noChangeShapeType="1"/>
          </p:cNvCxnSpPr>
          <p:nvPr/>
        </p:nvCxnSpPr>
        <p:spPr bwMode="auto">
          <a:xfrm rot="16200000" flipH="1">
            <a:off x="10039350" y="4913312"/>
            <a:ext cx="188959" cy="55725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AutoShape 192" descr=" 561344"/>
          <p:cNvCxnSpPr>
            <a:cxnSpLocks noChangeShapeType="1"/>
          </p:cNvCxnSpPr>
          <p:nvPr/>
        </p:nvCxnSpPr>
        <p:spPr bwMode="auto">
          <a:xfrm rot="16200000" flipH="1" flipV="1">
            <a:off x="10694941" y="4818062"/>
            <a:ext cx="392159" cy="544560"/>
          </a:xfrm>
          <a:prstGeom prst="bentConnector3">
            <a:avLst>
              <a:gd name="adj1" fmla="val 4169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AutoShape 193" descr=" 561345"/>
          <p:cNvCxnSpPr>
            <a:cxnSpLocks noChangeShapeType="1"/>
          </p:cNvCxnSpPr>
          <p:nvPr/>
        </p:nvCxnSpPr>
        <p:spPr bwMode="auto">
          <a:xfrm rot="5400000">
            <a:off x="9971088" y="4652963"/>
            <a:ext cx="214312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" name="Rectangle 211" descr=" 561363"/>
          <p:cNvSpPr>
            <a:spLocks noChangeArrowheads="1"/>
          </p:cNvSpPr>
          <p:nvPr/>
        </p:nvSpPr>
        <p:spPr bwMode="auto">
          <a:xfrm>
            <a:off x="8521700" y="37846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12" descr=" 561364"/>
          <p:cNvSpPr>
            <a:spLocks noChangeArrowheads="1"/>
          </p:cNvSpPr>
          <p:nvPr/>
        </p:nvSpPr>
        <p:spPr bwMode="auto">
          <a:xfrm>
            <a:off x="8445500" y="1955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5" name="AutoShape 213" descr=" 561365"/>
          <p:cNvCxnSpPr>
            <a:cxnSpLocks noChangeShapeType="1"/>
          </p:cNvCxnSpPr>
          <p:nvPr/>
        </p:nvCxnSpPr>
        <p:spPr bwMode="auto">
          <a:xfrm>
            <a:off x="8597901" y="2032000"/>
            <a:ext cx="536575" cy="190500"/>
          </a:xfrm>
          <a:prstGeom prst="bentConnector3">
            <a:avLst>
              <a:gd name="adj1" fmla="val 4497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AutoShape 214" descr=" 561366"/>
          <p:cNvCxnSpPr>
            <a:cxnSpLocks noChangeShapeType="1"/>
          </p:cNvCxnSpPr>
          <p:nvPr/>
        </p:nvCxnSpPr>
        <p:spPr bwMode="auto">
          <a:xfrm>
            <a:off x="8674101" y="3860801"/>
            <a:ext cx="460375" cy="271463"/>
          </a:xfrm>
          <a:prstGeom prst="bentConnector3">
            <a:avLst>
              <a:gd name="adj1" fmla="val 4413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7" name="Group 222" descr=" 561374"/>
          <p:cNvGrpSpPr>
            <a:grpSpLocks/>
          </p:cNvGrpSpPr>
          <p:nvPr/>
        </p:nvGrpSpPr>
        <p:grpSpPr bwMode="auto">
          <a:xfrm>
            <a:off x="738078" y="3605214"/>
            <a:ext cx="304800" cy="0"/>
            <a:chOff x="864" y="3312"/>
            <a:chExt cx="192" cy="0"/>
          </a:xfrm>
        </p:grpSpPr>
        <p:sp>
          <p:nvSpPr>
            <p:cNvPr id="168" name="Line 223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Line 224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0704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lide Number Placeholder 2" descr=" 2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F547E-553D-4895-9909-8A158F3F3E89}" type="slidenum">
              <a:rPr lang="en-US"/>
              <a:pPr/>
              <a:t>27</a:t>
            </a:fld>
            <a:endParaRPr lang="en-US"/>
          </a:p>
        </p:txBody>
      </p:sp>
      <p:sp>
        <p:nvSpPr>
          <p:cNvPr id="561154" name="Rectangle 2" descr=" 5611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1155" name="Rectangle 3" descr=" 561155"/>
          <p:cNvSpPr>
            <a:spLocks noChangeArrowheads="1"/>
          </p:cNvSpPr>
          <p:nvPr/>
        </p:nvSpPr>
        <p:spPr bwMode="auto">
          <a:xfrm>
            <a:off x="814278" y="1928814"/>
            <a:ext cx="4648200" cy="305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Montara Std Gothic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Montara Std Gothic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Montara Std Gothic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CC3300"/>
                </a:solidFill>
                <a:latin typeface="Montara Std Gothic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2000" dirty="0" err="1">
                <a:solidFill>
                  <a:srgbClr val="333399"/>
                </a:solidFill>
                <a:latin typeface="Lucida Sans" panose="020B0602030504020204" pitchFamily="34" charset="0"/>
              </a:rPr>
              <a:t>popSketched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] x)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implements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pop {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repeat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(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{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x = (x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+ ((x &gt;&gt;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);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}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x;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</p:txBody>
      </p:sp>
      <p:grpSp>
        <p:nvGrpSpPr>
          <p:cNvPr id="5" name="Group 4" descr=" 561156"/>
          <p:cNvGrpSpPr>
            <a:grpSpLocks/>
          </p:cNvGrpSpPr>
          <p:nvPr/>
        </p:nvGrpSpPr>
        <p:grpSpPr bwMode="auto">
          <a:xfrm>
            <a:off x="8928100" y="6159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 Box 9" descr=" 561161"/>
          <p:cNvSpPr txBox="1">
            <a:spLocks noChangeArrowheads="1"/>
          </p:cNvSpPr>
          <p:nvPr/>
        </p:nvSpPr>
        <p:spPr bwMode="auto">
          <a:xfrm>
            <a:off x="8632825" y="5080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10" name="Rectangle 10" descr=" 561162"/>
          <p:cNvSpPr>
            <a:spLocks noChangeArrowheads="1"/>
          </p:cNvSpPr>
          <p:nvPr/>
        </p:nvSpPr>
        <p:spPr bwMode="auto">
          <a:xfrm>
            <a:off x="8674100" y="5842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" name="Group 11" descr=" 561163"/>
          <p:cNvGrpSpPr>
            <a:grpSpLocks/>
          </p:cNvGrpSpPr>
          <p:nvPr/>
        </p:nvGrpSpPr>
        <p:grpSpPr bwMode="auto">
          <a:xfrm>
            <a:off x="7607300" y="584200"/>
            <a:ext cx="609600" cy="152400"/>
            <a:chOff x="3168" y="1056"/>
            <a:chExt cx="384" cy="96"/>
          </a:xfrm>
        </p:grpSpPr>
        <p:sp>
          <p:nvSpPr>
            <p:cNvPr id="51" name="Rectangle 12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3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14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15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" name="AutoShape 16" descr=" 561168"/>
          <p:cNvSpPr>
            <a:spLocks noChangeArrowheads="1"/>
          </p:cNvSpPr>
          <p:nvPr/>
        </p:nvSpPr>
        <p:spPr bwMode="auto">
          <a:xfrm>
            <a:off x="8293100" y="1041400"/>
            <a:ext cx="533400" cy="228600"/>
          </a:xfrm>
          <a:prstGeom prst="flowChartManualOperation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&amp;</a:t>
            </a:r>
          </a:p>
        </p:txBody>
      </p:sp>
      <p:sp>
        <p:nvSpPr>
          <p:cNvPr id="55" name="Oval 17" descr=" 561169"/>
          <p:cNvSpPr>
            <a:spLocks noChangeArrowheads="1"/>
          </p:cNvSpPr>
          <p:nvPr/>
        </p:nvSpPr>
        <p:spPr bwMode="auto">
          <a:xfrm>
            <a:off x="84455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Oval 18" descr=" 561170"/>
          <p:cNvSpPr>
            <a:spLocks noChangeArrowheads="1"/>
          </p:cNvSpPr>
          <p:nvPr/>
        </p:nvSpPr>
        <p:spPr bwMode="auto">
          <a:xfrm>
            <a:off x="85979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19" descr=" 561171"/>
          <p:cNvGrpSpPr>
            <a:grpSpLocks/>
          </p:cNvGrpSpPr>
          <p:nvPr/>
        </p:nvGrpSpPr>
        <p:grpSpPr bwMode="auto">
          <a:xfrm>
            <a:off x="9588500" y="1016000"/>
            <a:ext cx="533400" cy="228600"/>
            <a:chOff x="4704" y="1296"/>
            <a:chExt cx="336" cy="144"/>
          </a:xfrm>
        </p:grpSpPr>
        <p:sp>
          <p:nvSpPr>
            <p:cNvPr id="24" name="AutoShape 2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3" descr=" 561175"/>
          <p:cNvGrpSpPr>
            <a:grpSpLocks/>
          </p:cNvGrpSpPr>
          <p:nvPr/>
        </p:nvGrpSpPr>
        <p:grpSpPr bwMode="auto">
          <a:xfrm>
            <a:off x="9893300" y="595313"/>
            <a:ext cx="609600" cy="152400"/>
            <a:chOff x="3168" y="1056"/>
            <a:chExt cx="384" cy="96"/>
          </a:xfrm>
        </p:grpSpPr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8" descr=" 561180"/>
          <p:cNvGrpSpPr>
            <a:grpSpLocks/>
          </p:cNvGrpSpPr>
          <p:nvPr/>
        </p:nvGrpSpPr>
        <p:grpSpPr bwMode="auto">
          <a:xfrm>
            <a:off x="10121900" y="1422400"/>
            <a:ext cx="533400" cy="228600"/>
            <a:chOff x="4704" y="1296"/>
            <a:chExt cx="336" cy="144"/>
          </a:xfrm>
        </p:grpSpPr>
        <p:sp>
          <p:nvSpPr>
            <p:cNvPr id="28" name="AutoShape 29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29" name="Oval 30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1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" name="Group 32" descr=" 561184"/>
          <p:cNvGrpSpPr>
            <a:grpSpLocks/>
          </p:cNvGrpSpPr>
          <p:nvPr/>
        </p:nvGrpSpPr>
        <p:grpSpPr bwMode="auto">
          <a:xfrm>
            <a:off x="10579100" y="812800"/>
            <a:ext cx="609600" cy="152400"/>
            <a:chOff x="3168" y="1056"/>
            <a:chExt cx="384" cy="96"/>
          </a:xfrm>
        </p:grpSpPr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" name="Group 37" descr=" 561189"/>
          <p:cNvGrpSpPr>
            <a:grpSpLocks/>
          </p:cNvGrpSpPr>
          <p:nvPr/>
        </p:nvGrpSpPr>
        <p:grpSpPr bwMode="auto">
          <a:xfrm>
            <a:off x="10020300" y="1803400"/>
            <a:ext cx="533400" cy="228600"/>
            <a:chOff x="4704" y="1296"/>
            <a:chExt cx="336" cy="144"/>
          </a:xfrm>
        </p:grpSpPr>
        <p:sp>
          <p:nvSpPr>
            <p:cNvPr id="64" name="AutoShape 38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65" name="Oval 39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40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41" descr=" 561193"/>
          <p:cNvGrpSpPr>
            <a:grpSpLocks/>
          </p:cNvGrpSpPr>
          <p:nvPr/>
        </p:nvGrpSpPr>
        <p:grpSpPr bwMode="auto">
          <a:xfrm>
            <a:off x="9893300" y="785814"/>
            <a:ext cx="609600" cy="26987"/>
            <a:chOff x="5136" y="960"/>
            <a:chExt cx="384" cy="17"/>
          </a:xfrm>
        </p:grpSpPr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44" descr=" 561196"/>
          <p:cNvGrpSpPr>
            <a:grpSpLocks/>
          </p:cNvGrpSpPr>
          <p:nvPr/>
        </p:nvGrpSpPr>
        <p:grpSpPr bwMode="auto">
          <a:xfrm>
            <a:off x="8928100" y="811214"/>
            <a:ext cx="609600" cy="26987"/>
            <a:chOff x="5136" y="960"/>
            <a:chExt cx="384" cy="17"/>
          </a:xfrm>
        </p:grpSpPr>
        <p:sp>
          <p:nvSpPr>
            <p:cNvPr id="16" name="Line 4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47" descr=" 561199"/>
          <p:cNvGrpSpPr>
            <a:grpSpLocks/>
          </p:cNvGrpSpPr>
          <p:nvPr/>
        </p:nvGrpSpPr>
        <p:grpSpPr bwMode="auto">
          <a:xfrm>
            <a:off x="7607300" y="785814"/>
            <a:ext cx="609600" cy="26987"/>
            <a:chOff x="5136" y="960"/>
            <a:chExt cx="384" cy="17"/>
          </a:xfrm>
        </p:grpSpPr>
        <p:sp>
          <p:nvSpPr>
            <p:cNvPr id="58" name="Line 4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4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" name="Group 50" descr=" 561202"/>
          <p:cNvGrpSpPr>
            <a:grpSpLocks/>
          </p:cNvGrpSpPr>
          <p:nvPr/>
        </p:nvGrpSpPr>
        <p:grpSpPr bwMode="auto">
          <a:xfrm>
            <a:off x="10579100" y="1014414"/>
            <a:ext cx="609600" cy="26987"/>
            <a:chOff x="5136" y="960"/>
            <a:chExt cx="384" cy="17"/>
          </a:xfrm>
        </p:grpSpPr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0" name="AutoShape 53" descr=" 561205"/>
          <p:cNvCxnSpPr>
            <a:cxnSpLocks noChangeShapeType="1"/>
          </p:cNvCxnSpPr>
          <p:nvPr/>
        </p:nvCxnSpPr>
        <p:spPr bwMode="auto">
          <a:xfrm rot="16200000" flipH="1">
            <a:off x="8064501" y="660401"/>
            <a:ext cx="239713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AutoShape 54" descr=" 561206"/>
          <p:cNvCxnSpPr>
            <a:cxnSpLocks noChangeShapeType="1"/>
          </p:cNvCxnSpPr>
          <p:nvPr/>
        </p:nvCxnSpPr>
        <p:spPr bwMode="auto">
          <a:xfrm rot="16200000" flipH="1" flipV="1">
            <a:off x="8819357" y="627857"/>
            <a:ext cx="230187" cy="596900"/>
          </a:xfrm>
          <a:prstGeom prst="bentConnector3">
            <a:avLst>
              <a:gd name="adj1" fmla="val 503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55" descr=" 561207"/>
          <p:cNvCxnSpPr>
            <a:cxnSpLocks noChangeShapeType="1"/>
          </p:cNvCxnSpPr>
          <p:nvPr/>
        </p:nvCxnSpPr>
        <p:spPr bwMode="auto">
          <a:xfrm rot="16200000" flipH="1">
            <a:off x="9398001" y="673101"/>
            <a:ext cx="188913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AutoShape 56" descr=" 561208"/>
          <p:cNvCxnSpPr>
            <a:cxnSpLocks noChangeShapeType="1"/>
          </p:cNvCxnSpPr>
          <p:nvPr/>
        </p:nvCxnSpPr>
        <p:spPr bwMode="auto">
          <a:xfrm rot="16200000" flipH="1">
            <a:off x="9099551" y="730251"/>
            <a:ext cx="544513" cy="1624013"/>
          </a:xfrm>
          <a:prstGeom prst="bentConnector3">
            <a:avLst>
              <a:gd name="adj1" fmla="val 6559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57" descr=" 561209"/>
          <p:cNvCxnSpPr>
            <a:cxnSpLocks noChangeShapeType="1"/>
          </p:cNvCxnSpPr>
          <p:nvPr/>
        </p:nvCxnSpPr>
        <p:spPr bwMode="auto">
          <a:xfrm rot="16200000" flipH="1">
            <a:off x="9975851" y="1123951"/>
            <a:ext cx="188913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58" descr=" 561210"/>
          <p:cNvCxnSpPr>
            <a:cxnSpLocks noChangeShapeType="1"/>
          </p:cNvCxnSpPr>
          <p:nvPr/>
        </p:nvCxnSpPr>
        <p:spPr bwMode="auto">
          <a:xfrm rot="5400000">
            <a:off x="10491788" y="1041401"/>
            <a:ext cx="392113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59" descr=" 561211"/>
          <p:cNvCxnSpPr>
            <a:cxnSpLocks noChangeShapeType="1"/>
          </p:cNvCxnSpPr>
          <p:nvPr/>
        </p:nvCxnSpPr>
        <p:spPr bwMode="auto">
          <a:xfrm rot="5400000">
            <a:off x="9971088" y="800101"/>
            <a:ext cx="214313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60" descr=" 561212"/>
          <p:cNvCxnSpPr>
            <a:cxnSpLocks noChangeShapeType="1"/>
          </p:cNvCxnSpPr>
          <p:nvPr/>
        </p:nvCxnSpPr>
        <p:spPr bwMode="auto">
          <a:xfrm rot="16200000" flipH="1">
            <a:off x="10307638" y="1731963"/>
            <a:ext cx="163513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1" name="Group 61" descr=" 561213"/>
          <p:cNvGrpSpPr>
            <a:grpSpLocks/>
          </p:cNvGrpSpPr>
          <p:nvPr/>
        </p:nvGrpSpPr>
        <p:grpSpPr bwMode="auto">
          <a:xfrm>
            <a:off x="9080500" y="2108200"/>
            <a:ext cx="533400" cy="228600"/>
            <a:chOff x="4254" y="1584"/>
            <a:chExt cx="336" cy="144"/>
          </a:xfrm>
        </p:grpSpPr>
        <p:sp>
          <p:nvSpPr>
            <p:cNvPr id="72" name="AutoShape 62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73" name="Oval 63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Oval 64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77" name="AutoShape 65" descr=" 561217"/>
          <p:cNvCxnSpPr>
            <a:cxnSpLocks noChangeShapeType="1"/>
          </p:cNvCxnSpPr>
          <p:nvPr/>
        </p:nvCxnSpPr>
        <p:spPr bwMode="auto">
          <a:xfrm rot="16200000" flipH="1">
            <a:off x="8597901" y="1473201"/>
            <a:ext cx="1281113" cy="11113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AutoShape 66" descr=" 561218"/>
          <p:cNvCxnSpPr>
            <a:cxnSpLocks noChangeShapeType="1"/>
          </p:cNvCxnSpPr>
          <p:nvPr/>
        </p:nvCxnSpPr>
        <p:spPr bwMode="auto">
          <a:xfrm rot="5400000">
            <a:off x="9825038" y="1657351"/>
            <a:ext cx="87313" cy="836612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9" name="Group 67" descr=" 561219"/>
          <p:cNvGrpSpPr>
            <a:grpSpLocks/>
          </p:cNvGrpSpPr>
          <p:nvPr/>
        </p:nvGrpSpPr>
        <p:grpSpPr bwMode="auto">
          <a:xfrm>
            <a:off x="8928100" y="2522538"/>
            <a:ext cx="609600" cy="152400"/>
            <a:chOff x="3168" y="1056"/>
            <a:chExt cx="384" cy="96"/>
          </a:xfrm>
        </p:grpSpPr>
        <p:sp>
          <p:nvSpPr>
            <p:cNvPr id="80" name="Rectangle 6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6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7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7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4" name="Group 72" descr=" 561224"/>
          <p:cNvGrpSpPr>
            <a:grpSpLocks/>
          </p:cNvGrpSpPr>
          <p:nvPr/>
        </p:nvGrpSpPr>
        <p:grpSpPr bwMode="auto">
          <a:xfrm rot="10800000">
            <a:off x="8928100" y="2451100"/>
            <a:ext cx="609600" cy="26988"/>
            <a:chOff x="5136" y="960"/>
            <a:chExt cx="384" cy="17"/>
          </a:xfrm>
        </p:grpSpPr>
        <p:sp>
          <p:nvSpPr>
            <p:cNvPr id="85" name="Line 73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74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87" name="AutoShape 75" descr=" 561227"/>
          <p:cNvCxnSpPr>
            <a:cxnSpLocks noChangeShapeType="1"/>
          </p:cNvCxnSpPr>
          <p:nvPr/>
        </p:nvCxnSpPr>
        <p:spPr bwMode="auto">
          <a:xfrm rot="5400000">
            <a:off x="9232106" y="2337594"/>
            <a:ext cx="115888" cy="114300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 Box 76" descr=" 561228"/>
          <p:cNvSpPr txBox="1">
            <a:spLocks noChangeArrowheads="1"/>
          </p:cNvSpPr>
          <p:nvPr/>
        </p:nvSpPr>
        <p:spPr bwMode="auto">
          <a:xfrm>
            <a:off x="8632825" y="2417763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grpSp>
        <p:nvGrpSpPr>
          <p:cNvPr id="127" name="Group 77" descr=" 561229"/>
          <p:cNvGrpSpPr>
            <a:grpSpLocks/>
          </p:cNvGrpSpPr>
          <p:nvPr/>
        </p:nvGrpSpPr>
        <p:grpSpPr bwMode="auto">
          <a:xfrm>
            <a:off x="7607300" y="2493963"/>
            <a:ext cx="609600" cy="152400"/>
            <a:chOff x="3168" y="1056"/>
            <a:chExt cx="384" cy="96"/>
          </a:xfrm>
        </p:grpSpPr>
        <p:sp>
          <p:nvSpPr>
            <p:cNvPr id="128" name="Rectangle 7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7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8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8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2" name="Group 82" descr=" 561234"/>
          <p:cNvGrpSpPr>
            <a:grpSpLocks/>
          </p:cNvGrpSpPr>
          <p:nvPr/>
        </p:nvGrpSpPr>
        <p:grpSpPr bwMode="auto">
          <a:xfrm>
            <a:off x="8293100" y="2951163"/>
            <a:ext cx="533400" cy="228600"/>
            <a:chOff x="3552" y="2403"/>
            <a:chExt cx="336" cy="144"/>
          </a:xfrm>
        </p:grpSpPr>
        <p:sp>
          <p:nvSpPr>
            <p:cNvPr id="133" name="AutoShape 83"/>
            <p:cNvSpPr>
              <a:spLocks noChangeArrowheads="1"/>
            </p:cNvSpPr>
            <p:nvPr/>
          </p:nvSpPr>
          <p:spPr bwMode="auto">
            <a:xfrm>
              <a:off x="3552" y="2403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34" name="Oval 84"/>
            <p:cNvSpPr>
              <a:spLocks noChangeArrowheads="1"/>
            </p:cNvSpPr>
            <p:nvPr/>
          </p:nvSpPr>
          <p:spPr bwMode="auto">
            <a:xfrm>
              <a:off x="3648" y="2403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Oval 85"/>
            <p:cNvSpPr>
              <a:spLocks noChangeArrowheads="1"/>
            </p:cNvSpPr>
            <p:nvPr/>
          </p:nvSpPr>
          <p:spPr bwMode="auto">
            <a:xfrm>
              <a:off x="3744" y="2403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" name="Group 86" descr=" 561238"/>
          <p:cNvGrpSpPr>
            <a:grpSpLocks/>
          </p:cNvGrpSpPr>
          <p:nvPr/>
        </p:nvGrpSpPr>
        <p:grpSpPr bwMode="auto">
          <a:xfrm>
            <a:off x="9588500" y="2925763"/>
            <a:ext cx="533400" cy="228600"/>
            <a:chOff x="4704" y="1296"/>
            <a:chExt cx="336" cy="144"/>
          </a:xfrm>
        </p:grpSpPr>
        <p:sp>
          <p:nvSpPr>
            <p:cNvPr id="93" name="AutoShape 87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94" name="Oval 88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89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" name="Group 90" descr=" 561242"/>
          <p:cNvGrpSpPr>
            <a:grpSpLocks/>
          </p:cNvGrpSpPr>
          <p:nvPr/>
        </p:nvGrpSpPr>
        <p:grpSpPr bwMode="auto">
          <a:xfrm>
            <a:off x="9893300" y="2505075"/>
            <a:ext cx="609600" cy="152400"/>
            <a:chOff x="3168" y="1056"/>
            <a:chExt cx="384" cy="96"/>
          </a:xfrm>
        </p:grpSpPr>
        <p:sp>
          <p:nvSpPr>
            <p:cNvPr id="97" name="Rectangle 91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92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Rectangle 93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Rectangle 94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" name="Group 95" descr=" 561247"/>
          <p:cNvGrpSpPr>
            <a:grpSpLocks/>
          </p:cNvGrpSpPr>
          <p:nvPr/>
        </p:nvGrpSpPr>
        <p:grpSpPr bwMode="auto">
          <a:xfrm>
            <a:off x="10121900" y="3332163"/>
            <a:ext cx="533400" cy="228600"/>
            <a:chOff x="4704" y="1296"/>
            <a:chExt cx="336" cy="144"/>
          </a:xfrm>
        </p:grpSpPr>
        <p:sp>
          <p:nvSpPr>
            <p:cNvPr id="102" name="AutoShape 96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03" name="Oval 97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98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" name="Group 99" descr=" 561251"/>
          <p:cNvGrpSpPr>
            <a:grpSpLocks/>
          </p:cNvGrpSpPr>
          <p:nvPr/>
        </p:nvGrpSpPr>
        <p:grpSpPr bwMode="auto">
          <a:xfrm>
            <a:off x="10579100" y="2722563"/>
            <a:ext cx="609600" cy="152400"/>
            <a:chOff x="3168" y="1056"/>
            <a:chExt cx="384" cy="96"/>
          </a:xfrm>
        </p:grpSpPr>
        <p:sp>
          <p:nvSpPr>
            <p:cNvPr id="106" name="Rectangle 100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101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102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103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2" name="Group 104" descr=" 561256"/>
          <p:cNvGrpSpPr>
            <a:grpSpLocks/>
          </p:cNvGrpSpPr>
          <p:nvPr/>
        </p:nvGrpSpPr>
        <p:grpSpPr bwMode="auto">
          <a:xfrm>
            <a:off x="10020300" y="3713163"/>
            <a:ext cx="533400" cy="228600"/>
            <a:chOff x="4704" y="1296"/>
            <a:chExt cx="336" cy="144"/>
          </a:xfrm>
        </p:grpSpPr>
        <p:sp>
          <p:nvSpPr>
            <p:cNvPr id="143" name="AutoShape 105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44" name="Oval 106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Oval 107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" name="Group 108" descr=" 561260"/>
          <p:cNvGrpSpPr>
            <a:grpSpLocks/>
          </p:cNvGrpSpPr>
          <p:nvPr/>
        </p:nvGrpSpPr>
        <p:grpSpPr bwMode="auto">
          <a:xfrm>
            <a:off x="9893300" y="2695575"/>
            <a:ext cx="609600" cy="26988"/>
            <a:chOff x="5136" y="960"/>
            <a:chExt cx="384" cy="17"/>
          </a:xfrm>
        </p:grpSpPr>
        <p:sp>
          <p:nvSpPr>
            <p:cNvPr id="111" name="Line 109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110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1" name="Group 111" descr=" 561263"/>
          <p:cNvGrpSpPr>
            <a:grpSpLocks/>
          </p:cNvGrpSpPr>
          <p:nvPr/>
        </p:nvGrpSpPr>
        <p:grpSpPr bwMode="auto">
          <a:xfrm>
            <a:off x="8928100" y="2720975"/>
            <a:ext cx="609600" cy="26988"/>
            <a:chOff x="5136" y="960"/>
            <a:chExt cx="384" cy="17"/>
          </a:xfrm>
        </p:grpSpPr>
        <p:sp>
          <p:nvSpPr>
            <p:cNvPr id="122" name="Line 11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Line 11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6" name="Group 114" descr=" 561266"/>
          <p:cNvGrpSpPr>
            <a:grpSpLocks/>
          </p:cNvGrpSpPr>
          <p:nvPr/>
        </p:nvGrpSpPr>
        <p:grpSpPr bwMode="auto">
          <a:xfrm>
            <a:off x="7607300" y="2695575"/>
            <a:ext cx="609600" cy="26988"/>
            <a:chOff x="5136" y="960"/>
            <a:chExt cx="384" cy="17"/>
          </a:xfrm>
        </p:grpSpPr>
        <p:sp>
          <p:nvSpPr>
            <p:cNvPr id="137" name="Line 11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11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" name="Group 117" descr=" 561269"/>
          <p:cNvGrpSpPr>
            <a:grpSpLocks/>
          </p:cNvGrpSpPr>
          <p:nvPr/>
        </p:nvGrpSpPr>
        <p:grpSpPr bwMode="auto">
          <a:xfrm>
            <a:off x="10579100" y="2924175"/>
            <a:ext cx="609600" cy="26988"/>
            <a:chOff x="5136" y="960"/>
            <a:chExt cx="384" cy="17"/>
          </a:xfrm>
        </p:grpSpPr>
        <p:sp>
          <p:nvSpPr>
            <p:cNvPr id="114" name="Line 11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11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39" name="AutoShape 120" descr=" 561272"/>
          <p:cNvCxnSpPr>
            <a:cxnSpLocks noChangeShapeType="1"/>
          </p:cNvCxnSpPr>
          <p:nvPr/>
        </p:nvCxnSpPr>
        <p:spPr bwMode="auto">
          <a:xfrm rot="16200000" flipH="1">
            <a:off x="8064501" y="2570163"/>
            <a:ext cx="239712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AutoShape 121" descr=" 561273"/>
          <p:cNvCxnSpPr>
            <a:cxnSpLocks noChangeShapeType="1"/>
          </p:cNvCxnSpPr>
          <p:nvPr/>
        </p:nvCxnSpPr>
        <p:spPr bwMode="auto">
          <a:xfrm rot="16200000" flipH="1" flipV="1">
            <a:off x="8819356" y="2537619"/>
            <a:ext cx="230188" cy="596900"/>
          </a:xfrm>
          <a:prstGeom prst="bentConnector3">
            <a:avLst>
              <a:gd name="adj1" fmla="val 6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122" descr=" 561274"/>
          <p:cNvCxnSpPr>
            <a:cxnSpLocks noChangeShapeType="1"/>
          </p:cNvCxnSpPr>
          <p:nvPr/>
        </p:nvCxnSpPr>
        <p:spPr bwMode="auto">
          <a:xfrm rot="16200000" flipH="1">
            <a:off x="9398001" y="2582863"/>
            <a:ext cx="188912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AutoShape 123" descr=" 561275"/>
          <p:cNvCxnSpPr>
            <a:cxnSpLocks noChangeShapeType="1"/>
          </p:cNvCxnSpPr>
          <p:nvPr/>
        </p:nvCxnSpPr>
        <p:spPr bwMode="auto">
          <a:xfrm rot="16200000" flipH="1">
            <a:off x="9099551" y="2640013"/>
            <a:ext cx="544512" cy="1624013"/>
          </a:xfrm>
          <a:prstGeom prst="bentConnector3">
            <a:avLst>
              <a:gd name="adj1" fmla="val 489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AutoShape 124" descr=" 561276"/>
          <p:cNvCxnSpPr>
            <a:cxnSpLocks noChangeShapeType="1"/>
          </p:cNvCxnSpPr>
          <p:nvPr/>
        </p:nvCxnSpPr>
        <p:spPr bwMode="auto">
          <a:xfrm rot="16200000" flipH="1">
            <a:off x="9975851" y="3033713"/>
            <a:ext cx="188912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AutoShape 125" descr=" 561277"/>
          <p:cNvCxnSpPr>
            <a:cxnSpLocks noChangeShapeType="1"/>
          </p:cNvCxnSpPr>
          <p:nvPr/>
        </p:nvCxnSpPr>
        <p:spPr bwMode="auto">
          <a:xfrm rot="5400000">
            <a:off x="10491788" y="2951163"/>
            <a:ext cx="392112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AutoShape 126" descr=" 561278"/>
          <p:cNvCxnSpPr>
            <a:cxnSpLocks noChangeShapeType="1"/>
          </p:cNvCxnSpPr>
          <p:nvPr/>
        </p:nvCxnSpPr>
        <p:spPr bwMode="auto">
          <a:xfrm rot="5400000">
            <a:off x="9971088" y="2709863"/>
            <a:ext cx="214312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AutoShape 127" descr=" 561279"/>
          <p:cNvCxnSpPr>
            <a:cxnSpLocks noChangeShapeType="1"/>
          </p:cNvCxnSpPr>
          <p:nvPr/>
        </p:nvCxnSpPr>
        <p:spPr bwMode="auto">
          <a:xfrm rot="16200000" flipH="1">
            <a:off x="10307638" y="3641725"/>
            <a:ext cx="163512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9" name="Group 128" descr=" 561280"/>
          <p:cNvGrpSpPr>
            <a:grpSpLocks/>
          </p:cNvGrpSpPr>
          <p:nvPr/>
        </p:nvGrpSpPr>
        <p:grpSpPr bwMode="auto">
          <a:xfrm>
            <a:off x="9080500" y="4017963"/>
            <a:ext cx="533400" cy="228600"/>
            <a:chOff x="4254" y="1584"/>
            <a:chExt cx="336" cy="144"/>
          </a:xfrm>
        </p:grpSpPr>
        <p:sp>
          <p:nvSpPr>
            <p:cNvPr id="150" name="AutoShape 129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151" name="Oval 130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Oval 131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57" name="AutoShape 132" descr=" 561284"/>
          <p:cNvCxnSpPr>
            <a:cxnSpLocks noChangeShapeType="1"/>
          </p:cNvCxnSpPr>
          <p:nvPr/>
        </p:nvCxnSpPr>
        <p:spPr bwMode="auto">
          <a:xfrm rot="16200000" flipH="1">
            <a:off x="8597901" y="3382963"/>
            <a:ext cx="1281112" cy="11113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AutoShape 133" descr=" 561285"/>
          <p:cNvCxnSpPr>
            <a:cxnSpLocks noChangeShapeType="1"/>
          </p:cNvCxnSpPr>
          <p:nvPr/>
        </p:nvCxnSpPr>
        <p:spPr bwMode="auto">
          <a:xfrm rot="5400000">
            <a:off x="9825038" y="3567113"/>
            <a:ext cx="87312" cy="836612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8" name="Group 134" descr=" 561286"/>
          <p:cNvGrpSpPr>
            <a:grpSpLocks/>
          </p:cNvGrpSpPr>
          <p:nvPr/>
        </p:nvGrpSpPr>
        <p:grpSpPr bwMode="auto">
          <a:xfrm rot="10800000">
            <a:off x="8928100" y="4360864"/>
            <a:ext cx="609600" cy="26987"/>
            <a:chOff x="5136" y="960"/>
            <a:chExt cx="384" cy="17"/>
          </a:xfrm>
        </p:grpSpPr>
        <p:sp>
          <p:nvSpPr>
            <p:cNvPr id="159" name="Line 13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Line 13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53" name="AutoShape 137" descr=" 561289"/>
          <p:cNvCxnSpPr>
            <a:cxnSpLocks noChangeShapeType="1"/>
          </p:cNvCxnSpPr>
          <p:nvPr/>
        </p:nvCxnSpPr>
        <p:spPr bwMode="auto">
          <a:xfrm rot="5400000">
            <a:off x="9232107" y="4247357"/>
            <a:ext cx="115887" cy="114300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1" name="Group 138" descr=" 561290"/>
          <p:cNvGrpSpPr>
            <a:grpSpLocks/>
          </p:cNvGrpSpPr>
          <p:nvPr/>
        </p:nvGrpSpPr>
        <p:grpSpPr bwMode="auto">
          <a:xfrm>
            <a:off x="8928100" y="4468813"/>
            <a:ext cx="609600" cy="152400"/>
            <a:chOff x="3168" y="1056"/>
            <a:chExt cx="384" cy="96"/>
          </a:xfrm>
        </p:grpSpPr>
        <p:sp>
          <p:nvSpPr>
            <p:cNvPr id="162" name="Rectangle 139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140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Rectangle 141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Rectangle 142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6" name="Text Box 143" descr=" 561295"/>
          <p:cNvSpPr txBox="1">
            <a:spLocks noChangeArrowheads="1"/>
          </p:cNvSpPr>
          <p:nvPr/>
        </p:nvSpPr>
        <p:spPr bwMode="auto">
          <a:xfrm>
            <a:off x="8632825" y="4360863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grpSp>
        <p:nvGrpSpPr>
          <p:cNvPr id="204" name="Group 144" descr=" 561296"/>
          <p:cNvGrpSpPr>
            <a:grpSpLocks/>
          </p:cNvGrpSpPr>
          <p:nvPr/>
        </p:nvGrpSpPr>
        <p:grpSpPr bwMode="auto">
          <a:xfrm>
            <a:off x="7607300" y="4437063"/>
            <a:ext cx="609600" cy="152400"/>
            <a:chOff x="3168" y="1056"/>
            <a:chExt cx="384" cy="96"/>
          </a:xfrm>
        </p:grpSpPr>
        <p:sp>
          <p:nvSpPr>
            <p:cNvPr id="205" name="Rectangle 14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Rectangle 14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Rectangle 14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Rectangle 14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" name="Group 149" descr=" 561301"/>
          <p:cNvGrpSpPr>
            <a:grpSpLocks/>
          </p:cNvGrpSpPr>
          <p:nvPr/>
        </p:nvGrpSpPr>
        <p:grpSpPr bwMode="auto">
          <a:xfrm>
            <a:off x="8293100" y="4894263"/>
            <a:ext cx="533400" cy="228600"/>
            <a:chOff x="3552" y="3627"/>
            <a:chExt cx="336" cy="144"/>
          </a:xfrm>
        </p:grpSpPr>
        <p:sp>
          <p:nvSpPr>
            <p:cNvPr id="214" name="AutoShape 150"/>
            <p:cNvSpPr>
              <a:spLocks noChangeArrowheads="1"/>
            </p:cNvSpPr>
            <p:nvPr/>
          </p:nvSpPr>
          <p:spPr bwMode="auto">
            <a:xfrm>
              <a:off x="3552" y="3627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215" name="Oval 151"/>
            <p:cNvSpPr>
              <a:spLocks noChangeArrowheads="1"/>
            </p:cNvSpPr>
            <p:nvPr/>
          </p:nvSpPr>
          <p:spPr bwMode="auto">
            <a:xfrm>
              <a:off x="3648" y="3627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" name="Oval 152"/>
            <p:cNvSpPr>
              <a:spLocks noChangeArrowheads="1"/>
            </p:cNvSpPr>
            <p:nvPr/>
          </p:nvSpPr>
          <p:spPr bwMode="auto">
            <a:xfrm>
              <a:off x="3744" y="3627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3" name="Group 153" descr=" 561305"/>
          <p:cNvGrpSpPr>
            <a:grpSpLocks/>
          </p:cNvGrpSpPr>
          <p:nvPr/>
        </p:nvGrpSpPr>
        <p:grpSpPr bwMode="auto">
          <a:xfrm>
            <a:off x="9588500" y="4868863"/>
            <a:ext cx="533400" cy="228600"/>
            <a:chOff x="4704" y="1296"/>
            <a:chExt cx="336" cy="144"/>
          </a:xfrm>
        </p:grpSpPr>
        <p:sp>
          <p:nvSpPr>
            <p:cNvPr id="184" name="AutoShape 154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185" name="Oval 155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Oval 156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8" name="Group 157" descr=" 561309"/>
          <p:cNvGrpSpPr>
            <a:grpSpLocks/>
          </p:cNvGrpSpPr>
          <p:nvPr/>
        </p:nvGrpSpPr>
        <p:grpSpPr bwMode="auto">
          <a:xfrm>
            <a:off x="9893300" y="4448175"/>
            <a:ext cx="609600" cy="152400"/>
            <a:chOff x="3168" y="1056"/>
            <a:chExt cx="384" cy="96"/>
          </a:xfrm>
        </p:grpSpPr>
        <p:sp>
          <p:nvSpPr>
            <p:cNvPr id="179" name="Rectangle 15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Rectangle 15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Rectangle 16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Rectangle 16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7" name="Group 162" descr=" 561314"/>
          <p:cNvGrpSpPr>
            <a:grpSpLocks/>
          </p:cNvGrpSpPr>
          <p:nvPr/>
        </p:nvGrpSpPr>
        <p:grpSpPr bwMode="auto">
          <a:xfrm>
            <a:off x="10248900" y="5275263"/>
            <a:ext cx="533400" cy="228600"/>
            <a:chOff x="4704" y="1296"/>
            <a:chExt cx="336" cy="144"/>
          </a:xfrm>
        </p:grpSpPr>
        <p:sp>
          <p:nvSpPr>
            <p:cNvPr id="198" name="AutoShape 163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99" name="Oval 164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Oval 165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2" name="Group 166" descr=" 561318"/>
          <p:cNvGrpSpPr>
            <a:grpSpLocks/>
          </p:cNvGrpSpPr>
          <p:nvPr/>
        </p:nvGrpSpPr>
        <p:grpSpPr bwMode="auto">
          <a:xfrm>
            <a:off x="10858500" y="4665663"/>
            <a:ext cx="609600" cy="152400"/>
            <a:chOff x="3168" y="1056"/>
            <a:chExt cx="384" cy="96"/>
          </a:xfrm>
        </p:grpSpPr>
        <p:sp>
          <p:nvSpPr>
            <p:cNvPr id="193" name="Rectangle 167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Rectangle 168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Rectangle 169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Rectangle 170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9" name="Group 171" descr=" 561323"/>
          <p:cNvGrpSpPr>
            <a:grpSpLocks/>
          </p:cNvGrpSpPr>
          <p:nvPr/>
        </p:nvGrpSpPr>
        <p:grpSpPr bwMode="auto">
          <a:xfrm>
            <a:off x="9347200" y="5499100"/>
            <a:ext cx="533400" cy="228600"/>
            <a:chOff x="4704" y="1296"/>
            <a:chExt cx="336" cy="144"/>
          </a:xfrm>
        </p:grpSpPr>
        <p:sp>
          <p:nvSpPr>
            <p:cNvPr id="220" name="AutoShape 172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221" name="Oval 173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Oval 174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5" name="Group 175" descr=" 561327"/>
          <p:cNvGrpSpPr>
            <a:grpSpLocks/>
          </p:cNvGrpSpPr>
          <p:nvPr/>
        </p:nvGrpSpPr>
        <p:grpSpPr bwMode="auto">
          <a:xfrm>
            <a:off x="9893300" y="4638675"/>
            <a:ext cx="609600" cy="26988"/>
            <a:chOff x="5136" y="960"/>
            <a:chExt cx="384" cy="17"/>
          </a:xfrm>
        </p:grpSpPr>
        <p:sp>
          <p:nvSpPr>
            <p:cNvPr id="176" name="Line 176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Line 177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0" name="Group 178" descr=" 561330"/>
          <p:cNvGrpSpPr>
            <a:grpSpLocks/>
          </p:cNvGrpSpPr>
          <p:nvPr/>
        </p:nvGrpSpPr>
        <p:grpSpPr bwMode="auto">
          <a:xfrm>
            <a:off x="8928100" y="4664075"/>
            <a:ext cx="609600" cy="26988"/>
            <a:chOff x="5136" y="960"/>
            <a:chExt cx="384" cy="17"/>
          </a:xfrm>
        </p:grpSpPr>
        <p:sp>
          <p:nvSpPr>
            <p:cNvPr id="171" name="Line 179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Line 180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9" name="Group 181" descr=" 561333"/>
          <p:cNvGrpSpPr>
            <a:grpSpLocks/>
          </p:cNvGrpSpPr>
          <p:nvPr/>
        </p:nvGrpSpPr>
        <p:grpSpPr bwMode="auto">
          <a:xfrm>
            <a:off x="7607300" y="4638675"/>
            <a:ext cx="609600" cy="26988"/>
            <a:chOff x="5136" y="960"/>
            <a:chExt cx="384" cy="17"/>
          </a:xfrm>
        </p:grpSpPr>
        <p:sp>
          <p:nvSpPr>
            <p:cNvPr id="210" name="Line 18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Line 18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9" name="Group 184" descr=" 561336"/>
          <p:cNvGrpSpPr>
            <a:grpSpLocks/>
          </p:cNvGrpSpPr>
          <p:nvPr/>
        </p:nvGrpSpPr>
        <p:grpSpPr bwMode="auto">
          <a:xfrm>
            <a:off x="10858500" y="4867275"/>
            <a:ext cx="609600" cy="26988"/>
            <a:chOff x="5136" y="960"/>
            <a:chExt cx="384" cy="17"/>
          </a:xfrm>
        </p:grpSpPr>
        <p:sp>
          <p:nvSpPr>
            <p:cNvPr id="190" name="Line 18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Line 18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12" name="AutoShape 187" descr=" 561339"/>
          <p:cNvCxnSpPr>
            <a:cxnSpLocks noChangeShapeType="1"/>
          </p:cNvCxnSpPr>
          <p:nvPr/>
        </p:nvCxnSpPr>
        <p:spPr bwMode="auto">
          <a:xfrm rot="16200000" flipH="1">
            <a:off x="8064501" y="4513263"/>
            <a:ext cx="239712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AutoShape 188" descr=" 561340"/>
          <p:cNvCxnSpPr>
            <a:cxnSpLocks noChangeShapeType="1"/>
          </p:cNvCxnSpPr>
          <p:nvPr/>
        </p:nvCxnSpPr>
        <p:spPr bwMode="auto">
          <a:xfrm rot="16200000" flipH="1" flipV="1">
            <a:off x="8819356" y="4480719"/>
            <a:ext cx="230188" cy="596900"/>
          </a:xfrm>
          <a:prstGeom prst="bentConnector3">
            <a:avLst>
              <a:gd name="adj1" fmla="val 6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AutoShape 189" descr=" 561341"/>
          <p:cNvCxnSpPr>
            <a:cxnSpLocks noChangeShapeType="1"/>
          </p:cNvCxnSpPr>
          <p:nvPr/>
        </p:nvCxnSpPr>
        <p:spPr bwMode="auto">
          <a:xfrm rot="16200000" flipH="1">
            <a:off x="9398001" y="4525963"/>
            <a:ext cx="188912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AutoShape 190" descr=" 561342"/>
          <p:cNvCxnSpPr>
            <a:cxnSpLocks noChangeShapeType="1"/>
          </p:cNvCxnSpPr>
          <p:nvPr/>
        </p:nvCxnSpPr>
        <p:spPr bwMode="auto">
          <a:xfrm rot="16200000" flipH="1">
            <a:off x="8841581" y="4841081"/>
            <a:ext cx="387396" cy="95095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AutoShape 191" descr=" 561343"/>
          <p:cNvCxnSpPr>
            <a:cxnSpLocks noChangeShapeType="1"/>
          </p:cNvCxnSpPr>
          <p:nvPr/>
        </p:nvCxnSpPr>
        <p:spPr bwMode="auto">
          <a:xfrm rot="16200000" flipH="1">
            <a:off x="10039350" y="4913312"/>
            <a:ext cx="188959" cy="55725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AutoShape 192" descr=" 561344"/>
          <p:cNvCxnSpPr>
            <a:cxnSpLocks noChangeShapeType="1"/>
          </p:cNvCxnSpPr>
          <p:nvPr/>
        </p:nvCxnSpPr>
        <p:spPr bwMode="auto">
          <a:xfrm rot="16200000" flipH="1" flipV="1">
            <a:off x="10694941" y="4818062"/>
            <a:ext cx="392159" cy="544560"/>
          </a:xfrm>
          <a:prstGeom prst="bentConnector3">
            <a:avLst>
              <a:gd name="adj1" fmla="val 4169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AutoShape 193" descr=" 561345"/>
          <p:cNvCxnSpPr>
            <a:cxnSpLocks noChangeShapeType="1"/>
          </p:cNvCxnSpPr>
          <p:nvPr/>
        </p:nvCxnSpPr>
        <p:spPr bwMode="auto">
          <a:xfrm rot="5400000">
            <a:off x="9971088" y="4652963"/>
            <a:ext cx="214312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AutoShape 194" descr=" 561346"/>
          <p:cNvCxnSpPr>
            <a:cxnSpLocks noChangeShapeType="1"/>
          </p:cNvCxnSpPr>
          <p:nvPr/>
        </p:nvCxnSpPr>
        <p:spPr bwMode="auto">
          <a:xfrm rot="5400000">
            <a:off x="10113123" y="5107782"/>
            <a:ext cx="6396" cy="798559"/>
          </a:xfrm>
          <a:prstGeom prst="bentConnector5">
            <a:avLst>
              <a:gd name="adj1" fmla="val 3574109"/>
              <a:gd name="adj2" fmla="val 66000"/>
              <a:gd name="adj3" fmla="val -347410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" name="Rectangle 211" descr=" 561363"/>
          <p:cNvSpPr>
            <a:spLocks noChangeArrowheads="1"/>
          </p:cNvSpPr>
          <p:nvPr/>
        </p:nvSpPr>
        <p:spPr bwMode="auto">
          <a:xfrm>
            <a:off x="8521700" y="37846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12" descr=" 561364"/>
          <p:cNvSpPr>
            <a:spLocks noChangeArrowheads="1"/>
          </p:cNvSpPr>
          <p:nvPr/>
        </p:nvSpPr>
        <p:spPr bwMode="auto">
          <a:xfrm>
            <a:off x="8445500" y="1955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5" name="AutoShape 213" descr=" 561365"/>
          <p:cNvCxnSpPr>
            <a:cxnSpLocks noChangeShapeType="1"/>
          </p:cNvCxnSpPr>
          <p:nvPr/>
        </p:nvCxnSpPr>
        <p:spPr bwMode="auto">
          <a:xfrm>
            <a:off x="8597901" y="2032000"/>
            <a:ext cx="536575" cy="190500"/>
          </a:xfrm>
          <a:prstGeom prst="bentConnector3">
            <a:avLst>
              <a:gd name="adj1" fmla="val 4497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AutoShape 214" descr=" 561366"/>
          <p:cNvCxnSpPr>
            <a:cxnSpLocks noChangeShapeType="1"/>
          </p:cNvCxnSpPr>
          <p:nvPr/>
        </p:nvCxnSpPr>
        <p:spPr bwMode="auto">
          <a:xfrm>
            <a:off x="8674101" y="3860801"/>
            <a:ext cx="460375" cy="271463"/>
          </a:xfrm>
          <a:prstGeom prst="bentConnector3">
            <a:avLst>
              <a:gd name="adj1" fmla="val 4413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1" name="Group 219" descr=" 561371"/>
          <p:cNvGrpSpPr>
            <a:grpSpLocks/>
          </p:cNvGrpSpPr>
          <p:nvPr/>
        </p:nvGrpSpPr>
        <p:grpSpPr bwMode="auto">
          <a:xfrm>
            <a:off x="738078" y="3224214"/>
            <a:ext cx="304800" cy="0"/>
            <a:chOff x="864" y="3312"/>
            <a:chExt cx="192" cy="0"/>
          </a:xfrm>
        </p:grpSpPr>
        <p:sp>
          <p:nvSpPr>
            <p:cNvPr id="202" name="Line 220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Line 221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0521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lide Number Placeholder 2" descr=" 2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F547E-553D-4895-9909-8A158F3F3E89}" type="slidenum">
              <a:rPr lang="en-US"/>
              <a:pPr/>
              <a:t>28</a:t>
            </a:fld>
            <a:endParaRPr lang="en-US"/>
          </a:p>
        </p:txBody>
      </p:sp>
      <p:sp>
        <p:nvSpPr>
          <p:cNvPr id="561154" name="Rectangle 2" descr=" 5611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1155" name="Rectangle 3" descr=" 561155"/>
          <p:cNvSpPr>
            <a:spLocks noChangeArrowheads="1"/>
          </p:cNvSpPr>
          <p:nvPr/>
        </p:nvSpPr>
        <p:spPr bwMode="auto">
          <a:xfrm>
            <a:off x="814278" y="1928814"/>
            <a:ext cx="4648200" cy="305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Montara Std Gothic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Montara Std Gothic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Montara Std Gothic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CC3300"/>
                </a:solidFill>
                <a:latin typeface="Montara Std Gothic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2000" dirty="0" err="1">
                <a:solidFill>
                  <a:srgbClr val="333399"/>
                </a:solidFill>
                <a:latin typeface="Lucida Sans" panose="020B0602030504020204" pitchFamily="34" charset="0"/>
              </a:rPr>
              <a:t>popSketched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] x)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implements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pop {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repeat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(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{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x = (x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+ ((x &gt;&gt;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);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}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x;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</p:txBody>
      </p:sp>
      <p:grpSp>
        <p:nvGrpSpPr>
          <p:cNvPr id="5" name="Group 4" descr=" 561156"/>
          <p:cNvGrpSpPr>
            <a:grpSpLocks/>
          </p:cNvGrpSpPr>
          <p:nvPr/>
        </p:nvGrpSpPr>
        <p:grpSpPr bwMode="auto">
          <a:xfrm>
            <a:off x="8928100" y="6159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 Box 9" descr=" 561161"/>
          <p:cNvSpPr txBox="1">
            <a:spLocks noChangeArrowheads="1"/>
          </p:cNvSpPr>
          <p:nvPr/>
        </p:nvSpPr>
        <p:spPr bwMode="auto">
          <a:xfrm>
            <a:off x="8632825" y="5080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10" name="Rectangle 10" descr=" 561162"/>
          <p:cNvSpPr>
            <a:spLocks noChangeArrowheads="1"/>
          </p:cNvSpPr>
          <p:nvPr/>
        </p:nvSpPr>
        <p:spPr bwMode="auto">
          <a:xfrm>
            <a:off x="8674100" y="5842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" name="Group 11" descr=" 561163"/>
          <p:cNvGrpSpPr>
            <a:grpSpLocks/>
          </p:cNvGrpSpPr>
          <p:nvPr/>
        </p:nvGrpSpPr>
        <p:grpSpPr bwMode="auto">
          <a:xfrm>
            <a:off x="7607300" y="584200"/>
            <a:ext cx="609600" cy="152400"/>
            <a:chOff x="3168" y="1056"/>
            <a:chExt cx="384" cy="96"/>
          </a:xfrm>
        </p:grpSpPr>
        <p:sp>
          <p:nvSpPr>
            <p:cNvPr id="51" name="Rectangle 12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3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14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15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" name="AutoShape 16" descr=" 561168"/>
          <p:cNvSpPr>
            <a:spLocks noChangeArrowheads="1"/>
          </p:cNvSpPr>
          <p:nvPr/>
        </p:nvSpPr>
        <p:spPr bwMode="auto">
          <a:xfrm>
            <a:off x="8293100" y="1041400"/>
            <a:ext cx="533400" cy="228600"/>
          </a:xfrm>
          <a:prstGeom prst="flowChartManualOperation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&amp;</a:t>
            </a:r>
          </a:p>
        </p:txBody>
      </p:sp>
      <p:sp>
        <p:nvSpPr>
          <p:cNvPr id="55" name="Oval 17" descr=" 561169"/>
          <p:cNvSpPr>
            <a:spLocks noChangeArrowheads="1"/>
          </p:cNvSpPr>
          <p:nvPr/>
        </p:nvSpPr>
        <p:spPr bwMode="auto">
          <a:xfrm>
            <a:off x="84455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Oval 18" descr=" 561170"/>
          <p:cNvSpPr>
            <a:spLocks noChangeArrowheads="1"/>
          </p:cNvSpPr>
          <p:nvPr/>
        </p:nvSpPr>
        <p:spPr bwMode="auto">
          <a:xfrm>
            <a:off x="85979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19" descr=" 561171"/>
          <p:cNvGrpSpPr>
            <a:grpSpLocks/>
          </p:cNvGrpSpPr>
          <p:nvPr/>
        </p:nvGrpSpPr>
        <p:grpSpPr bwMode="auto">
          <a:xfrm>
            <a:off x="9588500" y="1016000"/>
            <a:ext cx="533400" cy="228600"/>
            <a:chOff x="4704" y="1296"/>
            <a:chExt cx="336" cy="144"/>
          </a:xfrm>
        </p:grpSpPr>
        <p:sp>
          <p:nvSpPr>
            <p:cNvPr id="24" name="AutoShape 2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3" descr=" 561175"/>
          <p:cNvGrpSpPr>
            <a:grpSpLocks/>
          </p:cNvGrpSpPr>
          <p:nvPr/>
        </p:nvGrpSpPr>
        <p:grpSpPr bwMode="auto">
          <a:xfrm>
            <a:off x="9893300" y="595313"/>
            <a:ext cx="609600" cy="152400"/>
            <a:chOff x="3168" y="1056"/>
            <a:chExt cx="384" cy="96"/>
          </a:xfrm>
        </p:grpSpPr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8" descr=" 561180"/>
          <p:cNvGrpSpPr>
            <a:grpSpLocks/>
          </p:cNvGrpSpPr>
          <p:nvPr/>
        </p:nvGrpSpPr>
        <p:grpSpPr bwMode="auto">
          <a:xfrm>
            <a:off x="10121900" y="1422400"/>
            <a:ext cx="533400" cy="228600"/>
            <a:chOff x="4704" y="1296"/>
            <a:chExt cx="336" cy="144"/>
          </a:xfrm>
        </p:grpSpPr>
        <p:sp>
          <p:nvSpPr>
            <p:cNvPr id="28" name="AutoShape 29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29" name="Oval 30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1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" name="Group 32" descr=" 561184"/>
          <p:cNvGrpSpPr>
            <a:grpSpLocks/>
          </p:cNvGrpSpPr>
          <p:nvPr/>
        </p:nvGrpSpPr>
        <p:grpSpPr bwMode="auto">
          <a:xfrm>
            <a:off x="10579100" y="812800"/>
            <a:ext cx="609600" cy="152400"/>
            <a:chOff x="3168" y="1056"/>
            <a:chExt cx="384" cy="96"/>
          </a:xfrm>
        </p:grpSpPr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" name="Group 37" descr=" 561189"/>
          <p:cNvGrpSpPr>
            <a:grpSpLocks/>
          </p:cNvGrpSpPr>
          <p:nvPr/>
        </p:nvGrpSpPr>
        <p:grpSpPr bwMode="auto">
          <a:xfrm>
            <a:off x="10020300" y="1803400"/>
            <a:ext cx="533400" cy="228600"/>
            <a:chOff x="4704" y="1296"/>
            <a:chExt cx="336" cy="144"/>
          </a:xfrm>
        </p:grpSpPr>
        <p:sp>
          <p:nvSpPr>
            <p:cNvPr id="64" name="AutoShape 38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65" name="Oval 39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40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41" descr=" 561193"/>
          <p:cNvGrpSpPr>
            <a:grpSpLocks/>
          </p:cNvGrpSpPr>
          <p:nvPr/>
        </p:nvGrpSpPr>
        <p:grpSpPr bwMode="auto">
          <a:xfrm>
            <a:off x="9893300" y="785814"/>
            <a:ext cx="609600" cy="26987"/>
            <a:chOff x="5136" y="960"/>
            <a:chExt cx="384" cy="17"/>
          </a:xfrm>
        </p:grpSpPr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44" descr=" 561196"/>
          <p:cNvGrpSpPr>
            <a:grpSpLocks/>
          </p:cNvGrpSpPr>
          <p:nvPr/>
        </p:nvGrpSpPr>
        <p:grpSpPr bwMode="auto">
          <a:xfrm>
            <a:off x="8928100" y="811214"/>
            <a:ext cx="609600" cy="26987"/>
            <a:chOff x="5136" y="960"/>
            <a:chExt cx="384" cy="17"/>
          </a:xfrm>
        </p:grpSpPr>
        <p:sp>
          <p:nvSpPr>
            <p:cNvPr id="16" name="Line 4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47" descr=" 561199"/>
          <p:cNvGrpSpPr>
            <a:grpSpLocks/>
          </p:cNvGrpSpPr>
          <p:nvPr/>
        </p:nvGrpSpPr>
        <p:grpSpPr bwMode="auto">
          <a:xfrm>
            <a:off x="7607300" y="785814"/>
            <a:ext cx="609600" cy="26987"/>
            <a:chOff x="5136" y="960"/>
            <a:chExt cx="384" cy="17"/>
          </a:xfrm>
        </p:grpSpPr>
        <p:sp>
          <p:nvSpPr>
            <p:cNvPr id="58" name="Line 4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4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" name="Group 50" descr=" 561202"/>
          <p:cNvGrpSpPr>
            <a:grpSpLocks/>
          </p:cNvGrpSpPr>
          <p:nvPr/>
        </p:nvGrpSpPr>
        <p:grpSpPr bwMode="auto">
          <a:xfrm>
            <a:off x="10579100" y="1014414"/>
            <a:ext cx="609600" cy="26987"/>
            <a:chOff x="5136" y="960"/>
            <a:chExt cx="384" cy="17"/>
          </a:xfrm>
        </p:grpSpPr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0" name="AutoShape 53" descr=" 561205"/>
          <p:cNvCxnSpPr>
            <a:cxnSpLocks noChangeShapeType="1"/>
          </p:cNvCxnSpPr>
          <p:nvPr/>
        </p:nvCxnSpPr>
        <p:spPr bwMode="auto">
          <a:xfrm rot="16200000" flipH="1">
            <a:off x="8064501" y="660401"/>
            <a:ext cx="239713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AutoShape 54" descr=" 561206"/>
          <p:cNvCxnSpPr>
            <a:cxnSpLocks noChangeShapeType="1"/>
          </p:cNvCxnSpPr>
          <p:nvPr/>
        </p:nvCxnSpPr>
        <p:spPr bwMode="auto">
          <a:xfrm rot="16200000" flipH="1" flipV="1">
            <a:off x="8819357" y="627857"/>
            <a:ext cx="230187" cy="596900"/>
          </a:xfrm>
          <a:prstGeom prst="bentConnector3">
            <a:avLst>
              <a:gd name="adj1" fmla="val 503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55" descr=" 561207"/>
          <p:cNvCxnSpPr>
            <a:cxnSpLocks noChangeShapeType="1"/>
          </p:cNvCxnSpPr>
          <p:nvPr/>
        </p:nvCxnSpPr>
        <p:spPr bwMode="auto">
          <a:xfrm rot="16200000" flipH="1">
            <a:off x="9398001" y="673101"/>
            <a:ext cx="188913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AutoShape 56" descr=" 561208"/>
          <p:cNvCxnSpPr>
            <a:cxnSpLocks noChangeShapeType="1"/>
          </p:cNvCxnSpPr>
          <p:nvPr/>
        </p:nvCxnSpPr>
        <p:spPr bwMode="auto">
          <a:xfrm rot="16200000" flipH="1">
            <a:off x="9099551" y="730251"/>
            <a:ext cx="544513" cy="1624013"/>
          </a:xfrm>
          <a:prstGeom prst="bentConnector3">
            <a:avLst>
              <a:gd name="adj1" fmla="val 6559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57" descr=" 561209"/>
          <p:cNvCxnSpPr>
            <a:cxnSpLocks noChangeShapeType="1"/>
          </p:cNvCxnSpPr>
          <p:nvPr/>
        </p:nvCxnSpPr>
        <p:spPr bwMode="auto">
          <a:xfrm rot="16200000" flipH="1">
            <a:off x="9975851" y="1123951"/>
            <a:ext cx="188913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58" descr=" 561210"/>
          <p:cNvCxnSpPr>
            <a:cxnSpLocks noChangeShapeType="1"/>
          </p:cNvCxnSpPr>
          <p:nvPr/>
        </p:nvCxnSpPr>
        <p:spPr bwMode="auto">
          <a:xfrm rot="5400000">
            <a:off x="10491788" y="1041401"/>
            <a:ext cx="392113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59" descr=" 561211"/>
          <p:cNvCxnSpPr>
            <a:cxnSpLocks noChangeShapeType="1"/>
          </p:cNvCxnSpPr>
          <p:nvPr/>
        </p:nvCxnSpPr>
        <p:spPr bwMode="auto">
          <a:xfrm rot="5400000">
            <a:off x="9971088" y="800101"/>
            <a:ext cx="214313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60" descr=" 561212"/>
          <p:cNvCxnSpPr>
            <a:cxnSpLocks noChangeShapeType="1"/>
          </p:cNvCxnSpPr>
          <p:nvPr/>
        </p:nvCxnSpPr>
        <p:spPr bwMode="auto">
          <a:xfrm rot="16200000" flipH="1">
            <a:off x="10307638" y="1731963"/>
            <a:ext cx="163513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1" name="Group 61" descr=" 561213"/>
          <p:cNvGrpSpPr>
            <a:grpSpLocks/>
          </p:cNvGrpSpPr>
          <p:nvPr/>
        </p:nvGrpSpPr>
        <p:grpSpPr bwMode="auto">
          <a:xfrm>
            <a:off x="9080500" y="2108200"/>
            <a:ext cx="533400" cy="228600"/>
            <a:chOff x="4254" y="1584"/>
            <a:chExt cx="336" cy="144"/>
          </a:xfrm>
        </p:grpSpPr>
        <p:sp>
          <p:nvSpPr>
            <p:cNvPr id="72" name="AutoShape 62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73" name="Oval 63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Oval 64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77" name="AutoShape 65" descr=" 561217"/>
          <p:cNvCxnSpPr>
            <a:cxnSpLocks noChangeShapeType="1"/>
          </p:cNvCxnSpPr>
          <p:nvPr/>
        </p:nvCxnSpPr>
        <p:spPr bwMode="auto">
          <a:xfrm rot="16200000" flipH="1">
            <a:off x="8597901" y="1473201"/>
            <a:ext cx="1281113" cy="11113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AutoShape 66" descr=" 561218"/>
          <p:cNvCxnSpPr>
            <a:cxnSpLocks noChangeShapeType="1"/>
          </p:cNvCxnSpPr>
          <p:nvPr/>
        </p:nvCxnSpPr>
        <p:spPr bwMode="auto">
          <a:xfrm rot="5400000">
            <a:off x="9825038" y="1657351"/>
            <a:ext cx="87313" cy="836612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9" name="Group 67" descr=" 561219"/>
          <p:cNvGrpSpPr>
            <a:grpSpLocks/>
          </p:cNvGrpSpPr>
          <p:nvPr/>
        </p:nvGrpSpPr>
        <p:grpSpPr bwMode="auto">
          <a:xfrm>
            <a:off x="8928100" y="2522538"/>
            <a:ext cx="609600" cy="152400"/>
            <a:chOff x="3168" y="1056"/>
            <a:chExt cx="384" cy="96"/>
          </a:xfrm>
        </p:grpSpPr>
        <p:sp>
          <p:nvSpPr>
            <p:cNvPr id="80" name="Rectangle 6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6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7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7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4" name="Group 72" descr=" 561224"/>
          <p:cNvGrpSpPr>
            <a:grpSpLocks/>
          </p:cNvGrpSpPr>
          <p:nvPr/>
        </p:nvGrpSpPr>
        <p:grpSpPr bwMode="auto">
          <a:xfrm rot="10800000">
            <a:off x="8928100" y="2451100"/>
            <a:ext cx="609600" cy="26988"/>
            <a:chOff x="5136" y="960"/>
            <a:chExt cx="384" cy="17"/>
          </a:xfrm>
        </p:grpSpPr>
        <p:sp>
          <p:nvSpPr>
            <p:cNvPr id="85" name="Line 73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74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87" name="AutoShape 75" descr=" 561227"/>
          <p:cNvCxnSpPr>
            <a:cxnSpLocks noChangeShapeType="1"/>
          </p:cNvCxnSpPr>
          <p:nvPr/>
        </p:nvCxnSpPr>
        <p:spPr bwMode="auto">
          <a:xfrm rot="5400000">
            <a:off x="9232106" y="2337594"/>
            <a:ext cx="115888" cy="114300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 Box 76" descr=" 561228"/>
          <p:cNvSpPr txBox="1">
            <a:spLocks noChangeArrowheads="1"/>
          </p:cNvSpPr>
          <p:nvPr/>
        </p:nvSpPr>
        <p:spPr bwMode="auto">
          <a:xfrm>
            <a:off x="8632825" y="2417763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grpSp>
        <p:nvGrpSpPr>
          <p:cNvPr id="127" name="Group 77" descr=" 561229"/>
          <p:cNvGrpSpPr>
            <a:grpSpLocks/>
          </p:cNvGrpSpPr>
          <p:nvPr/>
        </p:nvGrpSpPr>
        <p:grpSpPr bwMode="auto">
          <a:xfrm>
            <a:off x="7607300" y="2493963"/>
            <a:ext cx="609600" cy="152400"/>
            <a:chOff x="3168" y="1056"/>
            <a:chExt cx="384" cy="96"/>
          </a:xfrm>
        </p:grpSpPr>
        <p:sp>
          <p:nvSpPr>
            <p:cNvPr id="128" name="Rectangle 7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7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8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8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2" name="Group 82" descr=" 561234"/>
          <p:cNvGrpSpPr>
            <a:grpSpLocks/>
          </p:cNvGrpSpPr>
          <p:nvPr/>
        </p:nvGrpSpPr>
        <p:grpSpPr bwMode="auto">
          <a:xfrm>
            <a:off x="8293100" y="2951163"/>
            <a:ext cx="533400" cy="228600"/>
            <a:chOff x="3552" y="2403"/>
            <a:chExt cx="336" cy="144"/>
          </a:xfrm>
        </p:grpSpPr>
        <p:sp>
          <p:nvSpPr>
            <p:cNvPr id="133" name="AutoShape 83"/>
            <p:cNvSpPr>
              <a:spLocks noChangeArrowheads="1"/>
            </p:cNvSpPr>
            <p:nvPr/>
          </p:nvSpPr>
          <p:spPr bwMode="auto">
            <a:xfrm>
              <a:off x="3552" y="2403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34" name="Oval 84"/>
            <p:cNvSpPr>
              <a:spLocks noChangeArrowheads="1"/>
            </p:cNvSpPr>
            <p:nvPr/>
          </p:nvSpPr>
          <p:spPr bwMode="auto">
            <a:xfrm>
              <a:off x="3648" y="2403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Oval 85"/>
            <p:cNvSpPr>
              <a:spLocks noChangeArrowheads="1"/>
            </p:cNvSpPr>
            <p:nvPr/>
          </p:nvSpPr>
          <p:spPr bwMode="auto">
            <a:xfrm>
              <a:off x="3744" y="2403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" name="Group 86" descr=" 561238"/>
          <p:cNvGrpSpPr>
            <a:grpSpLocks/>
          </p:cNvGrpSpPr>
          <p:nvPr/>
        </p:nvGrpSpPr>
        <p:grpSpPr bwMode="auto">
          <a:xfrm>
            <a:off x="9588500" y="2925763"/>
            <a:ext cx="533400" cy="228600"/>
            <a:chOff x="4704" y="1296"/>
            <a:chExt cx="336" cy="144"/>
          </a:xfrm>
        </p:grpSpPr>
        <p:sp>
          <p:nvSpPr>
            <p:cNvPr id="93" name="AutoShape 87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94" name="Oval 88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89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" name="Group 90" descr=" 561242"/>
          <p:cNvGrpSpPr>
            <a:grpSpLocks/>
          </p:cNvGrpSpPr>
          <p:nvPr/>
        </p:nvGrpSpPr>
        <p:grpSpPr bwMode="auto">
          <a:xfrm>
            <a:off x="9893300" y="2505075"/>
            <a:ext cx="609600" cy="152400"/>
            <a:chOff x="3168" y="1056"/>
            <a:chExt cx="384" cy="96"/>
          </a:xfrm>
        </p:grpSpPr>
        <p:sp>
          <p:nvSpPr>
            <p:cNvPr id="97" name="Rectangle 91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92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Rectangle 93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Rectangle 94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" name="Group 95" descr=" 561247"/>
          <p:cNvGrpSpPr>
            <a:grpSpLocks/>
          </p:cNvGrpSpPr>
          <p:nvPr/>
        </p:nvGrpSpPr>
        <p:grpSpPr bwMode="auto">
          <a:xfrm>
            <a:off x="10121900" y="3332163"/>
            <a:ext cx="533400" cy="228600"/>
            <a:chOff x="4704" y="1296"/>
            <a:chExt cx="336" cy="144"/>
          </a:xfrm>
        </p:grpSpPr>
        <p:sp>
          <p:nvSpPr>
            <p:cNvPr id="102" name="AutoShape 96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03" name="Oval 97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98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" name="Group 99" descr=" 561251"/>
          <p:cNvGrpSpPr>
            <a:grpSpLocks/>
          </p:cNvGrpSpPr>
          <p:nvPr/>
        </p:nvGrpSpPr>
        <p:grpSpPr bwMode="auto">
          <a:xfrm>
            <a:off x="10579100" y="2722563"/>
            <a:ext cx="609600" cy="152400"/>
            <a:chOff x="3168" y="1056"/>
            <a:chExt cx="384" cy="96"/>
          </a:xfrm>
        </p:grpSpPr>
        <p:sp>
          <p:nvSpPr>
            <p:cNvPr id="106" name="Rectangle 100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101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102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103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2" name="Group 104" descr=" 561256"/>
          <p:cNvGrpSpPr>
            <a:grpSpLocks/>
          </p:cNvGrpSpPr>
          <p:nvPr/>
        </p:nvGrpSpPr>
        <p:grpSpPr bwMode="auto">
          <a:xfrm>
            <a:off x="10020300" y="3713163"/>
            <a:ext cx="533400" cy="228600"/>
            <a:chOff x="4704" y="1296"/>
            <a:chExt cx="336" cy="144"/>
          </a:xfrm>
        </p:grpSpPr>
        <p:sp>
          <p:nvSpPr>
            <p:cNvPr id="143" name="AutoShape 105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44" name="Oval 106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Oval 107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" name="Group 108" descr=" 561260"/>
          <p:cNvGrpSpPr>
            <a:grpSpLocks/>
          </p:cNvGrpSpPr>
          <p:nvPr/>
        </p:nvGrpSpPr>
        <p:grpSpPr bwMode="auto">
          <a:xfrm>
            <a:off x="9893300" y="2695575"/>
            <a:ext cx="609600" cy="26988"/>
            <a:chOff x="5136" y="960"/>
            <a:chExt cx="384" cy="17"/>
          </a:xfrm>
        </p:grpSpPr>
        <p:sp>
          <p:nvSpPr>
            <p:cNvPr id="111" name="Line 109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110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1" name="Group 111" descr=" 561263"/>
          <p:cNvGrpSpPr>
            <a:grpSpLocks/>
          </p:cNvGrpSpPr>
          <p:nvPr/>
        </p:nvGrpSpPr>
        <p:grpSpPr bwMode="auto">
          <a:xfrm>
            <a:off x="8928100" y="2720975"/>
            <a:ext cx="609600" cy="26988"/>
            <a:chOff x="5136" y="960"/>
            <a:chExt cx="384" cy="17"/>
          </a:xfrm>
        </p:grpSpPr>
        <p:sp>
          <p:nvSpPr>
            <p:cNvPr id="122" name="Line 11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Line 11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6" name="Group 114" descr=" 561266"/>
          <p:cNvGrpSpPr>
            <a:grpSpLocks/>
          </p:cNvGrpSpPr>
          <p:nvPr/>
        </p:nvGrpSpPr>
        <p:grpSpPr bwMode="auto">
          <a:xfrm>
            <a:off x="7607300" y="2695575"/>
            <a:ext cx="609600" cy="26988"/>
            <a:chOff x="5136" y="960"/>
            <a:chExt cx="384" cy="17"/>
          </a:xfrm>
        </p:grpSpPr>
        <p:sp>
          <p:nvSpPr>
            <p:cNvPr id="137" name="Line 11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11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" name="Group 117" descr=" 561269"/>
          <p:cNvGrpSpPr>
            <a:grpSpLocks/>
          </p:cNvGrpSpPr>
          <p:nvPr/>
        </p:nvGrpSpPr>
        <p:grpSpPr bwMode="auto">
          <a:xfrm>
            <a:off x="10579100" y="2924175"/>
            <a:ext cx="609600" cy="26988"/>
            <a:chOff x="5136" y="960"/>
            <a:chExt cx="384" cy="17"/>
          </a:xfrm>
        </p:grpSpPr>
        <p:sp>
          <p:nvSpPr>
            <p:cNvPr id="114" name="Line 11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11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39" name="AutoShape 120" descr=" 561272"/>
          <p:cNvCxnSpPr>
            <a:cxnSpLocks noChangeShapeType="1"/>
          </p:cNvCxnSpPr>
          <p:nvPr/>
        </p:nvCxnSpPr>
        <p:spPr bwMode="auto">
          <a:xfrm rot="16200000" flipH="1">
            <a:off x="8064501" y="2570163"/>
            <a:ext cx="239712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AutoShape 121" descr=" 561273"/>
          <p:cNvCxnSpPr>
            <a:cxnSpLocks noChangeShapeType="1"/>
          </p:cNvCxnSpPr>
          <p:nvPr/>
        </p:nvCxnSpPr>
        <p:spPr bwMode="auto">
          <a:xfrm rot="16200000" flipH="1" flipV="1">
            <a:off x="8819356" y="2537619"/>
            <a:ext cx="230188" cy="596900"/>
          </a:xfrm>
          <a:prstGeom prst="bentConnector3">
            <a:avLst>
              <a:gd name="adj1" fmla="val 6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122" descr=" 561274"/>
          <p:cNvCxnSpPr>
            <a:cxnSpLocks noChangeShapeType="1"/>
          </p:cNvCxnSpPr>
          <p:nvPr/>
        </p:nvCxnSpPr>
        <p:spPr bwMode="auto">
          <a:xfrm rot="16200000" flipH="1">
            <a:off x="9398001" y="2582863"/>
            <a:ext cx="188912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AutoShape 123" descr=" 561275"/>
          <p:cNvCxnSpPr>
            <a:cxnSpLocks noChangeShapeType="1"/>
          </p:cNvCxnSpPr>
          <p:nvPr/>
        </p:nvCxnSpPr>
        <p:spPr bwMode="auto">
          <a:xfrm rot="16200000" flipH="1">
            <a:off x="9099551" y="2640013"/>
            <a:ext cx="544512" cy="1624013"/>
          </a:xfrm>
          <a:prstGeom prst="bentConnector3">
            <a:avLst>
              <a:gd name="adj1" fmla="val 489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AutoShape 124" descr=" 561276"/>
          <p:cNvCxnSpPr>
            <a:cxnSpLocks noChangeShapeType="1"/>
          </p:cNvCxnSpPr>
          <p:nvPr/>
        </p:nvCxnSpPr>
        <p:spPr bwMode="auto">
          <a:xfrm rot="16200000" flipH="1">
            <a:off x="9975851" y="3033713"/>
            <a:ext cx="188912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AutoShape 125" descr=" 561277"/>
          <p:cNvCxnSpPr>
            <a:cxnSpLocks noChangeShapeType="1"/>
          </p:cNvCxnSpPr>
          <p:nvPr/>
        </p:nvCxnSpPr>
        <p:spPr bwMode="auto">
          <a:xfrm rot="5400000">
            <a:off x="10491788" y="2951163"/>
            <a:ext cx="392112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AutoShape 126" descr=" 561278"/>
          <p:cNvCxnSpPr>
            <a:cxnSpLocks noChangeShapeType="1"/>
          </p:cNvCxnSpPr>
          <p:nvPr/>
        </p:nvCxnSpPr>
        <p:spPr bwMode="auto">
          <a:xfrm rot="5400000">
            <a:off x="9971088" y="2709863"/>
            <a:ext cx="214312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AutoShape 127" descr=" 561279"/>
          <p:cNvCxnSpPr>
            <a:cxnSpLocks noChangeShapeType="1"/>
          </p:cNvCxnSpPr>
          <p:nvPr/>
        </p:nvCxnSpPr>
        <p:spPr bwMode="auto">
          <a:xfrm rot="16200000" flipH="1">
            <a:off x="10307638" y="3641725"/>
            <a:ext cx="163512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9" name="Group 128" descr=" 561280"/>
          <p:cNvGrpSpPr>
            <a:grpSpLocks/>
          </p:cNvGrpSpPr>
          <p:nvPr/>
        </p:nvGrpSpPr>
        <p:grpSpPr bwMode="auto">
          <a:xfrm>
            <a:off x="9080500" y="4017963"/>
            <a:ext cx="533400" cy="228600"/>
            <a:chOff x="4254" y="1584"/>
            <a:chExt cx="336" cy="144"/>
          </a:xfrm>
        </p:grpSpPr>
        <p:sp>
          <p:nvSpPr>
            <p:cNvPr id="150" name="AutoShape 129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151" name="Oval 130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Oval 131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57" name="AutoShape 132" descr=" 561284"/>
          <p:cNvCxnSpPr>
            <a:cxnSpLocks noChangeShapeType="1"/>
          </p:cNvCxnSpPr>
          <p:nvPr/>
        </p:nvCxnSpPr>
        <p:spPr bwMode="auto">
          <a:xfrm rot="16200000" flipH="1">
            <a:off x="8597901" y="3382963"/>
            <a:ext cx="1281112" cy="11113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AutoShape 133" descr=" 561285"/>
          <p:cNvCxnSpPr>
            <a:cxnSpLocks noChangeShapeType="1"/>
          </p:cNvCxnSpPr>
          <p:nvPr/>
        </p:nvCxnSpPr>
        <p:spPr bwMode="auto">
          <a:xfrm rot="5400000">
            <a:off x="9825038" y="3567113"/>
            <a:ext cx="87312" cy="836612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8" name="Group 134" descr=" 561286"/>
          <p:cNvGrpSpPr>
            <a:grpSpLocks/>
          </p:cNvGrpSpPr>
          <p:nvPr/>
        </p:nvGrpSpPr>
        <p:grpSpPr bwMode="auto">
          <a:xfrm rot="10800000">
            <a:off x="8928100" y="4360864"/>
            <a:ext cx="609600" cy="26987"/>
            <a:chOff x="5136" y="960"/>
            <a:chExt cx="384" cy="17"/>
          </a:xfrm>
        </p:grpSpPr>
        <p:sp>
          <p:nvSpPr>
            <p:cNvPr id="159" name="Line 13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Line 13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53" name="AutoShape 137" descr=" 561289"/>
          <p:cNvCxnSpPr>
            <a:cxnSpLocks noChangeShapeType="1"/>
          </p:cNvCxnSpPr>
          <p:nvPr/>
        </p:nvCxnSpPr>
        <p:spPr bwMode="auto">
          <a:xfrm rot="5400000">
            <a:off x="9232107" y="4247357"/>
            <a:ext cx="115887" cy="114300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1" name="Group 138" descr=" 561290"/>
          <p:cNvGrpSpPr>
            <a:grpSpLocks/>
          </p:cNvGrpSpPr>
          <p:nvPr/>
        </p:nvGrpSpPr>
        <p:grpSpPr bwMode="auto">
          <a:xfrm>
            <a:off x="8928100" y="4468813"/>
            <a:ext cx="609600" cy="152400"/>
            <a:chOff x="3168" y="1056"/>
            <a:chExt cx="384" cy="96"/>
          </a:xfrm>
        </p:grpSpPr>
        <p:sp>
          <p:nvSpPr>
            <p:cNvPr id="162" name="Rectangle 139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140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Rectangle 141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Rectangle 142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6" name="Text Box 143" descr=" 561295"/>
          <p:cNvSpPr txBox="1">
            <a:spLocks noChangeArrowheads="1"/>
          </p:cNvSpPr>
          <p:nvPr/>
        </p:nvSpPr>
        <p:spPr bwMode="auto">
          <a:xfrm>
            <a:off x="8632825" y="4360863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grpSp>
        <p:nvGrpSpPr>
          <p:cNvPr id="204" name="Group 144" descr=" 561296"/>
          <p:cNvGrpSpPr>
            <a:grpSpLocks/>
          </p:cNvGrpSpPr>
          <p:nvPr/>
        </p:nvGrpSpPr>
        <p:grpSpPr bwMode="auto">
          <a:xfrm>
            <a:off x="7607300" y="4437063"/>
            <a:ext cx="609600" cy="152400"/>
            <a:chOff x="3168" y="1056"/>
            <a:chExt cx="384" cy="96"/>
          </a:xfrm>
        </p:grpSpPr>
        <p:sp>
          <p:nvSpPr>
            <p:cNvPr id="205" name="Rectangle 14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Rectangle 14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Rectangle 14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Rectangle 14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" name="Group 149" descr=" 561301"/>
          <p:cNvGrpSpPr>
            <a:grpSpLocks/>
          </p:cNvGrpSpPr>
          <p:nvPr/>
        </p:nvGrpSpPr>
        <p:grpSpPr bwMode="auto">
          <a:xfrm>
            <a:off x="8293100" y="4894263"/>
            <a:ext cx="533400" cy="228600"/>
            <a:chOff x="3552" y="3627"/>
            <a:chExt cx="336" cy="144"/>
          </a:xfrm>
        </p:grpSpPr>
        <p:sp>
          <p:nvSpPr>
            <p:cNvPr id="214" name="AutoShape 150"/>
            <p:cNvSpPr>
              <a:spLocks noChangeArrowheads="1"/>
            </p:cNvSpPr>
            <p:nvPr/>
          </p:nvSpPr>
          <p:spPr bwMode="auto">
            <a:xfrm>
              <a:off x="3552" y="3627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215" name="Oval 151"/>
            <p:cNvSpPr>
              <a:spLocks noChangeArrowheads="1"/>
            </p:cNvSpPr>
            <p:nvPr/>
          </p:nvSpPr>
          <p:spPr bwMode="auto">
            <a:xfrm>
              <a:off x="3648" y="3627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" name="Oval 152"/>
            <p:cNvSpPr>
              <a:spLocks noChangeArrowheads="1"/>
            </p:cNvSpPr>
            <p:nvPr/>
          </p:nvSpPr>
          <p:spPr bwMode="auto">
            <a:xfrm>
              <a:off x="3744" y="3627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3" name="Group 153" descr=" 561305"/>
          <p:cNvGrpSpPr>
            <a:grpSpLocks/>
          </p:cNvGrpSpPr>
          <p:nvPr/>
        </p:nvGrpSpPr>
        <p:grpSpPr bwMode="auto">
          <a:xfrm>
            <a:off x="9588500" y="4868863"/>
            <a:ext cx="533400" cy="228600"/>
            <a:chOff x="4704" y="1296"/>
            <a:chExt cx="336" cy="144"/>
          </a:xfrm>
        </p:grpSpPr>
        <p:sp>
          <p:nvSpPr>
            <p:cNvPr id="184" name="AutoShape 154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185" name="Oval 155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Oval 156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8" name="Group 157" descr=" 561309"/>
          <p:cNvGrpSpPr>
            <a:grpSpLocks/>
          </p:cNvGrpSpPr>
          <p:nvPr/>
        </p:nvGrpSpPr>
        <p:grpSpPr bwMode="auto">
          <a:xfrm>
            <a:off x="9893300" y="4448175"/>
            <a:ext cx="609600" cy="152400"/>
            <a:chOff x="3168" y="1056"/>
            <a:chExt cx="384" cy="96"/>
          </a:xfrm>
        </p:grpSpPr>
        <p:sp>
          <p:nvSpPr>
            <p:cNvPr id="179" name="Rectangle 15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Rectangle 15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Rectangle 16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Rectangle 16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7" name="Group 162" descr=" 561314"/>
          <p:cNvGrpSpPr>
            <a:grpSpLocks/>
          </p:cNvGrpSpPr>
          <p:nvPr/>
        </p:nvGrpSpPr>
        <p:grpSpPr bwMode="auto">
          <a:xfrm>
            <a:off x="10248900" y="5275263"/>
            <a:ext cx="533400" cy="228600"/>
            <a:chOff x="4704" y="1296"/>
            <a:chExt cx="336" cy="144"/>
          </a:xfrm>
        </p:grpSpPr>
        <p:sp>
          <p:nvSpPr>
            <p:cNvPr id="198" name="AutoShape 163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99" name="Oval 164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Oval 165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2" name="Group 166" descr=" 561318"/>
          <p:cNvGrpSpPr>
            <a:grpSpLocks/>
          </p:cNvGrpSpPr>
          <p:nvPr/>
        </p:nvGrpSpPr>
        <p:grpSpPr bwMode="auto">
          <a:xfrm>
            <a:off x="10858500" y="4665663"/>
            <a:ext cx="609600" cy="152400"/>
            <a:chOff x="3168" y="1056"/>
            <a:chExt cx="384" cy="96"/>
          </a:xfrm>
        </p:grpSpPr>
        <p:sp>
          <p:nvSpPr>
            <p:cNvPr id="193" name="Rectangle 167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Rectangle 168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Rectangle 169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Rectangle 170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9" name="Group 171" descr=" 561323"/>
          <p:cNvGrpSpPr>
            <a:grpSpLocks/>
          </p:cNvGrpSpPr>
          <p:nvPr/>
        </p:nvGrpSpPr>
        <p:grpSpPr bwMode="auto">
          <a:xfrm>
            <a:off x="9347200" y="5499100"/>
            <a:ext cx="533400" cy="228600"/>
            <a:chOff x="4704" y="1296"/>
            <a:chExt cx="336" cy="144"/>
          </a:xfrm>
        </p:grpSpPr>
        <p:sp>
          <p:nvSpPr>
            <p:cNvPr id="220" name="AutoShape 172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221" name="Oval 173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Oval 174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5" name="Group 175" descr=" 561327"/>
          <p:cNvGrpSpPr>
            <a:grpSpLocks/>
          </p:cNvGrpSpPr>
          <p:nvPr/>
        </p:nvGrpSpPr>
        <p:grpSpPr bwMode="auto">
          <a:xfrm>
            <a:off x="9893300" y="4638675"/>
            <a:ext cx="609600" cy="26988"/>
            <a:chOff x="5136" y="960"/>
            <a:chExt cx="384" cy="17"/>
          </a:xfrm>
        </p:grpSpPr>
        <p:sp>
          <p:nvSpPr>
            <p:cNvPr id="176" name="Line 176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Line 177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0" name="Group 178" descr=" 561330"/>
          <p:cNvGrpSpPr>
            <a:grpSpLocks/>
          </p:cNvGrpSpPr>
          <p:nvPr/>
        </p:nvGrpSpPr>
        <p:grpSpPr bwMode="auto">
          <a:xfrm>
            <a:off x="8928100" y="4664075"/>
            <a:ext cx="609600" cy="26988"/>
            <a:chOff x="5136" y="960"/>
            <a:chExt cx="384" cy="17"/>
          </a:xfrm>
        </p:grpSpPr>
        <p:sp>
          <p:nvSpPr>
            <p:cNvPr id="171" name="Line 179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Line 180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9" name="Group 181" descr=" 561333"/>
          <p:cNvGrpSpPr>
            <a:grpSpLocks/>
          </p:cNvGrpSpPr>
          <p:nvPr/>
        </p:nvGrpSpPr>
        <p:grpSpPr bwMode="auto">
          <a:xfrm>
            <a:off x="7607300" y="4638675"/>
            <a:ext cx="609600" cy="26988"/>
            <a:chOff x="5136" y="960"/>
            <a:chExt cx="384" cy="17"/>
          </a:xfrm>
        </p:grpSpPr>
        <p:sp>
          <p:nvSpPr>
            <p:cNvPr id="210" name="Line 18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Line 18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9" name="Group 184" descr=" 561336"/>
          <p:cNvGrpSpPr>
            <a:grpSpLocks/>
          </p:cNvGrpSpPr>
          <p:nvPr/>
        </p:nvGrpSpPr>
        <p:grpSpPr bwMode="auto">
          <a:xfrm>
            <a:off x="10858500" y="4867275"/>
            <a:ext cx="609600" cy="26988"/>
            <a:chOff x="5136" y="960"/>
            <a:chExt cx="384" cy="17"/>
          </a:xfrm>
        </p:grpSpPr>
        <p:sp>
          <p:nvSpPr>
            <p:cNvPr id="190" name="Line 18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Line 18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12" name="AutoShape 187" descr=" 561339"/>
          <p:cNvCxnSpPr>
            <a:cxnSpLocks noChangeShapeType="1"/>
          </p:cNvCxnSpPr>
          <p:nvPr/>
        </p:nvCxnSpPr>
        <p:spPr bwMode="auto">
          <a:xfrm rot="16200000" flipH="1">
            <a:off x="8064501" y="4513263"/>
            <a:ext cx="239712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AutoShape 188" descr=" 561340"/>
          <p:cNvCxnSpPr>
            <a:cxnSpLocks noChangeShapeType="1"/>
          </p:cNvCxnSpPr>
          <p:nvPr/>
        </p:nvCxnSpPr>
        <p:spPr bwMode="auto">
          <a:xfrm rot="16200000" flipH="1" flipV="1">
            <a:off x="8819356" y="4480719"/>
            <a:ext cx="230188" cy="596900"/>
          </a:xfrm>
          <a:prstGeom prst="bentConnector3">
            <a:avLst>
              <a:gd name="adj1" fmla="val 6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AutoShape 189" descr=" 561341"/>
          <p:cNvCxnSpPr>
            <a:cxnSpLocks noChangeShapeType="1"/>
          </p:cNvCxnSpPr>
          <p:nvPr/>
        </p:nvCxnSpPr>
        <p:spPr bwMode="auto">
          <a:xfrm rot="16200000" flipH="1">
            <a:off x="9398001" y="4525963"/>
            <a:ext cx="188912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AutoShape 190" descr=" 561342"/>
          <p:cNvCxnSpPr>
            <a:cxnSpLocks noChangeShapeType="1"/>
          </p:cNvCxnSpPr>
          <p:nvPr/>
        </p:nvCxnSpPr>
        <p:spPr bwMode="auto">
          <a:xfrm rot="16200000" flipH="1">
            <a:off x="8841581" y="4841081"/>
            <a:ext cx="387396" cy="95095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AutoShape 191" descr=" 561343"/>
          <p:cNvCxnSpPr>
            <a:cxnSpLocks noChangeShapeType="1"/>
          </p:cNvCxnSpPr>
          <p:nvPr/>
        </p:nvCxnSpPr>
        <p:spPr bwMode="auto">
          <a:xfrm rot="16200000" flipH="1">
            <a:off x="10039350" y="4913312"/>
            <a:ext cx="188959" cy="55725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AutoShape 192" descr=" 561344"/>
          <p:cNvCxnSpPr>
            <a:cxnSpLocks noChangeShapeType="1"/>
          </p:cNvCxnSpPr>
          <p:nvPr/>
        </p:nvCxnSpPr>
        <p:spPr bwMode="auto">
          <a:xfrm rot="16200000" flipH="1" flipV="1">
            <a:off x="10694941" y="4818062"/>
            <a:ext cx="392159" cy="544560"/>
          </a:xfrm>
          <a:prstGeom prst="bentConnector3">
            <a:avLst>
              <a:gd name="adj1" fmla="val 4169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AutoShape 193" descr=" 561345"/>
          <p:cNvCxnSpPr>
            <a:cxnSpLocks noChangeShapeType="1"/>
          </p:cNvCxnSpPr>
          <p:nvPr/>
        </p:nvCxnSpPr>
        <p:spPr bwMode="auto">
          <a:xfrm rot="5400000">
            <a:off x="9971088" y="4652963"/>
            <a:ext cx="214312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AutoShape 194" descr=" 561346"/>
          <p:cNvCxnSpPr>
            <a:cxnSpLocks noChangeShapeType="1"/>
          </p:cNvCxnSpPr>
          <p:nvPr/>
        </p:nvCxnSpPr>
        <p:spPr bwMode="auto">
          <a:xfrm rot="5400000">
            <a:off x="10113123" y="5107782"/>
            <a:ext cx="6396" cy="798559"/>
          </a:xfrm>
          <a:prstGeom prst="bentConnector5">
            <a:avLst>
              <a:gd name="adj1" fmla="val 3574109"/>
              <a:gd name="adj2" fmla="val 66000"/>
              <a:gd name="adj3" fmla="val -347410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9" name="Group 195" descr=" 561347"/>
          <p:cNvGrpSpPr>
            <a:grpSpLocks/>
          </p:cNvGrpSpPr>
          <p:nvPr/>
        </p:nvGrpSpPr>
        <p:grpSpPr bwMode="auto">
          <a:xfrm>
            <a:off x="8521700" y="5930900"/>
            <a:ext cx="533400" cy="228600"/>
            <a:chOff x="4254" y="1584"/>
            <a:chExt cx="336" cy="144"/>
          </a:xfrm>
        </p:grpSpPr>
        <p:sp>
          <p:nvSpPr>
            <p:cNvPr id="230" name="AutoShape 196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231" name="Oval 197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" name="Oval 198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28" name="AutoShape 199" descr=" 561351"/>
          <p:cNvCxnSpPr>
            <a:cxnSpLocks noChangeShapeType="1"/>
          </p:cNvCxnSpPr>
          <p:nvPr/>
        </p:nvCxnSpPr>
        <p:spPr bwMode="auto">
          <a:xfrm rot="16200000" flipH="1" flipV="1">
            <a:off x="8333582" y="5042740"/>
            <a:ext cx="1250996" cy="547642"/>
          </a:xfrm>
          <a:prstGeom prst="bentConnector3">
            <a:avLst>
              <a:gd name="adj1" fmla="val 7093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" name="AutoShape 200" descr=" 561352"/>
          <p:cNvCxnSpPr>
            <a:cxnSpLocks noChangeShapeType="1"/>
          </p:cNvCxnSpPr>
          <p:nvPr/>
        </p:nvCxnSpPr>
        <p:spPr bwMode="auto">
          <a:xfrm rot="5400000">
            <a:off x="9145542" y="5473700"/>
            <a:ext cx="214359" cy="72235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6" name="Group 201" descr=" 561353"/>
          <p:cNvGrpSpPr>
            <a:grpSpLocks/>
          </p:cNvGrpSpPr>
          <p:nvPr/>
        </p:nvGrpSpPr>
        <p:grpSpPr bwMode="auto">
          <a:xfrm>
            <a:off x="8470900" y="6459538"/>
            <a:ext cx="609600" cy="152400"/>
            <a:chOff x="3168" y="1056"/>
            <a:chExt cx="384" cy="96"/>
          </a:xfrm>
        </p:grpSpPr>
        <p:sp>
          <p:nvSpPr>
            <p:cNvPr id="237" name="Rectangle 202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" name="Rectangle 203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" name="Rectangle 204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" name="Rectangle 205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1" name="Group 206" descr=" 561358"/>
          <p:cNvGrpSpPr>
            <a:grpSpLocks/>
          </p:cNvGrpSpPr>
          <p:nvPr/>
        </p:nvGrpSpPr>
        <p:grpSpPr bwMode="auto">
          <a:xfrm rot="10800000">
            <a:off x="8470900" y="6388100"/>
            <a:ext cx="609600" cy="26988"/>
            <a:chOff x="5136" y="960"/>
            <a:chExt cx="384" cy="17"/>
          </a:xfrm>
        </p:grpSpPr>
        <p:sp>
          <p:nvSpPr>
            <p:cNvPr id="242" name="Line 207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Line 208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35" name="AutoShape 209" descr=" 561361"/>
          <p:cNvCxnSpPr>
            <a:cxnSpLocks noChangeShapeType="1"/>
          </p:cNvCxnSpPr>
          <p:nvPr/>
        </p:nvCxnSpPr>
        <p:spPr bwMode="auto">
          <a:xfrm rot="5400000">
            <a:off x="8674442" y="6242394"/>
            <a:ext cx="196852" cy="3106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4" name="Rectangle 210" descr=" 561362"/>
          <p:cNvSpPr>
            <a:spLocks noChangeArrowheads="1"/>
          </p:cNvSpPr>
          <p:nvPr/>
        </p:nvSpPr>
        <p:spPr bwMode="auto">
          <a:xfrm>
            <a:off x="7708900" y="55880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Rectangle 211" descr=" 561363"/>
          <p:cNvSpPr>
            <a:spLocks noChangeArrowheads="1"/>
          </p:cNvSpPr>
          <p:nvPr/>
        </p:nvSpPr>
        <p:spPr bwMode="auto">
          <a:xfrm>
            <a:off x="8521700" y="37846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12" descr=" 561364"/>
          <p:cNvSpPr>
            <a:spLocks noChangeArrowheads="1"/>
          </p:cNvSpPr>
          <p:nvPr/>
        </p:nvSpPr>
        <p:spPr bwMode="auto">
          <a:xfrm>
            <a:off x="8445500" y="1955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5" name="AutoShape 213" descr=" 561365"/>
          <p:cNvCxnSpPr>
            <a:cxnSpLocks noChangeShapeType="1"/>
          </p:cNvCxnSpPr>
          <p:nvPr/>
        </p:nvCxnSpPr>
        <p:spPr bwMode="auto">
          <a:xfrm>
            <a:off x="8597901" y="2032000"/>
            <a:ext cx="536575" cy="190500"/>
          </a:xfrm>
          <a:prstGeom prst="bentConnector3">
            <a:avLst>
              <a:gd name="adj1" fmla="val 4497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AutoShape 214" descr=" 561366"/>
          <p:cNvCxnSpPr>
            <a:cxnSpLocks noChangeShapeType="1"/>
          </p:cNvCxnSpPr>
          <p:nvPr/>
        </p:nvCxnSpPr>
        <p:spPr bwMode="auto">
          <a:xfrm>
            <a:off x="8674101" y="3860801"/>
            <a:ext cx="460375" cy="271463"/>
          </a:xfrm>
          <a:prstGeom prst="bentConnector3">
            <a:avLst>
              <a:gd name="adj1" fmla="val 4413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AutoShape 215" descr=" 561367"/>
          <p:cNvCxnSpPr>
            <a:cxnSpLocks noChangeShapeType="1"/>
          </p:cNvCxnSpPr>
          <p:nvPr/>
        </p:nvCxnSpPr>
        <p:spPr bwMode="auto">
          <a:xfrm>
            <a:off x="7861300" y="5664200"/>
            <a:ext cx="713740" cy="381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" name="Text Box 217" descr=" 561369"/>
          <p:cNvSpPr txBox="1">
            <a:spLocks noChangeArrowheads="1"/>
          </p:cNvSpPr>
          <p:nvPr/>
        </p:nvSpPr>
        <p:spPr bwMode="auto">
          <a:xfrm>
            <a:off x="8166100" y="635635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grpSp>
        <p:nvGrpSpPr>
          <p:cNvPr id="224" name="Group 225" descr=" 561377"/>
          <p:cNvGrpSpPr>
            <a:grpSpLocks/>
          </p:cNvGrpSpPr>
          <p:nvPr/>
        </p:nvGrpSpPr>
        <p:grpSpPr bwMode="auto">
          <a:xfrm>
            <a:off x="738078" y="3986214"/>
            <a:ext cx="304800" cy="0"/>
            <a:chOff x="864" y="3312"/>
            <a:chExt cx="192" cy="0"/>
          </a:xfrm>
        </p:grpSpPr>
        <p:sp>
          <p:nvSpPr>
            <p:cNvPr id="225" name="Line 226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Line 227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864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lide Number Placeholder 2" descr=" 2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F547E-553D-4895-9909-8A158F3F3E89}" type="slidenum">
              <a:rPr lang="en-US"/>
              <a:pPr/>
              <a:t>29</a:t>
            </a:fld>
            <a:endParaRPr lang="en-US"/>
          </a:p>
        </p:txBody>
      </p:sp>
      <p:sp>
        <p:nvSpPr>
          <p:cNvPr id="561154" name="Rectangle 2" descr=" 5611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1155" name="Rectangle 3" descr=" 561155"/>
          <p:cNvSpPr>
            <a:spLocks noChangeArrowheads="1"/>
          </p:cNvSpPr>
          <p:nvPr/>
        </p:nvSpPr>
        <p:spPr bwMode="auto">
          <a:xfrm>
            <a:off x="814278" y="1928814"/>
            <a:ext cx="4648200" cy="305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Montara Std Gothic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Montara Std Gothic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Montara Std Gothic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CC3300"/>
                </a:solidFill>
                <a:latin typeface="Montara Std Gothic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2000" dirty="0" err="1">
                <a:solidFill>
                  <a:srgbClr val="333399"/>
                </a:solidFill>
                <a:latin typeface="Lucida Sans" panose="020B0602030504020204" pitchFamily="34" charset="0"/>
              </a:rPr>
              <a:t>popSketched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] x)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implements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pop {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repeat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(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{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x = (x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+ ((x &gt;&gt;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);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}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x;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</p:txBody>
      </p:sp>
      <p:grpSp>
        <p:nvGrpSpPr>
          <p:cNvPr id="5" name="Group 4" descr=" 561156"/>
          <p:cNvGrpSpPr>
            <a:grpSpLocks/>
          </p:cNvGrpSpPr>
          <p:nvPr/>
        </p:nvGrpSpPr>
        <p:grpSpPr bwMode="auto">
          <a:xfrm>
            <a:off x="8928100" y="6159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 Box 9" descr=" 561161"/>
          <p:cNvSpPr txBox="1">
            <a:spLocks noChangeArrowheads="1"/>
          </p:cNvSpPr>
          <p:nvPr/>
        </p:nvSpPr>
        <p:spPr bwMode="auto">
          <a:xfrm>
            <a:off x="8632825" y="5080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10" name="Rectangle 10" descr=" 561162"/>
          <p:cNvSpPr>
            <a:spLocks noChangeArrowheads="1"/>
          </p:cNvSpPr>
          <p:nvPr/>
        </p:nvSpPr>
        <p:spPr bwMode="auto">
          <a:xfrm>
            <a:off x="8674100" y="5842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" name="Group 11" descr=" 561163"/>
          <p:cNvGrpSpPr>
            <a:grpSpLocks/>
          </p:cNvGrpSpPr>
          <p:nvPr/>
        </p:nvGrpSpPr>
        <p:grpSpPr bwMode="auto">
          <a:xfrm>
            <a:off x="7607300" y="584200"/>
            <a:ext cx="609600" cy="152400"/>
            <a:chOff x="3168" y="1056"/>
            <a:chExt cx="384" cy="96"/>
          </a:xfrm>
        </p:grpSpPr>
        <p:sp>
          <p:nvSpPr>
            <p:cNvPr id="51" name="Rectangle 12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3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14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15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" name="AutoShape 16" descr=" 561168"/>
          <p:cNvSpPr>
            <a:spLocks noChangeArrowheads="1"/>
          </p:cNvSpPr>
          <p:nvPr/>
        </p:nvSpPr>
        <p:spPr bwMode="auto">
          <a:xfrm>
            <a:off x="8293100" y="1041400"/>
            <a:ext cx="533400" cy="228600"/>
          </a:xfrm>
          <a:prstGeom prst="flowChartManualOperation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&amp;</a:t>
            </a:r>
          </a:p>
        </p:txBody>
      </p:sp>
      <p:sp>
        <p:nvSpPr>
          <p:cNvPr id="55" name="Oval 17" descr=" 561169"/>
          <p:cNvSpPr>
            <a:spLocks noChangeArrowheads="1"/>
          </p:cNvSpPr>
          <p:nvPr/>
        </p:nvSpPr>
        <p:spPr bwMode="auto">
          <a:xfrm>
            <a:off x="84455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Oval 18" descr=" 561170"/>
          <p:cNvSpPr>
            <a:spLocks noChangeArrowheads="1"/>
          </p:cNvSpPr>
          <p:nvPr/>
        </p:nvSpPr>
        <p:spPr bwMode="auto">
          <a:xfrm>
            <a:off x="85979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19" descr=" 561171"/>
          <p:cNvGrpSpPr>
            <a:grpSpLocks/>
          </p:cNvGrpSpPr>
          <p:nvPr/>
        </p:nvGrpSpPr>
        <p:grpSpPr bwMode="auto">
          <a:xfrm>
            <a:off x="9588500" y="1016000"/>
            <a:ext cx="533400" cy="228600"/>
            <a:chOff x="4704" y="1296"/>
            <a:chExt cx="336" cy="144"/>
          </a:xfrm>
        </p:grpSpPr>
        <p:sp>
          <p:nvSpPr>
            <p:cNvPr id="24" name="AutoShape 2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3" descr=" 561175"/>
          <p:cNvGrpSpPr>
            <a:grpSpLocks/>
          </p:cNvGrpSpPr>
          <p:nvPr/>
        </p:nvGrpSpPr>
        <p:grpSpPr bwMode="auto">
          <a:xfrm>
            <a:off x="9893300" y="595313"/>
            <a:ext cx="609600" cy="152400"/>
            <a:chOff x="3168" y="1056"/>
            <a:chExt cx="384" cy="96"/>
          </a:xfrm>
        </p:grpSpPr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8" descr=" 561180"/>
          <p:cNvGrpSpPr>
            <a:grpSpLocks/>
          </p:cNvGrpSpPr>
          <p:nvPr/>
        </p:nvGrpSpPr>
        <p:grpSpPr bwMode="auto">
          <a:xfrm>
            <a:off x="10121900" y="1422400"/>
            <a:ext cx="533400" cy="228600"/>
            <a:chOff x="4704" y="1296"/>
            <a:chExt cx="336" cy="144"/>
          </a:xfrm>
        </p:grpSpPr>
        <p:sp>
          <p:nvSpPr>
            <p:cNvPr id="28" name="AutoShape 29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29" name="Oval 30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1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" name="Group 32" descr=" 561184"/>
          <p:cNvGrpSpPr>
            <a:grpSpLocks/>
          </p:cNvGrpSpPr>
          <p:nvPr/>
        </p:nvGrpSpPr>
        <p:grpSpPr bwMode="auto">
          <a:xfrm>
            <a:off x="10579100" y="812800"/>
            <a:ext cx="609600" cy="152400"/>
            <a:chOff x="3168" y="1056"/>
            <a:chExt cx="384" cy="96"/>
          </a:xfrm>
        </p:grpSpPr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" name="Group 37" descr=" 561189"/>
          <p:cNvGrpSpPr>
            <a:grpSpLocks/>
          </p:cNvGrpSpPr>
          <p:nvPr/>
        </p:nvGrpSpPr>
        <p:grpSpPr bwMode="auto">
          <a:xfrm>
            <a:off x="10020300" y="1803400"/>
            <a:ext cx="533400" cy="228600"/>
            <a:chOff x="4704" y="1296"/>
            <a:chExt cx="336" cy="144"/>
          </a:xfrm>
        </p:grpSpPr>
        <p:sp>
          <p:nvSpPr>
            <p:cNvPr id="64" name="AutoShape 38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65" name="Oval 39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40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41" descr=" 561193"/>
          <p:cNvGrpSpPr>
            <a:grpSpLocks/>
          </p:cNvGrpSpPr>
          <p:nvPr/>
        </p:nvGrpSpPr>
        <p:grpSpPr bwMode="auto">
          <a:xfrm>
            <a:off x="9893300" y="785814"/>
            <a:ext cx="609600" cy="26987"/>
            <a:chOff x="5136" y="960"/>
            <a:chExt cx="384" cy="17"/>
          </a:xfrm>
        </p:grpSpPr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44" descr=" 561196"/>
          <p:cNvGrpSpPr>
            <a:grpSpLocks/>
          </p:cNvGrpSpPr>
          <p:nvPr/>
        </p:nvGrpSpPr>
        <p:grpSpPr bwMode="auto">
          <a:xfrm>
            <a:off x="8928100" y="811214"/>
            <a:ext cx="609600" cy="26987"/>
            <a:chOff x="5136" y="960"/>
            <a:chExt cx="384" cy="17"/>
          </a:xfrm>
        </p:grpSpPr>
        <p:sp>
          <p:nvSpPr>
            <p:cNvPr id="16" name="Line 4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47" descr=" 561199"/>
          <p:cNvGrpSpPr>
            <a:grpSpLocks/>
          </p:cNvGrpSpPr>
          <p:nvPr/>
        </p:nvGrpSpPr>
        <p:grpSpPr bwMode="auto">
          <a:xfrm>
            <a:off x="7607300" y="785814"/>
            <a:ext cx="609600" cy="26987"/>
            <a:chOff x="5136" y="960"/>
            <a:chExt cx="384" cy="17"/>
          </a:xfrm>
        </p:grpSpPr>
        <p:sp>
          <p:nvSpPr>
            <p:cNvPr id="58" name="Line 4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4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" name="Group 50" descr=" 561202"/>
          <p:cNvGrpSpPr>
            <a:grpSpLocks/>
          </p:cNvGrpSpPr>
          <p:nvPr/>
        </p:nvGrpSpPr>
        <p:grpSpPr bwMode="auto">
          <a:xfrm>
            <a:off x="10579100" y="1014414"/>
            <a:ext cx="609600" cy="26987"/>
            <a:chOff x="5136" y="960"/>
            <a:chExt cx="384" cy="17"/>
          </a:xfrm>
        </p:grpSpPr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0" name="AutoShape 53" descr=" 561205"/>
          <p:cNvCxnSpPr>
            <a:cxnSpLocks noChangeShapeType="1"/>
          </p:cNvCxnSpPr>
          <p:nvPr/>
        </p:nvCxnSpPr>
        <p:spPr bwMode="auto">
          <a:xfrm rot="16200000" flipH="1">
            <a:off x="8064501" y="660401"/>
            <a:ext cx="239713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AutoShape 54" descr=" 561206"/>
          <p:cNvCxnSpPr>
            <a:cxnSpLocks noChangeShapeType="1"/>
          </p:cNvCxnSpPr>
          <p:nvPr/>
        </p:nvCxnSpPr>
        <p:spPr bwMode="auto">
          <a:xfrm rot="16200000" flipH="1" flipV="1">
            <a:off x="8819357" y="627857"/>
            <a:ext cx="230187" cy="596900"/>
          </a:xfrm>
          <a:prstGeom prst="bentConnector3">
            <a:avLst>
              <a:gd name="adj1" fmla="val 503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55" descr=" 561207"/>
          <p:cNvCxnSpPr>
            <a:cxnSpLocks noChangeShapeType="1"/>
          </p:cNvCxnSpPr>
          <p:nvPr/>
        </p:nvCxnSpPr>
        <p:spPr bwMode="auto">
          <a:xfrm rot="16200000" flipH="1">
            <a:off x="9398001" y="673101"/>
            <a:ext cx="188913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AutoShape 56" descr=" 561208"/>
          <p:cNvCxnSpPr>
            <a:cxnSpLocks noChangeShapeType="1"/>
          </p:cNvCxnSpPr>
          <p:nvPr/>
        </p:nvCxnSpPr>
        <p:spPr bwMode="auto">
          <a:xfrm rot="16200000" flipH="1">
            <a:off x="9099551" y="730251"/>
            <a:ext cx="544513" cy="1624013"/>
          </a:xfrm>
          <a:prstGeom prst="bentConnector3">
            <a:avLst>
              <a:gd name="adj1" fmla="val 6559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57" descr=" 561209"/>
          <p:cNvCxnSpPr>
            <a:cxnSpLocks noChangeShapeType="1"/>
          </p:cNvCxnSpPr>
          <p:nvPr/>
        </p:nvCxnSpPr>
        <p:spPr bwMode="auto">
          <a:xfrm rot="16200000" flipH="1">
            <a:off x="9975851" y="1123951"/>
            <a:ext cx="188913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58" descr=" 561210"/>
          <p:cNvCxnSpPr>
            <a:cxnSpLocks noChangeShapeType="1"/>
          </p:cNvCxnSpPr>
          <p:nvPr/>
        </p:nvCxnSpPr>
        <p:spPr bwMode="auto">
          <a:xfrm rot="5400000">
            <a:off x="10491788" y="1041401"/>
            <a:ext cx="392113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59" descr=" 561211"/>
          <p:cNvCxnSpPr>
            <a:cxnSpLocks noChangeShapeType="1"/>
          </p:cNvCxnSpPr>
          <p:nvPr/>
        </p:nvCxnSpPr>
        <p:spPr bwMode="auto">
          <a:xfrm rot="5400000">
            <a:off x="9971088" y="800101"/>
            <a:ext cx="214313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60" descr=" 561212"/>
          <p:cNvCxnSpPr>
            <a:cxnSpLocks noChangeShapeType="1"/>
          </p:cNvCxnSpPr>
          <p:nvPr/>
        </p:nvCxnSpPr>
        <p:spPr bwMode="auto">
          <a:xfrm rot="16200000" flipH="1">
            <a:off x="10307638" y="1731963"/>
            <a:ext cx="163513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1" name="Group 61" descr=" 561213"/>
          <p:cNvGrpSpPr>
            <a:grpSpLocks/>
          </p:cNvGrpSpPr>
          <p:nvPr/>
        </p:nvGrpSpPr>
        <p:grpSpPr bwMode="auto">
          <a:xfrm>
            <a:off x="9080500" y="2108200"/>
            <a:ext cx="533400" cy="228600"/>
            <a:chOff x="4254" y="1584"/>
            <a:chExt cx="336" cy="144"/>
          </a:xfrm>
        </p:grpSpPr>
        <p:sp>
          <p:nvSpPr>
            <p:cNvPr id="72" name="AutoShape 62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73" name="Oval 63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Oval 64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77" name="AutoShape 65" descr=" 561217"/>
          <p:cNvCxnSpPr>
            <a:cxnSpLocks noChangeShapeType="1"/>
          </p:cNvCxnSpPr>
          <p:nvPr/>
        </p:nvCxnSpPr>
        <p:spPr bwMode="auto">
          <a:xfrm rot="16200000" flipH="1">
            <a:off x="8597901" y="1473201"/>
            <a:ext cx="1281113" cy="11113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AutoShape 66" descr=" 561218"/>
          <p:cNvCxnSpPr>
            <a:cxnSpLocks noChangeShapeType="1"/>
          </p:cNvCxnSpPr>
          <p:nvPr/>
        </p:nvCxnSpPr>
        <p:spPr bwMode="auto">
          <a:xfrm rot="5400000">
            <a:off x="9825038" y="1657351"/>
            <a:ext cx="87313" cy="836612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9" name="Group 67" descr=" 561219"/>
          <p:cNvGrpSpPr>
            <a:grpSpLocks/>
          </p:cNvGrpSpPr>
          <p:nvPr/>
        </p:nvGrpSpPr>
        <p:grpSpPr bwMode="auto">
          <a:xfrm>
            <a:off x="8928100" y="2522538"/>
            <a:ext cx="609600" cy="152400"/>
            <a:chOff x="3168" y="1056"/>
            <a:chExt cx="384" cy="96"/>
          </a:xfrm>
        </p:grpSpPr>
        <p:sp>
          <p:nvSpPr>
            <p:cNvPr id="80" name="Rectangle 6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6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7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7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4" name="Group 72" descr=" 561224"/>
          <p:cNvGrpSpPr>
            <a:grpSpLocks/>
          </p:cNvGrpSpPr>
          <p:nvPr/>
        </p:nvGrpSpPr>
        <p:grpSpPr bwMode="auto">
          <a:xfrm rot="10800000">
            <a:off x="8928100" y="2451100"/>
            <a:ext cx="609600" cy="26988"/>
            <a:chOff x="5136" y="960"/>
            <a:chExt cx="384" cy="17"/>
          </a:xfrm>
        </p:grpSpPr>
        <p:sp>
          <p:nvSpPr>
            <p:cNvPr id="85" name="Line 73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74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87" name="AutoShape 75" descr=" 561227"/>
          <p:cNvCxnSpPr>
            <a:cxnSpLocks noChangeShapeType="1"/>
          </p:cNvCxnSpPr>
          <p:nvPr/>
        </p:nvCxnSpPr>
        <p:spPr bwMode="auto">
          <a:xfrm rot="5400000">
            <a:off x="9232106" y="2337594"/>
            <a:ext cx="115888" cy="114300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 Box 76" descr=" 561228"/>
          <p:cNvSpPr txBox="1">
            <a:spLocks noChangeArrowheads="1"/>
          </p:cNvSpPr>
          <p:nvPr/>
        </p:nvSpPr>
        <p:spPr bwMode="auto">
          <a:xfrm>
            <a:off x="8632825" y="2417763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grpSp>
        <p:nvGrpSpPr>
          <p:cNvPr id="127" name="Group 77" descr=" 561229"/>
          <p:cNvGrpSpPr>
            <a:grpSpLocks/>
          </p:cNvGrpSpPr>
          <p:nvPr/>
        </p:nvGrpSpPr>
        <p:grpSpPr bwMode="auto">
          <a:xfrm>
            <a:off x="7607300" y="2493963"/>
            <a:ext cx="609600" cy="152400"/>
            <a:chOff x="3168" y="1056"/>
            <a:chExt cx="384" cy="96"/>
          </a:xfrm>
        </p:grpSpPr>
        <p:sp>
          <p:nvSpPr>
            <p:cNvPr id="128" name="Rectangle 7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7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8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8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2" name="Group 82" descr=" 561234"/>
          <p:cNvGrpSpPr>
            <a:grpSpLocks/>
          </p:cNvGrpSpPr>
          <p:nvPr/>
        </p:nvGrpSpPr>
        <p:grpSpPr bwMode="auto">
          <a:xfrm>
            <a:off x="8293100" y="2951163"/>
            <a:ext cx="533400" cy="228600"/>
            <a:chOff x="3552" y="2403"/>
            <a:chExt cx="336" cy="144"/>
          </a:xfrm>
        </p:grpSpPr>
        <p:sp>
          <p:nvSpPr>
            <p:cNvPr id="133" name="AutoShape 83"/>
            <p:cNvSpPr>
              <a:spLocks noChangeArrowheads="1"/>
            </p:cNvSpPr>
            <p:nvPr/>
          </p:nvSpPr>
          <p:spPr bwMode="auto">
            <a:xfrm>
              <a:off x="3552" y="2403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34" name="Oval 84"/>
            <p:cNvSpPr>
              <a:spLocks noChangeArrowheads="1"/>
            </p:cNvSpPr>
            <p:nvPr/>
          </p:nvSpPr>
          <p:spPr bwMode="auto">
            <a:xfrm>
              <a:off x="3648" y="2403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Oval 85"/>
            <p:cNvSpPr>
              <a:spLocks noChangeArrowheads="1"/>
            </p:cNvSpPr>
            <p:nvPr/>
          </p:nvSpPr>
          <p:spPr bwMode="auto">
            <a:xfrm>
              <a:off x="3744" y="2403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" name="Group 86" descr=" 561238"/>
          <p:cNvGrpSpPr>
            <a:grpSpLocks/>
          </p:cNvGrpSpPr>
          <p:nvPr/>
        </p:nvGrpSpPr>
        <p:grpSpPr bwMode="auto">
          <a:xfrm>
            <a:off x="9588500" y="2925763"/>
            <a:ext cx="533400" cy="228600"/>
            <a:chOff x="4704" y="1296"/>
            <a:chExt cx="336" cy="144"/>
          </a:xfrm>
        </p:grpSpPr>
        <p:sp>
          <p:nvSpPr>
            <p:cNvPr id="93" name="AutoShape 87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94" name="Oval 88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89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" name="Group 90" descr=" 561242"/>
          <p:cNvGrpSpPr>
            <a:grpSpLocks/>
          </p:cNvGrpSpPr>
          <p:nvPr/>
        </p:nvGrpSpPr>
        <p:grpSpPr bwMode="auto">
          <a:xfrm>
            <a:off x="9893300" y="2505075"/>
            <a:ext cx="609600" cy="152400"/>
            <a:chOff x="3168" y="1056"/>
            <a:chExt cx="384" cy="96"/>
          </a:xfrm>
        </p:grpSpPr>
        <p:sp>
          <p:nvSpPr>
            <p:cNvPr id="97" name="Rectangle 91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92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Rectangle 93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Rectangle 94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" name="Group 95" descr=" 561247"/>
          <p:cNvGrpSpPr>
            <a:grpSpLocks/>
          </p:cNvGrpSpPr>
          <p:nvPr/>
        </p:nvGrpSpPr>
        <p:grpSpPr bwMode="auto">
          <a:xfrm>
            <a:off x="10121900" y="3332163"/>
            <a:ext cx="533400" cy="228600"/>
            <a:chOff x="4704" y="1296"/>
            <a:chExt cx="336" cy="144"/>
          </a:xfrm>
        </p:grpSpPr>
        <p:sp>
          <p:nvSpPr>
            <p:cNvPr id="102" name="AutoShape 96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03" name="Oval 97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98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" name="Group 99" descr=" 561251"/>
          <p:cNvGrpSpPr>
            <a:grpSpLocks/>
          </p:cNvGrpSpPr>
          <p:nvPr/>
        </p:nvGrpSpPr>
        <p:grpSpPr bwMode="auto">
          <a:xfrm>
            <a:off x="10579100" y="2722563"/>
            <a:ext cx="609600" cy="152400"/>
            <a:chOff x="3168" y="1056"/>
            <a:chExt cx="384" cy="96"/>
          </a:xfrm>
        </p:grpSpPr>
        <p:sp>
          <p:nvSpPr>
            <p:cNvPr id="106" name="Rectangle 100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101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102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103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2" name="Group 104" descr=" 561256"/>
          <p:cNvGrpSpPr>
            <a:grpSpLocks/>
          </p:cNvGrpSpPr>
          <p:nvPr/>
        </p:nvGrpSpPr>
        <p:grpSpPr bwMode="auto">
          <a:xfrm>
            <a:off x="10020300" y="3713163"/>
            <a:ext cx="533400" cy="228600"/>
            <a:chOff x="4704" y="1296"/>
            <a:chExt cx="336" cy="144"/>
          </a:xfrm>
        </p:grpSpPr>
        <p:sp>
          <p:nvSpPr>
            <p:cNvPr id="143" name="AutoShape 105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44" name="Oval 106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Oval 107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" name="Group 108" descr=" 561260"/>
          <p:cNvGrpSpPr>
            <a:grpSpLocks/>
          </p:cNvGrpSpPr>
          <p:nvPr/>
        </p:nvGrpSpPr>
        <p:grpSpPr bwMode="auto">
          <a:xfrm>
            <a:off x="9893300" y="2695575"/>
            <a:ext cx="609600" cy="26988"/>
            <a:chOff x="5136" y="960"/>
            <a:chExt cx="384" cy="17"/>
          </a:xfrm>
        </p:grpSpPr>
        <p:sp>
          <p:nvSpPr>
            <p:cNvPr id="111" name="Line 109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110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1" name="Group 111" descr=" 561263"/>
          <p:cNvGrpSpPr>
            <a:grpSpLocks/>
          </p:cNvGrpSpPr>
          <p:nvPr/>
        </p:nvGrpSpPr>
        <p:grpSpPr bwMode="auto">
          <a:xfrm>
            <a:off x="8928100" y="2720975"/>
            <a:ext cx="609600" cy="26988"/>
            <a:chOff x="5136" y="960"/>
            <a:chExt cx="384" cy="17"/>
          </a:xfrm>
        </p:grpSpPr>
        <p:sp>
          <p:nvSpPr>
            <p:cNvPr id="122" name="Line 11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Line 11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6" name="Group 114" descr=" 561266"/>
          <p:cNvGrpSpPr>
            <a:grpSpLocks/>
          </p:cNvGrpSpPr>
          <p:nvPr/>
        </p:nvGrpSpPr>
        <p:grpSpPr bwMode="auto">
          <a:xfrm>
            <a:off x="7607300" y="2695575"/>
            <a:ext cx="609600" cy="26988"/>
            <a:chOff x="5136" y="960"/>
            <a:chExt cx="384" cy="17"/>
          </a:xfrm>
        </p:grpSpPr>
        <p:sp>
          <p:nvSpPr>
            <p:cNvPr id="137" name="Line 11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11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" name="Group 117" descr=" 561269"/>
          <p:cNvGrpSpPr>
            <a:grpSpLocks/>
          </p:cNvGrpSpPr>
          <p:nvPr/>
        </p:nvGrpSpPr>
        <p:grpSpPr bwMode="auto">
          <a:xfrm>
            <a:off x="10579100" y="2924175"/>
            <a:ext cx="609600" cy="26988"/>
            <a:chOff x="5136" y="960"/>
            <a:chExt cx="384" cy="17"/>
          </a:xfrm>
        </p:grpSpPr>
        <p:sp>
          <p:nvSpPr>
            <p:cNvPr id="114" name="Line 11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11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39" name="AutoShape 120" descr=" 561272"/>
          <p:cNvCxnSpPr>
            <a:cxnSpLocks noChangeShapeType="1"/>
          </p:cNvCxnSpPr>
          <p:nvPr/>
        </p:nvCxnSpPr>
        <p:spPr bwMode="auto">
          <a:xfrm rot="16200000" flipH="1">
            <a:off x="8064501" y="2570163"/>
            <a:ext cx="239712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AutoShape 121" descr=" 561273"/>
          <p:cNvCxnSpPr>
            <a:cxnSpLocks noChangeShapeType="1"/>
          </p:cNvCxnSpPr>
          <p:nvPr/>
        </p:nvCxnSpPr>
        <p:spPr bwMode="auto">
          <a:xfrm rot="16200000" flipH="1" flipV="1">
            <a:off x="8819356" y="2537619"/>
            <a:ext cx="230188" cy="596900"/>
          </a:xfrm>
          <a:prstGeom prst="bentConnector3">
            <a:avLst>
              <a:gd name="adj1" fmla="val 6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122" descr=" 561274"/>
          <p:cNvCxnSpPr>
            <a:cxnSpLocks noChangeShapeType="1"/>
          </p:cNvCxnSpPr>
          <p:nvPr/>
        </p:nvCxnSpPr>
        <p:spPr bwMode="auto">
          <a:xfrm rot="16200000" flipH="1">
            <a:off x="9398001" y="2582863"/>
            <a:ext cx="188912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AutoShape 123" descr=" 561275"/>
          <p:cNvCxnSpPr>
            <a:cxnSpLocks noChangeShapeType="1"/>
          </p:cNvCxnSpPr>
          <p:nvPr/>
        </p:nvCxnSpPr>
        <p:spPr bwMode="auto">
          <a:xfrm rot="16200000" flipH="1">
            <a:off x="9099551" y="2640013"/>
            <a:ext cx="544512" cy="1624013"/>
          </a:xfrm>
          <a:prstGeom prst="bentConnector3">
            <a:avLst>
              <a:gd name="adj1" fmla="val 489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AutoShape 124" descr=" 561276"/>
          <p:cNvCxnSpPr>
            <a:cxnSpLocks noChangeShapeType="1"/>
          </p:cNvCxnSpPr>
          <p:nvPr/>
        </p:nvCxnSpPr>
        <p:spPr bwMode="auto">
          <a:xfrm rot="16200000" flipH="1">
            <a:off x="9975851" y="3033713"/>
            <a:ext cx="188912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AutoShape 125" descr=" 561277"/>
          <p:cNvCxnSpPr>
            <a:cxnSpLocks noChangeShapeType="1"/>
          </p:cNvCxnSpPr>
          <p:nvPr/>
        </p:nvCxnSpPr>
        <p:spPr bwMode="auto">
          <a:xfrm rot="5400000">
            <a:off x="10491788" y="2951163"/>
            <a:ext cx="392112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AutoShape 126" descr=" 561278"/>
          <p:cNvCxnSpPr>
            <a:cxnSpLocks noChangeShapeType="1"/>
          </p:cNvCxnSpPr>
          <p:nvPr/>
        </p:nvCxnSpPr>
        <p:spPr bwMode="auto">
          <a:xfrm rot="5400000">
            <a:off x="9971088" y="2709863"/>
            <a:ext cx="214312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AutoShape 127" descr=" 561279"/>
          <p:cNvCxnSpPr>
            <a:cxnSpLocks noChangeShapeType="1"/>
          </p:cNvCxnSpPr>
          <p:nvPr/>
        </p:nvCxnSpPr>
        <p:spPr bwMode="auto">
          <a:xfrm rot="16200000" flipH="1">
            <a:off x="10307638" y="3641725"/>
            <a:ext cx="163512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9" name="Group 128" descr=" 561280"/>
          <p:cNvGrpSpPr>
            <a:grpSpLocks/>
          </p:cNvGrpSpPr>
          <p:nvPr/>
        </p:nvGrpSpPr>
        <p:grpSpPr bwMode="auto">
          <a:xfrm>
            <a:off x="9080500" y="4017963"/>
            <a:ext cx="533400" cy="228600"/>
            <a:chOff x="4254" y="1584"/>
            <a:chExt cx="336" cy="144"/>
          </a:xfrm>
        </p:grpSpPr>
        <p:sp>
          <p:nvSpPr>
            <p:cNvPr id="150" name="AutoShape 129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151" name="Oval 130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Oval 131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57" name="AutoShape 132" descr=" 561284"/>
          <p:cNvCxnSpPr>
            <a:cxnSpLocks noChangeShapeType="1"/>
          </p:cNvCxnSpPr>
          <p:nvPr/>
        </p:nvCxnSpPr>
        <p:spPr bwMode="auto">
          <a:xfrm rot="16200000" flipH="1">
            <a:off x="8597901" y="3382963"/>
            <a:ext cx="1281112" cy="11113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AutoShape 133" descr=" 561285"/>
          <p:cNvCxnSpPr>
            <a:cxnSpLocks noChangeShapeType="1"/>
          </p:cNvCxnSpPr>
          <p:nvPr/>
        </p:nvCxnSpPr>
        <p:spPr bwMode="auto">
          <a:xfrm rot="5400000">
            <a:off x="9825038" y="3567113"/>
            <a:ext cx="87312" cy="836612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8" name="Group 134" descr=" 561286"/>
          <p:cNvGrpSpPr>
            <a:grpSpLocks/>
          </p:cNvGrpSpPr>
          <p:nvPr/>
        </p:nvGrpSpPr>
        <p:grpSpPr bwMode="auto">
          <a:xfrm rot="10800000">
            <a:off x="8928100" y="4360864"/>
            <a:ext cx="609600" cy="26987"/>
            <a:chOff x="5136" y="960"/>
            <a:chExt cx="384" cy="17"/>
          </a:xfrm>
        </p:grpSpPr>
        <p:sp>
          <p:nvSpPr>
            <p:cNvPr id="159" name="Line 13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Line 13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53" name="AutoShape 137" descr=" 561289"/>
          <p:cNvCxnSpPr>
            <a:cxnSpLocks noChangeShapeType="1"/>
          </p:cNvCxnSpPr>
          <p:nvPr/>
        </p:nvCxnSpPr>
        <p:spPr bwMode="auto">
          <a:xfrm rot="5400000">
            <a:off x="9232107" y="4247357"/>
            <a:ext cx="115887" cy="114300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1" name="Group 138" descr=" 561290"/>
          <p:cNvGrpSpPr>
            <a:grpSpLocks/>
          </p:cNvGrpSpPr>
          <p:nvPr/>
        </p:nvGrpSpPr>
        <p:grpSpPr bwMode="auto">
          <a:xfrm>
            <a:off x="8928100" y="4468813"/>
            <a:ext cx="609600" cy="152400"/>
            <a:chOff x="3168" y="1056"/>
            <a:chExt cx="384" cy="96"/>
          </a:xfrm>
        </p:grpSpPr>
        <p:sp>
          <p:nvSpPr>
            <p:cNvPr id="162" name="Rectangle 139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140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Rectangle 141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Rectangle 142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6" name="Text Box 143" descr=" 561295"/>
          <p:cNvSpPr txBox="1">
            <a:spLocks noChangeArrowheads="1"/>
          </p:cNvSpPr>
          <p:nvPr/>
        </p:nvSpPr>
        <p:spPr bwMode="auto">
          <a:xfrm>
            <a:off x="8632825" y="4360863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grpSp>
        <p:nvGrpSpPr>
          <p:cNvPr id="204" name="Group 144" descr=" 561296"/>
          <p:cNvGrpSpPr>
            <a:grpSpLocks/>
          </p:cNvGrpSpPr>
          <p:nvPr/>
        </p:nvGrpSpPr>
        <p:grpSpPr bwMode="auto">
          <a:xfrm>
            <a:off x="7607300" y="4437063"/>
            <a:ext cx="609600" cy="152400"/>
            <a:chOff x="3168" y="1056"/>
            <a:chExt cx="384" cy="96"/>
          </a:xfrm>
        </p:grpSpPr>
        <p:sp>
          <p:nvSpPr>
            <p:cNvPr id="205" name="Rectangle 14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Rectangle 14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Rectangle 14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Rectangle 14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" name="Group 149" descr=" 561301"/>
          <p:cNvGrpSpPr>
            <a:grpSpLocks/>
          </p:cNvGrpSpPr>
          <p:nvPr/>
        </p:nvGrpSpPr>
        <p:grpSpPr bwMode="auto">
          <a:xfrm>
            <a:off x="8293100" y="4894263"/>
            <a:ext cx="533400" cy="228600"/>
            <a:chOff x="3552" y="3627"/>
            <a:chExt cx="336" cy="144"/>
          </a:xfrm>
        </p:grpSpPr>
        <p:sp>
          <p:nvSpPr>
            <p:cNvPr id="214" name="AutoShape 150"/>
            <p:cNvSpPr>
              <a:spLocks noChangeArrowheads="1"/>
            </p:cNvSpPr>
            <p:nvPr/>
          </p:nvSpPr>
          <p:spPr bwMode="auto">
            <a:xfrm>
              <a:off x="3552" y="3627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215" name="Oval 151"/>
            <p:cNvSpPr>
              <a:spLocks noChangeArrowheads="1"/>
            </p:cNvSpPr>
            <p:nvPr/>
          </p:nvSpPr>
          <p:spPr bwMode="auto">
            <a:xfrm>
              <a:off x="3648" y="3627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" name="Oval 152"/>
            <p:cNvSpPr>
              <a:spLocks noChangeArrowheads="1"/>
            </p:cNvSpPr>
            <p:nvPr/>
          </p:nvSpPr>
          <p:spPr bwMode="auto">
            <a:xfrm>
              <a:off x="3744" y="3627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3" name="Group 153" descr=" 561305"/>
          <p:cNvGrpSpPr>
            <a:grpSpLocks/>
          </p:cNvGrpSpPr>
          <p:nvPr/>
        </p:nvGrpSpPr>
        <p:grpSpPr bwMode="auto">
          <a:xfrm>
            <a:off x="9588500" y="4868863"/>
            <a:ext cx="533400" cy="228600"/>
            <a:chOff x="4704" y="1296"/>
            <a:chExt cx="336" cy="144"/>
          </a:xfrm>
        </p:grpSpPr>
        <p:sp>
          <p:nvSpPr>
            <p:cNvPr id="184" name="AutoShape 154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185" name="Oval 155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Oval 156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8" name="Group 157" descr=" 561309"/>
          <p:cNvGrpSpPr>
            <a:grpSpLocks/>
          </p:cNvGrpSpPr>
          <p:nvPr/>
        </p:nvGrpSpPr>
        <p:grpSpPr bwMode="auto">
          <a:xfrm>
            <a:off x="9893300" y="4448175"/>
            <a:ext cx="609600" cy="152400"/>
            <a:chOff x="3168" y="1056"/>
            <a:chExt cx="384" cy="96"/>
          </a:xfrm>
        </p:grpSpPr>
        <p:sp>
          <p:nvSpPr>
            <p:cNvPr id="179" name="Rectangle 15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Rectangle 15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Rectangle 16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Rectangle 16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7" name="Group 162" descr=" 561314"/>
          <p:cNvGrpSpPr>
            <a:grpSpLocks/>
          </p:cNvGrpSpPr>
          <p:nvPr/>
        </p:nvGrpSpPr>
        <p:grpSpPr bwMode="auto">
          <a:xfrm>
            <a:off x="10248900" y="5275263"/>
            <a:ext cx="533400" cy="228600"/>
            <a:chOff x="4704" y="1296"/>
            <a:chExt cx="336" cy="144"/>
          </a:xfrm>
        </p:grpSpPr>
        <p:sp>
          <p:nvSpPr>
            <p:cNvPr id="198" name="AutoShape 163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99" name="Oval 164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Oval 165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2" name="Group 166" descr=" 561318"/>
          <p:cNvGrpSpPr>
            <a:grpSpLocks/>
          </p:cNvGrpSpPr>
          <p:nvPr/>
        </p:nvGrpSpPr>
        <p:grpSpPr bwMode="auto">
          <a:xfrm>
            <a:off x="10858500" y="4665663"/>
            <a:ext cx="609600" cy="152400"/>
            <a:chOff x="3168" y="1056"/>
            <a:chExt cx="384" cy="96"/>
          </a:xfrm>
        </p:grpSpPr>
        <p:sp>
          <p:nvSpPr>
            <p:cNvPr id="193" name="Rectangle 167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Rectangle 168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Rectangle 169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Rectangle 170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9" name="Group 171" descr=" 561323"/>
          <p:cNvGrpSpPr>
            <a:grpSpLocks/>
          </p:cNvGrpSpPr>
          <p:nvPr/>
        </p:nvGrpSpPr>
        <p:grpSpPr bwMode="auto">
          <a:xfrm>
            <a:off x="9347200" y="5499100"/>
            <a:ext cx="533400" cy="228600"/>
            <a:chOff x="4704" y="1296"/>
            <a:chExt cx="336" cy="144"/>
          </a:xfrm>
        </p:grpSpPr>
        <p:sp>
          <p:nvSpPr>
            <p:cNvPr id="220" name="AutoShape 172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221" name="Oval 173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Oval 174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5" name="Group 175" descr=" 561327"/>
          <p:cNvGrpSpPr>
            <a:grpSpLocks/>
          </p:cNvGrpSpPr>
          <p:nvPr/>
        </p:nvGrpSpPr>
        <p:grpSpPr bwMode="auto">
          <a:xfrm>
            <a:off x="9893300" y="4638675"/>
            <a:ext cx="609600" cy="26988"/>
            <a:chOff x="5136" y="960"/>
            <a:chExt cx="384" cy="17"/>
          </a:xfrm>
        </p:grpSpPr>
        <p:sp>
          <p:nvSpPr>
            <p:cNvPr id="176" name="Line 176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Line 177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0" name="Group 178" descr=" 561330"/>
          <p:cNvGrpSpPr>
            <a:grpSpLocks/>
          </p:cNvGrpSpPr>
          <p:nvPr/>
        </p:nvGrpSpPr>
        <p:grpSpPr bwMode="auto">
          <a:xfrm>
            <a:off x="8928100" y="4664075"/>
            <a:ext cx="609600" cy="26988"/>
            <a:chOff x="5136" y="960"/>
            <a:chExt cx="384" cy="17"/>
          </a:xfrm>
        </p:grpSpPr>
        <p:sp>
          <p:nvSpPr>
            <p:cNvPr id="171" name="Line 179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Line 180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9" name="Group 181" descr=" 561333"/>
          <p:cNvGrpSpPr>
            <a:grpSpLocks/>
          </p:cNvGrpSpPr>
          <p:nvPr/>
        </p:nvGrpSpPr>
        <p:grpSpPr bwMode="auto">
          <a:xfrm>
            <a:off x="7607300" y="4638675"/>
            <a:ext cx="609600" cy="26988"/>
            <a:chOff x="5136" y="960"/>
            <a:chExt cx="384" cy="17"/>
          </a:xfrm>
        </p:grpSpPr>
        <p:sp>
          <p:nvSpPr>
            <p:cNvPr id="210" name="Line 18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Line 18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9" name="Group 184" descr=" 561336"/>
          <p:cNvGrpSpPr>
            <a:grpSpLocks/>
          </p:cNvGrpSpPr>
          <p:nvPr/>
        </p:nvGrpSpPr>
        <p:grpSpPr bwMode="auto">
          <a:xfrm>
            <a:off x="10858500" y="4867275"/>
            <a:ext cx="609600" cy="26988"/>
            <a:chOff x="5136" y="960"/>
            <a:chExt cx="384" cy="17"/>
          </a:xfrm>
        </p:grpSpPr>
        <p:sp>
          <p:nvSpPr>
            <p:cNvPr id="190" name="Line 18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Line 18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12" name="AutoShape 187" descr=" 561339"/>
          <p:cNvCxnSpPr>
            <a:cxnSpLocks noChangeShapeType="1"/>
          </p:cNvCxnSpPr>
          <p:nvPr/>
        </p:nvCxnSpPr>
        <p:spPr bwMode="auto">
          <a:xfrm rot="16200000" flipH="1">
            <a:off x="8064501" y="4513263"/>
            <a:ext cx="239712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AutoShape 188" descr=" 561340"/>
          <p:cNvCxnSpPr>
            <a:cxnSpLocks noChangeShapeType="1"/>
          </p:cNvCxnSpPr>
          <p:nvPr/>
        </p:nvCxnSpPr>
        <p:spPr bwMode="auto">
          <a:xfrm rot="16200000" flipH="1" flipV="1">
            <a:off x="8819356" y="4480719"/>
            <a:ext cx="230188" cy="596900"/>
          </a:xfrm>
          <a:prstGeom prst="bentConnector3">
            <a:avLst>
              <a:gd name="adj1" fmla="val 6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AutoShape 189" descr=" 561341"/>
          <p:cNvCxnSpPr>
            <a:cxnSpLocks noChangeShapeType="1"/>
          </p:cNvCxnSpPr>
          <p:nvPr/>
        </p:nvCxnSpPr>
        <p:spPr bwMode="auto">
          <a:xfrm rot="16200000" flipH="1">
            <a:off x="9398001" y="4525963"/>
            <a:ext cx="188912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AutoShape 190" descr=" 561342"/>
          <p:cNvCxnSpPr>
            <a:cxnSpLocks noChangeShapeType="1"/>
          </p:cNvCxnSpPr>
          <p:nvPr/>
        </p:nvCxnSpPr>
        <p:spPr bwMode="auto">
          <a:xfrm rot="16200000" flipH="1">
            <a:off x="8841581" y="4841081"/>
            <a:ext cx="387396" cy="95095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AutoShape 191" descr=" 561343"/>
          <p:cNvCxnSpPr>
            <a:cxnSpLocks noChangeShapeType="1"/>
          </p:cNvCxnSpPr>
          <p:nvPr/>
        </p:nvCxnSpPr>
        <p:spPr bwMode="auto">
          <a:xfrm rot="16200000" flipH="1">
            <a:off x="10039350" y="4913312"/>
            <a:ext cx="188959" cy="55725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AutoShape 192" descr=" 561344"/>
          <p:cNvCxnSpPr>
            <a:cxnSpLocks noChangeShapeType="1"/>
          </p:cNvCxnSpPr>
          <p:nvPr/>
        </p:nvCxnSpPr>
        <p:spPr bwMode="auto">
          <a:xfrm rot="16200000" flipH="1" flipV="1">
            <a:off x="10694941" y="4818062"/>
            <a:ext cx="392159" cy="544560"/>
          </a:xfrm>
          <a:prstGeom prst="bentConnector3">
            <a:avLst>
              <a:gd name="adj1" fmla="val 4169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AutoShape 193" descr=" 561345"/>
          <p:cNvCxnSpPr>
            <a:cxnSpLocks noChangeShapeType="1"/>
          </p:cNvCxnSpPr>
          <p:nvPr/>
        </p:nvCxnSpPr>
        <p:spPr bwMode="auto">
          <a:xfrm rot="5400000">
            <a:off x="9971088" y="4652963"/>
            <a:ext cx="214312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AutoShape 194" descr=" 561346"/>
          <p:cNvCxnSpPr>
            <a:cxnSpLocks noChangeShapeType="1"/>
          </p:cNvCxnSpPr>
          <p:nvPr/>
        </p:nvCxnSpPr>
        <p:spPr bwMode="auto">
          <a:xfrm rot="5400000">
            <a:off x="10113123" y="5107782"/>
            <a:ext cx="6396" cy="798559"/>
          </a:xfrm>
          <a:prstGeom prst="bentConnector5">
            <a:avLst>
              <a:gd name="adj1" fmla="val 3574109"/>
              <a:gd name="adj2" fmla="val 66000"/>
              <a:gd name="adj3" fmla="val -347410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9" name="Group 195" descr=" 561347"/>
          <p:cNvGrpSpPr>
            <a:grpSpLocks/>
          </p:cNvGrpSpPr>
          <p:nvPr/>
        </p:nvGrpSpPr>
        <p:grpSpPr bwMode="auto">
          <a:xfrm>
            <a:off x="8521700" y="5930900"/>
            <a:ext cx="533400" cy="228600"/>
            <a:chOff x="4254" y="1584"/>
            <a:chExt cx="336" cy="144"/>
          </a:xfrm>
        </p:grpSpPr>
        <p:sp>
          <p:nvSpPr>
            <p:cNvPr id="230" name="AutoShape 196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231" name="Oval 197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" name="Oval 198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28" name="AutoShape 199" descr=" 561351"/>
          <p:cNvCxnSpPr>
            <a:cxnSpLocks noChangeShapeType="1"/>
          </p:cNvCxnSpPr>
          <p:nvPr/>
        </p:nvCxnSpPr>
        <p:spPr bwMode="auto">
          <a:xfrm rot="16200000" flipH="1" flipV="1">
            <a:off x="8333582" y="5042740"/>
            <a:ext cx="1250996" cy="547642"/>
          </a:xfrm>
          <a:prstGeom prst="bentConnector3">
            <a:avLst>
              <a:gd name="adj1" fmla="val 7093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" name="AutoShape 200" descr=" 561352"/>
          <p:cNvCxnSpPr>
            <a:cxnSpLocks noChangeShapeType="1"/>
          </p:cNvCxnSpPr>
          <p:nvPr/>
        </p:nvCxnSpPr>
        <p:spPr bwMode="auto">
          <a:xfrm rot="5400000">
            <a:off x="9145542" y="5473700"/>
            <a:ext cx="214359" cy="72235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6" name="Group 201" descr=" 561353"/>
          <p:cNvGrpSpPr>
            <a:grpSpLocks/>
          </p:cNvGrpSpPr>
          <p:nvPr/>
        </p:nvGrpSpPr>
        <p:grpSpPr bwMode="auto">
          <a:xfrm>
            <a:off x="8470900" y="6459538"/>
            <a:ext cx="609600" cy="152400"/>
            <a:chOff x="3168" y="1056"/>
            <a:chExt cx="384" cy="96"/>
          </a:xfrm>
        </p:grpSpPr>
        <p:sp>
          <p:nvSpPr>
            <p:cNvPr id="237" name="Rectangle 202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" name="Rectangle 203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" name="Rectangle 204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" name="Rectangle 205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1" name="Group 206" descr=" 561358"/>
          <p:cNvGrpSpPr>
            <a:grpSpLocks/>
          </p:cNvGrpSpPr>
          <p:nvPr/>
        </p:nvGrpSpPr>
        <p:grpSpPr bwMode="auto">
          <a:xfrm rot="10800000">
            <a:off x="8470900" y="6388100"/>
            <a:ext cx="609600" cy="26988"/>
            <a:chOff x="5136" y="960"/>
            <a:chExt cx="384" cy="17"/>
          </a:xfrm>
        </p:grpSpPr>
        <p:sp>
          <p:nvSpPr>
            <p:cNvPr id="242" name="Line 207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Line 208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35" name="AutoShape 209" descr=" 561361"/>
          <p:cNvCxnSpPr>
            <a:cxnSpLocks noChangeShapeType="1"/>
          </p:cNvCxnSpPr>
          <p:nvPr/>
        </p:nvCxnSpPr>
        <p:spPr bwMode="auto">
          <a:xfrm rot="5400000">
            <a:off x="8674442" y="6242394"/>
            <a:ext cx="196852" cy="3106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4" name="Rectangle 210" descr=" 561362"/>
          <p:cNvSpPr>
            <a:spLocks noChangeArrowheads="1"/>
          </p:cNvSpPr>
          <p:nvPr/>
        </p:nvSpPr>
        <p:spPr bwMode="auto">
          <a:xfrm>
            <a:off x="7708900" y="55880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Rectangle 211" descr=" 561363"/>
          <p:cNvSpPr>
            <a:spLocks noChangeArrowheads="1"/>
          </p:cNvSpPr>
          <p:nvPr/>
        </p:nvSpPr>
        <p:spPr bwMode="auto">
          <a:xfrm>
            <a:off x="8521700" y="37846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12" descr=" 561364"/>
          <p:cNvSpPr>
            <a:spLocks noChangeArrowheads="1"/>
          </p:cNvSpPr>
          <p:nvPr/>
        </p:nvSpPr>
        <p:spPr bwMode="auto">
          <a:xfrm>
            <a:off x="8445500" y="1955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5" name="AutoShape 213" descr=" 561365"/>
          <p:cNvCxnSpPr>
            <a:cxnSpLocks noChangeShapeType="1"/>
          </p:cNvCxnSpPr>
          <p:nvPr/>
        </p:nvCxnSpPr>
        <p:spPr bwMode="auto">
          <a:xfrm>
            <a:off x="8597901" y="2032000"/>
            <a:ext cx="536575" cy="190500"/>
          </a:xfrm>
          <a:prstGeom prst="bentConnector3">
            <a:avLst>
              <a:gd name="adj1" fmla="val 4497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AutoShape 214" descr=" 561366"/>
          <p:cNvCxnSpPr>
            <a:cxnSpLocks noChangeShapeType="1"/>
          </p:cNvCxnSpPr>
          <p:nvPr/>
        </p:nvCxnSpPr>
        <p:spPr bwMode="auto">
          <a:xfrm>
            <a:off x="8674101" y="3860801"/>
            <a:ext cx="460375" cy="271463"/>
          </a:xfrm>
          <a:prstGeom prst="bentConnector3">
            <a:avLst>
              <a:gd name="adj1" fmla="val 4413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AutoShape 215" descr=" 561367"/>
          <p:cNvCxnSpPr>
            <a:cxnSpLocks noChangeShapeType="1"/>
          </p:cNvCxnSpPr>
          <p:nvPr/>
        </p:nvCxnSpPr>
        <p:spPr bwMode="auto">
          <a:xfrm>
            <a:off x="7861300" y="5664200"/>
            <a:ext cx="713740" cy="381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9" name="Rectangle 216" descr=" 561368"/>
          <p:cNvSpPr>
            <a:spLocks noChangeArrowheads="1"/>
          </p:cNvSpPr>
          <p:nvPr/>
        </p:nvSpPr>
        <p:spPr bwMode="auto">
          <a:xfrm>
            <a:off x="8197850" y="6372225"/>
            <a:ext cx="914400" cy="3048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" name="Text Box 217" descr=" 561369"/>
          <p:cNvSpPr txBox="1">
            <a:spLocks noChangeArrowheads="1"/>
          </p:cNvSpPr>
          <p:nvPr/>
        </p:nvSpPr>
        <p:spPr bwMode="auto">
          <a:xfrm>
            <a:off x="8166100" y="635635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grpSp>
        <p:nvGrpSpPr>
          <p:cNvPr id="246" name="Group 228" descr=" 561380"/>
          <p:cNvGrpSpPr>
            <a:grpSpLocks/>
          </p:cNvGrpSpPr>
          <p:nvPr/>
        </p:nvGrpSpPr>
        <p:grpSpPr bwMode="auto">
          <a:xfrm>
            <a:off x="738078" y="4367214"/>
            <a:ext cx="304800" cy="0"/>
            <a:chOff x="864" y="3312"/>
            <a:chExt cx="192" cy="0"/>
          </a:xfrm>
        </p:grpSpPr>
        <p:sp>
          <p:nvSpPr>
            <p:cNvPr id="247" name="Line 229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Line 230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8737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Strategy</a:t>
            </a:r>
            <a:endParaRPr lang="en-US" dirty="0"/>
          </a:p>
        </p:txBody>
      </p:sp>
      <p:sp>
        <p:nvSpPr>
          <p:cNvPr id="4" name="Vertical Scroll 3"/>
          <p:cNvSpPr/>
          <p:nvPr/>
        </p:nvSpPr>
        <p:spPr>
          <a:xfrm>
            <a:off x="165100" y="2400300"/>
            <a:ext cx="1384300" cy="1460500"/>
          </a:xfrm>
          <a:prstGeom prst="verticalScroll">
            <a:avLst/>
          </a:prstGeom>
          <a:solidFill>
            <a:schemeClr val="accent4">
              <a:lumMod val="25000"/>
              <a:lumOff val="75000"/>
            </a:schemeClr>
          </a:solidFill>
          <a:ln>
            <a:solidFill>
              <a:schemeClr val="accent4">
                <a:lumMod val="90000"/>
                <a:lumOff val="1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Sketch with harnesses</a:t>
            </a:r>
            <a:endParaRPr lang="en-US" sz="1600" dirty="0"/>
          </a:p>
        </p:txBody>
      </p:sp>
      <p:sp>
        <p:nvSpPr>
          <p:cNvPr id="5" name="Right Arrow 4"/>
          <p:cNvSpPr/>
          <p:nvPr/>
        </p:nvSpPr>
        <p:spPr>
          <a:xfrm>
            <a:off x="1549400" y="3060700"/>
            <a:ext cx="1016000" cy="419100"/>
          </a:xfrm>
          <a:prstGeom prst="rightArrow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41601" y="2857500"/>
            <a:ext cx="1149206" cy="825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Symbolic Execution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3962112" y="3060700"/>
            <a:ext cx="1016000" cy="419100"/>
          </a:xfrm>
          <a:prstGeom prst="rightArrow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92124" y="2857500"/>
            <a:ext cx="1476303" cy="825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Simplification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6682439" y="3060700"/>
            <a:ext cx="1016000" cy="419100"/>
          </a:xfrm>
          <a:prstGeom prst="rightArrow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872849" y="2857500"/>
            <a:ext cx="1149206" cy="825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Encoding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9180660" y="3060700"/>
            <a:ext cx="1016000" cy="419100"/>
          </a:xfrm>
          <a:prstGeom prst="rightArrow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71069" y="2857500"/>
            <a:ext cx="877963" cy="825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Solver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0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lide Number Placeholder 2" descr=" 2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F547E-553D-4895-9909-8A158F3F3E89}" type="slidenum">
              <a:rPr lang="en-US"/>
              <a:pPr/>
              <a:t>30</a:t>
            </a:fld>
            <a:endParaRPr lang="en-US"/>
          </a:p>
        </p:txBody>
      </p:sp>
      <p:sp>
        <p:nvSpPr>
          <p:cNvPr id="561154" name="Rectangle 2" descr=" 5611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1155" name="Rectangle 3" descr=" 561155"/>
          <p:cNvSpPr>
            <a:spLocks noChangeArrowheads="1"/>
          </p:cNvSpPr>
          <p:nvPr/>
        </p:nvSpPr>
        <p:spPr bwMode="auto">
          <a:xfrm>
            <a:off x="814278" y="1928814"/>
            <a:ext cx="4648200" cy="305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Montara Std Gothic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Montara Std Gothic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Montara Std Gothic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CC3300"/>
                </a:solidFill>
                <a:latin typeface="Montara Std Gothic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2000" dirty="0" err="1">
                <a:solidFill>
                  <a:srgbClr val="333399"/>
                </a:solidFill>
                <a:latin typeface="Lucida Sans" panose="020B0602030504020204" pitchFamily="34" charset="0"/>
              </a:rPr>
              <a:t>popSketched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] x)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implements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pop {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repeat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(</a:t>
            </a:r>
            <a:r>
              <a:rPr lang="en-US" sz="2000" b="1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 smtClean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{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x = (x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	+ ((x &gt;&gt;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 &amp; 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);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}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2000" b="1" dirty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 x;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</p:txBody>
      </p:sp>
      <p:grpSp>
        <p:nvGrpSpPr>
          <p:cNvPr id="5" name="Group 4" descr=" 561156"/>
          <p:cNvGrpSpPr>
            <a:grpSpLocks/>
          </p:cNvGrpSpPr>
          <p:nvPr/>
        </p:nvGrpSpPr>
        <p:grpSpPr bwMode="auto">
          <a:xfrm>
            <a:off x="8928100" y="6159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 Box 9" descr=" 561161"/>
          <p:cNvSpPr txBox="1">
            <a:spLocks noChangeArrowheads="1"/>
          </p:cNvSpPr>
          <p:nvPr/>
        </p:nvSpPr>
        <p:spPr bwMode="auto">
          <a:xfrm>
            <a:off x="8632825" y="5080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10" name="Rectangle 10" descr=" 561162"/>
          <p:cNvSpPr>
            <a:spLocks noChangeArrowheads="1"/>
          </p:cNvSpPr>
          <p:nvPr/>
        </p:nvSpPr>
        <p:spPr bwMode="auto">
          <a:xfrm>
            <a:off x="8674100" y="5842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" name="Group 11" descr=" 561163"/>
          <p:cNvGrpSpPr>
            <a:grpSpLocks/>
          </p:cNvGrpSpPr>
          <p:nvPr/>
        </p:nvGrpSpPr>
        <p:grpSpPr bwMode="auto">
          <a:xfrm>
            <a:off x="7607300" y="584200"/>
            <a:ext cx="609600" cy="152400"/>
            <a:chOff x="3168" y="1056"/>
            <a:chExt cx="384" cy="96"/>
          </a:xfrm>
        </p:grpSpPr>
        <p:sp>
          <p:nvSpPr>
            <p:cNvPr id="51" name="Rectangle 12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3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14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15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" name="AutoShape 16" descr=" 561168"/>
          <p:cNvSpPr>
            <a:spLocks noChangeArrowheads="1"/>
          </p:cNvSpPr>
          <p:nvPr/>
        </p:nvSpPr>
        <p:spPr bwMode="auto">
          <a:xfrm>
            <a:off x="8293100" y="1041400"/>
            <a:ext cx="533400" cy="228600"/>
          </a:xfrm>
          <a:prstGeom prst="flowChartManualOperation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&amp;</a:t>
            </a:r>
          </a:p>
        </p:txBody>
      </p:sp>
      <p:sp>
        <p:nvSpPr>
          <p:cNvPr id="55" name="Oval 17" descr=" 561169"/>
          <p:cNvSpPr>
            <a:spLocks noChangeArrowheads="1"/>
          </p:cNvSpPr>
          <p:nvPr/>
        </p:nvSpPr>
        <p:spPr bwMode="auto">
          <a:xfrm>
            <a:off x="84455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Oval 18" descr=" 561170"/>
          <p:cNvSpPr>
            <a:spLocks noChangeArrowheads="1"/>
          </p:cNvSpPr>
          <p:nvPr/>
        </p:nvSpPr>
        <p:spPr bwMode="auto">
          <a:xfrm>
            <a:off x="8597900" y="1041400"/>
            <a:ext cx="76200" cy="762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19" descr=" 561171"/>
          <p:cNvGrpSpPr>
            <a:grpSpLocks/>
          </p:cNvGrpSpPr>
          <p:nvPr/>
        </p:nvGrpSpPr>
        <p:grpSpPr bwMode="auto">
          <a:xfrm>
            <a:off x="9588500" y="1016000"/>
            <a:ext cx="533400" cy="228600"/>
            <a:chOff x="4704" y="1296"/>
            <a:chExt cx="336" cy="144"/>
          </a:xfrm>
        </p:grpSpPr>
        <p:sp>
          <p:nvSpPr>
            <p:cNvPr id="24" name="AutoShape 2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3" descr=" 561175"/>
          <p:cNvGrpSpPr>
            <a:grpSpLocks/>
          </p:cNvGrpSpPr>
          <p:nvPr/>
        </p:nvGrpSpPr>
        <p:grpSpPr bwMode="auto">
          <a:xfrm>
            <a:off x="9893300" y="595313"/>
            <a:ext cx="609600" cy="152400"/>
            <a:chOff x="3168" y="1056"/>
            <a:chExt cx="384" cy="96"/>
          </a:xfrm>
        </p:grpSpPr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8" descr=" 561180"/>
          <p:cNvGrpSpPr>
            <a:grpSpLocks/>
          </p:cNvGrpSpPr>
          <p:nvPr/>
        </p:nvGrpSpPr>
        <p:grpSpPr bwMode="auto">
          <a:xfrm>
            <a:off x="10121900" y="1422400"/>
            <a:ext cx="533400" cy="228600"/>
            <a:chOff x="4704" y="1296"/>
            <a:chExt cx="336" cy="144"/>
          </a:xfrm>
        </p:grpSpPr>
        <p:sp>
          <p:nvSpPr>
            <p:cNvPr id="28" name="AutoShape 29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29" name="Oval 30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1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" name="Group 32" descr=" 561184"/>
          <p:cNvGrpSpPr>
            <a:grpSpLocks/>
          </p:cNvGrpSpPr>
          <p:nvPr/>
        </p:nvGrpSpPr>
        <p:grpSpPr bwMode="auto">
          <a:xfrm>
            <a:off x="10579100" y="812800"/>
            <a:ext cx="609600" cy="152400"/>
            <a:chOff x="3168" y="1056"/>
            <a:chExt cx="384" cy="96"/>
          </a:xfrm>
        </p:grpSpPr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" name="Group 37" descr=" 561189"/>
          <p:cNvGrpSpPr>
            <a:grpSpLocks/>
          </p:cNvGrpSpPr>
          <p:nvPr/>
        </p:nvGrpSpPr>
        <p:grpSpPr bwMode="auto">
          <a:xfrm>
            <a:off x="10020300" y="1803400"/>
            <a:ext cx="533400" cy="228600"/>
            <a:chOff x="4704" y="1296"/>
            <a:chExt cx="336" cy="144"/>
          </a:xfrm>
        </p:grpSpPr>
        <p:sp>
          <p:nvSpPr>
            <p:cNvPr id="64" name="AutoShape 38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65" name="Oval 39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40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41" descr=" 561193"/>
          <p:cNvGrpSpPr>
            <a:grpSpLocks/>
          </p:cNvGrpSpPr>
          <p:nvPr/>
        </p:nvGrpSpPr>
        <p:grpSpPr bwMode="auto">
          <a:xfrm>
            <a:off x="9893300" y="785814"/>
            <a:ext cx="609600" cy="26987"/>
            <a:chOff x="5136" y="960"/>
            <a:chExt cx="384" cy="17"/>
          </a:xfrm>
        </p:grpSpPr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44" descr=" 561196"/>
          <p:cNvGrpSpPr>
            <a:grpSpLocks/>
          </p:cNvGrpSpPr>
          <p:nvPr/>
        </p:nvGrpSpPr>
        <p:grpSpPr bwMode="auto">
          <a:xfrm>
            <a:off x="8928100" y="811214"/>
            <a:ext cx="609600" cy="26987"/>
            <a:chOff x="5136" y="960"/>
            <a:chExt cx="384" cy="17"/>
          </a:xfrm>
        </p:grpSpPr>
        <p:sp>
          <p:nvSpPr>
            <p:cNvPr id="16" name="Line 4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47" descr=" 561199"/>
          <p:cNvGrpSpPr>
            <a:grpSpLocks/>
          </p:cNvGrpSpPr>
          <p:nvPr/>
        </p:nvGrpSpPr>
        <p:grpSpPr bwMode="auto">
          <a:xfrm>
            <a:off x="7607300" y="785814"/>
            <a:ext cx="609600" cy="26987"/>
            <a:chOff x="5136" y="960"/>
            <a:chExt cx="384" cy="17"/>
          </a:xfrm>
        </p:grpSpPr>
        <p:sp>
          <p:nvSpPr>
            <p:cNvPr id="58" name="Line 4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4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" name="Group 50" descr=" 561202"/>
          <p:cNvGrpSpPr>
            <a:grpSpLocks/>
          </p:cNvGrpSpPr>
          <p:nvPr/>
        </p:nvGrpSpPr>
        <p:grpSpPr bwMode="auto">
          <a:xfrm>
            <a:off x="10579100" y="1014414"/>
            <a:ext cx="609600" cy="26987"/>
            <a:chOff x="5136" y="960"/>
            <a:chExt cx="384" cy="17"/>
          </a:xfrm>
        </p:grpSpPr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0" name="AutoShape 53" descr=" 561205"/>
          <p:cNvCxnSpPr>
            <a:cxnSpLocks noChangeShapeType="1"/>
          </p:cNvCxnSpPr>
          <p:nvPr/>
        </p:nvCxnSpPr>
        <p:spPr bwMode="auto">
          <a:xfrm rot="16200000" flipH="1">
            <a:off x="8064501" y="660401"/>
            <a:ext cx="239713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AutoShape 54" descr=" 561206"/>
          <p:cNvCxnSpPr>
            <a:cxnSpLocks noChangeShapeType="1"/>
          </p:cNvCxnSpPr>
          <p:nvPr/>
        </p:nvCxnSpPr>
        <p:spPr bwMode="auto">
          <a:xfrm rot="16200000" flipH="1" flipV="1">
            <a:off x="8819357" y="627857"/>
            <a:ext cx="230187" cy="596900"/>
          </a:xfrm>
          <a:prstGeom prst="bentConnector3">
            <a:avLst>
              <a:gd name="adj1" fmla="val 503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55" descr=" 561207"/>
          <p:cNvCxnSpPr>
            <a:cxnSpLocks noChangeShapeType="1"/>
          </p:cNvCxnSpPr>
          <p:nvPr/>
        </p:nvCxnSpPr>
        <p:spPr bwMode="auto">
          <a:xfrm rot="16200000" flipH="1">
            <a:off x="9398001" y="673101"/>
            <a:ext cx="188913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AutoShape 56" descr=" 561208"/>
          <p:cNvCxnSpPr>
            <a:cxnSpLocks noChangeShapeType="1"/>
          </p:cNvCxnSpPr>
          <p:nvPr/>
        </p:nvCxnSpPr>
        <p:spPr bwMode="auto">
          <a:xfrm rot="16200000" flipH="1">
            <a:off x="9099551" y="730251"/>
            <a:ext cx="544513" cy="1624013"/>
          </a:xfrm>
          <a:prstGeom prst="bentConnector3">
            <a:avLst>
              <a:gd name="adj1" fmla="val 6559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57" descr=" 561209"/>
          <p:cNvCxnSpPr>
            <a:cxnSpLocks noChangeShapeType="1"/>
          </p:cNvCxnSpPr>
          <p:nvPr/>
        </p:nvCxnSpPr>
        <p:spPr bwMode="auto">
          <a:xfrm rot="16200000" flipH="1">
            <a:off x="9975851" y="1123951"/>
            <a:ext cx="188913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58" descr=" 561210"/>
          <p:cNvCxnSpPr>
            <a:cxnSpLocks noChangeShapeType="1"/>
          </p:cNvCxnSpPr>
          <p:nvPr/>
        </p:nvCxnSpPr>
        <p:spPr bwMode="auto">
          <a:xfrm rot="5400000">
            <a:off x="10491788" y="1041401"/>
            <a:ext cx="392113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59" descr=" 561211"/>
          <p:cNvCxnSpPr>
            <a:cxnSpLocks noChangeShapeType="1"/>
          </p:cNvCxnSpPr>
          <p:nvPr/>
        </p:nvCxnSpPr>
        <p:spPr bwMode="auto">
          <a:xfrm rot="5400000">
            <a:off x="9971088" y="800101"/>
            <a:ext cx="214313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60" descr=" 561212"/>
          <p:cNvCxnSpPr>
            <a:cxnSpLocks noChangeShapeType="1"/>
          </p:cNvCxnSpPr>
          <p:nvPr/>
        </p:nvCxnSpPr>
        <p:spPr bwMode="auto">
          <a:xfrm rot="16200000" flipH="1">
            <a:off x="10307638" y="1731963"/>
            <a:ext cx="163513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1" name="Group 61" descr=" 561213"/>
          <p:cNvGrpSpPr>
            <a:grpSpLocks/>
          </p:cNvGrpSpPr>
          <p:nvPr/>
        </p:nvGrpSpPr>
        <p:grpSpPr bwMode="auto">
          <a:xfrm>
            <a:off x="9080500" y="2108200"/>
            <a:ext cx="533400" cy="228600"/>
            <a:chOff x="4254" y="1584"/>
            <a:chExt cx="336" cy="144"/>
          </a:xfrm>
        </p:grpSpPr>
        <p:sp>
          <p:nvSpPr>
            <p:cNvPr id="72" name="AutoShape 62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73" name="Oval 63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Oval 64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77" name="AutoShape 65" descr=" 561217"/>
          <p:cNvCxnSpPr>
            <a:cxnSpLocks noChangeShapeType="1"/>
          </p:cNvCxnSpPr>
          <p:nvPr/>
        </p:nvCxnSpPr>
        <p:spPr bwMode="auto">
          <a:xfrm rot="16200000" flipH="1">
            <a:off x="8597901" y="1473201"/>
            <a:ext cx="1281113" cy="11113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AutoShape 66" descr=" 561218"/>
          <p:cNvCxnSpPr>
            <a:cxnSpLocks noChangeShapeType="1"/>
          </p:cNvCxnSpPr>
          <p:nvPr/>
        </p:nvCxnSpPr>
        <p:spPr bwMode="auto">
          <a:xfrm rot="5400000">
            <a:off x="9825038" y="1657351"/>
            <a:ext cx="87313" cy="836612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9" name="Group 67" descr=" 561219"/>
          <p:cNvGrpSpPr>
            <a:grpSpLocks/>
          </p:cNvGrpSpPr>
          <p:nvPr/>
        </p:nvGrpSpPr>
        <p:grpSpPr bwMode="auto">
          <a:xfrm>
            <a:off x="8928100" y="2522538"/>
            <a:ext cx="609600" cy="152400"/>
            <a:chOff x="3168" y="1056"/>
            <a:chExt cx="384" cy="96"/>
          </a:xfrm>
        </p:grpSpPr>
        <p:sp>
          <p:nvSpPr>
            <p:cNvPr id="80" name="Rectangle 6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6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7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7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4" name="Group 72" descr=" 561224"/>
          <p:cNvGrpSpPr>
            <a:grpSpLocks/>
          </p:cNvGrpSpPr>
          <p:nvPr/>
        </p:nvGrpSpPr>
        <p:grpSpPr bwMode="auto">
          <a:xfrm rot="10800000">
            <a:off x="8928100" y="2451100"/>
            <a:ext cx="609600" cy="26988"/>
            <a:chOff x="5136" y="960"/>
            <a:chExt cx="384" cy="17"/>
          </a:xfrm>
        </p:grpSpPr>
        <p:sp>
          <p:nvSpPr>
            <p:cNvPr id="85" name="Line 73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74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87" name="AutoShape 75" descr=" 561227"/>
          <p:cNvCxnSpPr>
            <a:cxnSpLocks noChangeShapeType="1"/>
          </p:cNvCxnSpPr>
          <p:nvPr/>
        </p:nvCxnSpPr>
        <p:spPr bwMode="auto">
          <a:xfrm rot="5400000">
            <a:off x="9232106" y="2337594"/>
            <a:ext cx="115888" cy="114300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 Box 76" descr=" 561228"/>
          <p:cNvSpPr txBox="1">
            <a:spLocks noChangeArrowheads="1"/>
          </p:cNvSpPr>
          <p:nvPr/>
        </p:nvSpPr>
        <p:spPr bwMode="auto">
          <a:xfrm>
            <a:off x="8632825" y="2417763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grpSp>
        <p:nvGrpSpPr>
          <p:cNvPr id="127" name="Group 77" descr=" 561229"/>
          <p:cNvGrpSpPr>
            <a:grpSpLocks/>
          </p:cNvGrpSpPr>
          <p:nvPr/>
        </p:nvGrpSpPr>
        <p:grpSpPr bwMode="auto">
          <a:xfrm>
            <a:off x="7607300" y="2493963"/>
            <a:ext cx="609600" cy="152400"/>
            <a:chOff x="3168" y="1056"/>
            <a:chExt cx="384" cy="96"/>
          </a:xfrm>
        </p:grpSpPr>
        <p:sp>
          <p:nvSpPr>
            <p:cNvPr id="128" name="Rectangle 7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7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8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8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2" name="Group 82" descr=" 561234"/>
          <p:cNvGrpSpPr>
            <a:grpSpLocks/>
          </p:cNvGrpSpPr>
          <p:nvPr/>
        </p:nvGrpSpPr>
        <p:grpSpPr bwMode="auto">
          <a:xfrm>
            <a:off x="8293100" y="2951163"/>
            <a:ext cx="533400" cy="228600"/>
            <a:chOff x="3552" y="2403"/>
            <a:chExt cx="336" cy="144"/>
          </a:xfrm>
        </p:grpSpPr>
        <p:sp>
          <p:nvSpPr>
            <p:cNvPr id="133" name="AutoShape 83"/>
            <p:cNvSpPr>
              <a:spLocks noChangeArrowheads="1"/>
            </p:cNvSpPr>
            <p:nvPr/>
          </p:nvSpPr>
          <p:spPr bwMode="auto">
            <a:xfrm>
              <a:off x="3552" y="2403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34" name="Oval 84"/>
            <p:cNvSpPr>
              <a:spLocks noChangeArrowheads="1"/>
            </p:cNvSpPr>
            <p:nvPr/>
          </p:nvSpPr>
          <p:spPr bwMode="auto">
            <a:xfrm>
              <a:off x="3648" y="2403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Oval 85"/>
            <p:cNvSpPr>
              <a:spLocks noChangeArrowheads="1"/>
            </p:cNvSpPr>
            <p:nvPr/>
          </p:nvSpPr>
          <p:spPr bwMode="auto">
            <a:xfrm>
              <a:off x="3744" y="2403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" name="Group 86" descr=" 561238"/>
          <p:cNvGrpSpPr>
            <a:grpSpLocks/>
          </p:cNvGrpSpPr>
          <p:nvPr/>
        </p:nvGrpSpPr>
        <p:grpSpPr bwMode="auto">
          <a:xfrm>
            <a:off x="9588500" y="2925763"/>
            <a:ext cx="533400" cy="228600"/>
            <a:chOff x="4704" y="1296"/>
            <a:chExt cx="336" cy="144"/>
          </a:xfrm>
        </p:grpSpPr>
        <p:sp>
          <p:nvSpPr>
            <p:cNvPr id="93" name="AutoShape 87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94" name="Oval 88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89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" name="Group 90" descr=" 561242"/>
          <p:cNvGrpSpPr>
            <a:grpSpLocks/>
          </p:cNvGrpSpPr>
          <p:nvPr/>
        </p:nvGrpSpPr>
        <p:grpSpPr bwMode="auto">
          <a:xfrm>
            <a:off x="9893300" y="2505075"/>
            <a:ext cx="609600" cy="152400"/>
            <a:chOff x="3168" y="1056"/>
            <a:chExt cx="384" cy="96"/>
          </a:xfrm>
        </p:grpSpPr>
        <p:sp>
          <p:nvSpPr>
            <p:cNvPr id="97" name="Rectangle 91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92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Rectangle 93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Rectangle 94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" name="Group 95" descr=" 561247"/>
          <p:cNvGrpSpPr>
            <a:grpSpLocks/>
          </p:cNvGrpSpPr>
          <p:nvPr/>
        </p:nvGrpSpPr>
        <p:grpSpPr bwMode="auto">
          <a:xfrm>
            <a:off x="10121900" y="3332163"/>
            <a:ext cx="533400" cy="228600"/>
            <a:chOff x="4704" y="1296"/>
            <a:chExt cx="336" cy="144"/>
          </a:xfrm>
        </p:grpSpPr>
        <p:sp>
          <p:nvSpPr>
            <p:cNvPr id="102" name="AutoShape 96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03" name="Oval 97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98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" name="Group 99" descr=" 561251"/>
          <p:cNvGrpSpPr>
            <a:grpSpLocks/>
          </p:cNvGrpSpPr>
          <p:nvPr/>
        </p:nvGrpSpPr>
        <p:grpSpPr bwMode="auto">
          <a:xfrm>
            <a:off x="10579100" y="2722563"/>
            <a:ext cx="609600" cy="152400"/>
            <a:chOff x="3168" y="1056"/>
            <a:chExt cx="384" cy="96"/>
          </a:xfrm>
        </p:grpSpPr>
        <p:sp>
          <p:nvSpPr>
            <p:cNvPr id="106" name="Rectangle 100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101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102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103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2" name="Group 104" descr=" 561256"/>
          <p:cNvGrpSpPr>
            <a:grpSpLocks/>
          </p:cNvGrpSpPr>
          <p:nvPr/>
        </p:nvGrpSpPr>
        <p:grpSpPr bwMode="auto">
          <a:xfrm>
            <a:off x="10020300" y="3713163"/>
            <a:ext cx="533400" cy="228600"/>
            <a:chOff x="4704" y="1296"/>
            <a:chExt cx="336" cy="144"/>
          </a:xfrm>
        </p:grpSpPr>
        <p:sp>
          <p:nvSpPr>
            <p:cNvPr id="143" name="AutoShape 105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44" name="Oval 106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Oval 107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" name="Group 108" descr=" 561260"/>
          <p:cNvGrpSpPr>
            <a:grpSpLocks/>
          </p:cNvGrpSpPr>
          <p:nvPr/>
        </p:nvGrpSpPr>
        <p:grpSpPr bwMode="auto">
          <a:xfrm>
            <a:off x="9893300" y="2695575"/>
            <a:ext cx="609600" cy="26988"/>
            <a:chOff x="5136" y="960"/>
            <a:chExt cx="384" cy="17"/>
          </a:xfrm>
        </p:grpSpPr>
        <p:sp>
          <p:nvSpPr>
            <p:cNvPr id="111" name="Line 109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110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1" name="Group 111" descr=" 561263"/>
          <p:cNvGrpSpPr>
            <a:grpSpLocks/>
          </p:cNvGrpSpPr>
          <p:nvPr/>
        </p:nvGrpSpPr>
        <p:grpSpPr bwMode="auto">
          <a:xfrm>
            <a:off x="8928100" y="2720975"/>
            <a:ext cx="609600" cy="26988"/>
            <a:chOff x="5136" y="960"/>
            <a:chExt cx="384" cy="17"/>
          </a:xfrm>
        </p:grpSpPr>
        <p:sp>
          <p:nvSpPr>
            <p:cNvPr id="122" name="Line 11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Line 11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6" name="Group 114" descr=" 561266"/>
          <p:cNvGrpSpPr>
            <a:grpSpLocks/>
          </p:cNvGrpSpPr>
          <p:nvPr/>
        </p:nvGrpSpPr>
        <p:grpSpPr bwMode="auto">
          <a:xfrm>
            <a:off x="7607300" y="2695575"/>
            <a:ext cx="609600" cy="26988"/>
            <a:chOff x="5136" y="960"/>
            <a:chExt cx="384" cy="17"/>
          </a:xfrm>
        </p:grpSpPr>
        <p:sp>
          <p:nvSpPr>
            <p:cNvPr id="137" name="Line 11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11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" name="Group 117" descr=" 561269"/>
          <p:cNvGrpSpPr>
            <a:grpSpLocks/>
          </p:cNvGrpSpPr>
          <p:nvPr/>
        </p:nvGrpSpPr>
        <p:grpSpPr bwMode="auto">
          <a:xfrm>
            <a:off x="10579100" y="2924175"/>
            <a:ext cx="609600" cy="26988"/>
            <a:chOff x="5136" y="960"/>
            <a:chExt cx="384" cy="17"/>
          </a:xfrm>
        </p:grpSpPr>
        <p:sp>
          <p:nvSpPr>
            <p:cNvPr id="114" name="Line 11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11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39" name="AutoShape 120" descr=" 561272"/>
          <p:cNvCxnSpPr>
            <a:cxnSpLocks noChangeShapeType="1"/>
          </p:cNvCxnSpPr>
          <p:nvPr/>
        </p:nvCxnSpPr>
        <p:spPr bwMode="auto">
          <a:xfrm rot="16200000" flipH="1">
            <a:off x="8064501" y="2570163"/>
            <a:ext cx="239712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AutoShape 121" descr=" 561273"/>
          <p:cNvCxnSpPr>
            <a:cxnSpLocks noChangeShapeType="1"/>
          </p:cNvCxnSpPr>
          <p:nvPr/>
        </p:nvCxnSpPr>
        <p:spPr bwMode="auto">
          <a:xfrm rot="16200000" flipH="1" flipV="1">
            <a:off x="8819356" y="2537619"/>
            <a:ext cx="230188" cy="596900"/>
          </a:xfrm>
          <a:prstGeom prst="bentConnector3">
            <a:avLst>
              <a:gd name="adj1" fmla="val 6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122" descr=" 561274"/>
          <p:cNvCxnSpPr>
            <a:cxnSpLocks noChangeShapeType="1"/>
          </p:cNvCxnSpPr>
          <p:nvPr/>
        </p:nvCxnSpPr>
        <p:spPr bwMode="auto">
          <a:xfrm rot="16200000" flipH="1">
            <a:off x="9398001" y="2582863"/>
            <a:ext cx="188912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AutoShape 123" descr=" 561275"/>
          <p:cNvCxnSpPr>
            <a:cxnSpLocks noChangeShapeType="1"/>
          </p:cNvCxnSpPr>
          <p:nvPr/>
        </p:nvCxnSpPr>
        <p:spPr bwMode="auto">
          <a:xfrm rot="16200000" flipH="1">
            <a:off x="9099551" y="2640013"/>
            <a:ext cx="544512" cy="1624013"/>
          </a:xfrm>
          <a:prstGeom prst="bentConnector3">
            <a:avLst>
              <a:gd name="adj1" fmla="val 489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AutoShape 124" descr=" 561276"/>
          <p:cNvCxnSpPr>
            <a:cxnSpLocks noChangeShapeType="1"/>
          </p:cNvCxnSpPr>
          <p:nvPr/>
        </p:nvCxnSpPr>
        <p:spPr bwMode="auto">
          <a:xfrm rot="16200000" flipH="1">
            <a:off x="9975851" y="3033713"/>
            <a:ext cx="188912" cy="430213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AutoShape 125" descr=" 561277"/>
          <p:cNvCxnSpPr>
            <a:cxnSpLocks noChangeShapeType="1"/>
          </p:cNvCxnSpPr>
          <p:nvPr/>
        </p:nvCxnSpPr>
        <p:spPr bwMode="auto">
          <a:xfrm rot="5400000">
            <a:off x="10491788" y="2951163"/>
            <a:ext cx="392112" cy="392112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AutoShape 126" descr=" 561278"/>
          <p:cNvCxnSpPr>
            <a:cxnSpLocks noChangeShapeType="1"/>
          </p:cNvCxnSpPr>
          <p:nvPr/>
        </p:nvCxnSpPr>
        <p:spPr bwMode="auto">
          <a:xfrm rot="5400000">
            <a:off x="9971088" y="2709863"/>
            <a:ext cx="214312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AutoShape 127" descr=" 561279"/>
          <p:cNvCxnSpPr>
            <a:cxnSpLocks noChangeShapeType="1"/>
          </p:cNvCxnSpPr>
          <p:nvPr/>
        </p:nvCxnSpPr>
        <p:spPr bwMode="auto">
          <a:xfrm rot="16200000" flipH="1">
            <a:off x="10307638" y="3641725"/>
            <a:ext cx="163512" cy="1588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9" name="Group 128" descr=" 561280"/>
          <p:cNvGrpSpPr>
            <a:grpSpLocks/>
          </p:cNvGrpSpPr>
          <p:nvPr/>
        </p:nvGrpSpPr>
        <p:grpSpPr bwMode="auto">
          <a:xfrm>
            <a:off x="9080500" y="4017963"/>
            <a:ext cx="533400" cy="228600"/>
            <a:chOff x="4254" y="1584"/>
            <a:chExt cx="336" cy="144"/>
          </a:xfrm>
        </p:grpSpPr>
        <p:sp>
          <p:nvSpPr>
            <p:cNvPr id="150" name="AutoShape 129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151" name="Oval 130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Oval 131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57" name="AutoShape 132" descr=" 561284"/>
          <p:cNvCxnSpPr>
            <a:cxnSpLocks noChangeShapeType="1"/>
          </p:cNvCxnSpPr>
          <p:nvPr/>
        </p:nvCxnSpPr>
        <p:spPr bwMode="auto">
          <a:xfrm rot="16200000" flipH="1">
            <a:off x="8597901" y="3382963"/>
            <a:ext cx="1281112" cy="11113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AutoShape 133" descr=" 561285"/>
          <p:cNvCxnSpPr>
            <a:cxnSpLocks noChangeShapeType="1"/>
          </p:cNvCxnSpPr>
          <p:nvPr/>
        </p:nvCxnSpPr>
        <p:spPr bwMode="auto">
          <a:xfrm rot="5400000">
            <a:off x="9825038" y="3567113"/>
            <a:ext cx="87312" cy="836612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8" name="Group 134" descr=" 561286"/>
          <p:cNvGrpSpPr>
            <a:grpSpLocks/>
          </p:cNvGrpSpPr>
          <p:nvPr/>
        </p:nvGrpSpPr>
        <p:grpSpPr bwMode="auto">
          <a:xfrm rot="10800000">
            <a:off x="8928100" y="4360864"/>
            <a:ext cx="609600" cy="26987"/>
            <a:chOff x="5136" y="960"/>
            <a:chExt cx="384" cy="17"/>
          </a:xfrm>
        </p:grpSpPr>
        <p:sp>
          <p:nvSpPr>
            <p:cNvPr id="159" name="Line 13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Line 13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53" name="AutoShape 137" descr=" 561289"/>
          <p:cNvCxnSpPr>
            <a:cxnSpLocks noChangeShapeType="1"/>
          </p:cNvCxnSpPr>
          <p:nvPr/>
        </p:nvCxnSpPr>
        <p:spPr bwMode="auto">
          <a:xfrm rot="5400000">
            <a:off x="9232107" y="4247357"/>
            <a:ext cx="115887" cy="114300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1" name="Group 138" descr=" 561290"/>
          <p:cNvGrpSpPr>
            <a:grpSpLocks/>
          </p:cNvGrpSpPr>
          <p:nvPr/>
        </p:nvGrpSpPr>
        <p:grpSpPr bwMode="auto">
          <a:xfrm>
            <a:off x="8928100" y="4468813"/>
            <a:ext cx="609600" cy="152400"/>
            <a:chOff x="3168" y="1056"/>
            <a:chExt cx="384" cy="96"/>
          </a:xfrm>
        </p:grpSpPr>
        <p:sp>
          <p:nvSpPr>
            <p:cNvPr id="162" name="Rectangle 139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140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Rectangle 141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Rectangle 142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6" name="Text Box 143" descr=" 561295"/>
          <p:cNvSpPr txBox="1">
            <a:spLocks noChangeArrowheads="1"/>
          </p:cNvSpPr>
          <p:nvPr/>
        </p:nvSpPr>
        <p:spPr bwMode="auto">
          <a:xfrm>
            <a:off x="8632825" y="4360863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grpSp>
        <p:nvGrpSpPr>
          <p:cNvPr id="204" name="Group 144" descr=" 561296"/>
          <p:cNvGrpSpPr>
            <a:grpSpLocks/>
          </p:cNvGrpSpPr>
          <p:nvPr/>
        </p:nvGrpSpPr>
        <p:grpSpPr bwMode="auto">
          <a:xfrm>
            <a:off x="7607300" y="4437063"/>
            <a:ext cx="609600" cy="152400"/>
            <a:chOff x="3168" y="1056"/>
            <a:chExt cx="384" cy="96"/>
          </a:xfrm>
        </p:grpSpPr>
        <p:sp>
          <p:nvSpPr>
            <p:cNvPr id="205" name="Rectangle 14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Rectangle 14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Rectangle 14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Rectangle 14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3" name="Group 149" descr=" 561301"/>
          <p:cNvGrpSpPr>
            <a:grpSpLocks/>
          </p:cNvGrpSpPr>
          <p:nvPr/>
        </p:nvGrpSpPr>
        <p:grpSpPr bwMode="auto">
          <a:xfrm>
            <a:off x="8293100" y="4894263"/>
            <a:ext cx="533400" cy="228600"/>
            <a:chOff x="3552" y="3627"/>
            <a:chExt cx="336" cy="144"/>
          </a:xfrm>
        </p:grpSpPr>
        <p:sp>
          <p:nvSpPr>
            <p:cNvPr id="214" name="AutoShape 150"/>
            <p:cNvSpPr>
              <a:spLocks noChangeArrowheads="1"/>
            </p:cNvSpPr>
            <p:nvPr/>
          </p:nvSpPr>
          <p:spPr bwMode="auto">
            <a:xfrm>
              <a:off x="3552" y="3627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215" name="Oval 151"/>
            <p:cNvSpPr>
              <a:spLocks noChangeArrowheads="1"/>
            </p:cNvSpPr>
            <p:nvPr/>
          </p:nvSpPr>
          <p:spPr bwMode="auto">
            <a:xfrm>
              <a:off x="3648" y="3627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" name="Oval 152"/>
            <p:cNvSpPr>
              <a:spLocks noChangeArrowheads="1"/>
            </p:cNvSpPr>
            <p:nvPr/>
          </p:nvSpPr>
          <p:spPr bwMode="auto">
            <a:xfrm>
              <a:off x="3744" y="3627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3" name="Group 153" descr=" 561305"/>
          <p:cNvGrpSpPr>
            <a:grpSpLocks/>
          </p:cNvGrpSpPr>
          <p:nvPr/>
        </p:nvGrpSpPr>
        <p:grpSpPr bwMode="auto">
          <a:xfrm>
            <a:off x="9588500" y="4868863"/>
            <a:ext cx="533400" cy="228600"/>
            <a:chOff x="4704" y="1296"/>
            <a:chExt cx="336" cy="144"/>
          </a:xfrm>
        </p:grpSpPr>
        <p:sp>
          <p:nvSpPr>
            <p:cNvPr id="184" name="AutoShape 154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185" name="Oval 155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Oval 156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8" name="Group 157" descr=" 561309"/>
          <p:cNvGrpSpPr>
            <a:grpSpLocks/>
          </p:cNvGrpSpPr>
          <p:nvPr/>
        </p:nvGrpSpPr>
        <p:grpSpPr bwMode="auto">
          <a:xfrm>
            <a:off x="9893300" y="4448175"/>
            <a:ext cx="609600" cy="152400"/>
            <a:chOff x="3168" y="1056"/>
            <a:chExt cx="384" cy="96"/>
          </a:xfrm>
        </p:grpSpPr>
        <p:sp>
          <p:nvSpPr>
            <p:cNvPr id="179" name="Rectangle 15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Rectangle 15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Rectangle 16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Rectangle 16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7" name="Group 162" descr=" 561314"/>
          <p:cNvGrpSpPr>
            <a:grpSpLocks/>
          </p:cNvGrpSpPr>
          <p:nvPr/>
        </p:nvGrpSpPr>
        <p:grpSpPr bwMode="auto">
          <a:xfrm>
            <a:off x="10248900" y="5275263"/>
            <a:ext cx="533400" cy="228600"/>
            <a:chOff x="4704" y="1296"/>
            <a:chExt cx="336" cy="144"/>
          </a:xfrm>
        </p:grpSpPr>
        <p:sp>
          <p:nvSpPr>
            <p:cNvPr id="198" name="AutoShape 163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199" name="Oval 164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Oval 165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2" name="Group 166" descr=" 561318"/>
          <p:cNvGrpSpPr>
            <a:grpSpLocks/>
          </p:cNvGrpSpPr>
          <p:nvPr/>
        </p:nvGrpSpPr>
        <p:grpSpPr bwMode="auto">
          <a:xfrm>
            <a:off x="10858500" y="4665663"/>
            <a:ext cx="609600" cy="152400"/>
            <a:chOff x="3168" y="1056"/>
            <a:chExt cx="384" cy="96"/>
          </a:xfrm>
        </p:grpSpPr>
        <p:sp>
          <p:nvSpPr>
            <p:cNvPr id="193" name="Rectangle 167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Rectangle 168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Rectangle 169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Rectangle 170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9" name="Group 171" descr=" 561323"/>
          <p:cNvGrpSpPr>
            <a:grpSpLocks/>
          </p:cNvGrpSpPr>
          <p:nvPr/>
        </p:nvGrpSpPr>
        <p:grpSpPr bwMode="auto">
          <a:xfrm>
            <a:off x="9347200" y="5499100"/>
            <a:ext cx="533400" cy="228600"/>
            <a:chOff x="4704" y="1296"/>
            <a:chExt cx="336" cy="144"/>
          </a:xfrm>
        </p:grpSpPr>
        <p:sp>
          <p:nvSpPr>
            <p:cNvPr id="220" name="AutoShape 172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221" name="Oval 173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Oval 174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5" name="Group 175" descr=" 561327"/>
          <p:cNvGrpSpPr>
            <a:grpSpLocks/>
          </p:cNvGrpSpPr>
          <p:nvPr/>
        </p:nvGrpSpPr>
        <p:grpSpPr bwMode="auto">
          <a:xfrm>
            <a:off x="9893300" y="4638675"/>
            <a:ext cx="609600" cy="26988"/>
            <a:chOff x="5136" y="960"/>
            <a:chExt cx="384" cy="17"/>
          </a:xfrm>
        </p:grpSpPr>
        <p:sp>
          <p:nvSpPr>
            <p:cNvPr id="176" name="Line 176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Line 177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0" name="Group 178" descr=" 561330"/>
          <p:cNvGrpSpPr>
            <a:grpSpLocks/>
          </p:cNvGrpSpPr>
          <p:nvPr/>
        </p:nvGrpSpPr>
        <p:grpSpPr bwMode="auto">
          <a:xfrm>
            <a:off x="8928100" y="4664075"/>
            <a:ext cx="609600" cy="26988"/>
            <a:chOff x="5136" y="960"/>
            <a:chExt cx="384" cy="17"/>
          </a:xfrm>
        </p:grpSpPr>
        <p:sp>
          <p:nvSpPr>
            <p:cNvPr id="171" name="Line 179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Line 180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9" name="Group 181" descr=" 561333"/>
          <p:cNvGrpSpPr>
            <a:grpSpLocks/>
          </p:cNvGrpSpPr>
          <p:nvPr/>
        </p:nvGrpSpPr>
        <p:grpSpPr bwMode="auto">
          <a:xfrm>
            <a:off x="7607300" y="4638675"/>
            <a:ext cx="609600" cy="26988"/>
            <a:chOff x="5136" y="960"/>
            <a:chExt cx="384" cy="17"/>
          </a:xfrm>
        </p:grpSpPr>
        <p:sp>
          <p:nvSpPr>
            <p:cNvPr id="210" name="Line 18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Line 18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9" name="Group 184" descr=" 561336"/>
          <p:cNvGrpSpPr>
            <a:grpSpLocks/>
          </p:cNvGrpSpPr>
          <p:nvPr/>
        </p:nvGrpSpPr>
        <p:grpSpPr bwMode="auto">
          <a:xfrm>
            <a:off x="10858500" y="4867275"/>
            <a:ext cx="609600" cy="26988"/>
            <a:chOff x="5136" y="960"/>
            <a:chExt cx="384" cy="17"/>
          </a:xfrm>
        </p:grpSpPr>
        <p:sp>
          <p:nvSpPr>
            <p:cNvPr id="190" name="Line 18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Line 18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12" name="AutoShape 187" descr=" 561339"/>
          <p:cNvCxnSpPr>
            <a:cxnSpLocks noChangeShapeType="1"/>
          </p:cNvCxnSpPr>
          <p:nvPr/>
        </p:nvCxnSpPr>
        <p:spPr bwMode="auto">
          <a:xfrm rot="16200000" flipH="1">
            <a:off x="8064501" y="4513263"/>
            <a:ext cx="239712" cy="544513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AutoShape 188" descr=" 561340"/>
          <p:cNvCxnSpPr>
            <a:cxnSpLocks noChangeShapeType="1"/>
          </p:cNvCxnSpPr>
          <p:nvPr/>
        </p:nvCxnSpPr>
        <p:spPr bwMode="auto">
          <a:xfrm rot="16200000" flipH="1" flipV="1">
            <a:off x="8819356" y="4480719"/>
            <a:ext cx="230188" cy="596900"/>
          </a:xfrm>
          <a:prstGeom prst="bentConnector3">
            <a:avLst>
              <a:gd name="adj1" fmla="val 6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AutoShape 189" descr=" 561341"/>
          <p:cNvCxnSpPr>
            <a:cxnSpLocks noChangeShapeType="1"/>
          </p:cNvCxnSpPr>
          <p:nvPr/>
        </p:nvCxnSpPr>
        <p:spPr bwMode="auto">
          <a:xfrm rot="16200000" flipH="1">
            <a:off x="9398001" y="4525963"/>
            <a:ext cx="188912" cy="519113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AutoShape 190" descr=" 561342"/>
          <p:cNvCxnSpPr>
            <a:cxnSpLocks noChangeShapeType="1"/>
          </p:cNvCxnSpPr>
          <p:nvPr/>
        </p:nvCxnSpPr>
        <p:spPr bwMode="auto">
          <a:xfrm rot="16200000" flipH="1">
            <a:off x="8841581" y="4841081"/>
            <a:ext cx="387396" cy="95095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AutoShape 191" descr=" 561343"/>
          <p:cNvCxnSpPr>
            <a:cxnSpLocks noChangeShapeType="1"/>
          </p:cNvCxnSpPr>
          <p:nvPr/>
        </p:nvCxnSpPr>
        <p:spPr bwMode="auto">
          <a:xfrm rot="16200000" flipH="1">
            <a:off x="10039350" y="4913312"/>
            <a:ext cx="188959" cy="55725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AutoShape 192" descr=" 561344"/>
          <p:cNvCxnSpPr>
            <a:cxnSpLocks noChangeShapeType="1"/>
          </p:cNvCxnSpPr>
          <p:nvPr/>
        </p:nvCxnSpPr>
        <p:spPr bwMode="auto">
          <a:xfrm rot="16200000" flipH="1" flipV="1">
            <a:off x="10694941" y="4818062"/>
            <a:ext cx="392159" cy="544560"/>
          </a:xfrm>
          <a:prstGeom prst="bentConnector3">
            <a:avLst>
              <a:gd name="adj1" fmla="val 4169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AutoShape 193" descr=" 561345"/>
          <p:cNvCxnSpPr>
            <a:cxnSpLocks noChangeShapeType="1"/>
          </p:cNvCxnSpPr>
          <p:nvPr/>
        </p:nvCxnSpPr>
        <p:spPr bwMode="auto">
          <a:xfrm rot="5400000">
            <a:off x="9971088" y="4652963"/>
            <a:ext cx="214312" cy="239712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AutoShape 194" descr=" 561346"/>
          <p:cNvCxnSpPr>
            <a:cxnSpLocks noChangeShapeType="1"/>
          </p:cNvCxnSpPr>
          <p:nvPr/>
        </p:nvCxnSpPr>
        <p:spPr bwMode="auto">
          <a:xfrm rot="5400000">
            <a:off x="10113123" y="5107782"/>
            <a:ext cx="6396" cy="798559"/>
          </a:xfrm>
          <a:prstGeom prst="bentConnector5">
            <a:avLst>
              <a:gd name="adj1" fmla="val 3574109"/>
              <a:gd name="adj2" fmla="val 66000"/>
              <a:gd name="adj3" fmla="val -347410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9" name="Group 195" descr=" 561347"/>
          <p:cNvGrpSpPr>
            <a:grpSpLocks/>
          </p:cNvGrpSpPr>
          <p:nvPr/>
        </p:nvGrpSpPr>
        <p:grpSpPr bwMode="auto">
          <a:xfrm>
            <a:off x="8521700" y="5930900"/>
            <a:ext cx="533400" cy="228600"/>
            <a:chOff x="4254" y="1584"/>
            <a:chExt cx="336" cy="144"/>
          </a:xfrm>
        </p:grpSpPr>
        <p:sp>
          <p:nvSpPr>
            <p:cNvPr id="230" name="AutoShape 196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231" name="Oval 197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" name="Oval 198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28" name="AutoShape 199" descr=" 561351"/>
          <p:cNvCxnSpPr>
            <a:cxnSpLocks noChangeShapeType="1"/>
          </p:cNvCxnSpPr>
          <p:nvPr/>
        </p:nvCxnSpPr>
        <p:spPr bwMode="auto">
          <a:xfrm rot="16200000" flipH="1" flipV="1">
            <a:off x="8333582" y="5042740"/>
            <a:ext cx="1250996" cy="547642"/>
          </a:xfrm>
          <a:prstGeom prst="bentConnector3">
            <a:avLst>
              <a:gd name="adj1" fmla="val 7093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" name="AutoShape 200" descr=" 561352"/>
          <p:cNvCxnSpPr>
            <a:cxnSpLocks noChangeShapeType="1"/>
          </p:cNvCxnSpPr>
          <p:nvPr/>
        </p:nvCxnSpPr>
        <p:spPr bwMode="auto">
          <a:xfrm rot="5400000">
            <a:off x="9145542" y="5473700"/>
            <a:ext cx="214359" cy="72235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6" name="Group 201" descr=" 561353"/>
          <p:cNvGrpSpPr>
            <a:grpSpLocks/>
          </p:cNvGrpSpPr>
          <p:nvPr/>
        </p:nvGrpSpPr>
        <p:grpSpPr bwMode="auto">
          <a:xfrm>
            <a:off x="8470900" y="6459538"/>
            <a:ext cx="609600" cy="152400"/>
            <a:chOff x="3168" y="1056"/>
            <a:chExt cx="384" cy="96"/>
          </a:xfrm>
        </p:grpSpPr>
        <p:sp>
          <p:nvSpPr>
            <p:cNvPr id="237" name="Rectangle 202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" name="Rectangle 203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" name="Rectangle 204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" name="Rectangle 205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1" name="Group 206" descr=" 561358"/>
          <p:cNvGrpSpPr>
            <a:grpSpLocks/>
          </p:cNvGrpSpPr>
          <p:nvPr/>
        </p:nvGrpSpPr>
        <p:grpSpPr bwMode="auto">
          <a:xfrm rot="10800000">
            <a:off x="8470900" y="6388100"/>
            <a:ext cx="609600" cy="26988"/>
            <a:chOff x="5136" y="960"/>
            <a:chExt cx="384" cy="17"/>
          </a:xfrm>
        </p:grpSpPr>
        <p:sp>
          <p:nvSpPr>
            <p:cNvPr id="242" name="Line 207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Line 208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35" name="AutoShape 209" descr=" 561361"/>
          <p:cNvCxnSpPr>
            <a:cxnSpLocks noChangeShapeType="1"/>
          </p:cNvCxnSpPr>
          <p:nvPr/>
        </p:nvCxnSpPr>
        <p:spPr bwMode="auto">
          <a:xfrm rot="5400000">
            <a:off x="8674442" y="6242394"/>
            <a:ext cx="196852" cy="3106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4" name="Rectangle 210" descr=" 561362"/>
          <p:cNvSpPr>
            <a:spLocks noChangeArrowheads="1"/>
          </p:cNvSpPr>
          <p:nvPr/>
        </p:nvSpPr>
        <p:spPr bwMode="auto">
          <a:xfrm>
            <a:off x="7708900" y="55880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Rectangle 211" descr=" 561363"/>
          <p:cNvSpPr>
            <a:spLocks noChangeArrowheads="1"/>
          </p:cNvSpPr>
          <p:nvPr/>
        </p:nvSpPr>
        <p:spPr bwMode="auto">
          <a:xfrm>
            <a:off x="8521700" y="37846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12" descr=" 561364"/>
          <p:cNvSpPr>
            <a:spLocks noChangeArrowheads="1"/>
          </p:cNvSpPr>
          <p:nvPr/>
        </p:nvSpPr>
        <p:spPr bwMode="auto">
          <a:xfrm>
            <a:off x="8445500" y="1955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5" name="AutoShape 213" descr=" 561365"/>
          <p:cNvCxnSpPr>
            <a:cxnSpLocks noChangeShapeType="1"/>
          </p:cNvCxnSpPr>
          <p:nvPr/>
        </p:nvCxnSpPr>
        <p:spPr bwMode="auto">
          <a:xfrm>
            <a:off x="8597901" y="2032000"/>
            <a:ext cx="536575" cy="190500"/>
          </a:xfrm>
          <a:prstGeom prst="bentConnector3">
            <a:avLst>
              <a:gd name="adj1" fmla="val 4497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AutoShape 214" descr=" 561366"/>
          <p:cNvCxnSpPr>
            <a:cxnSpLocks noChangeShapeType="1"/>
          </p:cNvCxnSpPr>
          <p:nvPr/>
        </p:nvCxnSpPr>
        <p:spPr bwMode="auto">
          <a:xfrm>
            <a:off x="8674101" y="3860801"/>
            <a:ext cx="460375" cy="271463"/>
          </a:xfrm>
          <a:prstGeom prst="bentConnector3">
            <a:avLst>
              <a:gd name="adj1" fmla="val 4413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AutoShape 215" descr=" 561367"/>
          <p:cNvCxnSpPr>
            <a:cxnSpLocks noChangeShapeType="1"/>
          </p:cNvCxnSpPr>
          <p:nvPr/>
        </p:nvCxnSpPr>
        <p:spPr bwMode="auto">
          <a:xfrm>
            <a:off x="7861300" y="5664200"/>
            <a:ext cx="713740" cy="381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9" name="Rectangle 216" descr=" 561368"/>
          <p:cNvSpPr>
            <a:spLocks noChangeArrowheads="1"/>
          </p:cNvSpPr>
          <p:nvPr/>
        </p:nvSpPr>
        <p:spPr bwMode="auto">
          <a:xfrm>
            <a:off x="8197850" y="6372225"/>
            <a:ext cx="914400" cy="3048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" name="Text Box 217" descr=" 561369"/>
          <p:cNvSpPr txBox="1">
            <a:spLocks noChangeArrowheads="1"/>
          </p:cNvSpPr>
          <p:nvPr/>
        </p:nvSpPr>
        <p:spPr bwMode="auto">
          <a:xfrm>
            <a:off x="8166100" y="635635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4" name="Text Box 218" descr=" 561370"/>
              <p:cNvSpPr txBox="1">
                <a:spLocks noChangeArrowheads="1"/>
              </p:cNvSpPr>
              <p:nvPr/>
            </p:nvSpPr>
            <p:spPr bwMode="auto">
              <a:xfrm>
                <a:off x="6650740" y="6203018"/>
                <a:ext cx="1298432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rgbClr val="CC0000"/>
                    </a:solidFill>
                    <a:latin typeface="Montara Std Gothic" pitchFamily="34" charset="0"/>
                  </a:rPr>
                  <a:t>S(</a:t>
                </a:r>
                <a:r>
                  <a:rPr lang="en-US" sz="2800" dirty="0" err="1">
                    <a:solidFill>
                      <a:srgbClr val="339933"/>
                    </a:solidFill>
                    <a:latin typeface="Montara Std Gothic" pitchFamily="34" charset="0"/>
                  </a:rPr>
                  <a:t>x</a:t>
                </a:r>
                <a:r>
                  <a:rPr lang="en-US" sz="2800" dirty="0" err="1">
                    <a:solidFill>
                      <a:srgbClr val="000099"/>
                    </a:solidFill>
                    <a:latin typeface="Montara Std Gothic" pitchFamily="34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solidFill>
                          <a:srgbClr val="008080"/>
                        </a:solidFill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800" dirty="0">
                    <a:solidFill>
                      <a:srgbClr val="CC0000"/>
                    </a:solidFill>
                    <a:latin typeface="Montara Std Gothic" pitchFamily="34" charset="0"/>
                  </a:rPr>
                  <a:t>) =</a:t>
                </a:r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224" name="Text Box 218" descr=" 5613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50740" y="6203018"/>
                <a:ext cx="1298432" cy="523220"/>
              </a:xfrm>
              <a:prstGeom prst="rect">
                <a:avLst/>
              </a:prstGeom>
              <a:blipFill>
                <a:blip r:embed="rId3"/>
                <a:stretch>
                  <a:fillRect l="-9390" t="-11765" r="-4225" b="-3411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6" name="Group 228" descr=" 561380"/>
          <p:cNvGrpSpPr>
            <a:grpSpLocks/>
          </p:cNvGrpSpPr>
          <p:nvPr/>
        </p:nvGrpSpPr>
        <p:grpSpPr bwMode="auto">
          <a:xfrm>
            <a:off x="738078" y="4367214"/>
            <a:ext cx="304800" cy="0"/>
            <a:chOff x="864" y="3312"/>
            <a:chExt cx="192" cy="0"/>
          </a:xfrm>
        </p:grpSpPr>
        <p:sp>
          <p:nvSpPr>
            <p:cNvPr id="247" name="Line 229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Line 230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" name="Rectangle 231" descr=" 561383"/>
          <p:cNvSpPr>
            <a:spLocks noChangeArrowheads="1"/>
          </p:cNvSpPr>
          <p:nvPr/>
        </p:nvSpPr>
        <p:spPr bwMode="auto">
          <a:xfrm>
            <a:off x="10782300" y="4622800"/>
            <a:ext cx="762000" cy="3048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" name="Rectangle 232" descr=" 561384"/>
          <p:cNvSpPr>
            <a:spLocks noChangeArrowheads="1"/>
          </p:cNvSpPr>
          <p:nvPr/>
        </p:nvSpPr>
        <p:spPr bwMode="auto">
          <a:xfrm>
            <a:off x="9817100" y="4394200"/>
            <a:ext cx="762000" cy="3048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" name="Rectangle 233" descr=" 561385"/>
          <p:cNvSpPr>
            <a:spLocks noChangeArrowheads="1"/>
          </p:cNvSpPr>
          <p:nvPr/>
        </p:nvSpPr>
        <p:spPr bwMode="auto">
          <a:xfrm>
            <a:off x="7531100" y="4378325"/>
            <a:ext cx="762000" cy="3048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" name="Rectangle 234" descr=" 561386"/>
          <p:cNvSpPr>
            <a:spLocks noChangeArrowheads="1"/>
          </p:cNvSpPr>
          <p:nvPr/>
        </p:nvSpPr>
        <p:spPr bwMode="auto">
          <a:xfrm>
            <a:off x="10512425" y="2673350"/>
            <a:ext cx="762000" cy="3048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" name="Rectangle 235" descr=" 561387"/>
          <p:cNvSpPr>
            <a:spLocks noChangeArrowheads="1"/>
          </p:cNvSpPr>
          <p:nvPr/>
        </p:nvSpPr>
        <p:spPr bwMode="auto">
          <a:xfrm>
            <a:off x="9832975" y="2444750"/>
            <a:ext cx="762000" cy="3048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" name="Rectangle 236" descr=" 561388"/>
          <p:cNvSpPr>
            <a:spLocks noChangeArrowheads="1"/>
          </p:cNvSpPr>
          <p:nvPr/>
        </p:nvSpPr>
        <p:spPr bwMode="auto">
          <a:xfrm>
            <a:off x="7531100" y="2413000"/>
            <a:ext cx="762000" cy="3048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" name="Rectangle 237" descr=" 561389"/>
          <p:cNvSpPr>
            <a:spLocks noChangeArrowheads="1"/>
          </p:cNvSpPr>
          <p:nvPr/>
        </p:nvSpPr>
        <p:spPr bwMode="auto">
          <a:xfrm>
            <a:off x="10518775" y="752475"/>
            <a:ext cx="762000" cy="3048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" name="Rectangle 238" descr=" 561390"/>
          <p:cNvSpPr>
            <a:spLocks noChangeArrowheads="1"/>
          </p:cNvSpPr>
          <p:nvPr/>
        </p:nvSpPr>
        <p:spPr bwMode="auto">
          <a:xfrm>
            <a:off x="9817100" y="523875"/>
            <a:ext cx="762000" cy="3048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" name="Rectangle 239" descr=" 561391"/>
          <p:cNvSpPr>
            <a:spLocks noChangeArrowheads="1"/>
          </p:cNvSpPr>
          <p:nvPr/>
        </p:nvSpPr>
        <p:spPr bwMode="auto">
          <a:xfrm>
            <a:off x="7531100" y="536575"/>
            <a:ext cx="762000" cy="3048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" name="Rectangle 240" descr=" 561392"/>
          <p:cNvSpPr>
            <a:spLocks noChangeArrowheads="1"/>
          </p:cNvSpPr>
          <p:nvPr/>
        </p:nvSpPr>
        <p:spPr bwMode="auto">
          <a:xfrm>
            <a:off x="7632700" y="5511800"/>
            <a:ext cx="304800" cy="3048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" name="Rectangle 241" descr=" 561393"/>
          <p:cNvSpPr>
            <a:spLocks noChangeArrowheads="1"/>
          </p:cNvSpPr>
          <p:nvPr/>
        </p:nvSpPr>
        <p:spPr bwMode="auto">
          <a:xfrm>
            <a:off x="8445500" y="3708400"/>
            <a:ext cx="304800" cy="3048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" name="Rectangle 242" descr=" 561394"/>
          <p:cNvSpPr>
            <a:spLocks noChangeArrowheads="1"/>
          </p:cNvSpPr>
          <p:nvPr/>
        </p:nvSpPr>
        <p:spPr bwMode="auto">
          <a:xfrm>
            <a:off x="8369300" y="1879600"/>
            <a:ext cx="304800" cy="3048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3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 Placeholder 3" descr=" 1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8EA-78F9-41EE-A90D-A69FD6332632}" type="slidenum">
              <a:rPr lang="en-US"/>
              <a:pPr/>
              <a:t>31</a:t>
            </a:fld>
            <a:endParaRPr lang="en-US"/>
          </a:p>
        </p:txBody>
      </p:sp>
      <p:sp>
        <p:nvSpPr>
          <p:cNvPr id="559106" name="Rectangle 2" descr=" 559106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10511700" cy="1325563"/>
          </a:xfrm>
        </p:spPr>
        <p:txBody>
          <a:bodyPr/>
          <a:lstStyle/>
          <a:p>
            <a:r>
              <a:rPr lang="en-US" dirty="0"/>
              <a:t>Ex : Population count.      0010 0110 </a:t>
            </a:r>
            <a:r>
              <a:rPr lang="en-US" dirty="0">
                <a:sym typeface="Wingdings" panose="05000000000000000000" pitchFamily="2" charset="2"/>
              </a:rPr>
              <a:t> 3</a:t>
            </a:r>
            <a:endParaRPr lang="en-US" dirty="0"/>
          </a:p>
        </p:txBody>
      </p:sp>
      <p:sp>
        <p:nvSpPr>
          <p:cNvPr id="559107" name="Rectangle 3" descr=" 559107"/>
          <p:cNvSpPr>
            <a:spLocks noGrp="1" noChangeArrowheads="1"/>
          </p:cNvSpPr>
          <p:nvPr>
            <p:ph type="body" idx="1"/>
          </p:nvPr>
        </p:nvSpPr>
        <p:spPr>
          <a:xfrm>
            <a:off x="710406" y="1828800"/>
            <a:ext cx="3886200" cy="3232150"/>
          </a:xfrm>
        </p:spPr>
        <p:txBody>
          <a:bodyPr/>
          <a:lstStyle/>
          <a:p>
            <a:pPr>
              <a:buFontTx/>
              <a:buChar char=" "/>
            </a:pP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</a:t>
            </a: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  <a:p>
            <a:pPr>
              <a:buFontTx/>
              <a:buChar char=" "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  <a:p>
            <a:pPr>
              <a:buFontTx/>
              <a:buChar char=" "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      </a:t>
            </a: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  <a:p>
            <a:pPr>
              <a:buFontTx/>
              <a:buChar char=" "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   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  </a:t>
            </a: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  <a:p>
            <a:pPr>
              <a:buFontTx/>
              <a:buChar char=" "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  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          </a:t>
            </a: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  <a:p>
            <a:pPr>
              <a:buFontTx/>
              <a:buChar char=" "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</a:t>
            </a: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  <a:p>
            <a:pPr>
              <a:buFontTx/>
              <a:buChar char=" "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 </a:t>
            </a: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  <a:p>
            <a:pPr>
              <a:buFontTx/>
              <a:buChar char=" "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</a:t>
            </a: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38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 Placeholder 3" descr=" 1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8EA-78F9-41EE-A90D-A69FD6332632}" type="slidenum">
              <a:rPr lang="en-US"/>
              <a:pPr/>
              <a:t>32</a:t>
            </a:fld>
            <a:endParaRPr lang="en-US"/>
          </a:p>
        </p:txBody>
      </p:sp>
      <p:sp>
        <p:nvSpPr>
          <p:cNvPr id="559106" name="Rectangle 2" descr=" 559106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10511700" cy="1325563"/>
          </a:xfrm>
        </p:spPr>
        <p:txBody>
          <a:bodyPr/>
          <a:lstStyle/>
          <a:p>
            <a:r>
              <a:rPr lang="en-US" dirty="0"/>
              <a:t>Ex : Population count.      0010 0110 </a:t>
            </a:r>
            <a:r>
              <a:rPr lang="en-US" dirty="0">
                <a:sym typeface="Wingdings" panose="05000000000000000000" pitchFamily="2" charset="2"/>
              </a:rPr>
              <a:t> 3</a:t>
            </a:r>
            <a:endParaRPr lang="en-US" dirty="0"/>
          </a:p>
        </p:txBody>
      </p:sp>
      <p:sp>
        <p:nvSpPr>
          <p:cNvPr id="559107" name="Rectangle 3" descr=" 559107"/>
          <p:cNvSpPr>
            <a:spLocks noGrp="1" noChangeArrowheads="1"/>
          </p:cNvSpPr>
          <p:nvPr>
            <p:ph type="body" idx="1"/>
          </p:nvPr>
        </p:nvSpPr>
        <p:spPr>
          <a:xfrm>
            <a:off x="710406" y="1828800"/>
            <a:ext cx="3886200" cy="3232150"/>
          </a:xfrm>
        </p:spPr>
        <p:txBody>
          <a:bodyPr/>
          <a:lstStyle/>
          <a:p>
            <a:pPr>
              <a:buClr>
                <a:prstClr val="white"/>
              </a:buClr>
              <a:buNone/>
            </a:pP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pop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] x)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 = 0; 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for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i = 0; i &lt;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; i++) 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if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(x[i]) count++;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}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count;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  <a:p>
            <a:pPr>
              <a:buNone/>
            </a:pP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17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 Placeholder 3" descr=" 1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8EA-78F9-41EE-A90D-A69FD6332632}" type="slidenum">
              <a:rPr lang="en-US"/>
              <a:pPr/>
              <a:t>33</a:t>
            </a:fld>
            <a:endParaRPr lang="en-US"/>
          </a:p>
        </p:txBody>
      </p:sp>
      <p:sp>
        <p:nvSpPr>
          <p:cNvPr id="559106" name="Rectangle 2" descr=" 559106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10511700" cy="1325563"/>
          </a:xfrm>
        </p:spPr>
        <p:txBody>
          <a:bodyPr/>
          <a:lstStyle/>
          <a:p>
            <a:r>
              <a:rPr lang="en-US" dirty="0"/>
              <a:t>Ex : Population count.      0010 0110 </a:t>
            </a:r>
            <a:r>
              <a:rPr lang="en-US" dirty="0">
                <a:sym typeface="Wingdings" panose="05000000000000000000" pitchFamily="2" charset="2"/>
              </a:rPr>
              <a:t> 3</a:t>
            </a:r>
            <a:endParaRPr lang="en-US" dirty="0"/>
          </a:p>
        </p:txBody>
      </p:sp>
      <p:sp>
        <p:nvSpPr>
          <p:cNvPr id="559107" name="Rectangle 3" descr=" 559107"/>
          <p:cNvSpPr>
            <a:spLocks noGrp="1" noChangeArrowheads="1"/>
          </p:cNvSpPr>
          <p:nvPr>
            <p:ph type="body" idx="1"/>
          </p:nvPr>
        </p:nvSpPr>
        <p:spPr>
          <a:xfrm>
            <a:off x="710406" y="1828800"/>
            <a:ext cx="3886200" cy="3232150"/>
          </a:xfrm>
        </p:spPr>
        <p:txBody>
          <a:bodyPr/>
          <a:lstStyle/>
          <a:p>
            <a:pPr>
              <a:buClr>
                <a:prstClr val="white"/>
              </a:buClr>
              <a:buNone/>
            </a:pP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pop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] x)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 = 0; 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for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i = 0; i &lt;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; i++) 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if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(x[i]) count++;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}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count;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  <a:p>
            <a:pPr>
              <a:buNone/>
            </a:pP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</p:txBody>
      </p:sp>
      <p:grpSp>
        <p:nvGrpSpPr>
          <p:cNvPr id="5" name="Group 4" descr=" 559108"/>
          <p:cNvGrpSpPr>
            <a:grpSpLocks/>
          </p:cNvGrpSpPr>
          <p:nvPr/>
        </p:nvGrpSpPr>
        <p:grpSpPr bwMode="auto">
          <a:xfrm>
            <a:off x="6553200" y="13271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Text Box 9" descr=" 559113"/>
          <p:cNvSpPr txBox="1">
            <a:spLocks noChangeArrowheads="1"/>
          </p:cNvSpPr>
          <p:nvPr/>
        </p:nvSpPr>
        <p:spPr bwMode="auto">
          <a:xfrm>
            <a:off x="6257925" y="12192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11" name="Rectangle 133" descr=" 559237"/>
          <p:cNvSpPr>
            <a:spLocks noChangeArrowheads="1"/>
          </p:cNvSpPr>
          <p:nvPr/>
        </p:nvSpPr>
        <p:spPr bwMode="auto">
          <a:xfrm>
            <a:off x="6299200" y="12827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1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 Placeholder 3" descr=" 1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8EA-78F9-41EE-A90D-A69FD6332632}" type="slidenum">
              <a:rPr lang="en-US"/>
              <a:pPr/>
              <a:t>34</a:t>
            </a:fld>
            <a:endParaRPr lang="en-US"/>
          </a:p>
        </p:txBody>
      </p:sp>
      <p:sp>
        <p:nvSpPr>
          <p:cNvPr id="559106" name="Rectangle 2" descr=" 559106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10511700" cy="1325563"/>
          </a:xfrm>
        </p:spPr>
        <p:txBody>
          <a:bodyPr/>
          <a:lstStyle/>
          <a:p>
            <a:r>
              <a:rPr lang="en-US" dirty="0"/>
              <a:t>Ex : Population count.      0010 0110 </a:t>
            </a:r>
            <a:r>
              <a:rPr lang="en-US" dirty="0">
                <a:sym typeface="Wingdings" panose="05000000000000000000" pitchFamily="2" charset="2"/>
              </a:rPr>
              <a:t> 3</a:t>
            </a:r>
            <a:endParaRPr lang="en-US" dirty="0"/>
          </a:p>
        </p:txBody>
      </p:sp>
      <p:sp>
        <p:nvSpPr>
          <p:cNvPr id="559107" name="Rectangle 3" descr=" 559107"/>
          <p:cNvSpPr>
            <a:spLocks noGrp="1" noChangeArrowheads="1"/>
          </p:cNvSpPr>
          <p:nvPr>
            <p:ph type="body" idx="1"/>
          </p:nvPr>
        </p:nvSpPr>
        <p:spPr>
          <a:xfrm>
            <a:off x="710406" y="1828800"/>
            <a:ext cx="3886200" cy="3232150"/>
          </a:xfrm>
        </p:spPr>
        <p:txBody>
          <a:bodyPr/>
          <a:lstStyle/>
          <a:p>
            <a:pPr>
              <a:buClr>
                <a:prstClr val="white"/>
              </a:buClr>
              <a:buNone/>
            </a:pP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pop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] x)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 = 0; 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for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i = 0; i &lt;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; i++) 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if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(x[i]) count++;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}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count;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  <a:p>
            <a:pPr>
              <a:buNone/>
            </a:pP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</p:txBody>
      </p:sp>
      <p:grpSp>
        <p:nvGrpSpPr>
          <p:cNvPr id="5" name="Group 4" descr=" 559108"/>
          <p:cNvGrpSpPr>
            <a:grpSpLocks/>
          </p:cNvGrpSpPr>
          <p:nvPr/>
        </p:nvGrpSpPr>
        <p:grpSpPr bwMode="auto">
          <a:xfrm>
            <a:off x="6553200" y="13271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Text Box 9" descr=" 559113"/>
          <p:cNvSpPr txBox="1">
            <a:spLocks noChangeArrowheads="1"/>
          </p:cNvSpPr>
          <p:nvPr/>
        </p:nvSpPr>
        <p:spPr bwMode="auto">
          <a:xfrm>
            <a:off x="6257925" y="12192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20" name="Text Box 10" descr=" 559114"/>
          <p:cNvSpPr txBox="1">
            <a:spLocks noChangeArrowheads="1"/>
          </p:cNvSpPr>
          <p:nvPr/>
        </p:nvSpPr>
        <p:spPr bwMode="auto">
          <a:xfrm>
            <a:off x="7375526" y="121920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5" name="Group 11" descr=" 559115"/>
          <p:cNvGrpSpPr>
            <a:grpSpLocks/>
          </p:cNvGrpSpPr>
          <p:nvPr/>
        </p:nvGrpSpPr>
        <p:grpSpPr bwMode="auto">
          <a:xfrm>
            <a:off x="8153400" y="1312863"/>
            <a:ext cx="609600" cy="152400"/>
            <a:chOff x="4176" y="1047"/>
            <a:chExt cx="384" cy="96"/>
          </a:xfrm>
        </p:grpSpPr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176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4272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4368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464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</p:grpSp>
      <p:grpSp>
        <p:nvGrpSpPr>
          <p:cNvPr id="12" name="Group 121" descr=" 559225"/>
          <p:cNvGrpSpPr>
            <a:grpSpLocks/>
          </p:cNvGrpSpPr>
          <p:nvPr/>
        </p:nvGrpSpPr>
        <p:grpSpPr bwMode="auto">
          <a:xfrm>
            <a:off x="634206" y="2743200"/>
            <a:ext cx="304800" cy="0"/>
            <a:chOff x="864" y="3312"/>
            <a:chExt cx="192" cy="0"/>
          </a:xfrm>
        </p:grpSpPr>
        <p:sp>
          <p:nvSpPr>
            <p:cNvPr id="13" name="Line 122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23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Rectangle 133" descr=" 559237"/>
          <p:cNvSpPr>
            <a:spLocks noChangeArrowheads="1"/>
          </p:cNvSpPr>
          <p:nvPr/>
        </p:nvSpPr>
        <p:spPr bwMode="auto">
          <a:xfrm>
            <a:off x="6299200" y="12827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5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 Placeholder 3" descr=" 1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8EA-78F9-41EE-A90D-A69FD6332632}" type="slidenum">
              <a:rPr lang="en-US"/>
              <a:pPr/>
              <a:t>35</a:t>
            </a:fld>
            <a:endParaRPr lang="en-US"/>
          </a:p>
        </p:txBody>
      </p:sp>
      <p:sp>
        <p:nvSpPr>
          <p:cNvPr id="559106" name="Rectangle 2" descr=" 559106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10511700" cy="1325563"/>
          </a:xfrm>
        </p:spPr>
        <p:txBody>
          <a:bodyPr/>
          <a:lstStyle/>
          <a:p>
            <a:r>
              <a:rPr lang="en-US" dirty="0"/>
              <a:t>Ex : Population count.      0010 0110 </a:t>
            </a:r>
            <a:r>
              <a:rPr lang="en-US" dirty="0">
                <a:sym typeface="Wingdings" panose="05000000000000000000" pitchFamily="2" charset="2"/>
              </a:rPr>
              <a:t> 3</a:t>
            </a:r>
            <a:endParaRPr lang="en-US" dirty="0"/>
          </a:p>
        </p:txBody>
      </p:sp>
      <p:sp>
        <p:nvSpPr>
          <p:cNvPr id="559107" name="Rectangle 3" descr=" 559107"/>
          <p:cNvSpPr>
            <a:spLocks noGrp="1" noChangeArrowheads="1"/>
          </p:cNvSpPr>
          <p:nvPr>
            <p:ph type="body" idx="1"/>
          </p:nvPr>
        </p:nvSpPr>
        <p:spPr>
          <a:xfrm>
            <a:off x="710406" y="1828800"/>
            <a:ext cx="3886200" cy="3232150"/>
          </a:xfrm>
        </p:spPr>
        <p:txBody>
          <a:bodyPr/>
          <a:lstStyle/>
          <a:p>
            <a:pPr>
              <a:buClr>
                <a:prstClr val="white"/>
              </a:buClr>
              <a:buNone/>
            </a:pP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pop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] x)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 = 0; 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for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i = 0; i &lt;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; i++) 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if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(x[i]) count++;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}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count;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  <a:p>
            <a:pPr>
              <a:buNone/>
            </a:pP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</p:txBody>
      </p:sp>
      <p:grpSp>
        <p:nvGrpSpPr>
          <p:cNvPr id="5" name="Group 4" descr=" 559108"/>
          <p:cNvGrpSpPr>
            <a:grpSpLocks/>
          </p:cNvGrpSpPr>
          <p:nvPr/>
        </p:nvGrpSpPr>
        <p:grpSpPr bwMode="auto">
          <a:xfrm>
            <a:off x="6553200" y="13271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Text Box 9" descr=" 559113"/>
          <p:cNvSpPr txBox="1">
            <a:spLocks noChangeArrowheads="1"/>
          </p:cNvSpPr>
          <p:nvPr/>
        </p:nvSpPr>
        <p:spPr bwMode="auto">
          <a:xfrm>
            <a:off x="6257925" y="12192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20" name="Text Box 10" descr=" 559114"/>
          <p:cNvSpPr txBox="1">
            <a:spLocks noChangeArrowheads="1"/>
          </p:cNvSpPr>
          <p:nvPr/>
        </p:nvSpPr>
        <p:spPr bwMode="auto">
          <a:xfrm>
            <a:off x="7375526" y="121920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5" name="Group 11" descr=" 559115"/>
          <p:cNvGrpSpPr>
            <a:grpSpLocks/>
          </p:cNvGrpSpPr>
          <p:nvPr/>
        </p:nvGrpSpPr>
        <p:grpSpPr bwMode="auto">
          <a:xfrm>
            <a:off x="8153400" y="1312863"/>
            <a:ext cx="609600" cy="152400"/>
            <a:chOff x="4176" y="1047"/>
            <a:chExt cx="384" cy="96"/>
          </a:xfrm>
        </p:grpSpPr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176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4272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4368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464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</p:grpSp>
      <p:grpSp>
        <p:nvGrpSpPr>
          <p:cNvPr id="21" name="Group 124" descr=" 559228"/>
          <p:cNvGrpSpPr>
            <a:grpSpLocks/>
          </p:cNvGrpSpPr>
          <p:nvPr/>
        </p:nvGrpSpPr>
        <p:grpSpPr bwMode="auto">
          <a:xfrm>
            <a:off x="634206" y="3124200"/>
            <a:ext cx="304800" cy="0"/>
            <a:chOff x="864" y="3312"/>
            <a:chExt cx="192" cy="0"/>
          </a:xfrm>
        </p:grpSpPr>
        <p:sp>
          <p:nvSpPr>
            <p:cNvPr id="22" name="Line 125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26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Rectangle 133" descr=" 559237"/>
          <p:cNvSpPr>
            <a:spLocks noChangeArrowheads="1"/>
          </p:cNvSpPr>
          <p:nvPr/>
        </p:nvSpPr>
        <p:spPr bwMode="auto">
          <a:xfrm>
            <a:off x="6299200" y="12827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8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 Placeholder 3" descr=" 1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8EA-78F9-41EE-A90D-A69FD6332632}" type="slidenum">
              <a:rPr lang="en-US"/>
              <a:pPr/>
              <a:t>36</a:t>
            </a:fld>
            <a:endParaRPr lang="en-US"/>
          </a:p>
        </p:txBody>
      </p:sp>
      <p:sp>
        <p:nvSpPr>
          <p:cNvPr id="559106" name="Rectangle 2" descr=" 559106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10511700" cy="1325563"/>
          </a:xfrm>
        </p:spPr>
        <p:txBody>
          <a:bodyPr/>
          <a:lstStyle/>
          <a:p>
            <a:r>
              <a:rPr lang="en-US" dirty="0"/>
              <a:t>Ex : Population count.      0010 0110 </a:t>
            </a:r>
            <a:r>
              <a:rPr lang="en-US" dirty="0">
                <a:sym typeface="Wingdings" panose="05000000000000000000" pitchFamily="2" charset="2"/>
              </a:rPr>
              <a:t> 3</a:t>
            </a:r>
            <a:endParaRPr lang="en-US" dirty="0"/>
          </a:p>
        </p:txBody>
      </p:sp>
      <p:sp>
        <p:nvSpPr>
          <p:cNvPr id="559107" name="Rectangle 3" descr=" 559107"/>
          <p:cNvSpPr>
            <a:spLocks noGrp="1" noChangeArrowheads="1"/>
          </p:cNvSpPr>
          <p:nvPr>
            <p:ph type="body" idx="1"/>
          </p:nvPr>
        </p:nvSpPr>
        <p:spPr>
          <a:xfrm>
            <a:off x="710406" y="1828800"/>
            <a:ext cx="3886200" cy="3232150"/>
          </a:xfrm>
        </p:spPr>
        <p:txBody>
          <a:bodyPr/>
          <a:lstStyle/>
          <a:p>
            <a:pPr>
              <a:buClr>
                <a:prstClr val="white"/>
              </a:buClr>
              <a:buNone/>
            </a:pP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pop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] x)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 = 0; 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for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i = 0; i &lt;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; i++) 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if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(x[i]) count++;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}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count;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  <a:p>
            <a:pPr>
              <a:buNone/>
            </a:pP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</p:txBody>
      </p:sp>
      <p:grpSp>
        <p:nvGrpSpPr>
          <p:cNvPr id="5" name="Group 4" descr=" 559108"/>
          <p:cNvGrpSpPr>
            <a:grpSpLocks/>
          </p:cNvGrpSpPr>
          <p:nvPr/>
        </p:nvGrpSpPr>
        <p:grpSpPr bwMode="auto">
          <a:xfrm>
            <a:off x="6553200" y="13271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Text Box 9" descr=" 559113"/>
          <p:cNvSpPr txBox="1">
            <a:spLocks noChangeArrowheads="1"/>
          </p:cNvSpPr>
          <p:nvPr/>
        </p:nvSpPr>
        <p:spPr bwMode="auto">
          <a:xfrm>
            <a:off x="6257925" y="12192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20" name="Text Box 10" descr=" 559114"/>
          <p:cNvSpPr txBox="1">
            <a:spLocks noChangeArrowheads="1"/>
          </p:cNvSpPr>
          <p:nvPr/>
        </p:nvSpPr>
        <p:spPr bwMode="auto">
          <a:xfrm>
            <a:off x="7375526" y="121920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5" name="Group 11" descr=" 559115"/>
          <p:cNvGrpSpPr>
            <a:grpSpLocks/>
          </p:cNvGrpSpPr>
          <p:nvPr/>
        </p:nvGrpSpPr>
        <p:grpSpPr bwMode="auto">
          <a:xfrm>
            <a:off x="8153400" y="1312863"/>
            <a:ext cx="609600" cy="152400"/>
            <a:chOff x="4176" y="1047"/>
            <a:chExt cx="384" cy="96"/>
          </a:xfrm>
        </p:grpSpPr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176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4272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4368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464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</p:grpSp>
      <p:sp>
        <p:nvSpPr>
          <p:cNvPr id="49" name="Text Box 16" descr=" 559120"/>
          <p:cNvSpPr txBox="1">
            <a:spLocks noChangeArrowheads="1"/>
          </p:cNvSpPr>
          <p:nvPr/>
        </p:nvSpPr>
        <p:spPr bwMode="auto">
          <a:xfrm>
            <a:off x="9144000" y="1250950"/>
            <a:ext cx="5036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one</a:t>
            </a:r>
          </a:p>
        </p:txBody>
      </p:sp>
      <p:grpSp>
        <p:nvGrpSpPr>
          <p:cNvPr id="44" name="Group 17" descr=" 559121"/>
          <p:cNvGrpSpPr>
            <a:grpSpLocks/>
          </p:cNvGrpSpPr>
          <p:nvPr/>
        </p:nvGrpSpPr>
        <p:grpSpPr bwMode="auto">
          <a:xfrm>
            <a:off x="9677400" y="1327150"/>
            <a:ext cx="609600" cy="152400"/>
            <a:chOff x="5136" y="1056"/>
            <a:chExt cx="384" cy="96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513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5232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7" name="Rectangle 20"/>
            <p:cNvSpPr>
              <a:spLocks noChangeArrowheads="1"/>
            </p:cNvSpPr>
            <p:nvPr/>
          </p:nvSpPr>
          <p:spPr bwMode="auto">
            <a:xfrm>
              <a:off x="532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542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1</a:t>
              </a:r>
            </a:p>
          </p:txBody>
        </p:sp>
      </p:grpSp>
      <p:cxnSp>
        <p:nvCxnSpPr>
          <p:cNvPr id="50" name="AutoShape 22" descr=" 559126"/>
          <p:cNvCxnSpPr>
            <a:cxnSpLocks noChangeShapeType="1"/>
          </p:cNvCxnSpPr>
          <p:nvPr/>
        </p:nvCxnSpPr>
        <p:spPr bwMode="auto">
          <a:xfrm rot="16200000" flipH="1">
            <a:off x="7308850" y="1257300"/>
            <a:ext cx="800100" cy="12446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" name="Group 23" descr=" 559127"/>
          <p:cNvGrpSpPr>
            <a:grpSpLocks/>
          </p:cNvGrpSpPr>
          <p:nvPr/>
        </p:nvGrpSpPr>
        <p:grpSpPr bwMode="auto">
          <a:xfrm>
            <a:off x="9677400" y="1524000"/>
            <a:ext cx="609600" cy="76200"/>
            <a:chOff x="5136" y="1200"/>
            <a:chExt cx="384" cy="96"/>
          </a:xfrm>
        </p:grpSpPr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5136" y="12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5328" y="12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Line 26" descr=" 559130"/>
          <p:cNvSpPr>
            <a:spLocks noChangeShapeType="1"/>
          </p:cNvSpPr>
          <p:nvPr/>
        </p:nvSpPr>
        <p:spPr bwMode="auto">
          <a:xfrm>
            <a:off x="8153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7" descr=" 559131"/>
          <p:cNvSpPr>
            <a:spLocks noChangeShapeType="1"/>
          </p:cNvSpPr>
          <p:nvPr/>
        </p:nvSpPr>
        <p:spPr bwMode="auto">
          <a:xfrm>
            <a:off x="8458200" y="152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2" name="AutoShape 28" descr=" 559132"/>
          <p:cNvCxnSpPr>
            <a:cxnSpLocks noChangeShapeType="1"/>
          </p:cNvCxnSpPr>
          <p:nvPr/>
        </p:nvCxnSpPr>
        <p:spPr bwMode="auto">
          <a:xfrm rot="5400000">
            <a:off x="8832851" y="1751014"/>
            <a:ext cx="239713" cy="611187"/>
          </a:xfrm>
          <a:prstGeom prst="bentConnector3">
            <a:avLst>
              <a:gd name="adj1" fmla="val 47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Group 29" descr=" 559133"/>
          <p:cNvGrpSpPr>
            <a:grpSpLocks/>
          </p:cNvGrpSpPr>
          <p:nvPr/>
        </p:nvGrpSpPr>
        <p:grpSpPr bwMode="auto">
          <a:xfrm>
            <a:off x="8991600" y="1708150"/>
            <a:ext cx="533400" cy="228600"/>
            <a:chOff x="4704" y="1296"/>
            <a:chExt cx="336" cy="144"/>
          </a:xfrm>
        </p:grpSpPr>
        <p:sp>
          <p:nvSpPr>
            <p:cNvPr id="34" name="AutoShape 3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35" name="Oval 3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3" descr=" 559137"/>
          <p:cNvGrpSpPr>
            <a:grpSpLocks/>
          </p:cNvGrpSpPr>
          <p:nvPr/>
        </p:nvGrpSpPr>
        <p:grpSpPr bwMode="auto">
          <a:xfrm>
            <a:off x="8277225" y="2165350"/>
            <a:ext cx="533400" cy="228600"/>
            <a:chOff x="4254" y="1584"/>
            <a:chExt cx="336" cy="144"/>
          </a:xfrm>
        </p:grpSpPr>
        <p:sp>
          <p:nvSpPr>
            <p:cNvPr id="38" name="AutoShape 34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39" name="Oval 35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6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1" name="AutoShape 37" descr=" 559141"/>
          <p:cNvCxnSpPr>
            <a:cxnSpLocks noChangeShapeType="1"/>
          </p:cNvCxnSpPr>
          <p:nvPr/>
        </p:nvCxnSpPr>
        <p:spPr bwMode="auto">
          <a:xfrm rot="5400000" flipV="1">
            <a:off x="8728075" y="1254125"/>
            <a:ext cx="184150" cy="7239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AutoShape 38" descr=" 559142"/>
          <p:cNvCxnSpPr>
            <a:cxnSpLocks noChangeShapeType="1"/>
          </p:cNvCxnSpPr>
          <p:nvPr/>
        </p:nvCxnSpPr>
        <p:spPr bwMode="auto">
          <a:xfrm rot="16200000" flipH="1" flipV="1">
            <a:off x="9566275" y="1292225"/>
            <a:ext cx="184150" cy="6477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39" descr=" 559143"/>
          <p:cNvCxnSpPr>
            <a:cxnSpLocks noChangeShapeType="1"/>
          </p:cNvCxnSpPr>
          <p:nvPr/>
        </p:nvCxnSpPr>
        <p:spPr bwMode="auto">
          <a:xfrm rot="5400000" flipV="1">
            <a:off x="8142288" y="1839913"/>
            <a:ext cx="641350" cy="9525"/>
          </a:xfrm>
          <a:prstGeom prst="bentConnector3">
            <a:avLst>
              <a:gd name="adj1" fmla="val 643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 Box 40" descr=" 559144"/>
          <p:cNvSpPr txBox="1">
            <a:spLocks noChangeArrowheads="1"/>
          </p:cNvSpPr>
          <p:nvPr/>
        </p:nvSpPr>
        <p:spPr bwMode="auto">
          <a:xfrm>
            <a:off x="7391401" y="24701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51" name="Group 41" descr=" 559145"/>
          <p:cNvGrpSpPr>
            <a:grpSpLocks/>
          </p:cNvGrpSpPr>
          <p:nvPr/>
        </p:nvGrpSpPr>
        <p:grpSpPr bwMode="auto">
          <a:xfrm>
            <a:off x="8169275" y="2608263"/>
            <a:ext cx="609600" cy="152400"/>
            <a:chOff x="4186" y="1863"/>
            <a:chExt cx="384" cy="96"/>
          </a:xfrm>
        </p:grpSpPr>
        <p:sp>
          <p:nvSpPr>
            <p:cNvPr id="52" name="Rectangle 42"/>
            <p:cNvSpPr>
              <a:spLocks noChangeArrowheads="1"/>
            </p:cNvSpPr>
            <p:nvPr/>
          </p:nvSpPr>
          <p:spPr bwMode="auto">
            <a:xfrm>
              <a:off x="4186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3" name="Rectangle 43"/>
            <p:cNvSpPr>
              <a:spLocks noChangeArrowheads="1"/>
            </p:cNvSpPr>
            <p:nvPr/>
          </p:nvSpPr>
          <p:spPr bwMode="auto">
            <a:xfrm>
              <a:off x="4282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4" name="Rectangle 44"/>
            <p:cNvSpPr>
              <a:spLocks noChangeArrowheads="1"/>
            </p:cNvSpPr>
            <p:nvPr/>
          </p:nvSpPr>
          <p:spPr bwMode="auto">
            <a:xfrm>
              <a:off x="4378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5" name="Rectangle 45"/>
            <p:cNvSpPr>
              <a:spLocks noChangeArrowheads="1"/>
            </p:cNvSpPr>
            <p:nvPr/>
          </p:nvSpPr>
          <p:spPr bwMode="auto">
            <a:xfrm>
              <a:off x="4474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56" name="Line 48" descr=" 559152"/>
          <p:cNvSpPr>
            <a:spLocks noChangeShapeType="1"/>
          </p:cNvSpPr>
          <p:nvPr/>
        </p:nvSpPr>
        <p:spPr bwMode="auto">
          <a:xfrm>
            <a:off x="8153400" y="25463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49" descr=" 559153"/>
          <p:cNvSpPr>
            <a:spLocks noChangeShapeType="1"/>
          </p:cNvSpPr>
          <p:nvPr/>
        </p:nvSpPr>
        <p:spPr bwMode="auto">
          <a:xfrm>
            <a:off x="8458200" y="254635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8" name="AutoShape 50" descr=" 559154"/>
          <p:cNvCxnSpPr>
            <a:cxnSpLocks noChangeShapeType="1"/>
          </p:cNvCxnSpPr>
          <p:nvPr/>
        </p:nvCxnSpPr>
        <p:spPr bwMode="auto">
          <a:xfrm rot="5400000">
            <a:off x="8424863" y="2427288"/>
            <a:ext cx="152400" cy="85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4" name="Group 127" descr=" 559231"/>
          <p:cNvGrpSpPr>
            <a:grpSpLocks/>
          </p:cNvGrpSpPr>
          <p:nvPr/>
        </p:nvGrpSpPr>
        <p:grpSpPr bwMode="auto">
          <a:xfrm>
            <a:off x="634206" y="3429000"/>
            <a:ext cx="304800" cy="0"/>
            <a:chOff x="864" y="3312"/>
            <a:chExt cx="192" cy="0"/>
          </a:xfrm>
        </p:grpSpPr>
        <p:sp>
          <p:nvSpPr>
            <p:cNvPr id="25" name="Line 128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29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Rectangle 133" descr=" 559237"/>
          <p:cNvSpPr>
            <a:spLocks noChangeArrowheads="1"/>
          </p:cNvSpPr>
          <p:nvPr/>
        </p:nvSpPr>
        <p:spPr bwMode="auto">
          <a:xfrm>
            <a:off x="6299200" y="12827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5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 Placeholder 3" descr=" 1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8EA-78F9-41EE-A90D-A69FD6332632}" type="slidenum">
              <a:rPr lang="en-US"/>
              <a:pPr/>
              <a:t>37</a:t>
            </a:fld>
            <a:endParaRPr lang="en-US"/>
          </a:p>
        </p:txBody>
      </p:sp>
      <p:sp>
        <p:nvSpPr>
          <p:cNvPr id="559106" name="Rectangle 2" descr=" 559106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10511700" cy="1325563"/>
          </a:xfrm>
        </p:spPr>
        <p:txBody>
          <a:bodyPr/>
          <a:lstStyle/>
          <a:p>
            <a:r>
              <a:rPr lang="en-US" dirty="0"/>
              <a:t>Ex : Population count.      0010 0110 </a:t>
            </a:r>
            <a:r>
              <a:rPr lang="en-US" dirty="0">
                <a:sym typeface="Wingdings" panose="05000000000000000000" pitchFamily="2" charset="2"/>
              </a:rPr>
              <a:t> 3</a:t>
            </a:r>
            <a:endParaRPr lang="en-US" dirty="0"/>
          </a:p>
        </p:txBody>
      </p:sp>
      <p:sp>
        <p:nvSpPr>
          <p:cNvPr id="559107" name="Rectangle 3" descr=" 559107"/>
          <p:cNvSpPr>
            <a:spLocks noGrp="1" noChangeArrowheads="1"/>
          </p:cNvSpPr>
          <p:nvPr>
            <p:ph type="body" idx="1"/>
          </p:nvPr>
        </p:nvSpPr>
        <p:spPr>
          <a:xfrm>
            <a:off x="710406" y="1828800"/>
            <a:ext cx="3886200" cy="3232150"/>
          </a:xfrm>
        </p:spPr>
        <p:txBody>
          <a:bodyPr/>
          <a:lstStyle/>
          <a:p>
            <a:pPr>
              <a:buClr>
                <a:prstClr val="white"/>
              </a:buClr>
              <a:buNone/>
            </a:pP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pop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] x)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 = 0; 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for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i = 0; i &lt;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; i++) 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if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(x[i]) count++;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}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count;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  <a:p>
            <a:pPr>
              <a:buNone/>
            </a:pP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</p:txBody>
      </p:sp>
      <p:grpSp>
        <p:nvGrpSpPr>
          <p:cNvPr id="5" name="Group 4" descr=" 559108"/>
          <p:cNvGrpSpPr>
            <a:grpSpLocks/>
          </p:cNvGrpSpPr>
          <p:nvPr/>
        </p:nvGrpSpPr>
        <p:grpSpPr bwMode="auto">
          <a:xfrm>
            <a:off x="6553200" y="13271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Text Box 9" descr=" 559113"/>
          <p:cNvSpPr txBox="1">
            <a:spLocks noChangeArrowheads="1"/>
          </p:cNvSpPr>
          <p:nvPr/>
        </p:nvSpPr>
        <p:spPr bwMode="auto">
          <a:xfrm>
            <a:off x="6257925" y="12192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20" name="Text Box 10" descr=" 559114"/>
          <p:cNvSpPr txBox="1">
            <a:spLocks noChangeArrowheads="1"/>
          </p:cNvSpPr>
          <p:nvPr/>
        </p:nvSpPr>
        <p:spPr bwMode="auto">
          <a:xfrm>
            <a:off x="7375526" y="121920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5" name="Group 11" descr=" 559115"/>
          <p:cNvGrpSpPr>
            <a:grpSpLocks/>
          </p:cNvGrpSpPr>
          <p:nvPr/>
        </p:nvGrpSpPr>
        <p:grpSpPr bwMode="auto">
          <a:xfrm>
            <a:off x="8153400" y="1312863"/>
            <a:ext cx="609600" cy="152400"/>
            <a:chOff x="4176" y="1047"/>
            <a:chExt cx="384" cy="96"/>
          </a:xfrm>
        </p:grpSpPr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176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4272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4368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464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</p:grpSp>
      <p:sp>
        <p:nvSpPr>
          <p:cNvPr id="49" name="Text Box 16" descr=" 559120"/>
          <p:cNvSpPr txBox="1">
            <a:spLocks noChangeArrowheads="1"/>
          </p:cNvSpPr>
          <p:nvPr/>
        </p:nvSpPr>
        <p:spPr bwMode="auto">
          <a:xfrm>
            <a:off x="9144000" y="1250950"/>
            <a:ext cx="5036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one</a:t>
            </a:r>
          </a:p>
        </p:txBody>
      </p:sp>
      <p:grpSp>
        <p:nvGrpSpPr>
          <p:cNvPr id="44" name="Group 17" descr=" 559121"/>
          <p:cNvGrpSpPr>
            <a:grpSpLocks/>
          </p:cNvGrpSpPr>
          <p:nvPr/>
        </p:nvGrpSpPr>
        <p:grpSpPr bwMode="auto">
          <a:xfrm>
            <a:off x="9677400" y="1327150"/>
            <a:ext cx="609600" cy="152400"/>
            <a:chOff x="5136" y="1056"/>
            <a:chExt cx="384" cy="96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513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5232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7" name="Rectangle 20"/>
            <p:cNvSpPr>
              <a:spLocks noChangeArrowheads="1"/>
            </p:cNvSpPr>
            <p:nvPr/>
          </p:nvSpPr>
          <p:spPr bwMode="auto">
            <a:xfrm>
              <a:off x="532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542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1</a:t>
              </a:r>
            </a:p>
          </p:txBody>
        </p:sp>
      </p:grpSp>
      <p:cxnSp>
        <p:nvCxnSpPr>
          <p:cNvPr id="50" name="AutoShape 22" descr=" 559126"/>
          <p:cNvCxnSpPr>
            <a:cxnSpLocks noChangeShapeType="1"/>
          </p:cNvCxnSpPr>
          <p:nvPr/>
        </p:nvCxnSpPr>
        <p:spPr bwMode="auto">
          <a:xfrm rot="16200000" flipH="1">
            <a:off x="7308850" y="1257300"/>
            <a:ext cx="800100" cy="12446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" name="Group 23" descr=" 559127"/>
          <p:cNvGrpSpPr>
            <a:grpSpLocks/>
          </p:cNvGrpSpPr>
          <p:nvPr/>
        </p:nvGrpSpPr>
        <p:grpSpPr bwMode="auto">
          <a:xfrm>
            <a:off x="9677400" y="1524000"/>
            <a:ext cx="609600" cy="76200"/>
            <a:chOff x="5136" y="1200"/>
            <a:chExt cx="384" cy="96"/>
          </a:xfrm>
        </p:grpSpPr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5136" y="12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5328" y="12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Line 26" descr=" 559130"/>
          <p:cNvSpPr>
            <a:spLocks noChangeShapeType="1"/>
          </p:cNvSpPr>
          <p:nvPr/>
        </p:nvSpPr>
        <p:spPr bwMode="auto">
          <a:xfrm>
            <a:off x="8153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7" descr=" 559131"/>
          <p:cNvSpPr>
            <a:spLocks noChangeShapeType="1"/>
          </p:cNvSpPr>
          <p:nvPr/>
        </p:nvSpPr>
        <p:spPr bwMode="auto">
          <a:xfrm>
            <a:off x="8458200" y="152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2" name="AutoShape 28" descr=" 559132"/>
          <p:cNvCxnSpPr>
            <a:cxnSpLocks noChangeShapeType="1"/>
          </p:cNvCxnSpPr>
          <p:nvPr/>
        </p:nvCxnSpPr>
        <p:spPr bwMode="auto">
          <a:xfrm rot="5400000">
            <a:off x="8832851" y="1751014"/>
            <a:ext cx="239713" cy="611187"/>
          </a:xfrm>
          <a:prstGeom prst="bentConnector3">
            <a:avLst>
              <a:gd name="adj1" fmla="val 47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Group 29" descr=" 559133"/>
          <p:cNvGrpSpPr>
            <a:grpSpLocks/>
          </p:cNvGrpSpPr>
          <p:nvPr/>
        </p:nvGrpSpPr>
        <p:grpSpPr bwMode="auto">
          <a:xfrm>
            <a:off x="8991600" y="1708150"/>
            <a:ext cx="533400" cy="228600"/>
            <a:chOff x="4704" y="1296"/>
            <a:chExt cx="336" cy="144"/>
          </a:xfrm>
        </p:grpSpPr>
        <p:sp>
          <p:nvSpPr>
            <p:cNvPr id="34" name="AutoShape 3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35" name="Oval 3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3" descr=" 559137"/>
          <p:cNvGrpSpPr>
            <a:grpSpLocks/>
          </p:cNvGrpSpPr>
          <p:nvPr/>
        </p:nvGrpSpPr>
        <p:grpSpPr bwMode="auto">
          <a:xfrm>
            <a:off x="8277225" y="2165350"/>
            <a:ext cx="533400" cy="228600"/>
            <a:chOff x="4254" y="1584"/>
            <a:chExt cx="336" cy="144"/>
          </a:xfrm>
        </p:grpSpPr>
        <p:sp>
          <p:nvSpPr>
            <p:cNvPr id="38" name="AutoShape 34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39" name="Oval 35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6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1" name="AutoShape 37" descr=" 559141"/>
          <p:cNvCxnSpPr>
            <a:cxnSpLocks noChangeShapeType="1"/>
          </p:cNvCxnSpPr>
          <p:nvPr/>
        </p:nvCxnSpPr>
        <p:spPr bwMode="auto">
          <a:xfrm rot="5400000" flipV="1">
            <a:off x="8728075" y="1254125"/>
            <a:ext cx="184150" cy="7239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AutoShape 38" descr=" 559142"/>
          <p:cNvCxnSpPr>
            <a:cxnSpLocks noChangeShapeType="1"/>
          </p:cNvCxnSpPr>
          <p:nvPr/>
        </p:nvCxnSpPr>
        <p:spPr bwMode="auto">
          <a:xfrm rot="16200000" flipH="1" flipV="1">
            <a:off x="9566275" y="1292225"/>
            <a:ext cx="184150" cy="6477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39" descr=" 559143"/>
          <p:cNvCxnSpPr>
            <a:cxnSpLocks noChangeShapeType="1"/>
          </p:cNvCxnSpPr>
          <p:nvPr/>
        </p:nvCxnSpPr>
        <p:spPr bwMode="auto">
          <a:xfrm rot="5400000" flipV="1">
            <a:off x="8142288" y="1839913"/>
            <a:ext cx="641350" cy="9525"/>
          </a:xfrm>
          <a:prstGeom prst="bentConnector3">
            <a:avLst>
              <a:gd name="adj1" fmla="val 643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 Box 40" descr=" 559144"/>
          <p:cNvSpPr txBox="1">
            <a:spLocks noChangeArrowheads="1"/>
          </p:cNvSpPr>
          <p:nvPr/>
        </p:nvSpPr>
        <p:spPr bwMode="auto">
          <a:xfrm>
            <a:off x="7391401" y="24701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51" name="Group 41" descr=" 559145"/>
          <p:cNvGrpSpPr>
            <a:grpSpLocks/>
          </p:cNvGrpSpPr>
          <p:nvPr/>
        </p:nvGrpSpPr>
        <p:grpSpPr bwMode="auto">
          <a:xfrm>
            <a:off x="8169275" y="2608263"/>
            <a:ext cx="609600" cy="152400"/>
            <a:chOff x="4186" y="1863"/>
            <a:chExt cx="384" cy="96"/>
          </a:xfrm>
        </p:grpSpPr>
        <p:sp>
          <p:nvSpPr>
            <p:cNvPr id="52" name="Rectangle 42"/>
            <p:cNvSpPr>
              <a:spLocks noChangeArrowheads="1"/>
            </p:cNvSpPr>
            <p:nvPr/>
          </p:nvSpPr>
          <p:spPr bwMode="auto">
            <a:xfrm>
              <a:off x="4186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3" name="Rectangle 43"/>
            <p:cNvSpPr>
              <a:spLocks noChangeArrowheads="1"/>
            </p:cNvSpPr>
            <p:nvPr/>
          </p:nvSpPr>
          <p:spPr bwMode="auto">
            <a:xfrm>
              <a:off x="4282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4" name="Rectangle 44"/>
            <p:cNvSpPr>
              <a:spLocks noChangeArrowheads="1"/>
            </p:cNvSpPr>
            <p:nvPr/>
          </p:nvSpPr>
          <p:spPr bwMode="auto">
            <a:xfrm>
              <a:off x="4378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5" name="Rectangle 45"/>
            <p:cNvSpPr>
              <a:spLocks noChangeArrowheads="1"/>
            </p:cNvSpPr>
            <p:nvPr/>
          </p:nvSpPr>
          <p:spPr bwMode="auto">
            <a:xfrm>
              <a:off x="4474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56" name="Line 48" descr=" 559152"/>
          <p:cNvSpPr>
            <a:spLocks noChangeShapeType="1"/>
          </p:cNvSpPr>
          <p:nvPr/>
        </p:nvSpPr>
        <p:spPr bwMode="auto">
          <a:xfrm>
            <a:off x="8153400" y="25463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49" descr=" 559153"/>
          <p:cNvSpPr>
            <a:spLocks noChangeShapeType="1"/>
          </p:cNvSpPr>
          <p:nvPr/>
        </p:nvSpPr>
        <p:spPr bwMode="auto">
          <a:xfrm>
            <a:off x="8458200" y="254635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8" name="AutoShape 50" descr=" 559154"/>
          <p:cNvCxnSpPr>
            <a:cxnSpLocks noChangeShapeType="1"/>
          </p:cNvCxnSpPr>
          <p:nvPr/>
        </p:nvCxnSpPr>
        <p:spPr bwMode="auto">
          <a:xfrm rot="5400000">
            <a:off x="8424863" y="2427288"/>
            <a:ext cx="152400" cy="85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0" name="Group 124" descr=" 559228"/>
          <p:cNvGrpSpPr>
            <a:grpSpLocks/>
          </p:cNvGrpSpPr>
          <p:nvPr/>
        </p:nvGrpSpPr>
        <p:grpSpPr bwMode="auto">
          <a:xfrm>
            <a:off x="634206" y="3124200"/>
            <a:ext cx="304800" cy="0"/>
            <a:chOff x="864" y="3312"/>
            <a:chExt cx="192" cy="0"/>
          </a:xfrm>
        </p:grpSpPr>
        <p:sp>
          <p:nvSpPr>
            <p:cNvPr id="61" name="Line 125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126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Rectangle 133" descr=" 559237"/>
          <p:cNvSpPr>
            <a:spLocks noChangeArrowheads="1"/>
          </p:cNvSpPr>
          <p:nvPr/>
        </p:nvSpPr>
        <p:spPr bwMode="auto">
          <a:xfrm>
            <a:off x="6299200" y="12827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7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 Placeholder 3" descr=" 1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8EA-78F9-41EE-A90D-A69FD6332632}" type="slidenum">
              <a:rPr lang="en-US"/>
              <a:pPr/>
              <a:t>38</a:t>
            </a:fld>
            <a:endParaRPr lang="en-US"/>
          </a:p>
        </p:txBody>
      </p:sp>
      <p:sp>
        <p:nvSpPr>
          <p:cNvPr id="559106" name="Rectangle 2" descr=" 559106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10511700" cy="1325563"/>
          </a:xfrm>
        </p:spPr>
        <p:txBody>
          <a:bodyPr/>
          <a:lstStyle/>
          <a:p>
            <a:r>
              <a:rPr lang="en-US" dirty="0"/>
              <a:t>Ex : Population count.      0010 0110 </a:t>
            </a:r>
            <a:r>
              <a:rPr lang="en-US" dirty="0">
                <a:sym typeface="Wingdings" panose="05000000000000000000" pitchFamily="2" charset="2"/>
              </a:rPr>
              <a:t> 3</a:t>
            </a:r>
            <a:endParaRPr lang="en-US" dirty="0"/>
          </a:p>
        </p:txBody>
      </p:sp>
      <p:sp>
        <p:nvSpPr>
          <p:cNvPr id="559107" name="Rectangle 3" descr=" 559107"/>
          <p:cNvSpPr>
            <a:spLocks noGrp="1" noChangeArrowheads="1"/>
          </p:cNvSpPr>
          <p:nvPr>
            <p:ph type="body" idx="1"/>
          </p:nvPr>
        </p:nvSpPr>
        <p:spPr>
          <a:xfrm>
            <a:off x="710406" y="1828800"/>
            <a:ext cx="3886200" cy="3232150"/>
          </a:xfrm>
        </p:spPr>
        <p:txBody>
          <a:bodyPr/>
          <a:lstStyle/>
          <a:p>
            <a:pPr>
              <a:buClr>
                <a:prstClr val="white"/>
              </a:buClr>
              <a:buNone/>
            </a:pP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pop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] x)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 = 0; 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for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i = 0; i &lt;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; i++) 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if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(x[i]) count++;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}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count;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  <a:p>
            <a:pPr>
              <a:buNone/>
            </a:pP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</p:txBody>
      </p:sp>
      <p:grpSp>
        <p:nvGrpSpPr>
          <p:cNvPr id="5" name="Group 4" descr=" 559108"/>
          <p:cNvGrpSpPr>
            <a:grpSpLocks/>
          </p:cNvGrpSpPr>
          <p:nvPr/>
        </p:nvGrpSpPr>
        <p:grpSpPr bwMode="auto">
          <a:xfrm>
            <a:off x="6553200" y="13271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Text Box 9" descr=" 559113"/>
          <p:cNvSpPr txBox="1">
            <a:spLocks noChangeArrowheads="1"/>
          </p:cNvSpPr>
          <p:nvPr/>
        </p:nvSpPr>
        <p:spPr bwMode="auto">
          <a:xfrm>
            <a:off x="6257925" y="12192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20" name="Text Box 10" descr=" 559114"/>
          <p:cNvSpPr txBox="1">
            <a:spLocks noChangeArrowheads="1"/>
          </p:cNvSpPr>
          <p:nvPr/>
        </p:nvSpPr>
        <p:spPr bwMode="auto">
          <a:xfrm>
            <a:off x="7375526" y="121920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5" name="Group 11" descr=" 559115"/>
          <p:cNvGrpSpPr>
            <a:grpSpLocks/>
          </p:cNvGrpSpPr>
          <p:nvPr/>
        </p:nvGrpSpPr>
        <p:grpSpPr bwMode="auto">
          <a:xfrm>
            <a:off x="8153400" y="1312863"/>
            <a:ext cx="609600" cy="152400"/>
            <a:chOff x="4176" y="1047"/>
            <a:chExt cx="384" cy="96"/>
          </a:xfrm>
        </p:grpSpPr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176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4272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4368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464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</p:grpSp>
      <p:sp>
        <p:nvSpPr>
          <p:cNvPr id="49" name="Text Box 16" descr=" 559120"/>
          <p:cNvSpPr txBox="1">
            <a:spLocks noChangeArrowheads="1"/>
          </p:cNvSpPr>
          <p:nvPr/>
        </p:nvSpPr>
        <p:spPr bwMode="auto">
          <a:xfrm>
            <a:off x="9144000" y="1250950"/>
            <a:ext cx="5036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one</a:t>
            </a:r>
          </a:p>
        </p:txBody>
      </p:sp>
      <p:grpSp>
        <p:nvGrpSpPr>
          <p:cNvPr id="44" name="Group 17" descr=" 559121"/>
          <p:cNvGrpSpPr>
            <a:grpSpLocks/>
          </p:cNvGrpSpPr>
          <p:nvPr/>
        </p:nvGrpSpPr>
        <p:grpSpPr bwMode="auto">
          <a:xfrm>
            <a:off x="9677400" y="1327150"/>
            <a:ext cx="609600" cy="152400"/>
            <a:chOff x="5136" y="1056"/>
            <a:chExt cx="384" cy="96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513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5232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7" name="Rectangle 20"/>
            <p:cNvSpPr>
              <a:spLocks noChangeArrowheads="1"/>
            </p:cNvSpPr>
            <p:nvPr/>
          </p:nvSpPr>
          <p:spPr bwMode="auto">
            <a:xfrm>
              <a:off x="532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542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1</a:t>
              </a:r>
            </a:p>
          </p:txBody>
        </p:sp>
      </p:grpSp>
      <p:cxnSp>
        <p:nvCxnSpPr>
          <p:cNvPr id="50" name="AutoShape 22" descr=" 559126"/>
          <p:cNvCxnSpPr>
            <a:cxnSpLocks noChangeShapeType="1"/>
          </p:cNvCxnSpPr>
          <p:nvPr/>
        </p:nvCxnSpPr>
        <p:spPr bwMode="auto">
          <a:xfrm rot="16200000" flipH="1">
            <a:off x="7308850" y="1257300"/>
            <a:ext cx="800100" cy="12446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" name="Group 23" descr=" 559127"/>
          <p:cNvGrpSpPr>
            <a:grpSpLocks/>
          </p:cNvGrpSpPr>
          <p:nvPr/>
        </p:nvGrpSpPr>
        <p:grpSpPr bwMode="auto">
          <a:xfrm>
            <a:off x="9677400" y="1524000"/>
            <a:ext cx="609600" cy="76200"/>
            <a:chOff x="5136" y="1200"/>
            <a:chExt cx="384" cy="96"/>
          </a:xfrm>
        </p:grpSpPr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5136" y="12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5328" y="12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Line 26" descr=" 559130"/>
          <p:cNvSpPr>
            <a:spLocks noChangeShapeType="1"/>
          </p:cNvSpPr>
          <p:nvPr/>
        </p:nvSpPr>
        <p:spPr bwMode="auto">
          <a:xfrm>
            <a:off x="8153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7" descr=" 559131"/>
          <p:cNvSpPr>
            <a:spLocks noChangeShapeType="1"/>
          </p:cNvSpPr>
          <p:nvPr/>
        </p:nvSpPr>
        <p:spPr bwMode="auto">
          <a:xfrm>
            <a:off x="8458200" y="152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2" name="AutoShape 28" descr=" 559132"/>
          <p:cNvCxnSpPr>
            <a:cxnSpLocks noChangeShapeType="1"/>
          </p:cNvCxnSpPr>
          <p:nvPr/>
        </p:nvCxnSpPr>
        <p:spPr bwMode="auto">
          <a:xfrm rot="5400000">
            <a:off x="8832851" y="1751014"/>
            <a:ext cx="239713" cy="611187"/>
          </a:xfrm>
          <a:prstGeom prst="bentConnector3">
            <a:avLst>
              <a:gd name="adj1" fmla="val 47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Group 29" descr=" 559133"/>
          <p:cNvGrpSpPr>
            <a:grpSpLocks/>
          </p:cNvGrpSpPr>
          <p:nvPr/>
        </p:nvGrpSpPr>
        <p:grpSpPr bwMode="auto">
          <a:xfrm>
            <a:off x="8991600" y="1708150"/>
            <a:ext cx="533400" cy="228600"/>
            <a:chOff x="4704" y="1296"/>
            <a:chExt cx="336" cy="144"/>
          </a:xfrm>
        </p:grpSpPr>
        <p:sp>
          <p:nvSpPr>
            <p:cNvPr id="34" name="AutoShape 3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35" name="Oval 3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3" descr=" 559137"/>
          <p:cNvGrpSpPr>
            <a:grpSpLocks/>
          </p:cNvGrpSpPr>
          <p:nvPr/>
        </p:nvGrpSpPr>
        <p:grpSpPr bwMode="auto">
          <a:xfrm>
            <a:off x="8277225" y="2165350"/>
            <a:ext cx="533400" cy="228600"/>
            <a:chOff x="4254" y="1584"/>
            <a:chExt cx="336" cy="144"/>
          </a:xfrm>
        </p:grpSpPr>
        <p:sp>
          <p:nvSpPr>
            <p:cNvPr id="38" name="AutoShape 34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39" name="Oval 35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6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1" name="AutoShape 37" descr=" 559141"/>
          <p:cNvCxnSpPr>
            <a:cxnSpLocks noChangeShapeType="1"/>
          </p:cNvCxnSpPr>
          <p:nvPr/>
        </p:nvCxnSpPr>
        <p:spPr bwMode="auto">
          <a:xfrm rot="5400000" flipV="1">
            <a:off x="8728075" y="1254125"/>
            <a:ext cx="184150" cy="7239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AutoShape 38" descr=" 559142"/>
          <p:cNvCxnSpPr>
            <a:cxnSpLocks noChangeShapeType="1"/>
          </p:cNvCxnSpPr>
          <p:nvPr/>
        </p:nvCxnSpPr>
        <p:spPr bwMode="auto">
          <a:xfrm rot="16200000" flipH="1" flipV="1">
            <a:off x="9566275" y="1292225"/>
            <a:ext cx="184150" cy="6477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39" descr=" 559143"/>
          <p:cNvCxnSpPr>
            <a:cxnSpLocks noChangeShapeType="1"/>
          </p:cNvCxnSpPr>
          <p:nvPr/>
        </p:nvCxnSpPr>
        <p:spPr bwMode="auto">
          <a:xfrm rot="5400000" flipV="1">
            <a:off x="8142288" y="1839913"/>
            <a:ext cx="641350" cy="9525"/>
          </a:xfrm>
          <a:prstGeom prst="bentConnector3">
            <a:avLst>
              <a:gd name="adj1" fmla="val 643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 Box 40" descr=" 559144"/>
          <p:cNvSpPr txBox="1">
            <a:spLocks noChangeArrowheads="1"/>
          </p:cNvSpPr>
          <p:nvPr/>
        </p:nvSpPr>
        <p:spPr bwMode="auto">
          <a:xfrm>
            <a:off x="7391401" y="24701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51" name="Group 41" descr=" 559145"/>
          <p:cNvGrpSpPr>
            <a:grpSpLocks/>
          </p:cNvGrpSpPr>
          <p:nvPr/>
        </p:nvGrpSpPr>
        <p:grpSpPr bwMode="auto">
          <a:xfrm>
            <a:off x="8169275" y="2608263"/>
            <a:ext cx="609600" cy="152400"/>
            <a:chOff x="4186" y="1863"/>
            <a:chExt cx="384" cy="96"/>
          </a:xfrm>
        </p:grpSpPr>
        <p:sp>
          <p:nvSpPr>
            <p:cNvPr id="52" name="Rectangle 42"/>
            <p:cNvSpPr>
              <a:spLocks noChangeArrowheads="1"/>
            </p:cNvSpPr>
            <p:nvPr/>
          </p:nvSpPr>
          <p:spPr bwMode="auto">
            <a:xfrm>
              <a:off x="4186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3" name="Rectangle 43"/>
            <p:cNvSpPr>
              <a:spLocks noChangeArrowheads="1"/>
            </p:cNvSpPr>
            <p:nvPr/>
          </p:nvSpPr>
          <p:spPr bwMode="auto">
            <a:xfrm>
              <a:off x="4282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4" name="Rectangle 44"/>
            <p:cNvSpPr>
              <a:spLocks noChangeArrowheads="1"/>
            </p:cNvSpPr>
            <p:nvPr/>
          </p:nvSpPr>
          <p:spPr bwMode="auto">
            <a:xfrm>
              <a:off x="4378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5" name="Rectangle 45"/>
            <p:cNvSpPr>
              <a:spLocks noChangeArrowheads="1"/>
            </p:cNvSpPr>
            <p:nvPr/>
          </p:nvSpPr>
          <p:spPr bwMode="auto">
            <a:xfrm>
              <a:off x="4474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66" name="Line 46" descr=" 559150"/>
          <p:cNvSpPr>
            <a:spLocks noChangeShapeType="1"/>
          </p:cNvSpPr>
          <p:nvPr/>
        </p:nvSpPr>
        <p:spPr bwMode="auto">
          <a:xfrm>
            <a:off x="8169275" y="2819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47" descr=" 559151"/>
          <p:cNvSpPr>
            <a:spLocks noChangeShapeType="1"/>
          </p:cNvSpPr>
          <p:nvPr/>
        </p:nvSpPr>
        <p:spPr bwMode="auto">
          <a:xfrm>
            <a:off x="8474075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48" descr=" 559152"/>
          <p:cNvSpPr>
            <a:spLocks noChangeShapeType="1"/>
          </p:cNvSpPr>
          <p:nvPr/>
        </p:nvSpPr>
        <p:spPr bwMode="auto">
          <a:xfrm>
            <a:off x="8153400" y="25463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49" descr=" 559153"/>
          <p:cNvSpPr>
            <a:spLocks noChangeShapeType="1"/>
          </p:cNvSpPr>
          <p:nvPr/>
        </p:nvSpPr>
        <p:spPr bwMode="auto">
          <a:xfrm>
            <a:off x="8458200" y="254635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8" name="AutoShape 50" descr=" 559154"/>
          <p:cNvCxnSpPr>
            <a:cxnSpLocks noChangeShapeType="1"/>
          </p:cNvCxnSpPr>
          <p:nvPr/>
        </p:nvCxnSpPr>
        <p:spPr bwMode="auto">
          <a:xfrm rot="5400000">
            <a:off x="8424863" y="2427288"/>
            <a:ext cx="152400" cy="85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AutoShape 51" descr=" 559155"/>
          <p:cNvCxnSpPr>
            <a:cxnSpLocks noChangeShapeType="1"/>
          </p:cNvCxnSpPr>
          <p:nvPr/>
        </p:nvCxnSpPr>
        <p:spPr bwMode="auto">
          <a:xfrm rot="5400000">
            <a:off x="8891588" y="3105151"/>
            <a:ext cx="163513" cy="569912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9" name="Group 52" descr=" 559156"/>
          <p:cNvGrpSpPr>
            <a:grpSpLocks/>
          </p:cNvGrpSpPr>
          <p:nvPr/>
        </p:nvGrpSpPr>
        <p:grpSpPr bwMode="auto">
          <a:xfrm>
            <a:off x="8991600" y="3079750"/>
            <a:ext cx="533400" cy="228600"/>
            <a:chOff x="4704" y="2160"/>
            <a:chExt cx="336" cy="144"/>
          </a:xfrm>
        </p:grpSpPr>
        <p:sp>
          <p:nvSpPr>
            <p:cNvPr id="70" name="AutoShape 53"/>
            <p:cNvSpPr>
              <a:spLocks noChangeArrowheads="1"/>
            </p:cNvSpPr>
            <p:nvPr/>
          </p:nvSpPr>
          <p:spPr bwMode="auto">
            <a:xfrm>
              <a:off x="4704" y="2160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71" name="Oval 54"/>
            <p:cNvSpPr>
              <a:spLocks noChangeArrowheads="1"/>
            </p:cNvSpPr>
            <p:nvPr/>
          </p:nvSpPr>
          <p:spPr bwMode="auto">
            <a:xfrm>
              <a:off x="4800" y="216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55"/>
            <p:cNvSpPr>
              <a:spLocks noChangeArrowheads="1"/>
            </p:cNvSpPr>
            <p:nvPr/>
          </p:nvSpPr>
          <p:spPr bwMode="auto">
            <a:xfrm>
              <a:off x="4896" y="216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89" name="AutoShape 56" descr=" 559160"/>
          <p:cNvCxnSpPr>
            <a:cxnSpLocks noChangeShapeType="1"/>
          </p:cNvCxnSpPr>
          <p:nvPr/>
        </p:nvCxnSpPr>
        <p:spPr bwMode="auto">
          <a:xfrm rot="5400000" flipV="1">
            <a:off x="8697913" y="2595563"/>
            <a:ext cx="260350" cy="708025"/>
          </a:xfrm>
          <a:prstGeom prst="bentConnector3">
            <a:avLst>
              <a:gd name="adj1" fmla="val 1219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AutoShape 57" descr=" 559161"/>
          <p:cNvCxnSpPr>
            <a:cxnSpLocks noChangeShapeType="1"/>
          </p:cNvCxnSpPr>
          <p:nvPr/>
        </p:nvCxnSpPr>
        <p:spPr bwMode="auto">
          <a:xfrm rot="16200000" flipH="1" flipV="1">
            <a:off x="8880475" y="1978025"/>
            <a:ext cx="1555750" cy="647700"/>
          </a:xfrm>
          <a:prstGeom prst="bentConnector3">
            <a:avLst>
              <a:gd name="adj1" fmla="val 853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AutoShape 58" descr=" 559162"/>
          <p:cNvCxnSpPr>
            <a:cxnSpLocks noChangeShapeType="1"/>
          </p:cNvCxnSpPr>
          <p:nvPr/>
        </p:nvCxnSpPr>
        <p:spPr bwMode="auto">
          <a:xfrm rot="16200000" flipH="1">
            <a:off x="8228013" y="3217863"/>
            <a:ext cx="500063" cy="7938"/>
          </a:xfrm>
          <a:prstGeom prst="bentConnector3">
            <a:avLst>
              <a:gd name="adj1" fmla="val 48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AutoShape 59" descr=" 559163"/>
          <p:cNvCxnSpPr>
            <a:cxnSpLocks noChangeShapeType="1"/>
          </p:cNvCxnSpPr>
          <p:nvPr/>
        </p:nvCxnSpPr>
        <p:spPr bwMode="auto">
          <a:xfrm rot="16200000" flipH="1">
            <a:off x="6605588" y="1808163"/>
            <a:ext cx="2095500" cy="14382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 Box 60" descr=" 559164"/>
          <p:cNvSpPr txBox="1">
            <a:spLocks noChangeArrowheads="1"/>
          </p:cNvSpPr>
          <p:nvPr/>
        </p:nvSpPr>
        <p:spPr bwMode="auto">
          <a:xfrm>
            <a:off x="7391401" y="39179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74" name="Group 61" descr=" 559165"/>
          <p:cNvGrpSpPr>
            <a:grpSpLocks/>
          </p:cNvGrpSpPr>
          <p:nvPr/>
        </p:nvGrpSpPr>
        <p:grpSpPr bwMode="auto">
          <a:xfrm>
            <a:off x="8169275" y="4011613"/>
            <a:ext cx="609600" cy="152400"/>
            <a:chOff x="4186" y="2747"/>
            <a:chExt cx="384" cy="96"/>
          </a:xfrm>
        </p:grpSpPr>
        <p:sp>
          <p:nvSpPr>
            <p:cNvPr id="75" name="Rectangle 62"/>
            <p:cNvSpPr>
              <a:spLocks noChangeArrowheads="1"/>
            </p:cNvSpPr>
            <p:nvPr/>
          </p:nvSpPr>
          <p:spPr bwMode="auto">
            <a:xfrm>
              <a:off x="4186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6" name="Rectangle 63"/>
            <p:cNvSpPr>
              <a:spLocks noChangeArrowheads="1"/>
            </p:cNvSpPr>
            <p:nvPr/>
          </p:nvSpPr>
          <p:spPr bwMode="auto">
            <a:xfrm>
              <a:off x="4282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7" name="Rectangle 64"/>
            <p:cNvSpPr>
              <a:spLocks noChangeArrowheads="1"/>
            </p:cNvSpPr>
            <p:nvPr/>
          </p:nvSpPr>
          <p:spPr bwMode="auto">
            <a:xfrm>
              <a:off x="4378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8" name="Rectangle 65"/>
            <p:cNvSpPr>
              <a:spLocks noChangeArrowheads="1"/>
            </p:cNvSpPr>
            <p:nvPr/>
          </p:nvSpPr>
          <p:spPr bwMode="auto">
            <a:xfrm>
              <a:off x="4474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79" name="Line 68" descr=" 559172"/>
          <p:cNvSpPr>
            <a:spLocks noChangeShapeType="1"/>
          </p:cNvSpPr>
          <p:nvPr/>
        </p:nvSpPr>
        <p:spPr bwMode="auto">
          <a:xfrm>
            <a:off x="8153400" y="39497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69" descr=" 559173"/>
          <p:cNvSpPr>
            <a:spLocks noChangeShapeType="1"/>
          </p:cNvSpPr>
          <p:nvPr/>
        </p:nvSpPr>
        <p:spPr bwMode="auto">
          <a:xfrm>
            <a:off x="8458200" y="394970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1" name="AutoShape 70" descr=" 559174"/>
          <p:cNvCxnSpPr>
            <a:cxnSpLocks noChangeShapeType="1"/>
          </p:cNvCxnSpPr>
          <p:nvPr/>
        </p:nvCxnSpPr>
        <p:spPr bwMode="auto">
          <a:xfrm rot="5400000">
            <a:off x="8391525" y="3756025"/>
            <a:ext cx="260350" cy="127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2" name="Group 117" descr=" 559221"/>
          <p:cNvGrpSpPr>
            <a:grpSpLocks/>
          </p:cNvGrpSpPr>
          <p:nvPr/>
        </p:nvGrpSpPr>
        <p:grpSpPr bwMode="auto">
          <a:xfrm>
            <a:off x="8318500" y="3460750"/>
            <a:ext cx="533400" cy="228600"/>
            <a:chOff x="4262" y="2400"/>
            <a:chExt cx="336" cy="144"/>
          </a:xfrm>
        </p:grpSpPr>
        <p:sp>
          <p:nvSpPr>
            <p:cNvPr id="83" name="AutoShape 118"/>
            <p:cNvSpPr>
              <a:spLocks noChangeArrowheads="1"/>
            </p:cNvSpPr>
            <p:nvPr/>
          </p:nvSpPr>
          <p:spPr bwMode="auto">
            <a:xfrm>
              <a:off x="4262" y="2400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84" name="Oval 119"/>
            <p:cNvSpPr>
              <a:spLocks noChangeArrowheads="1"/>
            </p:cNvSpPr>
            <p:nvPr/>
          </p:nvSpPr>
          <p:spPr bwMode="auto">
            <a:xfrm>
              <a:off x="4358" y="2400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120"/>
            <p:cNvSpPr>
              <a:spLocks noChangeArrowheads="1"/>
            </p:cNvSpPr>
            <p:nvPr/>
          </p:nvSpPr>
          <p:spPr bwMode="auto">
            <a:xfrm>
              <a:off x="4454" y="2400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" name="Group 127" descr=" 559231"/>
          <p:cNvGrpSpPr>
            <a:grpSpLocks/>
          </p:cNvGrpSpPr>
          <p:nvPr/>
        </p:nvGrpSpPr>
        <p:grpSpPr bwMode="auto">
          <a:xfrm>
            <a:off x="634206" y="3429000"/>
            <a:ext cx="304800" cy="0"/>
            <a:chOff x="864" y="3312"/>
            <a:chExt cx="192" cy="0"/>
          </a:xfrm>
        </p:grpSpPr>
        <p:sp>
          <p:nvSpPr>
            <p:cNvPr id="64" name="Line 128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129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Rectangle 133" descr=" 559237"/>
          <p:cNvSpPr>
            <a:spLocks noChangeArrowheads="1"/>
          </p:cNvSpPr>
          <p:nvPr/>
        </p:nvSpPr>
        <p:spPr bwMode="auto">
          <a:xfrm>
            <a:off x="6299200" y="12827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9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 Placeholder 3" descr=" 1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8EA-78F9-41EE-A90D-A69FD6332632}" type="slidenum">
              <a:rPr lang="en-US"/>
              <a:pPr/>
              <a:t>39</a:t>
            </a:fld>
            <a:endParaRPr lang="en-US"/>
          </a:p>
        </p:txBody>
      </p:sp>
      <p:sp>
        <p:nvSpPr>
          <p:cNvPr id="559106" name="Rectangle 2" descr=" 559106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10511700" cy="1325563"/>
          </a:xfrm>
        </p:spPr>
        <p:txBody>
          <a:bodyPr/>
          <a:lstStyle/>
          <a:p>
            <a:r>
              <a:rPr lang="en-US" dirty="0"/>
              <a:t>Ex : Population count.      0010 0110 </a:t>
            </a:r>
            <a:r>
              <a:rPr lang="en-US" dirty="0">
                <a:sym typeface="Wingdings" panose="05000000000000000000" pitchFamily="2" charset="2"/>
              </a:rPr>
              <a:t> 3</a:t>
            </a:r>
            <a:endParaRPr lang="en-US" dirty="0"/>
          </a:p>
        </p:txBody>
      </p:sp>
      <p:sp>
        <p:nvSpPr>
          <p:cNvPr id="559107" name="Rectangle 3" descr=" 559107"/>
          <p:cNvSpPr>
            <a:spLocks noGrp="1" noChangeArrowheads="1"/>
          </p:cNvSpPr>
          <p:nvPr>
            <p:ph type="body" idx="1"/>
          </p:nvPr>
        </p:nvSpPr>
        <p:spPr>
          <a:xfrm>
            <a:off x="710406" y="1828800"/>
            <a:ext cx="3886200" cy="3232150"/>
          </a:xfrm>
        </p:spPr>
        <p:txBody>
          <a:bodyPr/>
          <a:lstStyle/>
          <a:p>
            <a:pPr>
              <a:buClr>
                <a:prstClr val="white"/>
              </a:buClr>
              <a:buNone/>
            </a:pP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pop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] x)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 = 0; 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for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i = 0; i &lt;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; i++) 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if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(x[i]) count++;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}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count;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  <a:p>
            <a:pPr>
              <a:buNone/>
            </a:pP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</p:txBody>
      </p:sp>
      <p:grpSp>
        <p:nvGrpSpPr>
          <p:cNvPr id="5" name="Group 4" descr=" 559108"/>
          <p:cNvGrpSpPr>
            <a:grpSpLocks/>
          </p:cNvGrpSpPr>
          <p:nvPr/>
        </p:nvGrpSpPr>
        <p:grpSpPr bwMode="auto">
          <a:xfrm>
            <a:off x="6553200" y="13271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Text Box 9" descr=" 559113"/>
          <p:cNvSpPr txBox="1">
            <a:spLocks noChangeArrowheads="1"/>
          </p:cNvSpPr>
          <p:nvPr/>
        </p:nvSpPr>
        <p:spPr bwMode="auto">
          <a:xfrm>
            <a:off x="6257925" y="12192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20" name="Text Box 10" descr=" 559114"/>
          <p:cNvSpPr txBox="1">
            <a:spLocks noChangeArrowheads="1"/>
          </p:cNvSpPr>
          <p:nvPr/>
        </p:nvSpPr>
        <p:spPr bwMode="auto">
          <a:xfrm>
            <a:off x="7375526" y="121920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5" name="Group 11" descr=" 559115"/>
          <p:cNvGrpSpPr>
            <a:grpSpLocks/>
          </p:cNvGrpSpPr>
          <p:nvPr/>
        </p:nvGrpSpPr>
        <p:grpSpPr bwMode="auto">
          <a:xfrm>
            <a:off x="8153400" y="1312863"/>
            <a:ext cx="609600" cy="152400"/>
            <a:chOff x="4176" y="1047"/>
            <a:chExt cx="384" cy="96"/>
          </a:xfrm>
        </p:grpSpPr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176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4272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4368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464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</p:grpSp>
      <p:sp>
        <p:nvSpPr>
          <p:cNvPr id="49" name="Text Box 16" descr=" 559120"/>
          <p:cNvSpPr txBox="1">
            <a:spLocks noChangeArrowheads="1"/>
          </p:cNvSpPr>
          <p:nvPr/>
        </p:nvSpPr>
        <p:spPr bwMode="auto">
          <a:xfrm>
            <a:off x="9144000" y="1250950"/>
            <a:ext cx="5036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one</a:t>
            </a:r>
          </a:p>
        </p:txBody>
      </p:sp>
      <p:grpSp>
        <p:nvGrpSpPr>
          <p:cNvPr id="44" name="Group 17" descr=" 559121"/>
          <p:cNvGrpSpPr>
            <a:grpSpLocks/>
          </p:cNvGrpSpPr>
          <p:nvPr/>
        </p:nvGrpSpPr>
        <p:grpSpPr bwMode="auto">
          <a:xfrm>
            <a:off x="9677400" y="1327150"/>
            <a:ext cx="609600" cy="152400"/>
            <a:chOff x="5136" y="1056"/>
            <a:chExt cx="384" cy="96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513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5232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7" name="Rectangle 20"/>
            <p:cNvSpPr>
              <a:spLocks noChangeArrowheads="1"/>
            </p:cNvSpPr>
            <p:nvPr/>
          </p:nvSpPr>
          <p:spPr bwMode="auto">
            <a:xfrm>
              <a:off x="532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542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1</a:t>
              </a:r>
            </a:p>
          </p:txBody>
        </p:sp>
      </p:grpSp>
      <p:cxnSp>
        <p:nvCxnSpPr>
          <p:cNvPr id="50" name="AutoShape 22" descr=" 559126"/>
          <p:cNvCxnSpPr>
            <a:cxnSpLocks noChangeShapeType="1"/>
          </p:cNvCxnSpPr>
          <p:nvPr/>
        </p:nvCxnSpPr>
        <p:spPr bwMode="auto">
          <a:xfrm rot="16200000" flipH="1">
            <a:off x="7308850" y="1257300"/>
            <a:ext cx="800100" cy="12446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" name="Group 23" descr=" 559127"/>
          <p:cNvGrpSpPr>
            <a:grpSpLocks/>
          </p:cNvGrpSpPr>
          <p:nvPr/>
        </p:nvGrpSpPr>
        <p:grpSpPr bwMode="auto">
          <a:xfrm>
            <a:off x="9677400" y="1524000"/>
            <a:ext cx="609600" cy="76200"/>
            <a:chOff x="5136" y="1200"/>
            <a:chExt cx="384" cy="96"/>
          </a:xfrm>
        </p:grpSpPr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5136" y="12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5328" y="12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Line 26" descr=" 559130"/>
          <p:cNvSpPr>
            <a:spLocks noChangeShapeType="1"/>
          </p:cNvSpPr>
          <p:nvPr/>
        </p:nvSpPr>
        <p:spPr bwMode="auto">
          <a:xfrm>
            <a:off x="8153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7" descr=" 559131"/>
          <p:cNvSpPr>
            <a:spLocks noChangeShapeType="1"/>
          </p:cNvSpPr>
          <p:nvPr/>
        </p:nvSpPr>
        <p:spPr bwMode="auto">
          <a:xfrm>
            <a:off x="8458200" y="152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2" name="AutoShape 28" descr=" 559132"/>
          <p:cNvCxnSpPr>
            <a:cxnSpLocks noChangeShapeType="1"/>
          </p:cNvCxnSpPr>
          <p:nvPr/>
        </p:nvCxnSpPr>
        <p:spPr bwMode="auto">
          <a:xfrm rot="5400000">
            <a:off x="8832851" y="1751014"/>
            <a:ext cx="239713" cy="611187"/>
          </a:xfrm>
          <a:prstGeom prst="bentConnector3">
            <a:avLst>
              <a:gd name="adj1" fmla="val 47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Group 29" descr=" 559133"/>
          <p:cNvGrpSpPr>
            <a:grpSpLocks/>
          </p:cNvGrpSpPr>
          <p:nvPr/>
        </p:nvGrpSpPr>
        <p:grpSpPr bwMode="auto">
          <a:xfrm>
            <a:off x="8991600" y="1708150"/>
            <a:ext cx="533400" cy="228600"/>
            <a:chOff x="4704" y="1296"/>
            <a:chExt cx="336" cy="144"/>
          </a:xfrm>
        </p:grpSpPr>
        <p:sp>
          <p:nvSpPr>
            <p:cNvPr id="34" name="AutoShape 3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35" name="Oval 3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3" descr=" 559137"/>
          <p:cNvGrpSpPr>
            <a:grpSpLocks/>
          </p:cNvGrpSpPr>
          <p:nvPr/>
        </p:nvGrpSpPr>
        <p:grpSpPr bwMode="auto">
          <a:xfrm>
            <a:off x="8277225" y="2165350"/>
            <a:ext cx="533400" cy="228600"/>
            <a:chOff x="4254" y="1584"/>
            <a:chExt cx="336" cy="144"/>
          </a:xfrm>
        </p:grpSpPr>
        <p:sp>
          <p:nvSpPr>
            <p:cNvPr id="38" name="AutoShape 34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39" name="Oval 35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6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1" name="AutoShape 37" descr=" 559141"/>
          <p:cNvCxnSpPr>
            <a:cxnSpLocks noChangeShapeType="1"/>
          </p:cNvCxnSpPr>
          <p:nvPr/>
        </p:nvCxnSpPr>
        <p:spPr bwMode="auto">
          <a:xfrm rot="5400000" flipV="1">
            <a:off x="8728075" y="1254125"/>
            <a:ext cx="184150" cy="7239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AutoShape 38" descr=" 559142"/>
          <p:cNvCxnSpPr>
            <a:cxnSpLocks noChangeShapeType="1"/>
          </p:cNvCxnSpPr>
          <p:nvPr/>
        </p:nvCxnSpPr>
        <p:spPr bwMode="auto">
          <a:xfrm rot="16200000" flipH="1" flipV="1">
            <a:off x="9566275" y="1292225"/>
            <a:ext cx="184150" cy="6477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39" descr=" 559143"/>
          <p:cNvCxnSpPr>
            <a:cxnSpLocks noChangeShapeType="1"/>
          </p:cNvCxnSpPr>
          <p:nvPr/>
        </p:nvCxnSpPr>
        <p:spPr bwMode="auto">
          <a:xfrm rot="5400000" flipV="1">
            <a:off x="8142288" y="1839913"/>
            <a:ext cx="641350" cy="9525"/>
          </a:xfrm>
          <a:prstGeom prst="bentConnector3">
            <a:avLst>
              <a:gd name="adj1" fmla="val 643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 Box 40" descr=" 559144"/>
          <p:cNvSpPr txBox="1">
            <a:spLocks noChangeArrowheads="1"/>
          </p:cNvSpPr>
          <p:nvPr/>
        </p:nvSpPr>
        <p:spPr bwMode="auto">
          <a:xfrm>
            <a:off x="7391401" y="24701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51" name="Group 41" descr=" 559145"/>
          <p:cNvGrpSpPr>
            <a:grpSpLocks/>
          </p:cNvGrpSpPr>
          <p:nvPr/>
        </p:nvGrpSpPr>
        <p:grpSpPr bwMode="auto">
          <a:xfrm>
            <a:off x="8169275" y="2608263"/>
            <a:ext cx="609600" cy="152400"/>
            <a:chOff x="4186" y="1863"/>
            <a:chExt cx="384" cy="96"/>
          </a:xfrm>
        </p:grpSpPr>
        <p:sp>
          <p:nvSpPr>
            <p:cNvPr id="52" name="Rectangle 42"/>
            <p:cNvSpPr>
              <a:spLocks noChangeArrowheads="1"/>
            </p:cNvSpPr>
            <p:nvPr/>
          </p:nvSpPr>
          <p:spPr bwMode="auto">
            <a:xfrm>
              <a:off x="4186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3" name="Rectangle 43"/>
            <p:cNvSpPr>
              <a:spLocks noChangeArrowheads="1"/>
            </p:cNvSpPr>
            <p:nvPr/>
          </p:nvSpPr>
          <p:spPr bwMode="auto">
            <a:xfrm>
              <a:off x="4282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4" name="Rectangle 44"/>
            <p:cNvSpPr>
              <a:spLocks noChangeArrowheads="1"/>
            </p:cNvSpPr>
            <p:nvPr/>
          </p:nvSpPr>
          <p:spPr bwMode="auto">
            <a:xfrm>
              <a:off x="4378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5" name="Rectangle 45"/>
            <p:cNvSpPr>
              <a:spLocks noChangeArrowheads="1"/>
            </p:cNvSpPr>
            <p:nvPr/>
          </p:nvSpPr>
          <p:spPr bwMode="auto">
            <a:xfrm>
              <a:off x="4474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66" name="Line 46" descr=" 559150"/>
          <p:cNvSpPr>
            <a:spLocks noChangeShapeType="1"/>
          </p:cNvSpPr>
          <p:nvPr/>
        </p:nvSpPr>
        <p:spPr bwMode="auto">
          <a:xfrm>
            <a:off x="8169275" y="2819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47" descr=" 559151"/>
          <p:cNvSpPr>
            <a:spLocks noChangeShapeType="1"/>
          </p:cNvSpPr>
          <p:nvPr/>
        </p:nvSpPr>
        <p:spPr bwMode="auto">
          <a:xfrm>
            <a:off x="8474075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48" descr=" 559152"/>
          <p:cNvSpPr>
            <a:spLocks noChangeShapeType="1"/>
          </p:cNvSpPr>
          <p:nvPr/>
        </p:nvSpPr>
        <p:spPr bwMode="auto">
          <a:xfrm>
            <a:off x="8153400" y="25463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49" descr=" 559153"/>
          <p:cNvSpPr>
            <a:spLocks noChangeShapeType="1"/>
          </p:cNvSpPr>
          <p:nvPr/>
        </p:nvSpPr>
        <p:spPr bwMode="auto">
          <a:xfrm>
            <a:off x="8458200" y="254635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8" name="AutoShape 50" descr=" 559154"/>
          <p:cNvCxnSpPr>
            <a:cxnSpLocks noChangeShapeType="1"/>
          </p:cNvCxnSpPr>
          <p:nvPr/>
        </p:nvCxnSpPr>
        <p:spPr bwMode="auto">
          <a:xfrm rot="5400000">
            <a:off x="8424863" y="2427288"/>
            <a:ext cx="152400" cy="85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AutoShape 51" descr=" 559155"/>
          <p:cNvCxnSpPr>
            <a:cxnSpLocks noChangeShapeType="1"/>
          </p:cNvCxnSpPr>
          <p:nvPr/>
        </p:nvCxnSpPr>
        <p:spPr bwMode="auto">
          <a:xfrm rot="5400000">
            <a:off x="8891588" y="3105151"/>
            <a:ext cx="163513" cy="569912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9" name="Group 52" descr=" 559156"/>
          <p:cNvGrpSpPr>
            <a:grpSpLocks/>
          </p:cNvGrpSpPr>
          <p:nvPr/>
        </p:nvGrpSpPr>
        <p:grpSpPr bwMode="auto">
          <a:xfrm>
            <a:off x="8991600" y="3079750"/>
            <a:ext cx="533400" cy="228600"/>
            <a:chOff x="4704" y="2160"/>
            <a:chExt cx="336" cy="144"/>
          </a:xfrm>
        </p:grpSpPr>
        <p:sp>
          <p:nvSpPr>
            <p:cNvPr id="70" name="AutoShape 53"/>
            <p:cNvSpPr>
              <a:spLocks noChangeArrowheads="1"/>
            </p:cNvSpPr>
            <p:nvPr/>
          </p:nvSpPr>
          <p:spPr bwMode="auto">
            <a:xfrm>
              <a:off x="4704" y="2160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71" name="Oval 54"/>
            <p:cNvSpPr>
              <a:spLocks noChangeArrowheads="1"/>
            </p:cNvSpPr>
            <p:nvPr/>
          </p:nvSpPr>
          <p:spPr bwMode="auto">
            <a:xfrm>
              <a:off x="4800" y="216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55"/>
            <p:cNvSpPr>
              <a:spLocks noChangeArrowheads="1"/>
            </p:cNvSpPr>
            <p:nvPr/>
          </p:nvSpPr>
          <p:spPr bwMode="auto">
            <a:xfrm>
              <a:off x="4896" y="216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89" name="AutoShape 56" descr=" 559160"/>
          <p:cNvCxnSpPr>
            <a:cxnSpLocks noChangeShapeType="1"/>
          </p:cNvCxnSpPr>
          <p:nvPr/>
        </p:nvCxnSpPr>
        <p:spPr bwMode="auto">
          <a:xfrm rot="5400000" flipV="1">
            <a:off x="8697913" y="2595563"/>
            <a:ext cx="260350" cy="708025"/>
          </a:xfrm>
          <a:prstGeom prst="bentConnector3">
            <a:avLst>
              <a:gd name="adj1" fmla="val 1219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AutoShape 57" descr=" 559161"/>
          <p:cNvCxnSpPr>
            <a:cxnSpLocks noChangeShapeType="1"/>
          </p:cNvCxnSpPr>
          <p:nvPr/>
        </p:nvCxnSpPr>
        <p:spPr bwMode="auto">
          <a:xfrm rot="16200000" flipH="1" flipV="1">
            <a:off x="8880475" y="1978025"/>
            <a:ext cx="1555750" cy="647700"/>
          </a:xfrm>
          <a:prstGeom prst="bentConnector3">
            <a:avLst>
              <a:gd name="adj1" fmla="val 853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AutoShape 58" descr=" 559162"/>
          <p:cNvCxnSpPr>
            <a:cxnSpLocks noChangeShapeType="1"/>
          </p:cNvCxnSpPr>
          <p:nvPr/>
        </p:nvCxnSpPr>
        <p:spPr bwMode="auto">
          <a:xfrm rot="16200000" flipH="1">
            <a:off x="8228013" y="3217863"/>
            <a:ext cx="500063" cy="7938"/>
          </a:xfrm>
          <a:prstGeom prst="bentConnector3">
            <a:avLst>
              <a:gd name="adj1" fmla="val 48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AutoShape 59" descr=" 559163"/>
          <p:cNvCxnSpPr>
            <a:cxnSpLocks noChangeShapeType="1"/>
          </p:cNvCxnSpPr>
          <p:nvPr/>
        </p:nvCxnSpPr>
        <p:spPr bwMode="auto">
          <a:xfrm rot="16200000" flipH="1">
            <a:off x="6605588" y="1808163"/>
            <a:ext cx="2095500" cy="14382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 Box 60" descr=" 559164"/>
          <p:cNvSpPr txBox="1">
            <a:spLocks noChangeArrowheads="1"/>
          </p:cNvSpPr>
          <p:nvPr/>
        </p:nvSpPr>
        <p:spPr bwMode="auto">
          <a:xfrm>
            <a:off x="7391401" y="39179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74" name="Group 61" descr=" 559165"/>
          <p:cNvGrpSpPr>
            <a:grpSpLocks/>
          </p:cNvGrpSpPr>
          <p:nvPr/>
        </p:nvGrpSpPr>
        <p:grpSpPr bwMode="auto">
          <a:xfrm>
            <a:off x="8169275" y="4011613"/>
            <a:ext cx="609600" cy="152400"/>
            <a:chOff x="4186" y="2747"/>
            <a:chExt cx="384" cy="96"/>
          </a:xfrm>
        </p:grpSpPr>
        <p:sp>
          <p:nvSpPr>
            <p:cNvPr id="75" name="Rectangle 62"/>
            <p:cNvSpPr>
              <a:spLocks noChangeArrowheads="1"/>
            </p:cNvSpPr>
            <p:nvPr/>
          </p:nvSpPr>
          <p:spPr bwMode="auto">
            <a:xfrm>
              <a:off x="4186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6" name="Rectangle 63"/>
            <p:cNvSpPr>
              <a:spLocks noChangeArrowheads="1"/>
            </p:cNvSpPr>
            <p:nvPr/>
          </p:nvSpPr>
          <p:spPr bwMode="auto">
            <a:xfrm>
              <a:off x="4282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7" name="Rectangle 64"/>
            <p:cNvSpPr>
              <a:spLocks noChangeArrowheads="1"/>
            </p:cNvSpPr>
            <p:nvPr/>
          </p:nvSpPr>
          <p:spPr bwMode="auto">
            <a:xfrm>
              <a:off x="4378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8" name="Rectangle 65"/>
            <p:cNvSpPr>
              <a:spLocks noChangeArrowheads="1"/>
            </p:cNvSpPr>
            <p:nvPr/>
          </p:nvSpPr>
          <p:spPr bwMode="auto">
            <a:xfrm>
              <a:off x="4474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79" name="Line 68" descr=" 559172"/>
          <p:cNvSpPr>
            <a:spLocks noChangeShapeType="1"/>
          </p:cNvSpPr>
          <p:nvPr/>
        </p:nvSpPr>
        <p:spPr bwMode="auto">
          <a:xfrm>
            <a:off x="8153400" y="39497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69" descr=" 559173"/>
          <p:cNvSpPr>
            <a:spLocks noChangeShapeType="1"/>
          </p:cNvSpPr>
          <p:nvPr/>
        </p:nvSpPr>
        <p:spPr bwMode="auto">
          <a:xfrm>
            <a:off x="8458200" y="394970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1" name="AutoShape 70" descr=" 559174"/>
          <p:cNvCxnSpPr>
            <a:cxnSpLocks noChangeShapeType="1"/>
          </p:cNvCxnSpPr>
          <p:nvPr/>
        </p:nvCxnSpPr>
        <p:spPr bwMode="auto">
          <a:xfrm rot="5400000">
            <a:off x="8391525" y="3756025"/>
            <a:ext cx="260350" cy="127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2" name="Group 117" descr=" 559221"/>
          <p:cNvGrpSpPr>
            <a:grpSpLocks/>
          </p:cNvGrpSpPr>
          <p:nvPr/>
        </p:nvGrpSpPr>
        <p:grpSpPr bwMode="auto">
          <a:xfrm>
            <a:off x="8318500" y="3460750"/>
            <a:ext cx="533400" cy="228600"/>
            <a:chOff x="4262" y="2400"/>
            <a:chExt cx="336" cy="144"/>
          </a:xfrm>
        </p:grpSpPr>
        <p:sp>
          <p:nvSpPr>
            <p:cNvPr id="83" name="AutoShape 118"/>
            <p:cNvSpPr>
              <a:spLocks noChangeArrowheads="1"/>
            </p:cNvSpPr>
            <p:nvPr/>
          </p:nvSpPr>
          <p:spPr bwMode="auto">
            <a:xfrm>
              <a:off x="4262" y="2400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84" name="Oval 119"/>
            <p:cNvSpPr>
              <a:spLocks noChangeArrowheads="1"/>
            </p:cNvSpPr>
            <p:nvPr/>
          </p:nvSpPr>
          <p:spPr bwMode="auto">
            <a:xfrm>
              <a:off x="4358" y="2400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120"/>
            <p:cNvSpPr>
              <a:spLocks noChangeArrowheads="1"/>
            </p:cNvSpPr>
            <p:nvPr/>
          </p:nvSpPr>
          <p:spPr bwMode="auto">
            <a:xfrm>
              <a:off x="4454" y="2400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" name="Group 124" descr=" 559228"/>
          <p:cNvGrpSpPr>
            <a:grpSpLocks/>
          </p:cNvGrpSpPr>
          <p:nvPr/>
        </p:nvGrpSpPr>
        <p:grpSpPr bwMode="auto">
          <a:xfrm>
            <a:off x="634206" y="3124200"/>
            <a:ext cx="304800" cy="0"/>
            <a:chOff x="864" y="3312"/>
            <a:chExt cx="192" cy="0"/>
          </a:xfrm>
        </p:grpSpPr>
        <p:sp>
          <p:nvSpPr>
            <p:cNvPr id="91" name="Line 125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126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Rectangle 133" descr=" 559237"/>
          <p:cNvSpPr>
            <a:spLocks noChangeArrowheads="1"/>
          </p:cNvSpPr>
          <p:nvPr/>
        </p:nvSpPr>
        <p:spPr bwMode="auto">
          <a:xfrm>
            <a:off x="6299200" y="12827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5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Constraints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Program sketching</a:t>
            </a:r>
          </a:p>
          <a:p>
            <a:r>
              <a:rPr lang="en-US" dirty="0"/>
              <a:t>Armando Solar-Lezama, </a:t>
            </a:r>
            <a:r>
              <a:rPr lang="en-US" dirty="0" smtClean="0"/>
              <a:t>International </a:t>
            </a:r>
            <a:r>
              <a:rPr lang="en-US" dirty="0"/>
              <a:t>Journal on Software Tools for Technology Transfer</a:t>
            </a:r>
          </a:p>
          <a:p>
            <a:r>
              <a:rPr lang="en-US" dirty="0"/>
              <a:t>October 2013, Volume 15, Issue 5-6, pp 475-495 </a:t>
            </a:r>
          </a:p>
        </p:txBody>
      </p:sp>
    </p:spTree>
    <p:extLst>
      <p:ext uri="{BB962C8B-B14F-4D97-AF65-F5344CB8AC3E}">
        <p14:creationId xmlns:p14="http://schemas.microsoft.com/office/powerpoint/2010/main" val="110771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 Placeholder 3" descr=" 1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8EA-78F9-41EE-A90D-A69FD6332632}" type="slidenum">
              <a:rPr lang="en-US"/>
              <a:pPr/>
              <a:t>40</a:t>
            </a:fld>
            <a:endParaRPr lang="en-US"/>
          </a:p>
        </p:txBody>
      </p:sp>
      <p:sp>
        <p:nvSpPr>
          <p:cNvPr id="559106" name="Rectangle 2" descr=" 559106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10511700" cy="1325563"/>
          </a:xfrm>
        </p:spPr>
        <p:txBody>
          <a:bodyPr/>
          <a:lstStyle/>
          <a:p>
            <a:r>
              <a:rPr lang="en-US" dirty="0"/>
              <a:t>Ex : Population count.      0010 0110 </a:t>
            </a:r>
            <a:r>
              <a:rPr lang="en-US" dirty="0">
                <a:sym typeface="Wingdings" panose="05000000000000000000" pitchFamily="2" charset="2"/>
              </a:rPr>
              <a:t> 3</a:t>
            </a:r>
            <a:endParaRPr lang="en-US" dirty="0"/>
          </a:p>
        </p:txBody>
      </p:sp>
      <p:sp>
        <p:nvSpPr>
          <p:cNvPr id="559107" name="Rectangle 3" descr=" 559107"/>
          <p:cNvSpPr>
            <a:spLocks noGrp="1" noChangeArrowheads="1"/>
          </p:cNvSpPr>
          <p:nvPr>
            <p:ph type="body" idx="1"/>
          </p:nvPr>
        </p:nvSpPr>
        <p:spPr>
          <a:xfrm>
            <a:off x="710406" y="1828800"/>
            <a:ext cx="3886200" cy="3232150"/>
          </a:xfrm>
        </p:spPr>
        <p:txBody>
          <a:bodyPr/>
          <a:lstStyle/>
          <a:p>
            <a:pPr>
              <a:buClr>
                <a:prstClr val="white"/>
              </a:buClr>
              <a:buNone/>
            </a:pP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pop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] x)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 = 0; 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for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i = 0; i &lt;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; i++) 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if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(x[i]) count++;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}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count;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  <a:p>
            <a:pPr>
              <a:buNone/>
            </a:pP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</p:txBody>
      </p:sp>
      <p:grpSp>
        <p:nvGrpSpPr>
          <p:cNvPr id="5" name="Group 4" descr=" 559108"/>
          <p:cNvGrpSpPr>
            <a:grpSpLocks/>
          </p:cNvGrpSpPr>
          <p:nvPr/>
        </p:nvGrpSpPr>
        <p:grpSpPr bwMode="auto">
          <a:xfrm>
            <a:off x="6553200" y="13271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Text Box 9" descr=" 559113"/>
          <p:cNvSpPr txBox="1">
            <a:spLocks noChangeArrowheads="1"/>
          </p:cNvSpPr>
          <p:nvPr/>
        </p:nvSpPr>
        <p:spPr bwMode="auto">
          <a:xfrm>
            <a:off x="6257925" y="12192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20" name="Text Box 10" descr=" 559114"/>
          <p:cNvSpPr txBox="1">
            <a:spLocks noChangeArrowheads="1"/>
          </p:cNvSpPr>
          <p:nvPr/>
        </p:nvSpPr>
        <p:spPr bwMode="auto">
          <a:xfrm>
            <a:off x="7375526" y="121920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5" name="Group 11" descr=" 559115"/>
          <p:cNvGrpSpPr>
            <a:grpSpLocks/>
          </p:cNvGrpSpPr>
          <p:nvPr/>
        </p:nvGrpSpPr>
        <p:grpSpPr bwMode="auto">
          <a:xfrm>
            <a:off x="8153400" y="1312863"/>
            <a:ext cx="609600" cy="152400"/>
            <a:chOff x="4176" y="1047"/>
            <a:chExt cx="384" cy="96"/>
          </a:xfrm>
        </p:grpSpPr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176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4272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4368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464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</p:grpSp>
      <p:sp>
        <p:nvSpPr>
          <p:cNvPr id="49" name="Text Box 16" descr=" 559120"/>
          <p:cNvSpPr txBox="1">
            <a:spLocks noChangeArrowheads="1"/>
          </p:cNvSpPr>
          <p:nvPr/>
        </p:nvSpPr>
        <p:spPr bwMode="auto">
          <a:xfrm>
            <a:off x="9144000" y="1250950"/>
            <a:ext cx="5036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one</a:t>
            </a:r>
          </a:p>
        </p:txBody>
      </p:sp>
      <p:grpSp>
        <p:nvGrpSpPr>
          <p:cNvPr id="44" name="Group 17" descr=" 559121"/>
          <p:cNvGrpSpPr>
            <a:grpSpLocks/>
          </p:cNvGrpSpPr>
          <p:nvPr/>
        </p:nvGrpSpPr>
        <p:grpSpPr bwMode="auto">
          <a:xfrm>
            <a:off x="9677400" y="1327150"/>
            <a:ext cx="609600" cy="152400"/>
            <a:chOff x="5136" y="1056"/>
            <a:chExt cx="384" cy="96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513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5232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7" name="Rectangle 20"/>
            <p:cNvSpPr>
              <a:spLocks noChangeArrowheads="1"/>
            </p:cNvSpPr>
            <p:nvPr/>
          </p:nvSpPr>
          <p:spPr bwMode="auto">
            <a:xfrm>
              <a:off x="532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542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1</a:t>
              </a:r>
            </a:p>
          </p:txBody>
        </p:sp>
      </p:grpSp>
      <p:cxnSp>
        <p:nvCxnSpPr>
          <p:cNvPr id="50" name="AutoShape 22" descr=" 559126"/>
          <p:cNvCxnSpPr>
            <a:cxnSpLocks noChangeShapeType="1"/>
          </p:cNvCxnSpPr>
          <p:nvPr/>
        </p:nvCxnSpPr>
        <p:spPr bwMode="auto">
          <a:xfrm rot="16200000" flipH="1">
            <a:off x="7308850" y="1257300"/>
            <a:ext cx="800100" cy="12446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" name="Group 23" descr=" 559127"/>
          <p:cNvGrpSpPr>
            <a:grpSpLocks/>
          </p:cNvGrpSpPr>
          <p:nvPr/>
        </p:nvGrpSpPr>
        <p:grpSpPr bwMode="auto">
          <a:xfrm>
            <a:off x="9677400" y="1524000"/>
            <a:ext cx="609600" cy="76200"/>
            <a:chOff x="5136" y="1200"/>
            <a:chExt cx="384" cy="96"/>
          </a:xfrm>
        </p:grpSpPr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5136" y="12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5328" y="12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Line 26" descr=" 559130"/>
          <p:cNvSpPr>
            <a:spLocks noChangeShapeType="1"/>
          </p:cNvSpPr>
          <p:nvPr/>
        </p:nvSpPr>
        <p:spPr bwMode="auto">
          <a:xfrm>
            <a:off x="8153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7" descr=" 559131"/>
          <p:cNvSpPr>
            <a:spLocks noChangeShapeType="1"/>
          </p:cNvSpPr>
          <p:nvPr/>
        </p:nvSpPr>
        <p:spPr bwMode="auto">
          <a:xfrm>
            <a:off x="8458200" y="152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2" name="AutoShape 28" descr=" 559132"/>
          <p:cNvCxnSpPr>
            <a:cxnSpLocks noChangeShapeType="1"/>
          </p:cNvCxnSpPr>
          <p:nvPr/>
        </p:nvCxnSpPr>
        <p:spPr bwMode="auto">
          <a:xfrm rot="5400000">
            <a:off x="8832851" y="1751014"/>
            <a:ext cx="239713" cy="611187"/>
          </a:xfrm>
          <a:prstGeom prst="bentConnector3">
            <a:avLst>
              <a:gd name="adj1" fmla="val 47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Group 29" descr=" 559133"/>
          <p:cNvGrpSpPr>
            <a:grpSpLocks/>
          </p:cNvGrpSpPr>
          <p:nvPr/>
        </p:nvGrpSpPr>
        <p:grpSpPr bwMode="auto">
          <a:xfrm>
            <a:off x="8991600" y="1708150"/>
            <a:ext cx="533400" cy="228600"/>
            <a:chOff x="4704" y="1296"/>
            <a:chExt cx="336" cy="144"/>
          </a:xfrm>
        </p:grpSpPr>
        <p:sp>
          <p:nvSpPr>
            <p:cNvPr id="34" name="AutoShape 3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35" name="Oval 3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3" descr=" 559137"/>
          <p:cNvGrpSpPr>
            <a:grpSpLocks/>
          </p:cNvGrpSpPr>
          <p:nvPr/>
        </p:nvGrpSpPr>
        <p:grpSpPr bwMode="auto">
          <a:xfrm>
            <a:off x="8277225" y="2165350"/>
            <a:ext cx="533400" cy="228600"/>
            <a:chOff x="4254" y="1584"/>
            <a:chExt cx="336" cy="144"/>
          </a:xfrm>
        </p:grpSpPr>
        <p:sp>
          <p:nvSpPr>
            <p:cNvPr id="38" name="AutoShape 34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39" name="Oval 35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6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1" name="AutoShape 37" descr=" 559141"/>
          <p:cNvCxnSpPr>
            <a:cxnSpLocks noChangeShapeType="1"/>
          </p:cNvCxnSpPr>
          <p:nvPr/>
        </p:nvCxnSpPr>
        <p:spPr bwMode="auto">
          <a:xfrm rot="5400000" flipV="1">
            <a:off x="8728075" y="1254125"/>
            <a:ext cx="184150" cy="7239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AutoShape 38" descr=" 559142"/>
          <p:cNvCxnSpPr>
            <a:cxnSpLocks noChangeShapeType="1"/>
          </p:cNvCxnSpPr>
          <p:nvPr/>
        </p:nvCxnSpPr>
        <p:spPr bwMode="auto">
          <a:xfrm rot="16200000" flipH="1" flipV="1">
            <a:off x="9566275" y="1292225"/>
            <a:ext cx="184150" cy="6477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39" descr=" 559143"/>
          <p:cNvCxnSpPr>
            <a:cxnSpLocks noChangeShapeType="1"/>
          </p:cNvCxnSpPr>
          <p:nvPr/>
        </p:nvCxnSpPr>
        <p:spPr bwMode="auto">
          <a:xfrm rot="5400000" flipV="1">
            <a:off x="8142288" y="1839913"/>
            <a:ext cx="641350" cy="9525"/>
          </a:xfrm>
          <a:prstGeom prst="bentConnector3">
            <a:avLst>
              <a:gd name="adj1" fmla="val 643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 Box 40" descr=" 559144"/>
          <p:cNvSpPr txBox="1">
            <a:spLocks noChangeArrowheads="1"/>
          </p:cNvSpPr>
          <p:nvPr/>
        </p:nvSpPr>
        <p:spPr bwMode="auto">
          <a:xfrm>
            <a:off x="7391401" y="24701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51" name="Group 41" descr=" 559145"/>
          <p:cNvGrpSpPr>
            <a:grpSpLocks/>
          </p:cNvGrpSpPr>
          <p:nvPr/>
        </p:nvGrpSpPr>
        <p:grpSpPr bwMode="auto">
          <a:xfrm>
            <a:off x="8169275" y="2608263"/>
            <a:ext cx="609600" cy="152400"/>
            <a:chOff x="4186" y="1863"/>
            <a:chExt cx="384" cy="96"/>
          </a:xfrm>
        </p:grpSpPr>
        <p:sp>
          <p:nvSpPr>
            <p:cNvPr id="52" name="Rectangle 42"/>
            <p:cNvSpPr>
              <a:spLocks noChangeArrowheads="1"/>
            </p:cNvSpPr>
            <p:nvPr/>
          </p:nvSpPr>
          <p:spPr bwMode="auto">
            <a:xfrm>
              <a:off x="4186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3" name="Rectangle 43"/>
            <p:cNvSpPr>
              <a:spLocks noChangeArrowheads="1"/>
            </p:cNvSpPr>
            <p:nvPr/>
          </p:nvSpPr>
          <p:spPr bwMode="auto">
            <a:xfrm>
              <a:off x="4282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4" name="Rectangle 44"/>
            <p:cNvSpPr>
              <a:spLocks noChangeArrowheads="1"/>
            </p:cNvSpPr>
            <p:nvPr/>
          </p:nvSpPr>
          <p:spPr bwMode="auto">
            <a:xfrm>
              <a:off x="4378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5" name="Rectangle 45"/>
            <p:cNvSpPr>
              <a:spLocks noChangeArrowheads="1"/>
            </p:cNvSpPr>
            <p:nvPr/>
          </p:nvSpPr>
          <p:spPr bwMode="auto">
            <a:xfrm>
              <a:off x="4474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66" name="Line 46" descr=" 559150"/>
          <p:cNvSpPr>
            <a:spLocks noChangeShapeType="1"/>
          </p:cNvSpPr>
          <p:nvPr/>
        </p:nvSpPr>
        <p:spPr bwMode="auto">
          <a:xfrm>
            <a:off x="8169275" y="2819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47" descr=" 559151"/>
          <p:cNvSpPr>
            <a:spLocks noChangeShapeType="1"/>
          </p:cNvSpPr>
          <p:nvPr/>
        </p:nvSpPr>
        <p:spPr bwMode="auto">
          <a:xfrm>
            <a:off x="8474075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48" descr=" 559152"/>
          <p:cNvSpPr>
            <a:spLocks noChangeShapeType="1"/>
          </p:cNvSpPr>
          <p:nvPr/>
        </p:nvSpPr>
        <p:spPr bwMode="auto">
          <a:xfrm>
            <a:off x="8153400" y="25463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49" descr=" 559153"/>
          <p:cNvSpPr>
            <a:spLocks noChangeShapeType="1"/>
          </p:cNvSpPr>
          <p:nvPr/>
        </p:nvSpPr>
        <p:spPr bwMode="auto">
          <a:xfrm>
            <a:off x="8458200" y="254635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8" name="AutoShape 50" descr=" 559154"/>
          <p:cNvCxnSpPr>
            <a:cxnSpLocks noChangeShapeType="1"/>
          </p:cNvCxnSpPr>
          <p:nvPr/>
        </p:nvCxnSpPr>
        <p:spPr bwMode="auto">
          <a:xfrm rot="5400000">
            <a:off x="8424863" y="2427288"/>
            <a:ext cx="152400" cy="85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AutoShape 51" descr=" 559155"/>
          <p:cNvCxnSpPr>
            <a:cxnSpLocks noChangeShapeType="1"/>
          </p:cNvCxnSpPr>
          <p:nvPr/>
        </p:nvCxnSpPr>
        <p:spPr bwMode="auto">
          <a:xfrm rot="5400000">
            <a:off x="8891588" y="3105151"/>
            <a:ext cx="163513" cy="569912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9" name="Group 52" descr=" 559156"/>
          <p:cNvGrpSpPr>
            <a:grpSpLocks/>
          </p:cNvGrpSpPr>
          <p:nvPr/>
        </p:nvGrpSpPr>
        <p:grpSpPr bwMode="auto">
          <a:xfrm>
            <a:off x="8991600" y="3079750"/>
            <a:ext cx="533400" cy="228600"/>
            <a:chOff x="4704" y="2160"/>
            <a:chExt cx="336" cy="144"/>
          </a:xfrm>
        </p:grpSpPr>
        <p:sp>
          <p:nvSpPr>
            <p:cNvPr id="70" name="AutoShape 53"/>
            <p:cNvSpPr>
              <a:spLocks noChangeArrowheads="1"/>
            </p:cNvSpPr>
            <p:nvPr/>
          </p:nvSpPr>
          <p:spPr bwMode="auto">
            <a:xfrm>
              <a:off x="4704" y="2160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71" name="Oval 54"/>
            <p:cNvSpPr>
              <a:spLocks noChangeArrowheads="1"/>
            </p:cNvSpPr>
            <p:nvPr/>
          </p:nvSpPr>
          <p:spPr bwMode="auto">
            <a:xfrm>
              <a:off x="4800" y="216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55"/>
            <p:cNvSpPr>
              <a:spLocks noChangeArrowheads="1"/>
            </p:cNvSpPr>
            <p:nvPr/>
          </p:nvSpPr>
          <p:spPr bwMode="auto">
            <a:xfrm>
              <a:off x="4896" y="216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89" name="AutoShape 56" descr=" 559160"/>
          <p:cNvCxnSpPr>
            <a:cxnSpLocks noChangeShapeType="1"/>
          </p:cNvCxnSpPr>
          <p:nvPr/>
        </p:nvCxnSpPr>
        <p:spPr bwMode="auto">
          <a:xfrm rot="5400000" flipV="1">
            <a:off x="8697913" y="2595563"/>
            <a:ext cx="260350" cy="708025"/>
          </a:xfrm>
          <a:prstGeom prst="bentConnector3">
            <a:avLst>
              <a:gd name="adj1" fmla="val 1219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AutoShape 57" descr=" 559161"/>
          <p:cNvCxnSpPr>
            <a:cxnSpLocks noChangeShapeType="1"/>
          </p:cNvCxnSpPr>
          <p:nvPr/>
        </p:nvCxnSpPr>
        <p:spPr bwMode="auto">
          <a:xfrm rot="16200000" flipH="1" flipV="1">
            <a:off x="8880475" y="1978025"/>
            <a:ext cx="1555750" cy="647700"/>
          </a:xfrm>
          <a:prstGeom prst="bentConnector3">
            <a:avLst>
              <a:gd name="adj1" fmla="val 853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AutoShape 58" descr=" 559162"/>
          <p:cNvCxnSpPr>
            <a:cxnSpLocks noChangeShapeType="1"/>
          </p:cNvCxnSpPr>
          <p:nvPr/>
        </p:nvCxnSpPr>
        <p:spPr bwMode="auto">
          <a:xfrm rot="16200000" flipH="1">
            <a:off x="8228013" y="3217863"/>
            <a:ext cx="500063" cy="7938"/>
          </a:xfrm>
          <a:prstGeom prst="bentConnector3">
            <a:avLst>
              <a:gd name="adj1" fmla="val 48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AutoShape 59" descr=" 559163"/>
          <p:cNvCxnSpPr>
            <a:cxnSpLocks noChangeShapeType="1"/>
          </p:cNvCxnSpPr>
          <p:nvPr/>
        </p:nvCxnSpPr>
        <p:spPr bwMode="auto">
          <a:xfrm rot="16200000" flipH="1">
            <a:off x="6605588" y="1808163"/>
            <a:ext cx="2095500" cy="14382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 Box 60" descr=" 559164"/>
          <p:cNvSpPr txBox="1">
            <a:spLocks noChangeArrowheads="1"/>
          </p:cNvSpPr>
          <p:nvPr/>
        </p:nvSpPr>
        <p:spPr bwMode="auto">
          <a:xfrm>
            <a:off x="7391401" y="39179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74" name="Group 61" descr=" 559165"/>
          <p:cNvGrpSpPr>
            <a:grpSpLocks/>
          </p:cNvGrpSpPr>
          <p:nvPr/>
        </p:nvGrpSpPr>
        <p:grpSpPr bwMode="auto">
          <a:xfrm>
            <a:off x="8169275" y="4011613"/>
            <a:ext cx="609600" cy="152400"/>
            <a:chOff x="4186" y="2747"/>
            <a:chExt cx="384" cy="96"/>
          </a:xfrm>
        </p:grpSpPr>
        <p:sp>
          <p:nvSpPr>
            <p:cNvPr id="75" name="Rectangle 62"/>
            <p:cNvSpPr>
              <a:spLocks noChangeArrowheads="1"/>
            </p:cNvSpPr>
            <p:nvPr/>
          </p:nvSpPr>
          <p:spPr bwMode="auto">
            <a:xfrm>
              <a:off x="4186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6" name="Rectangle 63"/>
            <p:cNvSpPr>
              <a:spLocks noChangeArrowheads="1"/>
            </p:cNvSpPr>
            <p:nvPr/>
          </p:nvSpPr>
          <p:spPr bwMode="auto">
            <a:xfrm>
              <a:off x="4282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7" name="Rectangle 64"/>
            <p:cNvSpPr>
              <a:spLocks noChangeArrowheads="1"/>
            </p:cNvSpPr>
            <p:nvPr/>
          </p:nvSpPr>
          <p:spPr bwMode="auto">
            <a:xfrm>
              <a:off x="4378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8" name="Rectangle 65"/>
            <p:cNvSpPr>
              <a:spLocks noChangeArrowheads="1"/>
            </p:cNvSpPr>
            <p:nvPr/>
          </p:nvSpPr>
          <p:spPr bwMode="auto">
            <a:xfrm>
              <a:off x="4474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96" name="Line 66" descr=" 559170"/>
          <p:cNvSpPr>
            <a:spLocks noChangeShapeType="1"/>
          </p:cNvSpPr>
          <p:nvPr/>
        </p:nvSpPr>
        <p:spPr bwMode="auto">
          <a:xfrm>
            <a:off x="8169275" y="42227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Line 67" descr=" 559171"/>
          <p:cNvSpPr>
            <a:spLocks noChangeShapeType="1"/>
          </p:cNvSpPr>
          <p:nvPr/>
        </p:nvSpPr>
        <p:spPr bwMode="auto">
          <a:xfrm>
            <a:off x="8474075" y="42227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68" descr=" 559172"/>
          <p:cNvSpPr>
            <a:spLocks noChangeShapeType="1"/>
          </p:cNvSpPr>
          <p:nvPr/>
        </p:nvSpPr>
        <p:spPr bwMode="auto">
          <a:xfrm>
            <a:off x="8153400" y="39497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69" descr=" 559173"/>
          <p:cNvSpPr>
            <a:spLocks noChangeShapeType="1"/>
          </p:cNvSpPr>
          <p:nvPr/>
        </p:nvSpPr>
        <p:spPr bwMode="auto">
          <a:xfrm>
            <a:off x="8458200" y="394970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1" name="AutoShape 70" descr=" 559174"/>
          <p:cNvCxnSpPr>
            <a:cxnSpLocks noChangeShapeType="1"/>
          </p:cNvCxnSpPr>
          <p:nvPr/>
        </p:nvCxnSpPr>
        <p:spPr bwMode="auto">
          <a:xfrm rot="5400000">
            <a:off x="8391525" y="3756025"/>
            <a:ext cx="260350" cy="127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AutoShape 71" descr=" 559175"/>
          <p:cNvCxnSpPr>
            <a:cxnSpLocks noChangeShapeType="1"/>
          </p:cNvCxnSpPr>
          <p:nvPr/>
        </p:nvCxnSpPr>
        <p:spPr bwMode="auto">
          <a:xfrm rot="5400000">
            <a:off x="8877301" y="4386264"/>
            <a:ext cx="239713" cy="674687"/>
          </a:xfrm>
          <a:prstGeom prst="bentConnector3">
            <a:avLst>
              <a:gd name="adj1" fmla="val 47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oup 72" descr=" 559176"/>
          <p:cNvGrpSpPr>
            <a:grpSpLocks/>
          </p:cNvGrpSpPr>
          <p:nvPr/>
        </p:nvGrpSpPr>
        <p:grpSpPr bwMode="auto">
          <a:xfrm>
            <a:off x="8289925" y="4832350"/>
            <a:ext cx="533400" cy="228600"/>
            <a:chOff x="4262" y="3264"/>
            <a:chExt cx="336" cy="144"/>
          </a:xfrm>
        </p:grpSpPr>
        <p:sp>
          <p:nvSpPr>
            <p:cNvPr id="100" name="AutoShape 73"/>
            <p:cNvSpPr>
              <a:spLocks noChangeArrowheads="1"/>
            </p:cNvSpPr>
            <p:nvPr/>
          </p:nvSpPr>
          <p:spPr bwMode="auto">
            <a:xfrm>
              <a:off x="4262" y="326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101" name="Oval 74"/>
            <p:cNvSpPr>
              <a:spLocks noChangeArrowheads="1"/>
            </p:cNvSpPr>
            <p:nvPr/>
          </p:nvSpPr>
          <p:spPr bwMode="auto">
            <a:xfrm>
              <a:off x="4358" y="326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75"/>
            <p:cNvSpPr>
              <a:spLocks noChangeArrowheads="1"/>
            </p:cNvSpPr>
            <p:nvPr/>
          </p:nvSpPr>
          <p:spPr bwMode="auto">
            <a:xfrm>
              <a:off x="4454" y="326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" name="Group 76" descr=" 559180"/>
          <p:cNvGrpSpPr>
            <a:grpSpLocks/>
          </p:cNvGrpSpPr>
          <p:nvPr/>
        </p:nvGrpSpPr>
        <p:grpSpPr bwMode="auto">
          <a:xfrm>
            <a:off x="9067800" y="4375150"/>
            <a:ext cx="533400" cy="228600"/>
            <a:chOff x="4752" y="2976"/>
            <a:chExt cx="336" cy="144"/>
          </a:xfrm>
        </p:grpSpPr>
        <p:sp>
          <p:nvSpPr>
            <p:cNvPr id="104" name="AutoShape 77"/>
            <p:cNvSpPr>
              <a:spLocks noChangeArrowheads="1"/>
            </p:cNvSpPr>
            <p:nvPr/>
          </p:nvSpPr>
          <p:spPr bwMode="auto">
            <a:xfrm>
              <a:off x="4752" y="297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05" name="Oval 78"/>
            <p:cNvSpPr>
              <a:spLocks noChangeArrowheads="1"/>
            </p:cNvSpPr>
            <p:nvPr/>
          </p:nvSpPr>
          <p:spPr bwMode="auto">
            <a:xfrm>
              <a:off x="4848" y="297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79"/>
            <p:cNvSpPr>
              <a:spLocks noChangeArrowheads="1"/>
            </p:cNvSpPr>
            <p:nvPr/>
          </p:nvSpPr>
          <p:spPr bwMode="auto">
            <a:xfrm>
              <a:off x="4944" y="297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07" name="AutoShape 80" descr=" 559184"/>
          <p:cNvCxnSpPr>
            <a:cxnSpLocks noChangeShapeType="1"/>
          </p:cNvCxnSpPr>
          <p:nvPr/>
        </p:nvCxnSpPr>
        <p:spPr bwMode="auto">
          <a:xfrm rot="5400000" flipV="1">
            <a:off x="8789988" y="3906838"/>
            <a:ext cx="152400" cy="784225"/>
          </a:xfrm>
          <a:prstGeom prst="bentConnector3">
            <a:avLst>
              <a:gd name="adj1" fmla="val 4999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AutoShape 81" descr=" 559185"/>
          <p:cNvCxnSpPr>
            <a:cxnSpLocks noChangeShapeType="1"/>
          </p:cNvCxnSpPr>
          <p:nvPr/>
        </p:nvCxnSpPr>
        <p:spPr bwMode="auto">
          <a:xfrm rot="16200000" flipH="1" flipV="1">
            <a:off x="8270875" y="2663825"/>
            <a:ext cx="2851150" cy="571500"/>
          </a:xfrm>
          <a:prstGeom prst="bentConnector3">
            <a:avLst>
              <a:gd name="adj1" fmla="val 9638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AutoShape 82" descr=" 559186"/>
          <p:cNvCxnSpPr>
            <a:cxnSpLocks noChangeShapeType="1"/>
          </p:cNvCxnSpPr>
          <p:nvPr/>
        </p:nvCxnSpPr>
        <p:spPr bwMode="auto">
          <a:xfrm rot="16200000" flipH="1">
            <a:off x="8248650" y="4600575"/>
            <a:ext cx="457200" cy="6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83" descr=" 559187"/>
          <p:cNvCxnSpPr>
            <a:cxnSpLocks noChangeShapeType="1"/>
          </p:cNvCxnSpPr>
          <p:nvPr/>
        </p:nvCxnSpPr>
        <p:spPr bwMode="auto">
          <a:xfrm rot="16200000" flipH="1">
            <a:off x="5829300" y="2432050"/>
            <a:ext cx="3467100" cy="1562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 Box 84" descr=" 559188"/>
          <p:cNvSpPr txBox="1">
            <a:spLocks noChangeArrowheads="1"/>
          </p:cNvSpPr>
          <p:nvPr/>
        </p:nvSpPr>
        <p:spPr bwMode="auto">
          <a:xfrm>
            <a:off x="7391401" y="52133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09" name="Group 85" descr=" 559189"/>
          <p:cNvGrpSpPr>
            <a:grpSpLocks/>
          </p:cNvGrpSpPr>
          <p:nvPr/>
        </p:nvGrpSpPr>
        <p:grpSpPr bwMode="auto">
          <a:xfrm>
            <a:off x="8169275" y="5307013"/>
            <a:ext cx="609600" cy="152400"/>
            <a:chOff x="4186" y="3563"/>
            <a:chExt cx="384" cy="96"/>
          </a:xfrm>
        </p:grpSpPr>
        <p:sp>
          <p:nvSpPr>
            <p:cNvPr id="110" name="Rectangle 86"/>
            <p:cNvSpPr>
              <a:spLocks noChangeArrowheads="1"/>
            </p:cNvSpPr>
            <p:nvPr/>
          </p:nvSpPr>
          <p:spPr bwMode="auto">
            <a:xfrm>
              <a:off x="4186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11" name="Rectangle 87"/>
            <p:cNvSpPr>
              <a:spLocks noChangeArrowheads="1"/>
            </p:cNvSpPr>
            <p:nvPr/>
          </p:nvSpPr>
          <p:spPr bwMode="auto">
            <a:xfrm>
              <a:off x="4282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12" name="Rectangle 88"/>
            <p:cNvSpPr>
              <a:spLocks noChangeArrowheads="1"/>
            </p:cNvSpPr>
            <p:nvPr/>
          </p:nvSpPr>
          <p:spPr bwMode="auto">
            <a:xfrm>
              <a:off x="4378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13" name="Rectangle 89"/>
            <p:cNvSpPr>
              <a:spLocks noChangeArrowheads="1"/>
            </p:cNvSpPr>
            <p:nvPr/>
          </p:nvSpPr>
          <p:spPr bwMode="auto">
            <a:xfrm>
              <a:off x="4474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114" name="Line 90" descr=" 559194"/>
          <p:cNvSpPr>
            <a:spLocks noChangeShapeType="1"/>
          </p:cNvSpPr>
          <p:nvPr/>
        </p:nvSpPr>
        <p:spPr bwMode="auto">
          <a:xfrm>
            <a:off x="8169275" y="55181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92" descr=" 559196"/>
          <p:cNvSpPr>
            <a:spLocks noChangeShapeType="1"/>
          </p:cNvSpPr>
          <p:nvPr/>
        </p:nvSpPr>
        <p:spPr bwMode="auto">
          <a:xfrm>
            <a:off x="8153400" y="52451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93" descr=" 559197"/>
          <p:cNvSpPr>
            <a:spLocks noChangeShapeType="1"/>
          </p:cNvSpPr>
          <p:nvPr/>
        </p:nvSpPr>
        <p:spPr bwMode="auto">
          <a:xfrm>
            <a:off x="8458200" y="524510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7" name="AutoShape 94" descr=" 559198"/>
          <p:cNvCxnSpPr>
            <a:cxnSpLocks noChangeShapeType="1"/>
          </p:cNvCxnSpPr>
          <p:nvPr/>
        </p:nvCxnSpPr>
        <p:spPr bwMode="auto">
          <a:xfrm rot="5400000">
            <a:off x="8415338" y="5103813"/>
            <a:ext cx="184150" cy="984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2" name="Group 117" descr=" 559221"/>
          <p:cNvGrpSpPr>
            <a:grpSpLocks/>
          </p:cNvGrpSpPr>
          <p:nvPr/>
        </p:nvGrpSpPr>
        <p:grpSpPr bwMode="auto">
          <a:xfrm>
            <a:off x="8318500" y="3460750"/>
            <a:ext cx="533400" cy="228600"/>
            <a:chOff x="4262" y="2400"/>
            <a:chExt cx="336" cy="144"/>
          </a:xfrm>
        </p:grpSpPr>
        <p:sp>
          <p:nvSpPr>
            <p:cNvPr id="83" name="AutoShape 118"/>
            <p:cNvSpPr>
              <a:spLocks noChangeArrowheads="1"/>
            </p:cNvSpPr>
            <p:nvPr/>
          </p:nvSpPr>
          <p:spPr bwMode="auto">
            <a:xfrm>
              <a:off x="4262" y="2400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84" name="Oval 119"/>
            <p:cNvSpPr>
              <a:spLocks noChangeArrowheads="1"/>
            </p:cNvSpPr>
            <p:nvPr/>
          </p:nvSpPr>
          <p:spPr bwMode="auto">
            <a:xfrm>
              <a:off x="4358" y="2400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120"/>
            <p:cNvSpPr>
              <a:spLocks noChangeArrowheads="1"/>
            </p:cNvSpPr>
            <p:nvPr/>
          </p:nvSpPr>
          <p:spPr bwMode="auto">
            <a:xfrm>
              <a:off x="4454" y="2400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3" name="Group 127" descr=" 559231"/>
          <p:cNvGrpSpPr>
            <a:grpSpLocks/>
          </p:cNvGrpSpPr>
          <p:nvPr/>
        </p:nvGrpSpPr>
        <p:grpSpPr bwMode="auto">
          <a:xfrm>
            <a:off x="634206" y="3429000"/>
            <a:ext cx="304800" cy="0"/>
            <a:chOff x="864" y="3312"/>
            <a:chExt cx="192" cy="0"/>
          </a:xfrm>
        </p:grpSpPr>
        <p:sp>
          <p:nvSpPr>
            <p:cNvPr id="94" name="Line 128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29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Rectangle 133" descr=" 559237"/>
          <p:cNvSpPr>
            <a:spLocks noChangeArrowheads="1"/>
          </p:cNvSpPr>
          <p:nvPr/>
        </p:nvSpPr>
        <p:spPr bwMode="auto">
          <a:xfrm>
            <a:off x="6299200" y="12827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4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 Placeholder 3" descr=" 1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8EA-78F9-41EE-A90D-A69FD6332632}" type="slidenum">
              <a:rPr lang="en-US"/>
              <a:pPr/>
              <a:t>41</a:t>
            </a:fld>
            <a:endParaRPr lang="en-US"/>
          </a:p>
        </p:txBody>
      </p:sp>
      <p:sp>
        <p:nvSpPr>
          <p:cNvPr id="559106" name="Rectangle 2" descr=" 559106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10511700" cy="1325563"/>
          </a:xfrm>
        </p:spPr>
        <p:txBody>
          <a:bodyPr/>
          <a:lstStyle/>
          <a:p>
            <a:r>
              <a:rPr lang="en-US" dirty="0"/>
              <a:t>Ex : Population count.      0010 0110 </a:t>
            </a:r>
            <a:r>
              <a:rPr lang="en-US" dirty="0">
                <a:sym typeface="Wingdings" panose="05000000000000000000" pitchFamily="2" charset="2"/>
              </a:rPr>
              <a:t> 3</a:t>
            </a:r>
            <a:endParaRPr lang="en-US" dirty="0"/>
          </a:p>
        </p:txBody>
      </p:sp>
      <p:sp>
        <p:nvSpPr>
          <p:cNvPr id="559107" name="Rectangle 3" descr=" 559107"/>
          <p:cNvSpPr>
            <a:spLocks noGrp="1" noChangeArrowheads="1"/>
          </p:cNvSpPr>
          <p:nvPr>
            <p:ph type="body" idx="1"/>
          </p:nvPr>
        </p:nvSpPr>
        <p:spPr>
          <a:xfrm>
            <a:off x="710406" y="1828800"/>
            <a:ext cx="3886200" cy="3232150"/>
          </a:xfrm>
        </p:spPr>
        <p:txBody>
          <a:bodyPr/>
          <a:lstStyle/>
          <a:p>
            <a:pPr>
              <a:buClr>
                <a:prstClr val="white"/>
              </a:buClr>
              <a:buNone/>
            </a:pP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pop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] x)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 = 0; 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for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i = 0; i &lt;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; i++) 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if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(x[i]) count++;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}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count;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  <a:p>
            <a:pPr>
              <a:buNone/>
            </a:pP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</p:txBody>
      </p:sp>
      <p:grpSp>
        <p:nvGrpSpPr>
          <p:cNvPr id="5" name="Group 4" descr=" 559108"/>
          <p:cNvGrpSpPr>
            <a:grpSpLocks/>
          </p:cNvGrpSpPr>
          <p:nvPr/>
        </p:nvGrpSpPr>
        <p:grpSpPr bwMode="auto">
          <a:xfrm>
            <a:off x="6553200" y="13271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Text Box 9" descr=" 559113"/>
          <p:cNvSpPr txBox="1">
            <a:spLocks noChangeArrowheads="1"/>
          </p:cNvSpPr>
          <p:nvPr/>
        </p:nvSpPr>
        <p:spPr bwMode="auto">
          <a:xfrm>
            <a:off x="6257925" y="12192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20" name="Text Box 10" descr=" 559114"/>
          <p:cNvSpPr txBox="1">
            <a:spLocks noChangeArrowheads="1"/>
          </p:cNvSpPr>
          <p:nvPr/>
        </p:nvSpPr>
        <p:spPr bwMode="auto">
          <a:xfrm>
            <a:off x="7375526" y="121920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5" name="Group 11" descr=" 559115"/>
          <p:cNvGrpSpPr>
            <a:grpSpLocks/>
          </p:cNvGrpSpPr>
          <p:nvPr/>
        </p:nvGrpSpPr>
        <p:grpSpPr bwMode="auto">
          <a:xfrm>
            <a:off x="8153400" y="1312863"/>
            <a:ext cx="609600" cy="152400"/>
            <a:chOff x="4176" y="1047"/>
            <a:chExt cx="384" cy="96"/>
          </a:xfrm>
        </p:grpSpPr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176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4272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4368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464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</p:grpSp>
      <p:sp>
        <p:nvSpPr>
          <p:cNvPr id="49" name="Text Box 16" descr=" 559120"/>
          <p:cNvSpPr txBox="1">
            <a:spLocks noChangeArrowheads="1"/>
          </p:cNvSpPr>
          <p:nvPr/>
        </p:nvSpPr>
        <p:spPr bwMode="auto">
          <a:xfrm>
            <a:off x="9144000" y="1250950"/>
            <a:ext cx="5036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one</a:t>
            </a:r>
          </a:p>
        </p:txBody>
      </p:sp>
      <p:grpSp>
        <p:nvGrpSpPr>
          <p:cNvPr id="44" name="Group 17" descr=" 559121"/>
          <p:cNvGrpSpPr>
            <a:grpSpLocks/>
          </p:cNvGrpSpPr>
          <p:nvPr/>
        </p:nvGrpSpPr>
        <p:grpSpPr bwMode="auto">
          <a:xfrm>
            <a:off x="9677400" y="1327150"/>
            <a:ext cx="609600" cy="152400"/>
            <a:chOff x="5136" y="1056"/>
            <a:chExt cx="384" cy="96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513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5232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7" name="Rectangle 20"/>
            <p:cNvSpPr>
              <a:spLocks noChangeArrowheads="1"/>
            </p:cNvSpPr>
            <p:nvPr/>
          </p:nvSpPr>
          <p:spPr bwMode="auto">
            <a:xfrm>
              <a:off x="532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542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1</a:t>
              </a:r>
            </a:p>
          </p:txBody>
        </p:sp>
      </p:grpSp>
      <p:cxnSp>
        <p:nvCxnSpPr>
          <p:cNvPr id="50" name="AutoShape 22" descr=" 559126"/>
          <p:cNvCxnSpPr>
            <a:cxnSpLocks noChangeShapeType="1"/>
          </p:cNvCxnSpPr>
          <p:nvPr/>
        </p:nvCxnSpPr>
        <p:spPr bwMode="auto">
          <a:xfrm rot="16200000" flipH="1">
            <a:off x="7308850" y="1257300"/>
            <a:ext cx="800100" cy="12446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" name="Group 23" descr=" 559127"/>
          <p:cNvGrpSpPr>
            <a:grpSpLocks/>
          </p:cNvGrpSpPr>
          <p:nvPr/>
        </p:nvGrpSpPr>
        <p:grpSpPr bwMode="auto">
          <a:xfrm>
            <a:off x="9677400" y="1524000"/>
            <a:ext cx="609600" cy="76200"/>
            <a:chOff x="5136" y="1200"/>
            <a:chExt cx="384" cy="96"/>
          </a:xfrm>
        </p:grpSpPr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5136" y="12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5328" y="12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Line 26" descr=" 559130"/>
          <p:cNvSpPr>
            <a:spLocks noChangeShapeType="1"/>
          </p:cNvSpPr>
          <p:nvPr/>
        </p:nvSpPr>
        <p:spPr bwMode="auto">
          <a:xfrm>
            <a:off x="8153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7" descr=" 559131"/>
          <p:cNvSpPr>
            <a:spLocks noChangeShapeType="1"/>
          </p:cNvSpPr>
          <p:nvPr/>
        </p:nvSpPr>
        <p:spPr bwMode="auto">
          <a:xfrm>
            <a:off x="8458200" y="152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2" name="AutoShape 28" descr=" 559132"/>
          <p:cNvCxnSpPr>
            <a:cxnSpLocks noChangeShapeType="1"/>
          </p:cNvCxnSpPr>
          <p:nvPr/>
        </p:nvCxnSpPr>
        <p:spPr bwMode="auto">
          <a:xfrm rot="5400000">
            <a:off x="8832851" y="1751014"/>
            <a:ext cx="239713" cy="611187"/>
          </a:xfrm>
          <a:prstGeom prst="bentConnector3">
            <a:avLst>
              <a:gd name="adj1" fmla="val 47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Group 29" descr=" 559133"/>
          <p:cNvGrpSpPr>
            <a:grpSpLocks/>
          </p:cNvGrpSpPr>
          <p:nvPr/>
        </p:nvGrpSpPr>
        <p:grpSpPr bwMode="auto">
          <a:xfrm>
            <a:off x="8991600" y="1708150"/>
            <a:ext cx="533400" cy="228600"/>
            <a:chOff x="4704" y="1296"/>
            <a:chExt cx="336" cy="144"/>
          </a:xfrm>
        </p:grpSpPr>
        <p:sp>
          <p:nvSpPr>
            <p:cNvPr id="34" name="AutoShape 3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35" name="Oval 3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3" descr=" 559137"/>
          <p:cNvGrpSpPr>
            <a:grpSpLocks/>
          </p:cNvGrpSpPr>
          <p:nvPr/>
        </p:nvGrpSpPr>
        <p:grpSpPr bwMode="auto">
          <a:xfrm>
            <a:off x="8277225" y="2165350"/>
            <a:ext cx="533400" cy="228600"/>
            <a:chOff x="4254" y="1584"/>
            <a:chExt cx="336" cy="144"/>
          </a:xfrm>
        </p:grpSpPr>
        <p:sp>
          <p:nvSpPr>
            <p:cNvPr id="38" name="AutoShape 34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39" name="Oval 35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6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1" name="AutoShape 37" descr=" 559141"/>
          <p:cNvCxnSpPr>
            <a:cxnSpLocks noChangeShapeType="1"/>
          </p:cNvCxnSpPr>
          <p:nvPr/>
        </p:nvCxnSpPr>
        <p:spPr bwMode="auto">
          <a:xfrm rot="5400000" flipV="1">
            <a:off x="8728075" y="1254125"/>
            <a:ext cx="184150" cy="7239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AutoShape 38" descr=" 559142"/>
          <p:cNvCxnSpPr>
            <a:cxnSpLocks noChangeShapeType="1"/>
          </p:cNvCxnSpPr>
          <p:nvPr/>
        </p:nvCxnSpPr>
        <p:spPr bwMode="auto">
          <a:xfrm rot="16200000" flipH="1" flipV="1">
            <a:off x="9566275" y="1292225"/>
            <a:ext cx="184150" cy="6477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39" descr=" 559143"/>
          <p:cNvCxnSpPr>
            <a:cxnSpLocks noChangeShapeType="1"/>
          </p:cNvCxnSpPr>
          <p:nvPr/>
        </p:nvCxnSpPr>
        <p:spPr bwMode="auto">
          <a:xfrm rot="5400000" flipV="1">
            <a:off x="8142288" y="1839913"/>
            <a:ext cx="641350" cy="9525"/>
          </a:xfrm>
          <a:prstGeom prst="bentConnector3">
            <a:avLst>
              <a:gd name="adj1" fmla="val 643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 Box 40" descr=" 559144"/>
          <p:cNvSpPr txBox="1">
            <a:spLocks noChangeArrowheads="1"/>
          </p:cNvSpPr>
          <p:nvPr/>
        </p:nvSpPr>
        <p:spPr bwMode="auto">
          <a:xfrm>
            <a:off x="7391401" y="24701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51" name="Group 41" descr=" 559145"/>
          <p:cNvGrpSpPr>
            <a:grpSpLocks/>
          </p:cNvGrpSpPr>
          <p:nvPr/>
        </p:nvGrpSpPr>
        <p:grpSpPr bwMode="auto">
          <a:xfrm>
            <a:off x="8169275" y="2608263"/>
            <a:ext cx="609600" cy="152400"/>
            <a:chOff x="4186" y="1863"/>
            <a:chExt cx="384" cy="96"/>
          </a:xfrm>
        </p:grpSpPr>
        <p:sp>
          <p:nvSpPr>
            <p:cNvPr id="52" name="Rectangle 42"/>
            <p:cNvSpPr>
              <a:spLocks noChangeArrowheads="1"/>
            </p:cNvSpPr>
            <p:nvPr/>
          </p:nvSpPr>
          <p:spPr bwMode="auto">
            <a:xfrm>
              <a:off x="4186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3" name="Rectangle 43"/>
            <p:cNvSpPr>
              <a:spLocks noChangeArrowheads="1"/>
            </p:cNvSpPr>
            <p:nvPr/>
          </p:nvSpPr>
          <p:spPr bwMode="auto">
            <a:xfrm>
              <a:off x="4282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4" name="Rectangle 44"/>
            <p:cNvSpPr>
              <a:spLocks noChangeArrowheads="1"/>
            </p:cNvSpPr>
            <p:nvPr/>
          </p:nvSpPr>
          <p:spPr bwMode="auto">
            <a:xfrm>
              <a:off x="4378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5" name="Rectangle 45"/>
            <p:cNvSpPr>
              <a:spLocks noChangeArrowheads="1"/>
            </p:cNvSpPr>
            <p:nvPr/>
          </p:nvSpPr>
          <p:spPr bwMode="auto">
            <a:xfrm>
              <a:off x="4474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66" name="Line 46" descr=" 559150"/>
          <p:cNvSpPr>
            <a:spLocks noChangeShapeType="1"/>
          </p:cNvSpPr>
          <p:nvPr/>
        </p:nvSpPr>
        <p:spPr bwMode="auto">
          <a:xfrm>
            <a:off x="8169275" y="2819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47" descr=" 559151"/>
          <p:cNvSpPr>
            <a:spLocks noChangeShapeType="1"/>
          </p:cNvSpPr>
          <p:nvPr/>
        </p:nvSpPr>
        <p:spPr bwMode="auto">
          <a:xfrm>
            <a:off x="8474075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48" descr=" 559152"/>
          <p:cNvSpPr>
            <a:spLocks noChangeShapeType="1"/>
          </p:cNvSpPr>
          <p:nvPr/>
        </p:nvSpPr>
        <p:spPr bwMode="auto">
          <a:xfrm>
            <a:off x="8153400" y="25463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49" descr=" 559153"/>
          <p:cNvSpPr>
            <a:spLocks noChangeShapeType="1"/>
          </p:cNvSpPr>
          <p:nvPr/>
        </p:nvSpPr>
        <p:spPr bwMode="auto">
          <a:xfrm>
            <a:off x="8458200" y="254635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8" name="AutoShape 50" descr=" 559154"/>
          <p:cNvCxnSpPr>
            <a:cxnSpLocks noChangeShapeType="1"/>
          </p:cNvCxnSpPr>
          <p:nvPr/>
        </p:nvCxnSpPr>
        <p:spPr bwMode="auto">
          <a:xfrm rot="5400000">
            <a:off x="8424863" y="2427288"/>
            <a:ext cx="152400" cy="85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AutoShape 51" descr=" 559155"/>
          <p:cNvCxnSpPr>
            <a:cxnSpLocks noChangeShapeType="1"/>
          </p:cNvCxnSpPr>
          <p:nvPr/>
        </p:nvCxnSpPr>
        <p:spPr bwMode="auto">
          <a:xfrm rot="5400000">
            <a:off x="8891588" y="3105151"/>
            <a:ext cx="163513" cy="569912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9" name="Group 52" descr=" 559156"/>
          <p:cNvGrpSpPr>
            <a:grpSpLocks/>
          </p:cNvGrpSpPr>
          <p:nvPr/>
        </p:nvGrpSpPr>
        <p:grpSpPr bwMode="auto">
          <a:xfrm>
            <a:off x="8991600" y="3079750"/>
            <a:ext cx="533400" cy="228600"/>
            <a:chOff x="4704" y="2160"/>
            <a:chExt cx="336" cy="144"/>
          </a:xfrm>
        </p:grpSpPr>
        <p:sp>
          <p:nvSpPr>
            <p:cNvPr id="70" name="AutoShape 53"/>
            <p:cNvSpPr>
              <a:spLocks noChangeArrowheads="1"/>
            </p:cNvSpPr>
            <p:nvPr/>
          </p:nvSpPr>
          <p:spPr bwMode="auto">
            <a:xfrm>
              <a:off x="4704" y="2160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71" name="Oval 54"/>
            <p:cNvSpPr>
              <a:spLocks noChangeArrowheads="1"/>
            </p:cNvSpPr>
            <p:nvPr/>
          </p:nvSpPr>
          <p:spPr bwMode="auto">
            <a:xfrm>
              <a:off x="4800" y="216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55"/>
            <p:cNvSpPr>
              <a:spLocks noChangeArrowheads="1"/>
            </p:cNvSpPr>
            <p:nvPr/>
          </p:nvSpPr>
          <p:spPr bwMode="auto">
            <a:xfrm>
              <a:off x="4896" y="216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89" name="AutoShape 56" descr=" 559160"/>
          <p:cNvCxnSpPr>
            <a:cxnSpLocks noChangeShapeType="1"/>
          </p:cNvCxnSpPr>
          <p:nvPr/>
        </p:nvCxnSpPr>
        <p:spPr bwMode="auto">
          <a:xfrm rot="5400000" flipV="1">
            <a:off x="8697913" y="2595563"/>
            <a:ext cx="260350" cy="708025"/>
          </a:xfrm>
          <a:prstGeom prst="bentConnector3">
            <a:avLst>
              <a:gd name="adj1" fmla="val 1219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AutoShape 57" descr=" 559161"/>
          <p:cNvCxnSpPr>
            <a:cxnSpLocks noChangeShapeType="1"/>
          </p:cNvCxnSpPr>
          <p:nvPr/>
        </p:nvCxnSpPr>
        <p:spPr bwMode="auto">
          <a:xfrm rot="16200000" flipH="1" flipV="1">
            <a:off x="8880475" y="1978025"/>
            <a:ext cx="1555750" cy="647700"/>
          </a:xfrm>
          <a:prstGeom prst="bentConnector3">
            <a:avLst>
              <a:gd name="adj1" fmla="val 853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AutoShape 58" descr=" 559162"/>
          <p:cNvCxnSpPr>
            <a:cxnSpLocks noChangeShapeType="1"/>
          </p:cNvCxnSpPr>
          <p:nvPr/>
        </p:nvCxnSpPr>
        <p:spPr bwMode="auto">
          <a:xfrm rot="16200000" flipH="1">
            <a:off x="8228013" y="3217863"/>
            <a:ext cx="500063" cy="7938"/>
          </a:xfrm>
          <a:prstGeom prst="bentConnector3">
            <a:avLst>
              <a:gd name="adj1" fmla="val 48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AutoShape 59" descr=" 559163"/>
          <p:cNvCxnSpPr>
            <a:cxnSpLocks noChangeShapeType="1"/>
          </p:cNvCxnSpPr>
          <p:nvPr/>
        </p:nvCxnSpPr>
        <p:spPr bwMode="auto">
          <a:xfrm rot="16200000" flipH="1">
            <a:off x="6605588" y="1808163"/>
            <a:ext cx="2095500" cy="14382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 Box 60" descr=" 559164"/>
          <p:cNvSpPr txBox="1">
            <a:spLocks noChangeArrowheads="1"/>
          </p:cNvSpPr>
          <p:nvPr/>
        </p:nvSpPr>
        <p:spPr bwMode="auto">
          <a:xfrm>
            <a:off x="7391401" y="39179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74" name="Group 61" descr=" 559165"/>
          <p:cNvGrpSpPr>
            <a:grpSpLocks/>
          </p:cNvGrpSpPr>
          <p:nvPr/>
        </p:nvGrpSpPr>
        <p:grpSpPr bwMode="auto">
          <a:xfrm>
            <a:off x="8169275" y="4011613"/>
            <a:ext cx="609600" cy="152400"/>
            <a:chOff x="4186" y="2747"/>
            <a:chExt cx="384" cy="96"/>
          </a:xfrm>
        </p:grpSpPr>
        <p:sp>
          <p:nvSpPr>
            <p:cNvPr id="75" name="Rectangle 62"/>
            <p:cNvSpPr>
              <a:spLocks noChangeArrowheads="1"/>
            </p:cNvSpPr>
            <p:nvPr/>
          </p:nvSpPr>
          <p:spPr bwMode="auto">
            <a:xfrm>
              <a:off x="4186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6" name="Rectangle 63"/>
            <p:cNvSpPr>
              <a:spLocks noChangeArrowheads="1"/>
            </p:cNvSpPr>
            <p:nvPr/>
          </p:nvSpPr>
          <p:spPr bwMode="auto">
            <a:xfrm>
              <a:off x="4282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7" name="Rectangle 64"/>
            <p:cNvSpPr>
              <a:spLocks noChangeArrowheads="1"/>
            </p:cNvSpPr>
            <p:nvPr/>
          </p:nvSpPr>
          <p:spPr bwMode="auto">
            <a:xfrm>
              <a:off x="4378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8" name="Rectangle 65"/>
            <p:cNvSpPr>
              <a:spLocks noChangeArrowheads="1"/>
            </p:cNvSpPr>
            <p:nvPr/>
          </p:nvSpPr>
          <p:spPr bwMode="auto">
            <a:xfrm>
              <a:off x="4474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96" name="Line 66" descr=" 559170"/>
          <p:cNvSpPr>
            <a:spLocks noChangeShapeType="1"/>
          </p:cNvSpPr>
          <p:nvPr/>
        </p:nvSpPr>
        <p:spPr bwMode="auto">
          <a:xfrm>
            <a:off x="8169275" y="42227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Line 67" descr=" 559171"/>
          <p:cNvSpPr>
            <a:spLocks noChangeShapeType="1"/>
          </p:cNvSpPr>
          <p:nvPr/>
        </p:nvSpPr>
        <p:spPr bwMode="auto">
          <a:xfrm>
            <a:off x="8474075" y="42227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68" descr=" 559172"/>
          <p:cNvSpPr>
            <a:spLocks noChangeShapeType="1"/>
          </p:cNvSpPr>
          <p:nvPr/>
        </p:nvSpPr>
        <p:spPr bwMode="auto">
          <a:xfrm>
            <a:off x="8153400" y="39497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69" descr=" 559173"/>
          <p:cNvSpPr>
            <a:spLocks noChangeShapeType="1"/>
          </p:cNvSpPr>
          <p:nvPr/>
        </p:nvSpPr>
        <p:spPr bwMode="auto">
          <a:xfrm>
            <a:off x="8458200" y="394970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1" name="AutoShape 70" descr=" 559174"/>
          <p:cNvCxnSpPr>
            <a:cxnSpLocks noChangeShapeType="1"/>
          </p:cNvCxnSpPr>
          <p:nvPr/>
        </p:nvCxnSpPr>
        <p:spPr bwMode="auto">
          <a:xfrm rot="5400000">
            <a:off x="8391525" y="3756025"/>
            <a:ext cx="260350" cy="127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AutoShape 71" descr=" 559175"/>
          <p:cNvCxnSpPr>
            <a:cxnSpLocks noChangeShapeType="1"/>
          </p:cNvCxnSpPr>
          <p:nvPr/>
        </p:nvCxnSpPr>
        <p:spPr bwMode="auto">
          <a:xfrm rot="5400000">
            <a:off x="8877301" y="4386264"/>
            <a:ext cx="239713" cy="674687"/>
          </a:xfrm>
          <a:prstGeom prst="bentConnector3">
            <a:avLst>
              <a:gd name="adj1" fmla="val 47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oup 72" descr=" 559176"/>
          <p:cNvGrpSpPr>
            <a:grpSpLocks/>
          </p:cNvGrpSpPr>
          <p:nvPr/>
        </p:nvGrpSpPr>
        <p:grpSpPr bwMode="auto">
          <a:xfrm>
            <a:off x="8289925" y="4832350"/>
            <a:ext cx="533400" cy="228600"/>
            <a:chOff x="4262" y="3264"/>
            <a:chExt cx="336" cy="144"/>
          </a:xfrm>
        </p:grpSpPr>
        <p:sp>
          <p:nvSpPr>
            <p:cNvPr id="100" name="AutoShape 73"/>
            <p:cNvSpPr>
              <a:spLocks noChangeArrowheads="1"/>
            </p:cNvSpPr>
            <p:nvPr/>
          </p:nvSpPr>
          <p:spPr bwMode="auto">
            <a:xfrm>
              <a:off x="4262" y="326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101" name="Oval 74"/>
            <p:cNvSpPr>
              <a:spLocks noChangeArrowheads="1"/>
            </p:cNvSpPr>
            <p:nvPr/>
          </p:nvSpPr>
          <p:spPr bwMode="auto">
            <a:xfrm>
              <a:off x="4358" y="326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75"/>
            <p:cNvSpPr>
              <a:spLocks noChangeArrowheads="1"/>
            </p:cNvSpPr>
            <p:nvPr/>
          </p:nvSpPr>
          <p:spPr bwMode="auto">
            <a:xfrm>
              <a:off x="4454" y="326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" name="Group 76" descr=" 559180"/>
          <p:cNvGrpSpPr>
            <a:grpSpLocks/>
          </p:cNvGrpSpPr>
          <p:nvPr/>
        </p:nvGrpSpPr>
        <p:grpSpPr bwMode="auto">
          <a:xfrm>
            <a:off x="9067800" y="4375150"/>
            <a:ext cx="533400" cy="228600"/>
            <a:chOff x="4752" y="2976"/>
            <a:chExt cx="336" cy="144"/>
          </a:xfrm>
        </p:grpSpPr>
        <p:sp>
          <p:nvSpPr>
            <p:cNvPr id="104" name="AutoShape 77"/>
            <p:cNvSpPr>
              <a:spLocks noChangeArrowheads="1"/>
            </p:cNvSpPr>
            <p:nvPr/>
          </p:nvSpPr>
          <p:spPr bwMode="auto">
            <a:xfrm>
              <a:off x="4752" y="297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05" name="Oval 78"/>
            <p:cNvSpPr>
              <a:spLocks noChangeArrowheads="1"/>
            </p:cNvSpPr>
            <p:nvPr/>
          </p:nvSpPr>
          <p:spPr bwMode="auto">
            <a:xfrm>
              <a:off x="4848" y="297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79"/>
            <p:cNvSpPr>
              <a:spLocks noChangeArrowheads="1"/>
            </p:cNvSpPr>
            <p:nvPr/>
          </p:nvSpPr>
          <p:spPr bwMode="auto">
            <a:xfrm>
              <a:off x="4944" y="297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07" name="AutoShape 80" descr=" 559184"/>
          <p:cNvCxnSpPr>
            <a:cxnSpLocks noChangeShapeType="1"/>
          </p:cNvCxnSpPr>
          <p:nvPr/>
        </p:nvCxnSpPr>
        <p:spPr bwMode="auto">
          <a:xfrm rot="5400000" flipV="1">
            <a:off x="8789988" y="3906838"/>
            <a:ext cx="152400" cy="784225"/>
          </a:xfrm>
          <a:prstGeom prst="bentConnector3">
            <a:avLst>
              <a:gd name="adj1" fmla="val 4999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AutoShape 81" descr=" 559185"/>
          <p:cNvCxnSpPr>
            <a:cxnSpLocks noChangeShapeType="1"/>
          </p:cNvCxnSpPr>
          <p:nvPr/>
        </p:nvCxnSpPr>
        <p:spPr bwMode="auto">
          <a:xfrm rot="16200000" flipH="1" flipV="1">
            <a:off x="8270875" y="2663825"/>
            <a:ext cx="2851150" cy="571500"/>
          </a:xfrm>
          <a:prstGeom prst="bentConnector3">
            <a:avLst>
              <a:gd name="adj1" fmla="val 9638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AutoShape 82" descr=" 559186"/>
          <p:cNvCxnSpPr>
            <a:cxnSpLocks noChangeShapeType="1"/>
          </p:cNvCxnSpPr>
          <p:nvPr/>
        </p:nvCxnSpPr>
        <p:spPr bwMode="auto">
          <a:xfrm rot="16200000" flipH="1">
            <a:off x="8248650" y="4600575"/>
            <a:ext cx="457200" cy="6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83" descr=" 559187"/>
          <p:cNvCxnSpPr>
            <a:cxnSpLocks noChangeShapeType="1"/>
          </p:cNvCxnSpPr>
          <p:nvPr/>
        </p:nvCxnSpPr>
        <p:spPr bwMode="auto">
          <a:xfrm rot="16200000" flipH="1">
            <a:off x="5829300" y="2432050"/>
            <a:ext cx="3467100" cy="1562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 Box 84" descr=" 559188"/>
          <p:cNvSpPr txBox="1">
            <a:spLocks noChangeArrowheads="1"/>
          </p:cNvSpPr>
          <p:nvPr/>
        </p:nvSpPr>
        <p:spPr bwMode="auto">
          <a:xfrm>
            <a:off x="7391401" y="52133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09" name="Group 85" descr=" 559189"/>
          <p:cNvGrpSpPr>
            <a:grpSpLocks/>
          </p:cNvGrpSpPr>
          <p:nvPr/>
        </p:nvGrpSpPr>
        <p:grpSpPr bwMode="auto">
          <a:xfrm>
            <a:off x="8169275" y="5307013"/>
            <a:ext cx="609600" cy="152400"/>
            <a:chOff x="4186" y="3563"/>
            <a:chExt cx="384" cy="96"/>
          </a:xfrm>
        </p:grpSpPr>
        <p:sp>
          <p:nvSpPr>
            <p:cNvPr id="110" name="Rectangle 86"/>
            <p:cNvSpPr>
              <a:spLocks noChangeArrowheads="1"/>
            </p:cNvSpPr>
            <p:nvPr/>
          </p:nvSpPr>
          <p:spPr bwMode="auto">
            <a:xfrm>
              <a:off x="4186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11" name="Rectangle 87"/>
            <p:cNvSpPr>
              <a:spLocks noChangeArrowheads="1"/>
            </p:cNvSpPr>
            <p:nvPr/>
          </p:nvSpPr>
          <p:spPr bwMode="auto">
            <a:xfrm>
              <a:off x="4282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12" name="Rectangle 88"/>
            <p:cNvSpPr>
              <a:spLocks noChangeArrowheads="1"/>
            </p:cNvSpPr>
            <p:nvPr/>
          </p:nvSpPr>
          <p:spPr bwMode="auto">
            <a:xfrm>
              <a:off x="4378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13" name="Rectangle 89"/>
            <p:cNvSpPr>
              <a:spLocks noChangeArrowheads="1"/>
            </p:cNvSpPr>
            <p:nvPr/>
          </p:nvSpPr>
          <p:spPr bwMode="auto">
            <a:xfrm>
              <a:off x="4474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114" name="Line 90" descr=" 559194"/>
          <p:cNvSpPr>
            <a:spLocks noChangeShapeType="1"/>
          </p:cNvSpPr>
          <p:nvPr/>
        </p:nvSpPr>
        <p:spPr bwMode="auto">
          <a:xfrm>
            <a:off x="8169275" y="55181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92" descr=" 559196"/>
          <p:cNvSpPr>
            <a:spLocks noChangeShapeType="1"/>
          </p:cNvSpPr>
          <p:nvPr/>
        </p:nvSpPr>
        <p:spPr bwMode="auto">
          <a:xfrm>
            <a:off x="8153400" y="52451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93" descr=" 559197"/>
          <p:cNvSpPr>
            <a:spLocks noChangeShapeType="1"/>
          </p:cNvSpPr>
          <p:nvPr/>
        </p:nvSpPr>
        <p:spPr bwMode="auto">
          <a:xfrm>
            <a:off x="8458200" y="524510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7" name="AutoShape 94" descr=" 559198"/>
          <p:cNvCxnSpPr>
            <a:cxnSpLocks noChangeShapeType="1"/>
          </p:cNvCxnSpPr>
          <p:nvPr/>
        </p:nvCxnSpPr>
        <p:spPr bwMode="auto">
          <a:xfrm rot="5400000">
            <a:off x="8415338" y="5103813"/>
            <a:ext cx="184150" cy="984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2" name="Group 117" descr=" 559221"/>
          <p:cNvGrpSpPr>
            <a:grpSpLocks/>
          </p:cNvGrpSpPr>
          <p:nvPr/>
        </p:nvGrpSpPr>
        <p:grpSpPr bwMode="auto">
          <a:xfrm>
            <a:off x="8318500" y="3460750"/>
            <a:ext cx="533400" cy="228600"/>
            <a:chOff x="4262" y="2400"/>
            <a:chExt cx="336" cy="144"/>
          </a:xfrm>
        </p:grpSpPr>
        <p:sp>
          <p:nvSpPr>
            <p:cNvPr id="83" name="AutoShape 118"/>
            <p:cNvSpPr>
              <a:spLocks noChangeArrowheads="1"/>
            </p:cNvSpPr>
            <p:nvPr/>
          </p:nvSpPr>
          <p:spPr bwMode="auto">
            <a:xfrm>
              <a:off x="4262" y="2400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84" name="Oval 119"/>
            <p:cNvSpPr>
              <a:spLocks noChangeArrowheads="1"/>
            </p:cNvSpPr>
            <p:nvPr/>
          </p:nvSpPr>
          <p:spPr bwMode="auto">
            <a:xfrm>
              <a:off x="4358" y="2400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120"/>
            <p:cNvSpPr>
              <a:spLocks noChangeArrowheads="1"/>
            </p:cNvSpPr>
            <p:nvPr/>
          </p:nvSpPr>
          <p:spPr bwMode="auto">
            <a:xfrm>
              <a:off x="4454" y="2400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1" name="Group 124" descr=" 559228"/>
          <p:cNvGrpSpPr>
            <a:grpSpLocks/>
          </p:cNvGrpSpPr>
          <p:nvPr/>
        </p:nvGrpSpPr>
        <p:grpSpPr bwMode="auto">
          <a:xfrm>
            <a:off x="634206" y="3124200"/>
            <a:ext cx="304800" cy="0"/>
            <a:chOff x="864" y="3312"/>
            <a:chExt cx="192" cy="0"/>
          </a:xfrm>
        </p:grpSpPr>
        <p:sp>
          <p:nvSpPr>
            <p:cNvPr id="122" name="Line 125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Line 126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Rectangle 133" descr=" 559237"/>
          <p:cNvSpPr>
            <a:spLocks noChangeArrowheads="1"/>
          </p:cNvSpPr>
          <p:nvPr/>
        </p:nvSpPr>
        <p:spPr bwMode="auto">
          <a:xfrm>
            <a:off x="6299200" y="12827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9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 Placeholder 3" descr=" 1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8EA-78F9-41EE-A90D-A69FD6332632}" type="slidenum">
              <a:rPr lang="en-US"/>
              <a:pPr/>
              <a:t>42</a:t>
            </a:fld>
            <a:endParaRPr lang="en-US"/>
          </a:p>
        </p:txBody>
      </p:sp>
      <p:sp>
        <p:nvSpPr>
          <p:cNvPr id="559106" name="Rectangle 2" descr=" 559106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10511700" cy="1325563"/>
          </a:xfrm>
        </p:spPr>
        <p:txBody>
          <a:bodyPr/>
          <a:lstStyle/>
          <a:p>
            <a:r>
              <a:rPr lang="en-US" dirty="0"/>
              <a:t>Ex : Population count.      0010 0110 </a:t>
            </a:r>
            <a:r>
              <a:rPr lang="en-US" dirty="0">
                <a:sym typeface="Wingdings" panose="05000000000000000000" pitchFamily="2" charset="2"/>
              </a:rPr>
              <a:t> 3</a:t>
            </a:r>
            <a:endParaRPr lang="en-US" dirty="0"/>
          </a:p>
        </p:txBody>
      </p:sp>
      <p:sp>
        <p:nvSpPr>
          <p:cNvPr id="559107" name="Rectangle 3" descr=" 559107"/>
          <p:cNvSpPr>
            <a:spLocks noGrp="1" noChangeArrowheads="1"/>
          </p:cNvSpPr>
          <p:nvPr>
            <p:ph type="body" idx="1"/>
          </p:nvPr>
        </p:nvSpPr>
        <p:spPr>
          <a:xfrm>
            <a:off x="710406" y="1828800"/>
            <a:ext cx="3886200" cy="3232150"/>
          </a:xfrm>
        </p:spPr>
        <p:txBody>
          <a:bodyPr/>
          <a:lstStyle/>
          <a:p>
            <a:pPr>
              <a:buClr>
                <a:prstClr val="white"/>
              </a:buClr>
              <a:buNone/>
            </a:pP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pop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] x)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 = 0; 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for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i = 0; i &lt;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; i++) 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if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(x[i]) count++;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}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count;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  <a:p>
            <a:pPr>
              <a:buNone/>
            </a:pP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</p:txBody>
      </p:sp>
      <p:grpSp>
        <p:nvGrpSpPr>
          <p:cNvPr id="5" name="Group 4" descr=" 559108"/>
          <p:cNvGrpSpPr>
            <a:grpSpLocks/>
          </p:cNvGrpSpPr>
          <p:nvPr/>
        </p:nvGrpSpPr>
        <p:grpSpPr bwMode="auto">
          <a:xfrm>
            <a:off x="6553200" y="13271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Text Box 9" descr=" 559113"/>
          <p:cNvSpPr txBox="1">
            <a:spLocks noChangeArrowheads="1"/>
          </p:cNvSpPr>
          <p:nvPr/>
        </p:nvSpPr>
        <p:spPr bwMode="auto">
          <a:xfrm>
            <a:off x="6257925" y="12192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20" name="Text Box 10" descr=" 559114"/>
          <p:cNvSpPr txBox="1">
            <a:spLocks noChangeArrowheads="1"/>
          </p:cNvSpPr>
          <p:nvPr/>
        </p:nvSpPr>
        <p:spPr bwMode="auto">
          <a:xfrm>
            <a:off x="7375526" y="121920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5" name="Group 11" descr=" 559115"/>
          <p:cNvGrpSpPr>
            <a:grpSpLocks/>
          </p:cNvGrpSpPr>
          <p:nvPr/>
        </p:nvGrpSpPr>
        <p:grpSpPr bwMode="auto">
          <a:xfrm>
            <a:off x="8153400" y="1312863"/>
            <a:ext cx="609600" cy="152400"/>
            <a:chOff x="4176" y="1047"/>
            <a:chExt cx="384" cy="96"/>
          </a:xfrm>
        </p:grpSpPr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176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4272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4368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464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</p:grpSp>
      <p:sp>
        <p:nvSpPr>
          <p:cNvPr id="49" name="Text Box 16" descr=" 559120"/>
          <p:cNvSpPr txBox="1">
            <a:spLocks noChangeArrowheads="1"/>
          </p:cNvSpPr>
          <p:nvPr/>
        </p:nvSpPr>
        <p:spPr bwMode="auto">
          <a:xfrm>
            <a:off x="9144000" y="1250950"/>
            <a:ext cx="5036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one</a:t>
            </a:r>
          </a:p>
        </p:txBody>
      </p:sp>
      <p:grpSp>
        <p:nvGrpSpPr>
          <p:cNvPr id="44" name="Group 17" descr=" 559121"/>
          <p:cNvGrpSpPr>
            <a:grpSpLocks/>
          </p:cNvGrpSpPr>
          <p:nvPr/>
        </p:nvGrpSpPr>
        <p:grpSpPr bwMode="auto">
          <a:xfrm>
            <a:off x="9677400" y="1327150"/>
            <a:ext cx="609600" cy="152400"/>
            <a:chOff x="5136" y="1056"/>
            <a:chExt cx="384" cy="96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513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5232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7" name="Rectangle 20"/>
            <p:cNvSpPr>
              <a:spLocks noChangeArrowheads="1"/>
            </p:cNvSpPr>
            <p:nvPr/>
          </p:nvSpPr>
          <p:spPr bwMode="auto">
            <a:xfrm>
              <a:off x="532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542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1</a:t>
              </a:r>
            </a:p>
          </p:txBody>
        </p:sp>
      </p:grpSp>
      <p:cxnSp>
        <p:nvCxnSpPr>
          <p:cNvPr id="50" name="AutoShape 22" descr=" 559126"/>
          <p:cNvCxnSpPr>
            <a:cxnSpLocks noChangeShapeType="1"/>
          </p:cNvCxnSpPr>
          <p:nvPr/>
        </p:nvCxnSpPr>
        <p:spPr bwMode="auto">
          <a:xfrm rot="16200000" flipH="1">
            <a:off x="7308850" y="1257300"/>
            <a:ext cx="800100" cy="12446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" name="Group 23" descr=" 559127"/>
          <p:cNvGrpSpPr>
            <a:grpSpLocks/>
          </p:cNvGrpSpPr>
          <p:nvPr/>
        </p:nvGrpSpPr>
        <p:grpSpPr bwMode="auto">
          <a:xfrm>
            <a:off x="9677400" y="1524000"/>
            <a:ext cx="609600" cy="76200"/>
            <a:chOff x="5136" y="1200"/>
            <a:chExt cx="384" cy="96"/>
          </a:xfrm>
        </p:grpSpPr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5136" y="12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5328" y="12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Line 26" descr=" 559130"/>
          <p:cNvSpPr>
            <a:spLocks noChangeShapeType="1"/>
          </p:cNvSpPr>
          <p:nvPr/>
        </p:nvSpPr>
        <p:spPr bwMode="auto">
          <a:xfrm>
            <a:off x="8153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7" descr=" 559131"/>
          <p:cNvSpPr>
            <a:spLocks noChangeShapeType="1"/>
          </p:cNvSpPr>
          <p:nvPr/>
        </p:nvSpPr>
        <p:spPr bwMode="auto">
          <a:xfrm>
            <a:off x="8458200" y="152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2" name="AutoShape 28" descr=" 559132"/>
          <p:cNvCxnSpPr>
            <a:cxnSpLocks noChangeShapeType="1"/>
          </p:cNvCxnSpPr>
          <p:nvPr/>
        </p:nvCxnSpPr>
        <p:spPr bwMode="auto">
          <a:xfrm rot="5400000">
            <a:off x="8832851" y="1751014"/>
            <a:ext cx="239713" cy="611187"/>
          </a:xfrm>
          <a:prstGeom prst="bentConnector3">
            <a:avLst>
              <a:gd name="adj1" fmla="val 47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Group 29" descr=" 559133"/>
          <p:cNvGrpSpPr>
            <a:grpSpLocks/>
          </p:cNvGrpSpPr>
          <p:nvPr/>
        </p:nvGrpSpPr>
        <p:grpSpPr bwMode="auto">
          <a:xfrm>
            <a:off x="8991600" y="1708150"/>
            <a:ext cx="533400" cy="228600"/>
            <a:chOff x="4704" y="1296"/>
            <a:chExt cx="336" cy="144"/>
          </a:xfrm>
        </p:grpSpPr>
        <p:sp>
          <p:nvSpPr>
            <p:cNvPr id="34" name="AutoShape 3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35" name="Oval 3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3" descr=" 559137"/>
          <p:cNvGrpSpPr>
            <a:grpSpLocks/>
          </p:cNvGrpSpPr>
          <p:nvPr/>
        </p:nvGrpSpPr>
        <p:grpSpPr bwMode="auto">
          <a:xfrm>
            <a:off x="8277225" y="2165350"/>
            <a:ext cx="533400" cy="228600"/>
            <a:chOff x="4254" y="1584"/>
            <a:chExt cx="336" cy="144"/>
          </a:xfrm>
        </p:grpSpPr>
        <p:sp>
          <p:nvSpPr>
            <p:cNvPr id="38" name="AutoShape 34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39" name="Oval 35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6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1" name="AutoShape 37" descr=" 559141"/>
          <p:cNvCxnSpPr>
            <a:cxnSpLocks noChangeShapeType="1"/>
          </p:cNvCxnSpPr>
          <p:nvPr/>
        </p:nvCxnSpPr>
        <p:spPr bwMode="auto">
          <a:xfrm rot="5400000" flipV="1">
            <a:off x="8728075" y="1254125"/>
            <a:ext cx="184150" cy="7239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AutoShape 38" descr=" 559142"/>
          <p:cNvCxnSpPr>
            <a:cxnSpLocks noChangeShapeType="1"/>
          </p:cNvCxnSpPr>
          <p:nvPr/>
        </p:nvCxnSpPr>
        <p:spPr bwMode="auto">
          <a:xfrm rot="16200000" flipH="1" flipV="1">
            <a:off x="9566275" y="1292225"/>
            <a:ext cx="184150" cy="6477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39" descr=" 559143"/>
          <p:cNvCxnSpPr>
            <a:cxnSpLocks noChangeShapeType="1"/>
          </p:cNvCxnSpPr>
          <p:nvPr/>
        </p:nvCxnSpPr>
        <p:spPr bwMode="auto">
          <a:xfrm rot="5400000" flipV="1">
            <a:off x="8142288" y="1839913"/>
            <a:ext cx="641350" cy="9525"/>
          </a:xfrm>
          <a:prstGeom prst="bentConnector3">
            <a:avLst>
              <a:gd name="adj1" fmla="val 643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 Box 40" descr=" 559144"/>
          <p:cNvSpPr txBox="1">
            <a:spLocks noChangeArrowheads="1"/>
          </p:cNvSpPr>
          <p:nvPr/>
        </p:nvSpPr>
        <p:spPr bwMode="auto">
          <a:xfrm>
            <a:off x="7391401" y="24701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51" name="Group 41" descr=" 559145"/>
          <p:cNvGrpSpPr>
            <a:grpSpLocks/>
          </p:cNvGrpSpPr>
          <p:nvPr/>
        </p:nvGrpSpPr>
        <p:grpSpPr bwMode="auto">
          <a:xfrm>
            <a:off x="8169275" y="2608263"/>
            <a:ext cx="609600" cy="152400"/>
            <a:chOff x="4186" y="1863"/>
            <a:chExt cx="384" cy="96"/>
          </a:xfrm>
        </p:grpSpPr>
        <p:sp>
          <p:nvSpPr>
            <p:cNvPr id="52" name="Rectangle 42"/>
            <p:cNvSpPr>
              <a:spLocks noChangeArrowheads="1"/>
            </p:cNvSpPr>
            <p:nvPr/>
          </p:nvSpPr>
          <p:spPr bwMode="auto">
            <a:xfrm>
              <a:off x="4186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3" name="Rectangle 43"/>
            <p:cNvSpPr>
              <a:spLocks noChangeArrowheads="1"/>
            </p:cNvSpPr>
            <p:nvPr/>
          </p:nvSpPr>
          <p:spPr bwMode="auto">
            <a:xfrm>
              <a:off x="4282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4" name="Rectangle 44"/>
            <p:cNvSpPr>
              <a:spLocks noChangeArrowheads="1"/>
            </p:cNvSpPr>
            <p:nvPr/>
          </p:nvSpPr>
          <p:spPr bwMode="auto">
            <a:xfrm>
              <a:off x="4378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5" name="Rectangle 45"/>
            <p:cNvSpPr>
              <a:spLocks noChangeArrowheads="1"/>
            </p:cNvSpPr>
            <p:nvPr/>
          </p:nvSpPr>
          <p:spPr bwMode="auto">
            <a:xfrm>
              <a:off x="4474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66" name="Line 46" descr=" 559150"/>
          <p:cNvSpPr>
            <a:spLocks noChangeShapeType="1"/>
          </p:cNvSpPr>
          <p:nvPr/>
        </p:nvSpPr>
        <p:spPr bwMode="auto">
          <a:xfrm>
            <a:off x="8169275" y="2819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47" descr=" 559151"/>
          <p:cNvSpPr>
            <a:spLocks noChangeShapeType="1"/>
          </p:cNvSpPr>
          <p:nvPr/>
        </p:nvSpPr>
        <p:spPr bwMode="auto">
          <a:xfrm>
            <a:off x="8474075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48" descr=" 559152"/>
          <p:cNvSpPr>
            <a:spLocks noChangeShapeType="1"/>
          </p:cNvSpPr>
          <p:nvPr/>
        </p:nvSpPr>
        <p:spPr bwMode="auto">
          <a:xfrm>
            <a:off x="8153400" y="25463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49" descr=" 559153"/>
          <p:cNvSpPr>
            <a:spLocks noChangeShapeType="1"/>
          </p:cNvSpPr>
          <p:nvPr/>
        </p:nvSpPr>
        <p:spPr bwMode="auto">
          <a:xfrm>
            <a:off x="8458200" y="254635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8" name="AutoShape 50" descr=" 559154"/>
          <p:cNvCxnSpPr>
            <a:cxnSpLocks noChangeShapeType="1"/>
          </p:cNvCxnSpPr>
          <p:nvPr/>
        </p:nvCxnSpPr>
        <p:spPr bwMode="auto">
          <a:xfrm rot="5400000">
            <a:off x="8424863" y="2427288"/>
            <a:ext cx="152400" cy="85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AutoShape 51" descr=" 559155"/>
          <p:cNvCxnSpPr>
            <a:cxnSpLocks noChangeShapeType="1"/>
          </p:cNvCxnSpPr>
          <p:nvPr/>
        </p:nvCxnSpPr>
        <p:spPr bwMode="auto">
          <a:xfrm rot="5400000">
            <a:off x="8891588" y="3105151"/>
            <a:ext cx="163513" cy="569912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9" name="Group 52" descr=" 559156"/>
          <p:cNvGrpSpPr>
            <a:grpSpLocks/>
          </p:cNvGrpSpPr>
          <p:nvPr/>
        </p:nvGrpSpPr>
        <p:grpSpPr bwMode="auto">
          <a:xfrm>
            <a:off x="8991600" y="3079750"/>
            <a:ext cx="533400" cy="228600"/>
            <a:chOff x="4704" y="2160"/>
            <a:chExt cx="336" cy="144"/>
          </a:xfrm>
        </p:grpSpPr>
        <p:sp>
          <p:nvSpPr>
            <p:cNvPr id="70" name="AutoShape 53"/>
            <p:cNvSpPr>
              <a:spLocks noChangeArrowheads="1"/>
            </p:cNvSpPr>
            <p:nvPr/>
          </p:nvSpPr>
          <p:spPr bwMode="auto">
            <a:xfrm>
              <a:off x="4704" y="2160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71" name="Oval 54"/>
            <p:cNvSpPr>
              <a:spLocks noChangeArrowheads="1"/>
            </p:cNvSpPr>
            <p:nvPr/>
          </p:nvSpPr>
          <p:spPr bwMode="auto">
            <a:xfrm>
              <a:off x="4800" y="216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55"/>
            <p:cNvSpPr>
              <a:spLocks noChangeArrowheads="1"/>
            </p:cNvSpPr>
            <p:nvPr/>
          </p:nvSpPr>
          <p:spPr bwMode="auto">
            <a:xfrm>
              <a:off x="4896" y="216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89" name="AutoShape 56" descr=" 559160"/>
          <p:cNvCxnSpPr>
            <a:cxnSpLocks noChangeShapeType="1"/>
          </p:cNvCxnSpPr>
          <p:nvPr/>
        </p:nvCxnSpPr>
        <p:spPr bwMode="auto">
          <a:xfrm rot="5400000" flipV="1">
            <a:off x="8697913" y="2595563"/>
            <a:ext cx="260350" cy="708025"/>
          </a:xfrm>
          <a:prstGeom prst="bentConnector3">
            <a:avLst>
              <a:gd name="adj1" fmla="val 1219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AutoShape 57" descr=" 559161"/>
          <p:cNvCxnSpPr>
            <a:cxnSpLocks noChangeShapeType="1"/>
          </p:cNvCxnSpPr>
          <p:nvPr/>
        </p:nvCxnSpPr>
        <p:spPr bwMode="auto">
          <a:xfrm rot="16200000" flipH="1" flipV="1">
            <a:off x="8880475" y="1978025"/>
            <a:ext cx="1555750" cy="647700"/>
          </a:xfrm>
          <a:prstGeom prst="bentConnector3">
            <a:avLst>
              <a:gd name="adj1" fmla="val 853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AutoShape 58" descr=" 559162"/>
          <p:cNvCxnSpPr>
            <a:cxnSpLocks noChangeShapeType="1"/>
          </p:cNvCxnSpPr>
          <p:nvPr/>
        </p:nvCxnSpPr>
        <p:spPr bwMode="auto">
          <a:xfrm rot="16200000" flipH="1">
            <a:off x="8228013" y="3217863"/>
            <a:ext cx="500063" cy="7938"/>
          </a:xfrm>
          <a:prstGeom prst="bentConnector3">
            <a:avLst>
              <a:gd name="adj1" fmla="val 48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AutoShape 59" descr=" 559163"/>
          <p:cNvCxnSpPr>
            <a:cxnSpLocks noChangeShapeType="1"/>
          </p:cNvCxnSpPr>
          <p:nvPr/>
        </p:nvCxnSpPr>
        <p:spPr bwMode="auto">
          <a:xfrm rot="16200000" flipH="1">
            <a:off x="6605588" y="1808163"/>
            <a:ext cx="2095500" cy="14382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 Box 60" descr=" 559164"/>
          <p:cNvSpPr txBox="1">
            <a:spLocks noChangeArrowheads="1"/>
          </p:cNvSpPr>
          <p:nvPr/>
        </p:nvSpPr>
        <p:spPr bwMode="auto">
          <a:xfrm>
            <a:off x="7391401" y="39179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74" name="Group 61" descr=" 559165"/>
          <p:cNvGrpSpPr>
            <a:grpSpLocks/>
          </p:cNvGrpSpPr>
          <p:nvPr/>
        </p:nvGrpSpPr>
        <p:grpSpPr bwMode="auto">
          <a:xfrm>
            <a:off x="8169275" y="4011613"/>
            <a:ext cx="609600" cy="152400"/>
            <a:chOff x="4186" y="2747"/>
            <a:chExt cx="384" cy="96"/>
          </a:xfrm>
        </p:grpSpPr>
        <p:sp>
          <p:nvSpPr>
            <p:cNvPr id="75" name="Rectangle 62"/>
            <p:cNvSpPr>
              <a:spLocks noChangeArrowheads="1"/>
            </p:cNvSpPr>
            <p:nvPr/>
          </p:nvSpPr>
          <p:spPr bwMode="auto">
            <a:xfrm>
              <a:off x="4186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6" name="Rectangle 63"/>
            <p:cNvSpPr>
              <a:spLocks noChangeArrowheads="1"/>
            </p:cNvSpPr>
            <p:nvPr/>
          </p:nvSpPr>
          <p:spPr bwMode="auto">
            <a:xfrm>
              <a:off x="4282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7" name="Rectangle 64"/>
            <p:cNvSpPr>
              <a:spLocks noChangeArrowheads="1"/>
            </p:cNvSpPr>
            <p:nvPr/>
          </p:nvSpPr>
          <p:spPr bwMode="auto">
            <a:xfrm>
              <a:off x="4378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8" name="Rectangle 65"/>
            <p:cNvSpPr>
              <a:spLocks noChangeArrowheads="1"/>
            </p:cNvSpPr>
            <p:nvPr/>
          </p:nvSpPr>
          <p:spPr bwMode="auto">
            <a:xfrm>
              <a:off x="4474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96" name="Line 66" descr=" 559170"/>
          <p:cNvSpPr>
            <a:spLocks noChangeShapeType="1"/>
          </p:cNvSpPr>
          <p:nvPr/>
        </p:nvSpPr>
        <p:spPr bwMode="auto">
          <a:xfrm>
            <a:off x="8169275" y="42227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Line 67" descr=" 559171"/>
          <p:cNvSpPr>
            <a:spLocks noChangeShapeType="1"/>
          </p:cNvSpPr>
          <p:nvPr/>
        </p:nvSpPr>
        <p:spPr bwMode="auto">
          <a:xfrm>
            <a:off x="8474075" y="42227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68" descr=" 559172"/>
          <p:cNvSpPr>
            <a:spLocks noChangeShapeType="1"/>
          </p:cNvSpPr>
          <p:nvPr/>
        </p:nvSpPr>
        <p:spPr bwMode="auto">
          <a:xfrm>
            <a:off x="8153400" y="39497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69" descr=" 559173"/>
          <p:cNvSpPr>
            <a:spLocks noChangeShapeType="1"/>
          </p:cNvSpPr>
          <p:nvPr/>
        </p:nvSpPr>
        <p:spPr bwMode="auto">
          <a:xfrm>
            <a:off x="8458200" y="394970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1" name="AutoShape 70" descr=" 559174"/>
          <p:cNvCxnSpPr>
            <a:cxnSpLocks noChangeShapeType="1"/>
          </p:cNvCxnSpPr>
          <p:nvPr/>
        </p:nvCxnSpPr>
        <p:spPr bwMode="auto">
          <a:xfrm rot="5400000">
            <a:off x="8391525" y="3756025"/>
            <a:ext cx="260350" cy="127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AutoShape 71" descr=" 559175"/>
          <p:cNvCxnSpPr>
            <a:cxnSpLocks noChangeShapeType="1"/>
          </p:cNvCxnSpPr>
          <p:nvPr/>
        </p:nvCxnSpPr>
        <p:spPr bwMode="auto">
          <a:xfrm rot="5400000">
            <a:off x="8877301" y="4386264"/>
            <a:ext cx="239713" cy="674687"/>
          </a:xfrm>
          <a:prstGeom prst="bentConnector3">
            <a:avLst>
              <a:gd name="adj1" fmla="val 47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oup 72" descr=" 559176"/>
          <p:cNvGrpSpPr>
            <a:grpSpLocks/>
          </p:cNvGrpSpPr>
          <p:nvPr/>
        </p:nvGrpSpPr>
        <p:grpSpPr bwMode="auto">
          <a:xfrm>
            <a:off x="8289925" y="4832350"/>
            <a:ext cx="533400" cy="228600"/>
            <a:chOff x="4262" y="3264"/>
            <a:chExt cx="336" cy="144"/>
          </a:xfrm>
        </p:grpSpPr>
        <p:sp>
          <p:nvSpPr>
            <p:cNvPr id="100" name="AutoShape 73"/>
            <p:cNvSpPr>
              <a:spLocks noChangeArrowheads="1"/>
            </p:cNvSpPr>
            <p:nvPr/>
          </p:nvSpPr>
          <p:spPr bwMode="auto">
            <a:xfrm>
              <a:off x="4262" y="326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101" name="Oval 74"/>
            <p:cNvSpPr>
              <a:spLocks noChangeArrowheads="1"/>
            </p:cNvSpPr>
            <p:nvPr/>
          </p:nvSpPr>
          <p:spPr bwMode="auto">
            <a:xfrm>
              <a:off x="4358" y="326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75"/>
            <p:cNvSpPr>
              <a:spLocks noChangeArrowheads="1"/>
            </p:cNvSpPr>
            <p:nvPr/>
          </p:nvSpPr>
          <p:spPr bwMode="auto">
            <a:xfrm>
              <a:off x="4454" y="326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" name="Group 76" descr=" 559180"/>
          <p:cNvGrpSpPr>
            <a:grpSpLocks/>
          </p:cNvGrpSpPr>
          <p:nvPr/>
        </p:nvGrpSpPr>
        <p:grpSpPr bwMode="auto">
          <a:xfrm>
            <a:off x="9067800" y="4375150"/>
            <a:ext cx="533400" cy="228600"/>
            <a:chOff x="4752" y="2976"/>
            <a:chExt cx="336" cy="144"/>
          </a:xfrm>
        </p:grpSpPr>
        <p:sp>
          <p:nvSpPr>
            <p:cNvPr id="104" name="AutoShape 77"/>
            <p:cNvSpPr>
              <a:spLocks noChangeArrowheads="1"/>
            </p:cNvSpPr>
            <p:nvPr/>
          </p:nvSpPr>
          <p:spPr bwMode="auto">
            <a:xfrm>
              <a:off x="4752" y="297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05" name="Oval 78"/>
            <p:cNvSpPr>
              <a:spLocks noChangeArrowheads="1"/>
            </p:cNvSpPr>
            <p:nvPr/>
          </p:nvSpPr>
          <p:spPr bwMode="auto">
            <a:xfrm>
              <a:off x="4848" y="297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79"/>
            <p:cNvSpPr>
              <a:spLocks noChangeArrowheads="1"/>
            </p:cNvSpPr>
            <p:nvPr/>
          </p:nvSpPr>
          <p:spPr bwMode="auto">
            <a:xfrm>
              <a:off x="4944" y="297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07" name="AutoShape 80" descr=" 559184"/>
          <p:cNvCxnSpPr>
            <a:cxnSpLocks noChangeShapeType="1"/>
          </p:cNvCxnSpPr>
          <p:nvPr/>
        </p:nvCxnSpPr>
        <p:spPr bwMode="auto">
          <a:xfrm rot="5400000" flipV="1">
            <a:off x="8789988" y="3906838"/>
            <a:ext cx="152400" cy="784225"/>
          </a:xfrm>
          <a:prstGeom prst="bentConnector3">
            <a:avLst>
              <a:gd name="adj1" fmla="val 4999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AutoShape 81" descr=" 559185"/>
          <p:cNvCxnSpPr>
            <a:cxnSpLocks noChangeShapeType="1"/>
          </p:cNvCxnSpPr>
          <p:nvPr/>
        </p:nvCxnSpPr>
        <p:spPr bwMode="auto">
          <a:xfrm rot="16200000" flipH="1" flipV="1">
            <a:off x="8270875" y="2663825"/>
            <a:ext cx="2851150" cy="571500"/>
          </a:xfrm>
          <a:prstGeom prst="bentConnector3">
            <a:avLst>
              <a:gd name="adj1" fmla="val 9638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AutoShape 82" descr=" 559186"/>
          <p:cNvCxnSpPr>
            <a:cxnSpLocks noChangeShapeType="1"/>
          </p:cNvCxnSpPr>
          <p:nvPr/>
        </p:nvCxnSpPr>
        <p:spPr bwMode="auto">
          <a:xfrm rot="16200000" flipH="1">
            <a:off x="8248650" y="4600575"/>
            <a:ext cx="457200" cy="6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83" descr=" 559187"/>
          <p:cNvCxnSpPr>
            <a:cxnSpLocks noChangeShapeType="1"/>
          </p:cNvCxnSpPr>
          <p:nvPr/>
        </p:nvCxnSpPr>
        <p:spPr bwMode="auto">
          <a:xfrm rot="16200000" flipH="1">
            <a:off x="5829300" y="2432050"/>
            <a:ext cx="3467100" cy="1562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 Box 84" descr=" 559188"/>
          <p:cNvSpPr txBox="1">
            <a:spLocks noChangeArrowheads="1"/>
          </p:cNvSpPr>
          <p:nvPr/>
        </p:nvSpPr>
        <p:spPr bwMode="auto">
          <a:xfrm>
            <a:off x="7391401" y="52133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09" name="Group 85" descr=" 559189"/>
          <p:cNvGrpSpPr>
            <a:grpSpLocks/>
          </p:cNvGrpSpPr>
          <p:nvPr/>
        </p:nvGrpSpPr>
        <p:grpSpPr bwMode="auto">
          <a:xfrm>
            <a:off x="8169275" y="5307013"/>
            <a:ext cx="609600" cy="152400"/>
            <a:chOff x="4186" y="3563"/>
            <a:chExt cx="384" cy="96"/>
          </a:xfrm>
        </p:grpSpPr>
        <p:sp>
          <p:nvSpPr>
            <p:cNvPr id="110" name="Rectangle 86"/>
            <p:cNvSpPr>
              <a:spLocks noChangeArrowheads="1"/>
            </p:cNvSpPr>
            <p:nvPr/>
          </p:nvSpPr>
          <p:spPr bwMode="auto">
            <a:xfrm>
              <a:off x="4186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11" name="Rectangle 87"/>
            <p:cNvSpPr>
              <a:spLocks noChangeArrowheads="1"/>
            </p:cNvSpPr>
            <p:nvPr/>
          </p:nvSpPr>
          <p:spPr bwMode="auto">
            <a:xfrm>
              <a:off x="4282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12" name="Rectangle 88"/>
            <p:cNvSpPr>
              <a:spLocks noChangeArrowheads="1"/>
            </p:cNvSpPr>
            <p:nvPr/>
          </p:nvSpPr>
          <p:spPr bwMode="auto">
            <a:xfrm>
              <a:off x="4378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13" name="Rectangle 89"/>
            <p:cNvSpPr>
              <a:spLocks noChangeArrowheads="1"/>
            </p:cNvSpPr>
            <p:nvPr/>
          </p:nvSpPr>
          <p:spPr bwMode="auto">
            <a:xfrm>
              <a:off x="4474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114" name="Line 90" descr=" 559194"/>
          <p:cNvSpPr>
            <a:spLocks noChangeShapeType="1"/>
          </p:cNvSpPr>
          <p:nvPr/>
        </p:nvSpPr>
        <p:spPr bwMode="auto">
          <a:xfrm>
            <a:off x="8169275" y="55181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Line 91" descr=" 559195"/>
          <p:cNvSpPr>
            <a:spLocks noChangeShapeType="1"/>
          </p:cNvSpPr>
          <p:nvPr/>
        </p:nvSpPr>
        <p:spPr bwMode="auto">
          <a:xfrm>
            <a:off x="8474075" y="55181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92" descr=" 559196"/>
          <p:cNvSpPr>
            <a:spLocks noChangeShapeType="1"/>
          </p:cNvSpPr>
          <p:nvPr/>
        </p:nvSpPr>
        <p:spPr bwMode="auto">
          <a:xfrm>
            <a:off x="8153400" y="52451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93" descr=" 559197"/>
          <p:cNvSpPr>
            <a:spLocks noChangeShapeType="1"/>
          </p:cNvSpPr>
          <p:nvPr/>
        </p:nvSpPr>
        <p:spPr bwMode="auto">
          <a:xfrm>
            <a:off x="8458200" y="524510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7" name="AutoShape 94" descr=" 559198"/>
          <p:cNvCxnSpPr>
            <a:cxnSpLocks noChangeShapeType="1"/>
          </p:cNvCxnSpPr>
          <p:nvPr/>
        </p:nvCxnSpPr>
        <p:spPr bwMode="auto">
          <a:xfrm rot="5400000">
            <a:off x="8415338" y="5103813"/>
            <a:ext cx="184150" cy="984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AutoShape 95" descr=" 559199"/>
          <p:cNvCxnSpPr>
            <a:cxnSpLocks noChangeShapeType="1"/>
          </p:cNvCxnSpPr>
          <p:nvPr/>
        </p:nvCxnSpPr>
        <p:spPr bwMode="auto">
          <a:xfrm rot="16200000" flipV="1">
            <a:off x="9193214" y="5376864"/>
            <a:ext cx="65087" cy="1131887"/>
          </a:xfrm>
          <a:prstGeom prst="bentConnector5">
            <a:avLst>
              <a:gd name="adj1" fmla="val -351218"/>
              <a:gd name="adj2" fmla="val 61292"/>
              <a:gd name="adj3" fmla="val 46829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9" name="Group 96" descr=" 559200"/>
          <p:cNvGrpSpPr>
            <a:grpSpLocks/>
          </p:cNvGrpSpPr>
          <p:nvPr/>
        </p:nvGrpSpPr>
        <p:grpSpPr bwMode="auto">
          <a:xfrm>
            <a:off x="9525000" y="5746750"/>
            <a:ext cx="533400" cy="228600"/>
            <a:chOff x="5040" y="3840"/>
            <a:chExt cx="336" cy="144"/>
          </a:xfrm>
        </p:grpSpPr>
        <p:sp>
          <p:nvSpPr>
            <p:cNvPr id="130" name="AutoShape 97"/>
            <p:cNvSpPr>
              <a:spLocks noChangeArrowheads="1"/>
            </p:cNvSpPr>
            <p:nvPr/>
          </p:nvSpPr>
          <p:spPr bwMode="auto">
            <a:xfrm>
              <a:off x="5040" y="3840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31" name="Oval 98"/>
            <p:cNvSpPr>
              <a:spLocks noChangeArrowheads="1"/>
            </p:cNvSpPr>
            <p:nvPr/>
          </p:nvSpPr>
          <p:spPr bwMode="auto">
            <a:xfrm>
              <a:off x="5136" y="384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Oval 99"/>
            <p:cNvSpPr>
              <a:spLocks noChangeArrowheads="1"/>
            </p:cNvSpPr>
            <p:nvPr/>
          </p:nvSpPr>
          <p:spPr bwMode="auto">
            <a:xfrm>
              <a:off x="5232" y="384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33" name="AutoShape 100" descr=" 559204"/>
          <p:cNvCxnSpPr>
            <a:cxnSpLocks noChangeShapeType="1"/>
          </p:cNvCxnSpPr>
          <p:nvPr/>
        </p:nvCxnSpPr>
        <p:spPr bwMode="auto">
          <a:xfrm rot="5400000" flipV="1">
            <a:off x="8980488" y="5011738"/>
            <a:ext cx="228600" cy="1241425"/>
          </a:xfrm>
          <a:prstGeom prst="bentConnector3">
            <a:avLst>
              <a:gd name="adj1" fmla="val 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AutoShape 101" descr=" 559205"/>
          <p:cNvCxnSpPr>
            <a:cxnSpLocks noChangeShapeType="1"/>
          </p:cNvCxnSpPr>
          <p:nvPr/>
        </p:nvCxnSpPr>
        <p:spPr bwMode="auto">
          <a:xfrm rot="16200000" flipH="1">
            <a:off x="8362950" y="5781675"/>
            <a:ext cx="228600" cy="6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AutoShape 102" descr=" 559206"/>
          <p:cNvCxnSpPr>
            <a:cxnSpLocks noChangeShapeType="1"/>
          </p:cNvCxnSpPr>
          <p:nvPr/>
        </p:nvCxnSpPr>
        <p:spPr bwMode="auto">
          <a:xfrm rot="16200000" flipH="1" flipV="1">
            <a:off x="7813675" y="3578225"/>
            <a:ext cx="4222750" cy="114300"/>
          </a:xfrm>
          <a:prstGeom prst="bentConnector3">
            <a:avLst>
              <a:gd name="adj1" fmla="val 9458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 Box 103" descr=" 559207"/>
          <p:cNvSpPr txBox="1">
            <a:spLocks noChangeArrowheads="1"/>
          </p:cNvSpPr>
          <p:nvPr/>
        </p:nvSpPr>
        <p:spPr bwMode="auto">
          <a:xfrm>
            <a:off x="7467601" y="624840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37" name="Group 104" descr=" 559208"/>
          <p:cNvGrpSpPr>
            <a:grpSpLocks/>
          </p:cNvGrpSpPr>
          <p:nvPr/>
        </p:nvGrpSpPr>
        <p:grpSpPr bwMode="auto">
          <a:xfrm>
            <a:off x="8245475" y="6342063"/>
            <a:ext cx="609600" cy="152400"/>
            <a:chOff x="4234" y="4215"/>
            <a:chExt cx="384" cy="96"/>
          </a:xfrm>
        </p:grpSpPr>
        <p:sp>
          <p:nvSpPr>
            <p:cNvPr id="138" name="Rectangle 105"/>
            <p:cNvSpPr>
              <a:spLocks noChangeArrowheads="1"/>
            </p:cNvSpPr>
            <p:nvPr/>
          </p:nvSpPr>
          <p:spPr bwMode="auto">
            <a:xfrm>
              <a:off x="4234" y="4215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39" name="Rectangle 106"/>
            <p:cNvSpPr>
              <a:spLocks noChangeArrowheads="1"/>
            </p:cNvSpPr>
            <p:nvPr/>
          </p:nvSpPr>
          <p:spPr bwMode="auto">
            <a:xfrm>
              <a:off x="4330" y="4215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40" name="Rectangle 107"/>
            <p:cNvSpPr>
              <a:spLocks noChangeArrowheads="1"/>
            </p:cNvSpPr>
            <p:nvPr/>
          </p:nvSpPr>
          <p:spPr bwMode="auto">
            <a:xfrm>
              <a:off x="4426" y="4215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41" name="Rectangle 108"/>
            <p:cNvSpPr>
              <a:spLocks noChangeArrowheads="1"/>
            </p:cNvSpPr>
            <p:nvPr/>
          </p:nvSpPr>
          <p:spPr bwMode="auto">
            <a:xfrm>
              <a:off x="4522" y="4215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grpSp>
        <p:nvGrpSpPr>
          <p:cNvPr id="142" name="Group 109" descr=" 559213"/>
          <p:cNvGrpSpPr>
            <a:grpSpLocks/>
          </p:cNvGrpSpPr>
          <p:nvPr/>
        </p:nvGrpSpPr>
        <p:grpSpPr bwMode="auto">
          <a:xfrm>
            <a:off x="8229600" y="5899150"/>
            <a:ext cx="609600" cy="457200"/>
            <a:chOff x="4224" y="3936"/>
            <a:chExt cx="384" cy="288"/>
          </a:xfrm>
        </p:grpSpPr>
        <p:sp>
          <p:nvSpPr>
            <p:cNvPr id="143" name="AutoShape 110"/>
            <p:cNvSpPr>
              <a:spLocks noChangeArrowheads="1"/>
            </p:cNvSpPr>
            <p:nvPr/>
          </p:nvSpPr>
          <p:spPr bwMode="auto">
            <a:xfrm>
              <a:off x="4262" y="3936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144" name="Oval 111"/>
            <p:cNvSpPr>
              <a:spLocks noChangeArrowheads="1"/>
            </p:cNvSpPr>
            <p:nvPr/>
          </p:nvSpPr>
          <p:spPr bwMode="auto">
            <a:xfrm>
              <a:off x="4358" y="3936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Oval 112"/>
            <p:cNvSpPr>
              <a:spLocks noChangeArrowheads="1"/>
            </p:cNvSpPr>
            <p:nvPr/>
          </p:nvSpPr>
          <p:spPr bwMode="auto">
            <a:xfrm>
              <a:off x="4454" y="3936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113"/>
            <p:cNvSpPr>
              <a:spLocks noChangeShapeType="1"/>
            </p:cNvSpPr>
            <p:nvPr/>
          </p:nvSpPr>
          <p:spPr bwMode="auto">
            <a:xfrm>
              <a:off x="4224" y="417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Line 114"/>
            <p:cNvSpPr>
              <a:spLocks noChangeShapeType="1"/>
            </p:cNvSpPr>
            <p:nvPr/>
          </p:nvSpPr>
          <p:spPr bwMode="auto">
            <a:xfrm>
              <a:off x="4416" y="4176"/>
              <a:ext cx="0" cy="4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148" name="AutoShape 115"/>
            <p:cNvCxnSpPr>
              <a:cxnSpLocks noChangeShapeType="1"/>
              <a:stCxn id="143" idx="2"/>
              <a:endCxn id="147" idx="0"/>
            </p:cNvCxnSpPr>
            <p:nvPr/>
          </p:nvCxnSpPr>
          <p:spPr bwMode="auto">
            <a:xfrm rot="5400000">
              <a:off x="4375" y="4121"/>
              <a:ext cx="96" cy="1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9" name="AutoShape 116" descr=" 559220"/>
          <p:cNvCxnSpPr>
            <a:cxnSpLocks noChangeShapeType="1"/>
          </p:cNvCxnSpPr>
          <p:nvPr/>
        </p:nvCxnSpPr>
        <p:spPr bwMode="auto">
          <a:xfrm rot="16200000" flipH="1">
            <a:off x="5219700" y="2889250"/>
            <a:ext cx="4533900" cy="17145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2" name="Group 117" descr=" 559221"/>
          <p:cNvGrpSpPr>
            <a:grpSpLocks/>
          </p:cNvGrpSpPr>
          <p:nvPr/>
        </p:nvGrpSpPr>
        <p:grpSpPr bwMode="auto">
          <a:xfrm>
            <a:off x="8318500" y="3460750"/>
            <a:ext cx="533400" cy="228600"/>
            <a:chOff x="4262" y="2400"/>
            <a:chExt cx="336" cy="144"/>
          </a:xfrm>
        </p:grpSpPr>
        <p:sp>
          <p:nvSpPr>
            <p:cNvPr id="83" name="AutoShape 118"/>
            <p:cNvSpPr>
              <a:spLocks noChangeArrowheads="1"/>
            </p:cNvSpPr>
            <p:nvPr/>
          </p:nvSpPr>
          <p:spPr bwMode="auto">
            <a:xfrm>
              <a:off x="4262" y="2400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84" name="Oval 119"/>
            <p:cNvSpPr>
              <a:spLocks noChangeArrowheads="1"/>
            </p:cNvSpPr>
            <p:nvPr/>
          </p:nvSpPr>
          <p:spPr bwMode="auto">
            <a:xfrm>
              <a:off x="4358" y="2400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120"/>
            <p:cNvSpPr>
              <a:spLocks noChangeArrowheads="1"/>
            </p:cNvSpPr>
            <p:nvPr/>
          </p:nvSpPr>
          <p:spPr bwMode="auto">
            <a:xfrm>
              <a:off x="4454" y="2400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4" name="Group 127" descr=" 559231"/>
          <p:cNvGrpSpPr>
            <a:grpSpLocks/>
          </p:cNvGrpSpPr>
          <p:nvPr/>
        </p:nvGrpSpPr>
        <p:grpSpPr bwMode="auto">
          <a:xfrm>
            <a:off x="634206" y="3429000"/>
            <a:ext cx="304800" cy="0"/>
            <a:chOff x="864" y="3312"/>
            <a:chExt cx="192" cy="0"/>
          </a:xfrm>
        </p:grpSpPr>
        <p:sp>
          <p:nvSpPr>
            <p:cNvPr id="125" name="Line 128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Line 129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Rectangle 133" descr=" 559237"/>
          <p:cNvSpPr>
            <a:spLocks noChangeArrowheads="1"/>
          </p:cNvSpPr>
          <p:nvPr/>
        </p:nvSpPr>
        <p:spPr bwMode="auto">
          <a:xfrm>
            <a:off x="6299200" y="12827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1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 Placeholder 3" descr=" 1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8EA-78F9-41EE-A90D-A69FD6332632}" type="slidenum">
              <a:rPr lang="en-US"/>
              <a:pPr/>
              <a:t>43</a:t>
            </a:fld>
            <a:endParaRPr lang="en-US"/>
          </a:p>
        </p:txBody>
      </p:sp>
      <p:sp>
        <p:nvSpPr>
          <p:cNvPr id="559106" name="Rectangle 2" descr=" 559106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10511700" cy="1325563"/>
          </a:xfrm>
        </p:spPr>
        <p:txBody>
          <a:bodyPr/>
          <a:lstStyle/>
          <a:p>
            <a:r>
              <a:rPr lang="en-US" dirty="0"/>
              <a:t>Ex : Population count.      0010 0110 </a:t>
            </a:r>
            <a:r>
              <a:rPr lang="en-US" dirty="0">
                <a:sym typeface="Wingdings" panose="05000000000000000000" pitchFamily="2" charset="2"/>
              </a:rPr>
              <a:t> 3</a:t>
            </a:r>
            <a:endParaRPr lang="en-US" dirty="0"/>
          </a:p>
        </p:txBody>
      </p:sp>
      <p:sp>
        <p:nvSpPr>
          <p:cNvPr id="559107" name="Rectangle 3" descr=" 559107"/>
          <p:cNvSpPr>
            <a:spLocks noGrp="1" noChangeArrowheads="1"/>
          </p:cNvSpPr>
          <p:nvPr>
            <p:ph type="body" idx="1"/>
          </p:nvPr>
        </p:nvSpPr>
        <p:spPr>
          <a:xfrm>
            <a:off x="710406" y="1828800"/>
            <a:ext cx="3886200" cy="3232150"/>
          </a:xfrm>
        </p:spPr>
        <p:txBody>
          <a:bodyPr/>
          <a:lstStyle/>
          <a:p>
            <a:pPr>
              <a:buClr>
                <a:prstClr val="white"/>
              </a:buClr>
              <a:buNone/>
            </a:pP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pop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] x)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 = 0; 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for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i = 0; i &lt;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; i++) 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if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(x[i]) count++;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}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count;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  <a:p>
            <a:pPr>
              <a:buNone/>
            </a:pP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</p:txBody>
      </p:sp>
      <p:grpSp>
        <p:nvGrpSpPr>
          <p:cNvPr id="5" name="Group 4" descr=" 559108"/>
          <p:cNvGrpSpPr>
            <a:grpSpLocks/>
          </p:cNvGrpSpPr>
          <p:nvPr/>
        </p:nvGrpSpPr>
        <p:grpSpPr bwMode="auto">
          <a:xfrm>
            <a:off x="6553200" y="13271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Text Box 9" descr=" 559113"/>
          <p:cNvSpPr txBox="1">
            <a:spLocks noChangeArrowheads="1"/>
          </p:cNvSpPr>
          <p:nvPr/>
        </p:nvSpPr>
        <p:spPr bwMode="auto">
          <a:xfrm>
            <a:off x="6257925" y="12192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20" name="Text Box 10" descr=" 559114"/>
          <p:cNvSpPr txBox="1">
            <a:spLocks noChangeArrowheads="1"/>
          </p:cNvSpPr>
          <p:nvPr/>
        </p:nvSpPr>
        <p:spPr bwMode="auto">
          <a:xfrm>
            <a:off x="7375526" y="121920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5" name="Group 11" descr=" 559115"/>
          <p:cNvGrpSpPr>
            <a:grpSpLocks/>
          </p:cNvGrpSpPr>
          <p:nvPr/>
        </p:nvGrpSpPr>
        <p:grpSpPr bwMode="auto">
          <a:xfrm>
            <a:off x="8153400" y="1312863"/>
            <a:ext cx="609600" cy="152400"/>
            <a:chOff x="4176" y="1047"/>
            <a:chExt cx="384" cy="96"/>
          </a:xfrm>
        </p:grpSpPr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176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4272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4368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464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</p:grpSp>
      <p:sp>
        <p:nvSpPr>
          <p:cNvPr id="49" name="Text Box 16" descr=" 559120"/>
          <p:cNvSpPr txBox="1">
            <a:spLocks noChangeArrowheads="1"/>
          </p:cNvSpPr>
          <p:nvPr/>
        </p:nvSpPr>
        <p:spPr bwMode="auto">
          <a:xfrm>
            <a:off x="9144000" y="1250950"/>
            <a:ext cx="5036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one</a:t>
            </a:r>
          </a:p>
        </p:txBody>
      </p:sp>
      <p:grpSp>
        <p:nvGrpSpPr>
          <p:cNvPr id="44" name="Group 17" descr=" 559121"/>
          <p:cNvGrpSpPr>
            <a:grpSpLocks/>
          </p:cNvGrpSpPr>
          <p:nvPr/>
        </p:nvGrpSpPr>
        <p:grpSpPr bwMode="auto">
          <a:xfrm>
            <a:off x="9677400" y="1327150"/>
            <a:ext cx="609600" cy="152400"/>
            <a:chOff x="5136" y="1056"/>
            <a:chExt cx="384" cy="96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513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5232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7" name="Rectangle 20"/>
            <p:cNvSpPr>
              <a:spLocks noChangeArrowheads="1"/>
            </p:cNvSpPr>
            <p:nvPr/>
          </p:nvSpPr>
          <p:spPr bwMode="auto">
            <a:xfrm>
              <a:off x="532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542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1</a:t>
              </a:r>
            </a:p>
          </p:txBody>
        </p:sp>
      </p:grpSp>
      <p:cxnSp>
        <p:nvCxnSpPr>
          <p:cNvPr id="50" name="AutoShape 22" descr=" 559126"/>
          <p:cNvCxnSpPr>
            <a:cxnSpLocks noChangeShapeType="1"/>
          </p:cNvCxnSpPr>
          <p:nvPr/>
        </p:nvCxnSpPr>
        <p:spPr bwMode="auto">
          <a:xfrm rot="16200000" flipH="1">
            <a:off x="7308850" y="1257300"/>
            <a:ext cx="800100" cy="12446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" name="Group 23" descr=" 559127"/>
          <p:cNvGrpSpPr>
            <a:grpSpLocks/>
          </p:cNvGrpSpPr>
          <p:nvPr/>
        </p:nvGrpSpPr>
        <p:grpSpPr bwMode="auto">
          <a:xfrm>
            <a:off x="9677400" y="1524000"/>
            <a:ext cx="609600" cy="76200"/>
            <a:chOff x="5136" y="1200"/>
            <a:chExt cx="384" cy="96"/>
          </a:xfrm>
        </p:grpSpPr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5136" y="12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5328" y="12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Line 26" descr=" 559130"/>
          <p:cNvSpPr>
            <a:spLocks noChangeShapeType="1"/>
          </p:cNvSpPr>
          <p:nvPr/>
        </p:nvSpPr>
        <p:spPr bwMode="auto">
          <a:xfrm>
            <a:off x="8153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7" descr=" 559131"/>
          <p:cNvSpPr>
            <a:spLocks noChangeShapeType="1"/>
          </p:cNvSpPr>
          <p:nvPr/>
        </p:nvSpPr>
        <p:spPr bwMode="auto">
          <a:xfrm>
            <a:off x="8458200" y="152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2" name="AutoShape 28" descr=" 559132"/>
          <p:cNvCxnSpPr>
            <a:cxnSpLocks noChangeShapeType="1"/>
          </p:cNvCxnSpPr>
          <p:nvPr/>
        </p:nvCxnSpPr>
        <p:spPr bwMode="auto">
          <a:xfrm rot="5400000">
            <a:off x="8832851" y="1751014"/>
            <a:ext cx="239713" cy="611187"/>
          </a:xfrm>
          <a:prstGeom prst="bentConnector3">
            <a:avLst>
              <a:gd name="adj1" fmla="val 47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Group 29" descr=" 559133"/>
          <p:cNvGrpSpPr>
            <a:grpSpLocks/>
          </p:cNvGrpSpPr>
          <p:nvPr/>
        </p:nvGrpSpPr>
        <p:grpSpPr bwMode="auto">
          <a:xfrm>
            <a:off x="8991600" y="1708150"/>
            <a:ext cx="533400" cy="228600"/>
            <a:chOff x="4704" y="1296"/>
            <a:chExt cx="336" cy="144"/>
          </a:xfrm>
        </p:grpSpPr>
        <p:sp>
          <p:nvSpPr>
            <p:cNvPr id="34" name="AutoShape 3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35" name="Oval 3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3" descr=" 559137"/>
          <p:cNvGrpSpPr>
            <a:grpSpLocks/>
          </p:cNvGrpSpPr>
          <p:nvPr/>
        </p:nvGrpSpPr>
        <p:grpSpPr bwMode="auto">
          <a:xfrm>
            <a:off x="8277225" y="2165350"/>
            <a:ext cx="533400" cy="228600"/>
            <a:chOff x="4254" y="1584"/>
            <a:chExt cx="336" cy="144"/>
          </a:xfrm>
        </p:grpSpPr>
        <p:sp>
          <p:nvSpPr>
            <p:cNvPr id="38" name="AutoShape 34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39" name="Oval 35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6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1" name="AutoShape 37" descr=" 559141"/>
          <p:cNvCxnSpPr>
            <a:cxnSpLocks noChangeShapeType="1"/>
          </p:cNvCxnSpPr>
          <p:nvPr/>
        </p:nvCxnSpPr>
        <p:spPr bwMode="auto">
          <a:xfrm rot="5400000" flipV="1">
            <a:off x="8728075" y="1254125"/>
            <a:ext cx="184150" cy="7239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AutoShape 38" descr=" 559142"/>
          <p:cNvCxnSpPr>
            <a:cxnSpLocks noChangeShapeType="1"/>
          </p:cNvCxnSpPr>
          <p:nvPr/>
        </p:nvCxnSpPr>
        <p:spPr bwMode="auto">
          <a:xfrm rot="16200000" flipH="1" flipV="1">
            <a:off x="9566275" y="1292225"/>
            <a:ext cx="184150" cy="6477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39" descr=" 559143"/>
          <p:cNvCxnSpPr>
            <a:cxnSpLocks noChangeShapeType="1"/>
          </p:cNvCxnSpPr>
          <p:nvPr/>
        </p:nvCxnSpPr>
        <p:spPr bwMode="auto">
          <a:xfrm rot="5400000" flipV="1">
            <a:off x="8142288" y="1839913"/>
            <a:ext cx="641350" cy="9525"/>
          </a:xfrm>
          <a:prstGeom prst="bentConnector3">
            <a:avLst>
              <a:gd name="adj1" fmla="val 643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 Box 40" descr=" 559144"/>
          <p:cNvSpPr txBox="1">
            <a:spLocks noChangeArrowheads="1"/>
          </p:cNvSpPr>
          <p:nvPr/>
        </p:nvSpPr>
        <p:spPr bwMode="auto">
          <a:xfrm>
            <a:off x="7391401" y="24701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51" name="Group 41" descr=" 559145"/>
          <p:cNvGrpSpPr>
            <a:grpSpLocks/>
          </p:cNvGrpSpPr>
          <p:nvPr/>
        </p:nvGrpSpPr>
        <p:grpSpPr bwMode="auto">
          <a:xfrm>
            <a:off x="8169275" y="2608263"/>
            <a:ext cx="609600" cy="152400"/>
            <a:chOff x="4186" y="1863"/>
            <a:chExt cx="384" cy="96"/>
          </a:xfrm>
        </p:grpSpPr>
        <p:sp>
          <p:nvSpPr>
            <p:cNvPr id="52" name="Rectangle 42"/>
            <p:cNvSpPr>
              <a:spLocks noChangeArrowheads="1"/>
            </p:cNvSpPr>
            <p:nvPr/>
          </p:nvSpPr>
          <p:spPr bwMode="auto">
            <a:xfrm>
              <a:off x="4186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3" name="Rectangle 43"/>
            <p:cNvSpPr>
              <a:spLocks noChangeArrowheads="1"/>
            </p:cNvSpPr>
            <p:nvPr/>
          </p:nvSpPr>
          <p:spPr bwMode="auto">
            <a:xfrm>
              <a:off x="4282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4" name="Rectangle 44"/>
            <p:cNvSpPr>
              <a:spLocks noChangeArrowheads="1"/>
            </p:cNvSpPr>
            <p:nvPr/>
          </p:nvSpPr>
          <p:spPr bwMode="auto">
            <a:xfrm>
              <a:off x="4378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5" name="Rectangle 45"/>
            <p:cNvSpPr>
              <a:spLocks noChangeArrowheads="1"/>
            </p:cNvSpPr>
            <p:nvPr/>
          </p:nvSpPr>
          <p:spPr bwMode="auto">
            <a:xfrm>
              <a:off x="4474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66" name="Line 46" descr=" 559150"/>
          <p:cNvSpPr>
            <a:spLocks noChangeShapeType="1"/>
          </p:cNvSpPr>
          <p:nvPr/>
        </p:nvSpPr>
        <p:spPr bwMode="auto">
          <a:xfrm>
            <a:off x="8169275" y="2819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47" descr=" 559151"/>
          <p:cNvSpPr>
            <a:spLocks noChangeShapeType="1"/>
          </p:cNvSpPr>
          <p:nvPr/>
        </p:nvSpPr>
        <p:spPr bwMode="auto">
          <a:xfrm>
            <a:off x="8474075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48" descr=" 559152"/>
          <p:cNvSpPr>
            <a:spLocks noChangeShapeType="1"/>
          </p:cNvSpPr>
          <p:nvPr/>
        </p:nvSpPr>
        <p:spPr bwMode="auto">
          <a:xfrm>
            <a:off x="8153400" y="25463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49" descr=" 559153"/>
          <p:cNvSpPr>
            <a:spLocks noChangeShapeType="1"/>
          </p:cNvSpPr>
          <p:nvPr/>
        </p:nvSpPr>
        <p:spPr bwMode="auto">
          <a:xfrm>
            <a:off x="8458200" y="254635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8" name="AutoShape 50" descr=" 559154"/>
          <p:cNvCxnSpPr>
            <a:cxnSpLocks noChangeShapeType="1"/>
          </p:cNvCxnSpPr>
          <p:nvPr/>
        </p:nvCxnSpPr>
        <p:spPr bwMode="auto">
          <a:xfrm rot="5400000">
            <a:off x="8424863" y="2427288"/>
            <a:ext cx="152400" cy="85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AutoShape 51" descr=" 559155"/>
          <p:cNvCxnSpPr>
            <a:cxnSpLocks noChangeShapeType="1"/>
          </p:cNvCxnSpPr>
          <p:nvPr/>
        </p:nvCxnSpPr>
        <p:spPr bwMode="auto">
          <a:xfrm rot="5400000">
            <a:off x="8891588" y="3105151"/>
            <a:ext cx="163513" cy="569912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9" name="Group 52" descr=" 559156"/>
          <p:cNvGrpSpPr>
            <a:grpSpLocks/>
          </p:cNvGrpSpPr>
          <p:nvPr/>
        </p:nvGrpSpPr>
        <p:grpSpPr bwMode="auto">
          <a:xfrm>
            <a:off x="8991600" y="3079750"/>
            <a:ext cx="533400" cy="228600"/>
            <a:chOff x="4704" y="2160"/>
            <a:chExt cx="336" cy="144"/>
          </a:xfrm>
        </p:grpSpPr>
        <p:sp>
          <p:nvSpPr>
            <p:cNvPr id="70" name="AutoShape 53"/>
            <p:cNvSpPr>
              <a:spLocks noChangeArrowheads="1"/>
            </p:cNvSpPr>
            <p:nvPr/>
          </p:nvSpPr>
          <p:spPr bwMode="auto">
            <a:xfrm>
              <a:off x="4704" y="2160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71" name="Oval 54"/>
            <p:cNvSpPr>
              <a:spLocks noChangeArrowheads="1"/>
            </p:cNvSpPr>
            <p:nvPr/>
          </p:nvSpPr>
          <p:spPr bwMode="auto">
            <a:xfrm>
              <a:off x="4800" y="216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55"/>
            <p:cNvSpPr>
              <a:spLocks noChangeArrowheads="1"/>
            </p:cNvSpPr>
            <p:nvPr/>
          </p:nvSpPr>
          <p:spPr bwMode="auto">
            <a:xfrm>
              <a:off x="4896" y="216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89" name="AutoShape 56" descr=" 559160"/>
          <p:cNvCxnSpPr>
            <a:cxnSpLocks noChangeShapeType="1"/>
          </p:cNvCxnSpPr>
          <p:nvPr/>
        </p:nvCxnSpPr>
        <p:spPr bwMode="auto">
          <a:xfrm rot="5400000" flipV="1">
            <a:off x="8697913" y="2595563"/>
            <a:ext cx="260350" cy="708025"/>
          </a:xfrm>
          <a:prstGeom prst="bentConnector3">
            <a:avLst>
              <a:gd name="adj1" fmla="val 1219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AutoShape 57" descr=" 559161"/>
          <p:cNvCxnSpPr>
            <a:cxnSpLocks noChangeShapeType="1"/>
          </p:cNvCxnSpPr>
          <p:nvPr/>
        </p:nvCxnSpPr>
        <p:spPr bwMode="auto">
          <a:xfrm rot="16200000" flipH="1" flipV="1">
            <a:off x="8880475" y="1978025"/>
            <a:ext cx="1555750" cy="647700"/>
          </a:xfrm>
          <a:prstGeom prst="bentConnector3">
            <a:avLst>
              <a:gd name="adj1" fmla="val 853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AutoShape 58" descr=" 559162"/>
          <p:cNvCxnSpPr>
            <a:cxnSpLocks noChangeShapeType="1"/>
          </p:cNvCxnSpPr>
          <p:nvPr/>
        </p:nvCxnSpPr>
        <p:spPr bwMode="auto">
          <a:xfrm rot="16200000" flipH="1">
            <a:off x="8228013" y="3217863"/>
            <a:ext cx="500063" cy="7938"/>
          </a:xfrm>
          <a:prstGeom prst="bentConnector3">
            <a:avLst>
              <a:gd name="adj1" fmla="val 48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AutoShape 59" descr=" 559163"/>
          <p:cNvCxnSpPr>
            <a:cxnSpLocks noChangeShapeType="1"/>
          </p:cNvCxnSpPr>
          <p:nvPr/>
        </p:nvCxnSpPr>
        <p:spPr bwMode="auto">
          <a:xfrm rot="16200000" flipH="1">
            <a:off x="6605588" y="1808163"/>
            <a:ext cx="2095500" cy="14382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 Box 60" descr=" 559164"/>
          <p:cNvSpPr txBox="1">
            <a:spLocks noChangeArrowheads="1"/>
          </p:cNvSpPr>
          <p:nvPr/>
        </p:nvSpPr>
        <p:spPr bwMode="auto">
          <a:xfrm>
            <a:off x="7391401" y="39179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74" name="Group 61" descr=" 559165"/>
          <p:cNvGrpSpPr>
            <a:grpSpLocks/>
          </p:cNvGrpSpPr>
          <p:nvPr/>
        </p:nvGrpSpPr>
        <p:grpSpPr bwMode="auto">
          <a:xfrm>
            <a:off x="8169275" y="4011613"/>
            <a:ext cx="609600" cy="152400"/>
            <a:chOff x="4186" y="2747"/>
            <a:chExt cx="384" cy="96"/>
          </a:xfrm>
        </p:grpSpPr>
        <p:sp>
          <p:nvSpPr>
            <p:cNvPr id="75" name="Rectangle 62"/>
            <p:cNvSpPr>
              <a:spLocks noChangeArrowheads="1"/>
            </p:cNvSpPr>
            <p:nvPr/>
          </p:nvSpPr>
          <p:spPr bwMode="auto">
            <a:xfrm>
              <a:off x="4186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6" name="Rectangle 63"/>
            <p:cNvSpPr>
              <a:spLocks noChangeArrowheads="1"/>
            </p:cNvSpPr>
            <p:nvPr/>
          </p:nvSpPr>
          <p:spPr bwMode="auto">
            <a:xfrm>
              <a:off x="4282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7" name="Rectangle 64"/>
            <p:cNvSpPr>
              <a:spLocks noChangeArrowheads="1"/>
            </p:cNvSpPr>
            <p:nvPr/>
          </p:nvSpPr>
          <p:spPr bwMode="auto">
            <a:xfrm>
              <a:off x="4378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8" name="Rectangle 65"/>
            <p:cNvSpPr>
              <a:spLocks noChangeArrowheads="1"/>
            </p:cNvSpPr>
            <p:nvPr/>
          </p:nvSpPr>
          <p:spPr bwMode="auto">
            <a:xfrm>
              <a:off x="4474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96" name="Line 66" descr=" 559170"/>
          <p:cNvSpPr>
            <a:spLocks noChangeShapeType="1"/>
          </p:cNvSpPr>
          <p:nvPr/>
        </p:nvSpPr>
        <p:spPr bwMode="auto">
          <a:xfrm>
            <a:off x="8169275" y="42227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Line 67" descr=" 559171"/>
          <p:cNvSpPr>
            <a:spLocks noChangeShapeType="1"/>
          </p:cNvSpPr>
          <p:nvPr/>
        </p:nvSpPr>
        <p:spPr bwMode="auto">
          <a:xfrm>
            <a:off x="8474075" y="42227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68" descr=" 559172"/>
          <p:cNvSpPr>
            <a:spLocks noChangeShapeType="1"/>
          </p:cNvSpPr>
          <p:nvPr/>
        </p:nvSpPr>
        <p:spPr bwMode="auto">
          <a:xfrm>
            <a:off x="8153400" y="39497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69" descr=" 559173"/>
          <p:cNvSpPr>
            <a:spLocks noChangeShapeType="1"/>
          </p:cNvSpPr>
          <p:nvPr/>
        </p:nvSpPr>
        <p:spPr bwMode="auto">
          <a:xfrm>
            <a:off x="8458200" y="394970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1" name="AutoShape 70" descr=" 559174"/>
          <p:cNvCxnSpPr>
            <a:cxnSpLocks noChangeShapeType="1"/>
          </p:cNvCxnSpPr>
          <p:nvPr/>
        </p:nvCxnSpPr>
        <p:spPr bwMode="auto">
          <a:xfrm rot="5400000">
            <a:off x="8391525" y="3756025"/>
            <a:ext cx="260350" cy="127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AutoShape 71" descr=" 559175"/>
          <p:cNvCxnSpPr>
            <a:cxnSpLocks noChangeShapeType="1"/>
          </p:cNvCxnSpPr>
          <p:nvPr/>
        </p:nvCxnSpPr>
        <p:spPr bwMode="auto">
          <a:xfrm rot="5400000">
            <a:off x="8877301" y="4386264"/>
            <a:ext cx="239713" cy="674687"/>
          </a:xfrm>
          <a:prstGeom prst="bentConnector3">
            <a:avLst>
              <a:gd name="adj1" fmla="val 47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oup 72" descr=" 559176"/>
          <p:cNvGrpSpPr>
            <a:grpSpLocks/>
          </p:cNvGrpSpPr>
          <p:nvPr/>
        </p:nvGrpSpPr>
        <p:grpSpPr bwMode="auto">
          <a:xfrm>
            <a:off x="8289925" y="4832350"/>
            <a:ext cx="533400" cy="228600"/>
            <a:chOff x="4262" y="3264"/>
            <a:chExt cx="336" cy="144"/>
          </a:xfrm>
        </p:grpSpPr>
        <p:sp>
          <p:nvSpPr>
            <p:cNvPr id="100" name="AutoShape 73"/>
            <p:cNvSpPr>
              <a:spLocks noChangeArrowheads="1"/>
            </p:cNvSpPr>
            <p:nvPr/>
          </p:nvSpPr>
          <p:spPr bwMode="auto">
            <a:xfrm>
              <a:off x="4262" y="326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101" name="Oval 74"/>
            <p:cNvSpPr>
              <a:spLocks noChangeArrowheads="1"/>
            </p:cNvSpPr>
            <p:nvPr/>
          </p:nvSpPr>
          <p:spPr bwMode="auto">
            <a:xfrm>
              <a:off x="4358" y="326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75"/>
            <p:cNvSpPr>
              <a:spLocks noChangeArrowheads="1"/>
            </p:cNvSpPr>
            <p:nvPr/>
          </p:nvSpPr>
          <p:spPr bwMode="auto">
            <a:xfrm>
              <a:off x="4454" y="326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" name="Group 76" descr=" 559180"/>
          <p:cNvGrpSpPr>
            <a:grpSpLocks/>
          </p:cNvGrpSpPr>
          <p:nvPr/>
        </p:nvGrpSpPr>
        <p:grpSpPr bwMode="auto">
          <a:xfrm>
            <a:off x="9067800" y="4375150"/>
            <a:ext cx="533400" cy="228600"/>
            <a:chOff x="4752" y="2976"/>
            <a:chExt cx="336" cy="144"/>
          </a:xfrm>
        </p:grpSpPr>
        <p:sp>
          <p:nvSpPr>
            <p:cNvPr id="104" name="AutoShape 77"/>
            <p:cNvSpPr>
              <a:spLocks noChangeArrowheads="1"/>
            </p:cNvSpPr>
            <p:nvPr/>
          </p:nvSpPr>
          <p:spPr bwMode="auto">
            <a:xfrm>
              <a:off x="4752" y="297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05" name="Oval 78"/>
            <p:cNvSpPr>
              <a:spLocks noChangeArrowheads="1"/>
            </p:cNvSpPr>
            <p:nvPr/>
          </p:nvSpPr>
          <p:spPr bwMode="auto">
            <a:xfrm>
              <a:off x="4848" y="297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79"/>
            <p:cNvSpPr>
              <a:spLocks noChangeArrowheads="1"/>
            </p:cNvSpPr>
            <p:nvPr/>
          </p:nvSpPr>
          <p:spPr bwMode="auto">
            <a:xfrm>
              <a:off x="4944" y="297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07" name="AutoShape 80" descr=" 559184"/>
          <p:cNvCxnSpPr>
            <a:cxnSpLocks noChangeShapeType="1"/>
          </p:cNvCxnSpPr>
          <p:nvPr/>
        </p:nvCxnSpPr>
        <p:spPr bwMode="auto">
          <a:xfrm rot="5400000" flipV="1">
            <a:off x="8789988" y="3906838"/>
            <a:ext cx="152400" cy="784225"/>
          </a:xfrm>
          <a:prstGeom prst="bentConnector3">
            <a:avLst>
              <a:gd name="adj1" fmla="val 4999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AutoShape 81" descr=" 559185"/>
          <p:cNvCxnSpPr>
            <a:cxnSpLocks noChangeShapeType="1"/>
          </p:cNvCxnSpPr>
          <p:nvPr/>
        </p:nvCxnSpPr>
        <p:spPr bwMode="auto">
          <a:xfrm rot="16200000" flipH="1" flipV="1">
            <a:off x="8270875" y="2663825"/>
            <a:ext cx="2851150" cy="571500"/>
          </a:xfrm>
          <a:prstGeom prst="bentConnector3">
            <a:avLst>
              <a:gd name="adj1" fmla="val 9638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AutoShape 82" descr=" 559186"/>
          <p:cNvCxnSpPr>
            <a:cxnSpLocks noChangeShapeType="1"/>
          </p:cNvCxnSpPr>
          <p:nvPr/>
        </p:nvCxnSpPr>
        <p:spPr bwMode="auto">
          <a:xfrm rot="16200000" flipH="1">
            <a:off x="8248650" y="4600575"/>
            <a:ext cx="457200" cy="6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83" descr=" 559187"/>
          <p:cNvCxnSpPr>
            <a:cxnSpLocks noChangeShapeType="1"/>
          </p:cNvCxnSpPr>
          <p:nvPr/>
        </p:nvCxnSpPr>
        <p:spPr bwMode="auto">
          <a:xfrm rot="16200000" flipH="1">
            <a:off x="5829300" y="2432050"/>
            <a:ext cx="3467100" cy="1562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 Box 84" descr=" 559188"/>
          <p:cNvSpPr txBox="1">
            <a:spLocks noChangeArrowheads="1"/>
          </p:cNvSpPr>
          <p:nvPr/>
        </p:nvSpPr>
        <p:spPr bwMode="auto">
          <a:xfrm>
            <a:off x="7391401" y="52133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09" name="Group 85" descr=" 559189"/>
          <p:cNvGrpSpPr>
            <a:grpSpLocks/>
          </p:cNvGrpSpPr>
          <p:nvPr/>
        </p:nvGrpSpPr>
        <p:grpSpPr bwMode="auto">
          <a:xfrm>
            <a:off x="8169275" y="5307013"/>
            <a:ext cx="609600" cy="152400"/>
            <a:chOff x="4186" y="3563"/>
            <a:chExt cx="384" cy="96"/>
          </a:xfrm>
        </p:grpSpPr>
        <p:sp>
          <p:nvSpPr>
            <p:cNvPr id="110" name="Rectangle 86"/>
            <p:cNvSpPr>
              <a:spLocks noChangeArrowheads="1"/>
            </p:cNvSpPr>
            <p:nvPr/>
          </p:nvSpPr>
          <p:spPr bwMode="auto">
            <a:xfrm>
              <a:off x="4186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11" name="Rectangle 87"/>
            <p:cNvSpPr>
              <a:spLocks noChangeArrowheads="1"/>
            </p:cNvSpPr>
            <p:nvPr/>
          </p:nvSpPr>
          <p:spPr bwMode="auto">
            <a:xfrm>
              <a:off x="4282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12" name="Rectangle 88"/>
            <p:cNvSpPr>
              <a:spLocks noChangeArrowheads="1"/>
            </p:cNvSpPr>
            <p:nvPr/>
          </p:nvSpPr>
          <p:spPr bwMode="auto">
            <a:xfrm>
              <a:off x="4378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13" name="Rectangle 89"/>
            <p:cNvSpPr>
              <a:spLocks noChangeArrowheads="1"/>
            </p:cNvSpPr>
            <p:nvPr/>
          </p:nvSpPr>
          <p:spPr bwMode="auto">
            <a:xfrm>
              <a:off x="4474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114" name="Line 90" descr=" 559194"/>
          <p:cNvSpPr>
            <a:spLocks noChangeShapeType="1"/>
          </p:cNvSpPr>
          <p:nvPr/>
        </p:nvSpPr>
        <p:spPr bwMode="auto">
          <a:xfrm>
            <a:off x="8169275" y="55181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Line 91" descr=" 559195"/>
          <p:cNvSpPr>
            <a:spLocks noChangeShapeType="1"/>
          </p:cNvSpPr>
          <p:nvPr/>
        </p:nvSpPr>
        <p:spPr bwMode="auto">
          <a:xfrm>
            <a:off x="8474075" y="55181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92" descr=" 559196"/>
          <p:cNvSpPr>
            <a:spLocks noChangeShapeType="1"/>
          </p:cNvSpPr>
          <p:nvPr/>
        </p:nvSpPr>
        <p:spPr bwMode="auto">
          <a:xfrm>
            <a:off x="8153400" y="52451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93" descr=" 559197"/>
          <p:cNvSpPr>
            <a:spLocks noChangeShapeType="1"/>
          </p:cNvSpPr>
          <p:nvPr/>
        </p:nvSpPr>
        <p:spPr bwMode="auto">
          <a:xfrm>
            <a:off x="8458200" y="524510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7" name="AutoShape 94" descr=" 559198"/>
          <p:cNvCxnSpPr>
            <a:cxnSpLocks noChangeShapeType="1"/>
          </p:cNvCxnSpPr>
          <p:nvPr/>
        </p:nvCxnSpPr>
        <p:spPr bwMode="auto">
          <a:xfrm rot="5400000">
            <a:off x="8415338" y="5103813"/>
            <a:ext cx="184150" cy="984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AutoShape 95" descr=" 559199"/>
          <p:cNvCxnSpPr>
            <a:cxnSpLocks noChangeShapeType="1"/>
          </p:cNvCxnSpPr>
          <p:nvPr/>
        </p:nvCxnSpPr>
        <p:spPr bwMode="auto">
          <a:xfrm rot="16200000" flipV="1">
            <a:off x="9193214" y="5376864"/>
            <a:ext cx="65087" cy="1131887"/>
          </a:xfrm>
          <a:prstGeom prst="bentConnector5">
            <a:avLst>
              <a:gd name="adj1" fmla="val -351218"/>
              <a:gd name="adj2" fmla="val 61292"/>
              <a:gd name="adj3" fmla="val 46829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9" name="Group 96" descr=" 559200"/>
          <p:cNvGrpSpPr>
            <a:grpSpLocks/>
          </p:cNvGrpSpPr>
          <p:nvPr/>
        </p:nvGrpSpPr>
        <p:grpSpPr bwMode="auto">
          <a:xfrm>
            <a:off x="9525000" y="5746750"/>
            <a:ext cx="533400" cy="228600"/>
            <a:chOff x="5040" y="3840"/>
            <a:chExt cx="336" cy="144"/>
          </a:xfrm>
        </p:grpSpPr>
        <p:sp>
          <p:nvSpPr>
            <p:cNvPr id="130" name="AutoShape 97"/>
            <p:cNvSpPr>
              <a:spLocks noChangeArrowheads="1"/>
            </p:cNvSpPr>
            <p:nvPr/>
          </p:nvSpPr>
          <p:spPr bwMode="auto">
            <a:xfrm>
              <a:off x="5040" y="3840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31" name="Oval 98"/>
            <p:cNvSpPr>
              <a:spLocks noChangeArrowheads="1"/>
            </p:cNvSpPr>
            <p:nvPr/>
          </p:nvSpPr>
          <p:spPr bwMode="auto">
            <a:xfrm>
              <a:off x="5136" y="384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Oval 99"/>
            <p:cNvSpPr>
              <a:spLocks noChangeArrowheads="1"/>
            </p:cNvSpPr>
            <p:nvPr/>
          </p:nvSpPr>
          <p:spPr bwMode="auto">
            <a:xfrm>
              <a:off x="5232" y="384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33" name="AutoShape 100" descr=" 559204"/>
          <p:cNvCxnSpPr>
            <a:cxnSpLocks noChangeShapeType="1"/>
          </p:cNvCxnSpPr>
          <p:nvPr/>
        </p:nvCxnSpPr>
        <p:spPr bwMode="auto">
          <a:xfrm rot="5400000" flipV="1">
            <a:off x="8980488" y="5011738"/>
            <a:ext cx="228600" cy="1241425"/>
          </a:xfrm>
          <a:prstGeom prst="bentConnector3">
            <a:avLst>
              <a:gd name="adj1" fmla="val 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AutoShape 101" descr=" 559205"/>
          <p:cNvCxnSpPr>
            <a:cxnSpLocks noChangeShapeType="1"/>
          </p:cNvCxnSpPr>
          <p:nvPr/>
        </p:nvCxnSpPr>
        <p:spPr bwMode="auto">
          <a:xfrm rot="16200000" flipH="1">
            <a:off x="8362950" y="5781675"/>
            <a:ext cx="228600" cy="6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AutoShape 102" descr=" 559206"/>
          <p:cNvCxnSpPr>
            <a:cxnSpLocks noChangeShapeType="1"/>
          </p:cNvCxnSpPr>
          <p:nvPr/>
        </p:nvCxnSpPr>
        <p:spPr bwMode="auto">
          <a:xfrm rot="16200000" flipH="1" flipV="1">
            <a:off x="7813675" y="3578225"/>
            <a:ext cx="4222750" cy="114300"/>
          </a:xfrm>
          <a:prstGeom prst="bentConnector3">
            <a:avLst>
              <a:gd name="adj1" fmla="val 9458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 Box 103" descr=" 559207"/>
          <p:cNvSpPr txBox="1">
            <a:spLocks noChangeArrowheads="1"/>
          </p:cNvSpPr>
          <p:nvPr/>
        </p:nvSpPr>
        <p:spPr bwMode="auto">
          <a:xfrm>
            <a:off x="7467601" y="624840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37" name="Group 104" descr=" 559208"/>
          <p:cNvGrpSpPr>
            <a:grpSpLocks/>
          </p:cNvGrpSpPr>
          <p:nvPr/>
        </p:nvGrpSpPr>
        <p:grpSpPr bwMode="auto">
          <a:xfrm>
            <a:off x="8245475" y="6342063"/>
            <a:ext cx="609600" cy="152400"/>
            <a:chOff x="4234" y="4215"/>
            <a:chExt cx="384" cy="96"/>
          </a:xfrm>
        </p:grpSpPr>
        <p:sp>
          <p:nvSpPr>
            <p:cNvPr id="138" name="Rectangle 105"/>
            <p:cNvSpPr>
              <a:spLocks noChangeArrowheads="1"/>
            </p:cNvSpPr>
            <p:nvPr/>
          </p:nvSpPr>
          <p:spPr bwMode="auto">
            <a:xfrm>
              <a:off x="4234" y="4215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39" name="Rectangle 106"/>
            <p:cNvSpPr>
              <a:spLocks noChangeArrowheads="1"/>
            </p:cNvSpPr>
            <p:nvPr/>
          </p:nvSpPr>
          <p:spPr bwMode="auto">
            <a:xfrm>
              <a:off x="4330" y="4215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40" name="Rectangle 107"/>
            <p:cNvSpPr>
              <a:spLocks noChangeArrowheads="1"/>
            </p:cNvSpPr>
            <p:nvPr/>
          </p:nvSpPr>
          <p:spPr bwMode="auto">
            <a:xfrm>
              <a:off x="4426" y="4215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41" name="Rectangle 108"/>
            <p:cNvSpPr>
              <a:spLocks noChangeArrowheads="1"/>
            </p:cNvSpPr>
            <p:nvPr/>
          </p:nvSpPr>
          <p:spPr bwMode="auto">
            <a:xfrm>
              <a:off x="4522" y="4215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grpSp>
        <p:nvGrpSpPr>
          <p:cNvPr id="142" name="Group 109" descr=" 559213"/>
          <p:cNvGrpSpPr>
            <a:grpSpLocks/>
          </p:cNvGrpSpPr>
          <p:nvPr/>
        </p:nvGrpSpPr>
        <p:grpSpPr bwMode="auto">
          <a:xfrm>
            <a:off x="8229600" y="5899150"/>
            <a:ext cx="609600" cy="457200"/>
            <a:chOff x="4224" y="3936"/>
            <a:chExt cx="384" cy="288"/>
          </a:xfrm>
        </p:grpSpPr>
        <p:sp>
          <p:nvSpPr>
            <p:cNvPr id="143" name="AutoShape 110"/>
            <p:cNvSpPr>
              <a:spLocks noChangeArrowheads="1"/>
            </p:cNvSpPr>
            <p:nvPr/>
          </p:nvSpPr>
          <p:spPr bwMode="auto">
            <a:xfrm>
              <a:off x="4262" y="3936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144" name="Oval 111"/>
            <p:cNvSpPr>
              <a:spLocks noChangeArrowheads="1"/>
            </p:cNvSpPr>
            <p:nvPr/>
          </p:nvSpPr>
          <p:spPr bwMode="auto">
            <a:xfrm>
              <a:off x="4358" y="3936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Oval 112"/>
            <p:cNvSpPr>
              <a:spLocks noChangeArrowheads="1"/>
            </p:cNvSpPr>
            <p:nvPr/>
          </p:nvSpPr>
          <p:spPr bwMode="auto">
            <a:xfrm>
              <a:off x="4454" y="3936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113"/>
            <p:cNvSpPr>
              <a:spLocks noChangeShapeType="1"/>
            </p:cNvSpPr>
            <p:nvPr/>
          </p:nvSpPr>
          <p:spPr bwMode="auto">
            <a:xfrm>
              <a:off x="4224" y="417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Line 114"/>
            <p:cNvSpPr>
              <a:spLocks noChangeShapeType="1"/>
            </p:cNvSpPr>
            <p:nvPr/>
          </p:nvSpPr>
          <p:spPr bwMode="auto">
            <a:xfrm>
              <a:off x="4416" y="4176"/>
              <a:ext cx="0" cy="4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148" name="AutoShape 115"/>
            <p:cNvCxnSpPr>
              <a:cxnSpLocks noChangeShapeType="1"/>
              <a:stCxn id="143" idx="2"/>
              <a:endCxn id="147" idx="0"/>
            </p:cNvCxnSpPr>
            <p:nvPr/>
          </p:nvCxnSpPr>
          <p:spPr bwMode="auto">
            <a:xfrm rot="5400000">
              <a:off x="4375" y="4121"/>
              <a:ext cx="96" cy="1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9" name="AutoShape 116" descr=" 559220"/>
          <p:cNvCxnSpPr>
            <a:cxnSpLocks noChangeShapeType="1"/>
          </p:cNvCxnSpPr>
          <p:nvPr/>
        </p:nvCxnSpPr>
        <p:spPr bwMode="auto">
          <a:xfrm rot="16200000" flipH="1">
            <a:off x="5219700" y="2889250"/>
            <a:ext cx="4533900" cy="17145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2" name="Group 117" descr=" 559221"/>
          <p:cNvGrpSpPr>
            <a:grpSpLocks/>
          </p:cNvGrpSpPr>
          <p:nvPr/>
        </p:nvGrpSpPr>
        <p:grpSpPr bwMode="auto">
          <a:xfrm>
            <a:off x="8318500" y="3460750"/>
            <a:ext cx="533400" cy="228600"/>
            <a:chOff x="4262" y="2400"/>
            <a:chExt cx="336" cy="144"/>
          </a:xfrm>
        </p:grpSpPr>
        <p:sp>
          <p:nvSpPr>
            <p:cNvPr id="83" name="AutoShape 118"/>
            <p:cNvSpPr>
              <a:spLocks noChangeArrowheads="1"/>
            </p:cNvSpPr>
            <p:nvPr/>
          </p:nvSpPr>
          <p:spPr bwMode="auto">
            <a:xfrm>
              <a:off x="4262" y="2400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84" name="Oval 119"/>
            <p:cNvSpPr>
              <a:spLocks noChangeArrowheads="1"/>
            </p:cNvSpPr>
            <p:nvPr/>
          </p:nvSpPr>
          <p:spPr bwMode="auto">
            <a:xfrm>
              <a:off x="4358" y="2400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120"/>
            <p:cNvSpPr>
              <a:spLocks noChangeArrowheads="1"/>
            </p:cNvSpPr>
            <p:nvPr/>
          </p:nvSpPr>
          <p:spPr bwMode="auto">
            <a:xfrm>
              <a:off x="4454" y="2400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1" name="Group 130" descr=" 559234"/>
          <p:cNvGrpSpPr>
            <a:grpSpLocks/>
          </p:cNvGrpSpPr>
          <p:nvPr/>
        </p:nvGrpSpPr>
        <p:grpSpPr bwMode="auto">
          <a:xfrm>
            <a:off x="634206" y="4191000"/>
            <a:ext cx="304800" cy="0"/>
            <a:chOff x="864" y="3312"/>
            <a:chExt cx="192" cy="0"/>
          </a:xfrm>
        </p:grpSpPr>
        <p:sp>
          <p:nvSpPr>
            <p:cNvPr id="152" name="Line 131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Line 132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Rectangle 133" descr=" 559237"/>
          <p:cNvSpPr>
            <a:spLocks noChangeArrowheads="1"/>
          </p:cNvSpPr>
          <p:nvPr/>
        </p:nvSpPr>
        <p:spPr bwMode="auto">
          <a:xfrm>
            <a:off x="6299200" y="12827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Rectangle 134" descr=" 559238"/>
          <p:cNvSpPr>
            <a:spLocks noChangeArrowheads="1"/>
          </p:cNvSpPr>
          <p:nvPr/>
        </p:nvSpPr>
        <p:spPr bwMode="auto">
          <a:xfrm>
            <a:off x="7543800" y="6299200"/>
            <a:ext cx="1371600" cy="2540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9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 Placeholder 3" descr=" 1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8EA-78F9-41EE-A90D-A69FD6332632}" type="slidenum">
              <a:rPr lang="en-US"/>
              <a:pPr/>
              <a:t>44</a:t>
            </a:fld>
            <a:endParaRPr lang="en-US"/>
          </a:p>
        </p:txBody>
      </p:sp>
      <p:sp>
        <p:nvSpPr>
          <p:cNvPr id="559106" name="Rectangle 2" descr=" 559106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10511700" cy="1325563"/>
          </a:xfrm>
        </p:spPr>
        <p:txBody>
          <a:bodyPr/>
          <a:lstStyle/>
          <a:p>
            <a:r>
              <a:rPr lang="en-US" dirty="0"/>
              <a:t>Ex : Population count.      0010 0110 </a:t>
            </a:r>
            <a:r>
              <a:rPr lang="en-US" dirty="0">
                <a:sym typeface="Wingdings" panose="05000000000000000000" pitchFamily="2" charset="2"/>
              </a:rPr>
              <a:t> 3</a:t>
            </a:r>
            <a:endParaRPr lang="en-US" dirty="0"/>
          </a:p>
        </p:txBody>
      </p:sp>
      <p:sp>
        <p:nvSpPr>
          <p:cNvPr id="559107" name="Rectangle 3" descr=" 559107"/>
          <p:cNvSpPr>
            <a:spLocks noGrp="1" noChangeArrowheads="1"/>
          </p:cNvSpPr>
          <p:nvPr>
            <p:ph type="body" idx="1"/>
          </p:nvPr>
        </p:nvSpPr>
        <p:spPr>
          <a:xfrm>
            <a:off x="710406" y="1828800"/>
            <a:ext cx="3886200" cy="3232150"/>
          </a:xfrm>
        </p:spPr>
        <p:txBody>
          <a:bodyPr/>
          <a:lstStyle/>
          <a:p>
            <a:pPr>
              <a:buClr>
                <a:prstClr val="white"/>
              </a:buClr>
              <a:buNone/>
            </a:pP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pop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] x)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 = 0; 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for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i = 0; i &lt;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; i++) {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if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(x[i]) count++;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}</a:t>
            </a:r>
          </a:p>
          <a:p>
            <a:pP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2000" b="1" smtClean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 count;</a:t>
            </a:r>
          </a:p>
          <a:p>
            <a:pPr>
              <a:buClr>
                <a:prstClr val="white"/>
              </a:buClr>
              <a:buNone/>
            </a:pPr>
            <a:r>
              <a:rPr lang="en-US" sz="2000" smtClean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  <a:p>
            <a:pPr>
              <a:buNone/>
            </a:pPr>
            <a:endParaRPr lang="en-US" sz="2000" dirty="0">
              <a:solidFill>
                <a:srgbClr val="333399"/>
              </a:solidFill>
              <a:latin typeface="Lucida Sans" panose="020B0602030504020204" pitchFamily="34" charset="0"/>
            </a:endParaRPr>
          </a:p>
        </p:txBody>
      </p:sp>
      <p:grpSp>
        <p:nvGrpSpPr>
          <p:cNvPr id="5" name="Group 4" descr=" 559108"/>
          <p:cNvGrpSpPr>
            <a:grpSpLocks/>
          </p:cNvGrpSpPr>
          <p:nvPr/>
        </p:nvGrpSpPr>
        <p:grpSpPr bwMode="auto">
          <a:xfrm>
            <a:off x="6553200" y="1327150"/>
            <a:ext cx="609600" cy="152400"/>
            <a:chOff x="3168" y="1056"/>
            <a:chExt cx="384" cy="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Text Box 9" descr=" 559113"/>
          <p:cNvSpPr txBox="1">
            <a:spLocks noChangeArrowheads="1"/>
          </p:cNvSpPr>
          <p:nvPr/>
        </p:nvSpPr>
        <p:spPr bwMode="auto">
          <a:xfrm>
            <a:off x="6257925" y="1219200"/>
            <a:ext cx="2728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20" name="Text Box 10" descr=" 559114"/>
          <p:cNvSpPr txBox="1">
            <a:spLocks noChangeArrowheads="1"/>
          </p:cNvSpPr>
          <p:nvPr/>
        </p:nvSpPr>
        <p:spPr bwMode="auto">
          <a:xfrm>
            <a:off x="7375526" y="121920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5" name="Group 11" descr=" 559115"/>
          <p:cNvGrpSpPr>
            <a:grpSpLocks/>
          </p:cNvGrpSpPr>
          <p:nvPr/>
        </p:nvGrpSpPr>
        <p:grpSpPr bwMode="auto">
          <a:xfrm>
            <a:off x="8153400" y="1312863"/>
            <a:ext cx="609600" cy="152400"/>
            <a:chOff x="4176" y="1047"/>
            <a:chExt cx="384" cy="96"/>
          </a:xfrm>
        </p:grpSpPr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176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4272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4368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464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</p:grpSp>
      <p:sp>
        <p:nvSpPr>
          <p:cNvPr id="49" name="Text Box 16" descr=" 559120"/>
          <p:cNvSpPr txBox="1">
            <a:spLocks noChangeArrowheads="1"/>
          </p:cNvSpPr>
          <p:nvPr/>
        </p:nvSpPr>
        <p:spPr bwMode="auto">
          <a:xfrm>
            <a:off x="9144000" y="1250950"/>
            <a:ext cx="5036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one</a:t>
            </a:r>
          </a:p>
        </p:txBody>
      </p:sp>
      <p:grpSp>
        <p:nvGrpSpPr>
          <p:cNvPr id="44" name="Group 17" descr=" 559121"/>
          <p:cNvGrpSpPr>
            <a:grpSpLocks/>
          </p:cNvGrpSpPr>
          <p:nvPr/>
        </p:nvGrpSpPr>
        <p:grpSpPr bwMode="auto">
          <a:xfrm>
            <a:off x="9677400" y="1327150"/>
            <a:ext cx="609600" cy="152400"/>
            <a:chOff x="5136" y="1056"/>
            <a:chExt cx="384" cy="96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513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5232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7" name="Rectangle 20"/>
            <p:cNvSpPr>
              <a:spLocks noChangeArrowheads="1"/>
            </p:cNvSpPr>
            <p:nvPr/>
          </p:nvSpPr>
          <p:spPr bwMode="auto">
            <a:xfrm>
              <a:off x="532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0</a:t>
              </a:r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542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800"/>
                <a:t>1</a:t>
              </a:r>
            </a:p>
          </p:txBody>
        </p:sp>
      </p:grpSp>
      <p:cxnSp>
        <p:nvCxnSpPr>
          <p:cNvPr id="50" name="AutoShape 22" descr=" 559126"/>
          <p:cNvCxnSpPr>
            <a:cxnSpLocks noChangeShapeType="1"/>
          </p:cNvCxnSpPr>
          <p:nvPr/>
        </p:nvCxnSpPr>
        <p:spPr bwMode="auto">
          <a:xfrm rot="16200000" flipH="1">
            <a:off x="7308850" y="1257300"/>
            <a:ext cx="800100" cy="12446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" name="Group 23" descr=" 559127"/>
          <p:cNvGrpSpPr>
            <a:grpSpLocks/>
          </p:cNvGrpSpPr>
          <p:nvPr/>
        </p:nvGrpSpPr>
        <p:grpSpPr bwMode="auto">
          <a:xfrm>
            <a:off x="9677400" y="1524000"/>
            <a:ext cx="609600" cy="76200"/>
            <a:chOff x="5136" y="1200"/>
            <a:chExt cx="384" cy="96"/>
          </a:xfrm>
        </p:grpSpPr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5136" y="12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5328" y="12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Line 26" descr=" 559130"/>
          <p:cNvSpPr>
            <a:spLocks noChangeShapeType="1"/>
          </p:cNvSpPr>
          <p:nvPr/>
        </p:nvSpPr>
        <p:spPr bwMode="auto">
          <a:xfrm>
            <a:off x="8153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7" descr=" 559131"/>
          <p:cNvSpPr>
            <a:spLocks noChangeShapeType="1"/>
          </p:cNvSpPr>
          <p:nvPr/>
        </p:nvSpPr>
        <p:spPr bwMode="auto">
          <a:xfrm>
            <a:off x="8458200" y="152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2" name="AutoShape 28" descr=" 559132"/>
          <p:cNvCxnSpPr>
            <a:cxnSpLocks noChangeShapeType="1"/>
          </p:cNvCxnSpPr>
          <p:nvPr/>
        </p:nvCxnSpPr>
        <p:spPr bwMode="auto">
          <a:xfrm rot="5400000">
            <a:off x="8832851" y="1751014"/>
            <a:ext cx="239713" cy="611187"/>
          </a:xfrm>
          <a:prstGeom prst="bentConnector3">
            <a:avLst>
              <a:gd name="adj1" fmla="val 47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Group 29" descr=" 559133"/>
          <p:cNvGrpSpPr>
            <a:grpSpLocks/>
          </p:cNvGrpSpPr>
          <p:nvPr/>
        </p:nvGrpSpPr>
        <p:grpSpPr bwMode="auto">
          <a:xfrm>
            <a:off x="8991600" y="1708150"/>
            <a:ext cx="533400" cy="228600"/>
            <a:chOff x="4704" y="1296"/>
            <a:chExt cx="336" cy="144"/>
          </a:xfrm>
        </p:grpSpPr>
        <p:sp>
          <p:nvSpPr>
            <p:cNvPr id="34" name="AutoShape 3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35" name="Oval 3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3" descr=" 559137"/>
          <p:cNvGrpSpPr>
            <a:grpSpLocks/>
          </p:cNvGrpSpPr>
          <p:nvPr/>
        </p:nvGrpSpPr>
        <p:grpSpPr bwMode="auto">
          <a:xfrm>
            <a:off x="8277225" y="2165350"/>
            <a:ext cx="533400" cy="228600"/>
            <a:chOff x="4254" y="1584"/>
            <a:chExt cx="336" cy="144"/>
          </a:xfrm>
        </p:grpSpPr>
        <p:sp>
          <p:nvSpPr>
            <p:cNvPr id="38" name="AutoShape 34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39" name="Oval 35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6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1" name="AutoShape 37" descr=" 559141"/>
          <p:cNvCxnSpPr>
            <a:cxnSpLocks noChangeShapeType="1"/>
          </p:cNvCxnSpPr>
          <p:nvPr/>
        </p:nvCxnSpPr>
        <p:spPr bwMode="auto">
          <a:xfrm rot="5400000" flipV="1">
            <a:off x="8728075" y="1254125"/>
            <a:ext cx="184150" cy="7239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AutoShape 38" descr=" 559142"/>
          <p:cNvCxnSpPr>
            <a:cxnSpLocks noChangeShapeType="1"/>
          </p:cNvCxnSpPr>
          <p:nvPr/>
        </p:nvCxnSpPr>
        <p:spPr bwMode="auto">
          <a:xfrm rot="16200000" flipH="1" flipV="1">
            <a:off x="9566275" y="1292225"/>
            <a:ext cx="184150" cy="647700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39" descr=" 559143"/>
          <p:cNvCxnSpPr>
            <a:cxnSpLocks noChangeShapeType="1"/>
          </p:cNvCxnSpPr>
          <p:nvPr/>
        </p:nvCxnSpPr>
        <p:spPr bwMode="auto">
          <a:xfrm rot="5400000" flipV="1">
            <a:off x="8142288" y="1839913"/>
            <a:ext cx="641350" cy="9525"/>
          </a:xfrm>
          <a:prstGeom prst="bentConnector3">
            <a:avLst>
              <a:gd name="adj1" fmla="val 643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 Box 40" descr=" 559144"/>
          <p:cNvSpPr txBox="1">
            <a:spLocks noChangeArrowheads="1"/>
          </p:cNvSpPr>
          <p:nvPr/>
        </p:nvSpPr>
        <p:spPr bwMode="auto">
          <a:xfrm>
            <a:off x="7391401" y="24701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51" name="Group 41" descr=" 559145"/>
          <p:cNvGrpSpPr>
            <a:grpSpLocks/>
          </p:cNvGrpSpPr>
          <p:nvPr/>
        </p:nvGrpSpPr>
        <p:grpSpPr bwMode="auto">
          <a:xfrm>
            <a:off x="8169275" y="2608263"/>
            <a:ext cx="609600" cy="152400"/>
            <a:chOff x="4186" y="1863"/>
            <a:chExt cx="384" cy="96"/>
          </a:xfrm>
        </p:grpSpPr>
        <p:sp>
          <p:nvSpPr>
            <p:cNvPr id="52" name="Rectangle 42"/>
            <p:cNvSpPr>
              <a:spLocks noChangeArrowheads="1"/>
            </p:cNvSpPr>
            <p:nvPr/>
          </p:nvSpPr>
          <p:spPr bwMode="auto">
            <a:xfrm>
              <a:off x="4186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3" name="Rectangle 43"/>
            <p:cNvSpPr>
              <a:spLocks noChangeArrowheads="1"/>
            </p:cNvSpPr>
            <p:nvPr/>
          </p:nvSpPr>
          <p:spPr bwMode="auto">
            <a:xfrm>
              <a:off x="4282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4" name="Rectangle 44"/>
            <p:cNvSpPr>
              <a:spLocks noChangeArrowheads="1"/>
            </p:cNvSpPr>
            <p:nvPr/>
          </p:nvSpPr>
          <p:spPr bwMode="auto">
            <a:xfrm>
              <a:off x="4378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55" name="Rectangle 45"/>
            <p:cNvSpPr>
              <a:spLocks noChangeArrowheads="1"/>
            </p:cNvSpPr>
            <p:nvPr/>
          </p:nvSpPr>
          <p:spPr bwMode="auto">
            <a:xfrm>
              <a:off x="4474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66" name="Line 46" descr=" 559150"/>
          <p:cNvSpPr>
            <a:spLocks noChangeShapeType="1"/>
          </p:cNvSpPr>
          <p:nvPr/>
        </p:nvSpPr>
        <p:spPr bwMode="auto">
          <a:xfrm>
            <a:off x="8169275" y="2819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47" descr=" 559151"/>
          <p:cNvSpPr>
            <a:spLocks noChangeShapeType="1"/>
          </p:cNvSpPr>
          <p:nvPr/>
        </p:nvSpPr>
        <p:spPr bwMode="auto">
          <a:xfrm>
            <a:off x="8474075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48" descr=" 559152"/>
          <p:cNvSpPr>
            <a:spLocks noChangeShapeType="1"/>
          </p:cNvSpPr>
          <p:nvPr/>
        </p:nvSpPr>
        <p:spPr bwMode="auto">
          <a:xfrm>
            <a:off x="8153400" y="25463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49" descr=" 559153"/>
          <p:cNvSpPr>
            <a:spLocks noChangeShapeType="1"/>
          </p:cNvSpPr>
          <p:nvPr/>
        </p:nvSpPr>
        <p:spPr bwMode="auto">
          <a:xfrm>
            <a:off x="8458200" y="254635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8" name="AutoShape 50" descr=" 559154"/>
          <p:cNvCxnSpPr>
            <a:cxnSpLocks noChangeShapeType="1"/>
          </p:cNvCxnSpPr>
          <p:nvPr/>
        </p:nvCxnSpPr>
        <p:spPr bwMode="auto">
          <a:xfrm rot="5400000">
            <a:off x="8424863" y="2427288"/>
            <a:ext cx="152400" cy="85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AutoShape 51" descr=" 559155"/>
          <p:cNvCxnSpPr>
            <a:cxnSpLocks noChangeShapeType="1"/>
          </p:cNvCxnSpPr>
          <p:nvPr/>
        </p:nvCxnSpPr>
        <p:spPr bwMode="auto">
          <a:xfrm rot="5400000">
            <a:off x="8891588" y="3105151"/>
            <a:ext cx="163513" cy="569912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9" name="Group 52" descr=" 559156"/>
          <p:cNvGrpSpPr>
            <a:grpSpLocks/>
          </p:cNvGrpSpPr>
          <p:nvPr/>
        </p:nvGrpSpPr>
        <p:grpSpPr bwMode="auto">
          <a:xfrm>
            <a:off x="8991600" y="3079750"/>
            <a:ext cx="533400" cy="228600"/>
            <a:chOff x="4704" y="2160"/>
            <a:chExt cx="336" cy="144"/>
          </a:xfrm>
        </p:grpSpPr>
        <p:sp>
          <p:nvSpPr>
            <p:cNvPr id="70" name="AutoShape 53"/>
            <p:cNvSpPr>
              <a:spLocks noChangeArrowheads="1"/>
            </p:cNvSpPr>
            <p:nvPr/>
          </p:nvSpPr>
          <p:spPr bwMode="auto">
            <a:xfrm>
              <a:off x="4704" y="2160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71" name="Oval 54"/>
            <p:cNvSpPr>
              <a:spLocks noChangeArrowheads="1"/>
            </p:cNvSpPr>
            <p:nvPr/>
          </p:nvSpPr>
          <p:spPr bwMode="auto">
            <a:xfrm>
              <a:off x="4800" y="216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55"/>
            <p:cNvSpPr>
              <a:spLocks noChangeArrowheads="1"/>
            </p:cNvSpPr>
            <p:nvPr/>
          </p:nvSpPr>
          <p:spPr bwMode="auto">
            <a:xfrm>
              <a:off x="4896" y="216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89" name="AutoShape 56" descr=" 559160"/>
          <p:cNvCxnSpPr>
            <a:cxnSpLocks noChangeShapeType="1"/>
          </p:cNvCxnSpPr>
          <p:nvPr/>
        </p:nvCxnSpPr>
        <p:spPr bwMode="auto">
          <a:xfrm rot="5400000" flipV="1">
            <a:off x="8697913" y="2595563"/>
            <a:ext cx="260350" cy="708025"/>
          </a:xfrm>
          <a:prstGeom prst="bentConnector3">
            <a:avLst>
              <a:gd name="adj1" fmla="val 1219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AutoShape 57" descr=" 559161"/>
          <p:cNvCxnSpPr>
            <a:cxnSpLocks noChangeShapeType="1"/>
          </p:cNvCxnSpPr>
          <p:nvPr/>
        </p:nvCxnSpPr>
        <p:spPr bwMode="auto">
          <a:xfrm rot="16200000" flipH="1" flipV="1">
            <a:off x="8880475" y="1978025"/>
            <a:ext cx="1555750" cy="647700"/>
          </a:xfrm>
          <a:prstGeom prst="bentConnector3">
            <a:avLst>
              <a:gd name="adj1" fmla="val 853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AutoShape 58" descr=" 559162"/>
          <p:cNvCxnSpPr>
            <a:cxnSpLocks noChangeShapeType="1"/>
          </p:cNvCxnSpPr>
          <p:nvPr/>
        </p:nvCxnSpPr>
        <p:spPr bwMode="auto">
          <a:xfrm rot="16200000" flipH="1">
            <a:off x="8228013" y="3217863"/>
            <a:ext cx="500063" cy="7938"/>
          </a:xfrm>
          <a:prstGeom prst="bentConnector3">
            <a:avLst>
              <a:gd name="adj1" fmla="val 48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AutoShape 59" descr=" 559163"/>
          <p:cNvCxnSpPr>
            <a:cxnSpLocks noChangeShapeType="1"/>
          </p:cNvCxnSpPr>
          <p:nvPr/>
        </p:nvCxnSpPr>
        <p:spPr bwMode="auto">
          <a:xfrm rot="16200000" flipH="1">
            <a:off x="6605588" y="1808163"/>
            <a:ext cx="2095500" cy="14382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 Box 60" descr=" 559164"/>
          <p:cNvSpPr txBox="1">
            <a:spLocks noChangeArrowheads="1"/>
          </p:cNvSpPr>
          <p:nvPr/>
        </p:nvSpPr>
        <p:spPr bwMode="auto">
          <a:xfrm>
            <a:off x="7391401" y="39179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74" name="Group 61" descr=" 559165"/>
          <p:cNvGrpSpPr>
            <a:grpSpLocks/>
          </p:cNvGrpSpPr>
          <p:nvPr/>
        </p:nvGrpSpPr>
        <p:grpSpPr bwMode="auto">
          <a:xfrm>
            <a:off x="8169275" y="4011613"/>
            <a:ext cx="609600" cy="152400"/>
            <a:chOff x="4186" y="2747"/>
            <a:chExt cx="384" cy="96"/>
          </a:xfrm>
        </p:grpSpPr>
        <p:sp>
          <p:nvSpPr>
            <p:cNvPr id="75" name="Rectangle 62"/>
            <p:cNvSpPr>
              <a:spLocks noChangeArrowheads="1"/>
            </p:cNvSpPr>
            <p:nvPr/>
          </p:nvSpPr>
          <p:spPr bwMode="auto">
            <a:xfrm>
              <a:off x="4186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6" name="Rectangle 63"/>
            <p:cNvSpPr>
              <a:spLocks noChangeArrowheads="1"/>
            </p:cNvSpPr>
            <p:nvPr/>
          </p:nvSpPr>
          <p:spPr bwMode="auto">
            <a:xfrm>
              <a:off x="4282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7" name="Rectangle 64"/>
            <p:cNvSpPr>
              <a:spLocks noChangeArrowheads="1"/>
            </p:cNvSpPr>
            <p:nvPr/>
          </p:nvSpPr>
          <p:spPr bwMode="auto">
            <a:xfrm>
              <a:off x="4378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78" name="Rectangle 65"/>
            <p:cNvSpPr>
              <a:spLocks noChangeArrowheads="1"/>
            </p:cNvSpPr>
            <p:nvPr/>
          </p:nvSpPr>
          <p:spPr bwMode="auto">
            <a:xfrm>
              <a:off x="4474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96" name="Line 66" descr=" 559170"/>
          <p:cNvSpPr>
            <a:spLocks noChangeShapeType="1"/>
          </p:cNvSpPr>
          <p:nvPr/>
        </p:nvSpPr>
        <p:spPr bwMode="auto">
          <a:xfrm>
            <a:off x="8169275" y="42227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Line 67" descr=" 559171"/>
          <p:cNvSpPr>
            <a:spLocks noChangeShapeType="1"/>
          </p:cNvSpPr>
          <p:nvPr/>
        </p:nvSpPr>
        <p:spPr bwMode="auto">
          <a:xfrm>
            <a:off x="8474075" y="42227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68" descr=" 559172"/>
          <p:cNvSpPr>
            <a:spLocks noChangeShapeType="1"/>
          </p:cNvSpPr>
          <p:nvPr/>
        </p:nvSpPr>
        <p:spPr bwMode="auto">
          <a:xfrm>
            <a:off x="8153400" y="39497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69" descr=" 559173"/>
          <p:cNvSpPr>
            <a:spLocks noChangeShapeType="1"/>
          </p:cNvSpPr>
          <p:nvPr/>
        </p:nvSpPr>
        <p:spPr bwMode="auto">
          <a:xfrm>
            <a:off x="8458200" y="394970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1" name="AutoShape 70" descr=" 559174"/>
          <p:cNvCxnSpPr>
            <a:cxnSpLocks noChangeShapeType="1"/>
          </p:cNvCxnSpPr>
          <p:nvPr/>
        </p:nvCxnSpPr>
        <p:spPr bwMode="auto">
          <a:xfrm rot="5400000">
            <a:off x="8391525" y="3756025"/>
            <a:ext cx="260350" cy="127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AutoShape 71" descr=" 559175"/>
          <p:cNvCxnSpPr>
            <a:cxnSpLocks noChangeShapeType="1"/>
          </p:cNvCxnSpPr>
          <p:nvPr/>
        </p:nvCxnSpPr>
        <p:spPr bwMode="auto">
          <a:xfrm rot="5400000">
            <a:off x="8877301" y="4386264"/>
            <a:ext cx="239713" cy="674687"/>
          </a:xfrm>
          <a:prstGeom prst="bentConnector3">
            <a:avLst>
              <a:gd name="adj1" fmla="val 47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oup 72" descr=" 559176"/>
          <p:cNvGrpSpPr>
            <a:grpSpLocks/>
          </p:cNvGrpSpPr>
          <p:nvPr/>
        </p:nvGrpSpPr>
        <p:grpSpPr bwMode="auto">
          <a:xfrm>
            <a:off x="8289925" y="4832350"/>
            <a:ext cx="533400" cy="228600"/>
            <a:chOff x="4262" y="3264"/>
            <a:chExt cx="336" cy="144"/>
          </a:xfrm>
        </p:grpSpPr>
        <p:sp>
          <p:nvSpPr>
            <p:cNvPr id="100" name="AutoShape 73"/>
            <p:cNvSpPr>
              <a:spLocks noChangeArrowheads="1"/>
            </p:cNvSpPr>
            <p:nvPr/>
          </p:nvSpPr>
          <p:spPr bwMode="auto">
            <a:xfrm>
              <a:off x="4262" y="326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101" name="Oval 74"/>
            <p:cNvSpPr>
              <a:spLocks noChangeArrowheads="1"/>
            </p:cNvSpPr>
            <p:nvPr/>
          </p:nvSpPr>
          <p:spPr bwMode="auto">
            <a:xfrm>
              <a:off x="4358" y="326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75"/>
            <p:cNvSpPr>
              <a:spLocks noChangeArrowheads="1"/>
            </p:cNvSpPr>
            <p:nvPr/>
          </p:nvSpPr>
          <p:spPr bwMode="auto">
            <a:xfrm>
              <a:off x="4454" y="326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" name="Group 76" descr=" 559180"/>
          <p:cNvGrpSpPr>
            <a:grpSpLocks/>
          </p:cNvGrpSpPr>
          <p:nvPr/>
        </p:nvGrpSpPr>
        <p:grpSpPr bwMode="auto">
          <a:xfrm>
            <a:off x="9067800" y="4375150"/>
            <a:ext cx="533400" cy="228600"/>
            <a:chOff x="4752" y="2976"/>
            <a:chExt cx="336" cy="144"/>
          </a:xfrm>
        </p:grpSpPr>
        <p:sp>
          <p:nvSpPr>
            <p:cNvPr id="104" name="AutoShape 77"/>
            <p:cNvSpPr>
              <a:spLocks noChangeArrowheads="1"/>
            </p:cNvSpPr>
            <p:nvPr/>
          </p:nvSpPr>
          <p:spPr bwMode="auto">
            <a:xfrm>
              <a:off x="4752" y="297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05" name="Oval 78"/>
            <p:cNvSpPr>
              <a:spLocks noChangeArrowheads="1"/>
            </p:cNvSpPr>
            <p:nvPr/>
          </p:nvSpPr>
          <p:spPr bwMode="auto">
            <a:xfrm>
              <a:off x="4848" y="297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79"/>
            <p:cNvSpPr>
              <a:spLocks noChangeArrowheads="1"/>
            </p:cNvSpPr>
            <p:nvPr/>
          </p:nvSpPr>
          <p:spPr bwMode="auto">
            <a:xfrm>
              <a:off x="4944" y="297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07" name="AutoShape 80" descr=" 559184"/>
          <p:cNvCxnSpPr>
            <a:cxnSpLocks noChangeShapeType="1"/>
          </p:cNvCxnSpPr>
          <p:nvPr/>
        </p:nvCxnSpPr>
        <p:spPr bwMode="auto">
          <a:xfrm rot="5400000" flipV="1">
            <a:off x="8789988" y="3906838"/>
            <a:ext cx="152400" cy="784225"/>
          </a:xfrm>
          <a:prstGeom prst="bentConnector3">
            <a:avLst>
              <a:gd name="adj1" fmla="val 4999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AutoShape 81" descr=" 559185"/>
          <p:cNvCxnSpPr>
            <a:cxnSpLocks noChangeShapeType="1"/>
          </p:cNvCxnSpPr>
          <p:nvPr/>
        </p:nvCxnSpPr>
        <p:spPr bwMode="auto">
          <a:xfrm rot="16200000" flipH="1" flipV="1">
            <a:off x="8270875" y="2663825"/>
            <a:ext cx="2851150" cy="571500"/>
          </a:xfrm>
          <a:prstGeom prst="bentConnector3">
            <a:avLst>
              <a:gd name="adj1" fmla="val 9638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AutoShape 82" descr=" 559186"/>
          <p:cNvCxnSpPr>
            <a:cxnSpLocks noChangeShapeType="1"/>
          </p:cNvCxnSpPr>
          <p:nvPr/>
        </p:nvCxnSpPr>
        <p:spPr bwMode="auto">
          <a:xfrm rot="16200000" flipH="1">
            <a:off x="8248650" y="4600575"/>
            <a:ext cx="457200" cy="6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83" descr=" 559187"/>
          <p:cNvCxnSpPr>
            <a:cxnSpLocks noChangeShapeType="1"/>
          </p:cNvCxnSpPr>
          <p:nvPr/>
        </p:nvCxnSpPr>
        <p:spPr bwMode="auto">
          <a:xfrm rot="16200000" flipH="1">
            <a:off x="5829300" y="2432050"/>
            <a:ext cx="3467100" cy="1562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 Box 84" descr=" 559188"/>
          <p:cNvSpPr txBox="1">
            <a:spLocks noChangeArrowheads="1"/>
          </p:cNvSpPr>
          <p:nvPr/>
        </p:nvSpPr>
        <p:spPr bwMode="auto">
          <a:xfrm>
            <a:off x="7391401" y="521335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09" name="Group 85" descr=" 559189"/>
          <p:cNvGrpSpPr>
            <a:grpSpLocks/>
          </p:cNvGrpSpPr>
          <p:nvPr/>
        </p:nvGrpSpPr>
        <p:grpSpPr bwMode="auto">
          <a:xfrm>
            <a:off x="8169275" y="5307013"/>
            <a:ext cx="609600" cy="152400"/>
            <a:chOff x="4186" y="3563"/>
            <a:chExt cx="384" cy="96"/>
          </a:xfrm>
        </p:grpSpPr>
        <p:sp>
          <p:nvSpPr>
            <p:cNvPr id="110" name="Rectangle 86"/>
            <p:cNvSpPr>
              <a:spLocks noChangeArrowheads="1"/>
            </p:cNvSpPr>
            <p:nvPr/>
          </p:nvSpPr>
          <p:spPr bwMode="auto">
            <a:xfrm>
              <a:off x="4186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11" name="Rectangle 87"/>
            <p:cNvSpPr>
              <a:spLocks noChangeArrowheads="1"/>
            </p:cNvSpPr>
            <p:nvPr/>
          </p:nvSpPr>
          <p:spPr bwMode="auto">
            <a:xfrm>
              <a:off x="4282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12" name="Rectangle 88"/>
            <p:cNvSpPr>
              <a:spLocks noChangeArrowheads="1"/>
            </p:cNvSpPr>
            <p:nvPr/>
          </p:nvSpPr>
          <p:spPr bwMode="auto">
            <a:xfrm>
              <a:off x="4378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13" name="Rectangle 89"/>
            <p:cNvSpPr>
              <a:spLocks noChangeArrowheads="1"/>
            </p:cNvSpPr>
            <p:nvPr/>
          </p:nvSpPr>
          <p:spPr bwMode="auto">
            <a:xfrm>
              <a:off x="4474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sp>
        <p:nvSpPr>
          <p:cNvPr id="114" name="Line 90" descr=" 559194"/>
          <p:cNvSpPr>
            <a:spLocks noChangeShapeType="1"/>
          </p:cNvSpPr>
          <p:nvPr/>
        </p:nvSpPr>
        <p:spPr bwMode="auto">
          <a:xfrm>
            <a:off x="8169275" y="55181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Line 91" descr=" 559195"/>
          <p:cNvSpPr>
            <a:spLocks noChangeShapeType="1"/>
          </p:cNvSpPr>
          <p:nvPr/>
        </p:nvSpPr>
        <p:spPr bwMode="auto">
          <a:xfrm>
            <a:off x="8474075" y="55181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92" descr=" 559196"/>
          <p:cNvSpPr>
            <a:spLocks noChangeShapeType="1"/>
          </p:cNvSpPr>
          <p:nvPr/>
        </p:nvSpPr>
        <p:spPr bwMode="auto">
          <a:xfrm>
            <a:off x="8153400" y="52451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93" descr=" 559197"/>
          <p:cNvSpPr>
            <a:spLocks noChangeShapeType="1"/>
          </p:cNvSpPr>
          <p:nvPr/>
        </p:nvSpPr>
        <p:spPr bwMode="auto">
          <a:xfrm>
            <a:off x="8458200" y="524510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7" name="AutoShape 94" descr=" 559198"/>
          <p:cNvCxnSpPr>
            <a:cxnSpLocks noChangeShapeType="1"/>
          </p:cNvCxnSpPr>
          <p:nvPr/>
        </p:nvCxnSpPr>
        <p:spPr bwMode="auto">
          <a:xfrm rot="5400000">
            <a:off x="8415338" y="5103813"/>
            <a:ext cx="184150" cy="984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AutoShape 95" descr=" 559199"/>
          <p:cNvCxnSpPr>
            <a:cxnSpLocks noChangeShapeType="1"/>
          </p:cNvCxnSpPr>
          <p:nvPr/>
        </p:nvCxnSpPr>
        <p:spPr bwMode="auto">
          <a:xfrm rot="16200000" flipV="1">
            <a:off x="9193214" y="5376864"/>
            <a:ext cx="65087" cy="1131887"/>
          </a:xfrm>
          <a:prstGeom prst="bentConnector5">
            <a:avLst>
              <a:gd name="adj1" fmla="val -351218"/>
              <a:gd name="adj2" fmla="val 61292"/>
              <a:gd name="adj3" fmla="val 46829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9" name="Group 96" descr=" 559200"/>
          <p:cNvGrpSpPr>
            <a:grpSpLocks/>
          </p:cNvGrpSpPr>
          <p:nvPr/>
        </p:nvGrpSpPr>
        <p:grpSpPr bwMode="auto">
          <a:xfrm>
            <a:off x="9525000" y="5746750"/>
            <a:ext cx="533400" cy="228600"/>
            <a:chOff x="5040" y="3840"/>
            <a:chExt cx="336" cy="144"/>
          </a:xfrm>
        </p:grpSpPr>
        <p:sp>
          <p:nvSpPr>
            <p:cNvPr id="130" name="AutoShape 97"/>
            <p:cNvSpPr>
              <a:spLocks noChangeArrowheads="1"/>
            </p:cNvSpPr>
            <p:nvPr/>
          </p:nvSpPr>
          <p:spPr bwMode="auto">
            <a:xfrm>
              <a:off x="5040" y="3840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31" name="Oval 98"/>
            <p:cNvSpPr>
              <a:spLocks noChangeArrowheads="1"/>
            </p:cNvSpPr>
            <p:nvPr/>
          </p:nvSpPr>
          <p:spPr bwMode="auto">
            <a:xfrm>
              <a:off x="5136" y="384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Oval 99"/>
            <p:cNvSpPr>
              <a:spLocks noChangeArrowheads="1"/>
            </p:cNvSpPr>
            <p:nvPr/>
          </p:nvSpPr>
          <p:spPr bwMode="auto">
            <a:xfrm>
              <a:off x="5232" y="384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33" name="AutoShape 100" descr=" 559204"/>
          <p:cNvCxnSpPr>
            <a:cxnSpLocks noChangeShapeType="1"/>
          </p:cNvCxnSpPr>
          <p:nvPr/>
        </p:nvCxnSpPr>
        <p:spPr bwMode="auto">
          <a:xfrm rot="5400000" flipV="1">
            <a:off x="8980488" y="5011738"/>
            <a:ext cx="228600" cy="1241425"/>
          </a:xfrm>
          <a:prstGeom prst="bentConnector3">
            <a:avLst>
              <a:gd name="adj1" fmla="val 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AutoShape 101" descr=" 559205"/>
          <p:cNvCxnSpPr>
            <a:cxnSpLocks noChangeShapeType="1"/>
          </p:cNvCxnSpPr>
          <p:nvPr/>
        </p:nvCxnSpPr>
        <p:spPr bwMode="auto">
          <a:xfrm rot="16200000" flipH="1">
            <a:off x="8362950" y="5781675"/>
            <a:ext cx="228600" cy="6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AutoShape 102" descr=" 559206"/>
          <p:cNvCxnSpPr>
            <a:cxnSpLocks noChangeShapeType="1"/>
          </p:cNvCxnSpPr>
          <p:nvPr/>
        </p:nvCxnSpPr>
        <p:spPr bwMode="auto">
          <a:xfrm rot="16200000" flipH="1" flipV="1">
            <a:off x="7813675" y="3578225"/>
            <a:ext cx="4222750" cy="114300"/>
          </a:xfrm>
          <a:prstGeom prst="bentConnector3">
            <a:avLst>
              <a:gd name="adj1" fmla="val 9458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 Box 103" descr=" 559207"/>
          <p:cNvSpPr txBox="1">
            <a:spLocks noChangeArrowheads="1"/>
          </p:cNvSpPr>
          <p:nvPr/>
        </p:nvSpPr>
        <p:spPr bwMode="auto">
          <a:xfrm>
            <a:off x="7467601" y="6248400"/>
            <a:ext cx="660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count</a:t>
            </a:r>
          </a:p>
        </p:txBody>
      </p:sp>
      <p:grpSp>
        <p:nvGrpSpPr>
          <p:cNvPr id="137" name="Group 104" descr=" 559208"/>
          <p:cNvGrpSpPr>
            <a:grpSpLocks/>
          </p:cNvGrpSpPr>
          <p:nvPr/>
        </p:nvGrpSpPr>
        <p:grpSpPr bwMode="auto">
          <a:xfrm>
            <a:off x="8245475" y="6342063"/>
            <a:ext cx="609600" cy="152400"/>
            <a:chOff x="4234" y="4215"/>
            <a:chExt cx="384" cy="96"/>
          </a:xfrm>
        </p:grpSpPr>
        <p:sp>
          <p:nvSpPr>
            <p:cNvPr id="138" name="Rectangle 105"/>
            <p:cNvSpPr>
              <a:spLocks noChangeArrowheads="1"/>
            </p:cNvSpPr>
            <p:nvPr/>
          </p:nvSpPr>
          <p:spPr bwMode="auto">
            <a:xfrm>
              <a:off x="4234" y="4215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39" name="Rectangle 106"/>
            <p:cNvSpPr>
              <a:spLocks noChangeArrowheads="1"/>
            </p:cNvSpPr>
            <p:nvPr/>
          </p:nvSpPr>
          <p:spPr bwMode="auto">
            <a:xfrm>
              <a:off x="4330" y="4215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40" name="Rectangle 107"/>
            <p:cNvSpPr>
              <a:spLocks noChangeArrowheads="1"/>
            </p:cNvSpPr>
            <p:nvPr/>
          </p:nvSpPr>
          <p:spPr bwMode="auto">
            <a:xfrm>
              <a:off x="4426" y="4215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  <p:sp>
          <p:nvSpPr>
            <p:cNvPr id="141" name="Rectangle 108"/>
            <p:cNvSpPr>
              <a:spLocks noChangeArrowheads="1"/>
            </p:cNvSpPr>
            <p:nvPr/>
          </p:nvSpPr>
          <p:spPr bwMode="auto">
            <a:xfrm>
              <a:off x="4522" y="4215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800"/>
            </a:p>
          </p:txBody>
        </p:sp>
      </p:grpSp>
      <p:grpSp>
        <p:nvGrpSpPr>
          <p:cNvPr id="142" name="Group 109" descr=" 559213"/>
          <p:cNvGrpSpPr>
            <a:grpSpLocks/>
          </p:cNvGrpSpPr>
          <p:nvPr/>
        </p:nvGrpSpPr>
        <p:grpSpPr bwMode="auto">
          <a:xfrm>
            <a:off x="8229600" y="5899150"/>
            <a:ext cx="609600" cy="457200"/>
            <a:chOff x="4224" y="3936"/>
            <a:chExt cx="384" cy="288"/>
          </a:xfrm>
        </p:grpSpPr>
        <p:sp>
          <p:nvSpPr>
            <p:cNvPr id="143" name="AutoShape 110"/>
            <p:cNvSpPr>
              <a:spLocks noChangeArrowheads="1"/>
            </p:cNvSpPr>
            <p:nvPr/>
          </p:nvSpPr>
          <p:spPr bwMode="auto">
            <a:xfrm>
              <a:off x="4262" y="3936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144" name="Oval 111"/>
            <p:cNvSpPr>
              <a:spLocks noChangeArrowheads="1"/>
            </p:cNvSpPr>
            <p:nvPr/>
          </p:nvSpPr>
          <p:spPr bwMode="auto">
            <a:xfrm>
              <a:off x="4358" y="3936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Oval 112"/>
            <p:cNvSpPr>
              <a:spLocks noChangeArrowheads="1"/>
            </p:cNvSpPr>
            <p:nvPr/>
          </p:nvSpPr>
          <p:spPr bwMode="auto">
            <a:xfrm>
              <a:off x="4454" y="3936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113"/>
            <p:cNvSpPr>
              <a:spLocks noChangeShapeType="1"/>
            </p:cNvSpPr>
            <p:nvPr/>
          </p:nvSpPr>
          <p:spPr bwMode="auto">
            <a:xfrm>
              <a:off x="4224" y="417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Line 114"/>
            <p:cNvSpPr>
              <a:spLocks noChangeShapeType="1"/>
            </p:cNvSpPr>
            <p:nvPr/>
          </p:nvSpPr>
          <p:spPr bwMode="auto">
            <a:xfrm>
              <a:off x="4416" y="4176"/>
              <a:ext cx="0" cy="4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148" name="AutoShape 115"/>
            <p:cNvCxnSpPr>
              <a:cxnSpLocks noChangeShapeType="1"/>
              <a:stCxn id="143" idx="2"/>
              <a:endCxn id="147" idx="0"/>
            </p:cNvCxnSpPr>
            <p:nvPr/>
          </p:nvCxnSpPr>
          <p:spPr bwMode="auto">
            <a:xfrm rot="5400000">
              <a:off x="4375" y="4121"/>
              <a:ext cx="96" cy="1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9" name="AutoShape 116" descr=" 559220"/>
          <p:cNvCxnSpPr>
            <a:cxnSpLocks noChangeShapeType="1"/>
          </p:cNvCxnSpPr>
          <p:nvPr/>
        </p:nvCxnSpPr>
        <p:spPr bwMode="auto">
          <a:xfrm rot="16200000" flipH="1">
            <a:off x="5219700" y="2889250"/>
            <a:ext cx="4533900" cy="17145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2" name="Group 117" descr=" 559221"/>
          <p:cNvGrpSpPr>
            <a:grpSpLocks/>
          </p:cNvGrpSpPr>
          <p:nvPr/>
        </p:nvGrpSpPr>
        <p:grpSpPr bwMode="auto">
          <a:xfrm>
            <a:off x="8318500" y="3460750"/>
            <a:ext cx="533400" cy="228600"/>
            <a:chOff x="4262" y="2400"/>
            <a:chExt cx="336" cy="144"/>
          </a:xfrm>
        </p:grpSpPr>
        <p:sp>
          <p:nvSpPr>
            <p:cNvPr id="83" name="AutoShape 118"/>
            <p:cNvSpPr>
              <a:spLocks noChangeArrowheads="1"/>
            </p:cNvSpPr>
            <p:nvPr/>
          </p:nvSpPr>
          <p:spPr bwMode="auto">
            <a:xfrm>
              <a:off x="4262" y="2400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84" name="Oval 119"/>
            <p:cNvSpPr>
              <a:spLocks noChangeArrowheads="1"/>
            </p:cNvSpPr>
            <p:nvPr/>
          </p:nvSpPr>
          <p:spPr bwMode="auto">
            <a:xfrm>
              <a:off x="4358" y="2400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120"/>
            <p:cNvSpPr>
              <a:spLocks noChangeArrowheads="1"/>
            </p:cNvSpPr>
            <p:nvPr/>
          </p:nvSpPr>
          <p:spPr bwMode="auto">
            <a:xfrm>
              <a:off x="4454" y="2400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1" name="Group 130" descr=" 559234"/>
          <p:cNvGrpSpPr>
            <a:grpSpLocks/>
          </p:cNvGrpSpPr>
          <p:nvPr/>
        </p:nvGrpSpPr>
        <p:grpSpPr bwMode="auto">
          <a:xfrm>
            <a:off x="634206" y="4191000"/>
            <a:ext cx="304800" cy="0"/>
            <a:chOff x="864" y="3312"/>
            <a:chExt cx="192" cy="0"/>
          </a:xfrm>
        </p:grpSpPr>
        <p:sp>
          <p:nvSpPr>
            <p:cNvPr id="152" name="Line 131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Line 132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Rectangle 133" descr=" 559237"/>
          <p:cNvSpPr>
            <a:spLocks noChangeArrowheads="1"/>
          </p:cNvSpPr>
          <p:nvPr/>
        </p:nvSpPr>
        <p:spPr bwMode="auto">
          <a:xfrm>
            <a:off x="6299200" y="1282700"/>
            <a:ext cx="914400" cy="22860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Rectangle 134" descr=" 559238"/>
          <p:cNvSpPr>
            <a:spLocks noChangeArrowheads="1"/>
          </p:cNvSpPr>
          <p:nvPr/>
        </p:nvSpPr>
        <p:spPr bwMode="auto">
          <a:xfrm>
            <a:off x="7543800" y="6299200"/>
            <a:ext cx="1371600" cy="2540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" name="Text Box 135" descr=" 559239"/>
          <p:cNvSpPr txBox="1">
            <a:spLocks noChangeArrowheads="1"/>
          </p:cNvSpPr>
          <p:nvPr/>
        </p:nvSpPr>
        <p:spPr bwMode="auto">
          <a:xfrm>
            <a:off x="6296932" y="6127750"/>
            <a:ext cx="11865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  <a:latin typeface="Montara Std Gothic" pitchFamily="34" charset="0"/>
              </a:rPr>
              <a:t>F(</a:t>
            </a:r>
            <a:r>
              <a:rPr lang="en-US" sz="2800" dirty="0">
                <a:solidFill>
                  <a:srgbClr val="339933"/>
                </a:solidFill>
                <a:latin typeface="Montara Std Gothic" pitchFamily="34" charset="0"/>
              </a:rPr>
              <a:t>x</a:t>
            </a:r>
            <a:r>
              <a:rPr lang="en-US" sz="2800" dirty="0">
                <a:solidFill>
                  <a:srgbClr val="CC0000"/>
                </a:solidFill>
                <a:latin typeface="Montara Std Gothic" pitchFamily="34" charset="0"/>
              </a:rPr>
              <a:t>) =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854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Simplification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8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Hashing</a:t>
            </a:r>
            <a:endParaRPr lang="en-US" dirty="0"/>
          </a:p>
        </p:txBody>
      </p:sp>
      <p:sp>
        <p:nvSpPr>
          <p:cNvPr id="5" name="Rectangle 4" descr=" 5"/>
          <p:cNvSpPr>
            <a:spLocks noChangeArrowheads="1"/>
          </p:cNvSpPr>
          <p:nvPr/>
        </p:nvSpPr>
        <p:spPr bwMode="auto">
          <a:xfrm>
            <a:off x="1117209" y="2315307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bg1"/>
                </a:solidFill>
              </a:rPr>
              <a:t>h</a:t>
            </a:r>
            <a:r>
              <a:rPr lang="en-US" baseline="-25000">
                <a:solidFill>
                  <a:schemeClr val="bg1"/>
                </a:solidFill>
              </a:rPr>
              <a:t>0</a:t>
            </a:r>
            <a:endParaRPr lang="en-US" sz="3200" baseline="-25000">
              <a:solidFill>
                <a:schemeClr val="bg1"/>
              </a:solidFill>
            </a:endParaRPr>
          </a:p>
        </p:txBody>
      </p:sp>
      <p:sp>
        <p:nvSpPr>
          <p:cNvPr id="6" name="Rectangle 5" descr=" 6"/>
          <p:cNvSpPr>
            <a:spLocks noChangeArrowheads="1"/>
          </p:cNvSpPr>
          <p:nvPr/>
        </p:nvSpPr>
        <p:spPr bwMode="auto">
          <a:xfrm>
            <a:off x="1955409" y="2315307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bg1"/>
                </a:solidFill>
              </a:rPr>
              <a:t>h</a:t>
            </a:r>
            <a:r>
              <a:rPr lang="en-US" baseline="-25000">
                <a:solidFill>
                  <a:schemeClr val="bg1"/>
                </a:solidFill>
              </a:rPr>
              <a:t>1</a:t>
            </a:r>
            <a:endParaRPr lang="en-US" sz="3200" baseline="-25000">
              <a:solidFill>
                <a:schemeClr val="bg1"/>
              </a:solidFill>
            </a:endParaRPr>
          </a:p>
        </p:txBody>
      </p:sp>
      <p:sp>
        <p:nvSpPr>
          <p:cNvPr id="7" name="Oval 7" descr=" 7"/>
          <p:cNvSpPr>
            <a:spLocks noChangeArrowheads="1"/>
          </p:cNvSpPr>
          <p:nvPr/>
        </p:nvSpPr>
        <p:spPr bwMode="auto">
          <a:xfrm>
            <a:off x="1498209" y="3229707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8" name="Oval 8" descr=" 8"/>
          <p:cNvSpPr>
            <a:spLocks noChangeArrowheads="1"/>
          </p:cNvSpPr>
          <p:nvPr/>
        </p:nvSpPr>
        <p:spPr bwMode="auto">
          <a:xfrm>
            <a:off x="2087172" y="4220307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5400">
              <a:solidFill>
                <a:schemeClr val="bg1"/>
              </a:solidFill>
            </a:endParaRPr>
          </a:p>
        </p:txBody>
      </p:sp>
      <p:cxnSp>
        <p:nvCxnSpPr>
          <p:cNvPr id="9" name="AutoShape 9" descr=" 9"/>
          <p:cNvCxnSpPr>
            <a:cxnSpLocks noChangeShapeType="1"/>
            <a:stCxn id="5" idx="2"/>
            <a:endCxn id="7" idx="1"/>
          </p:cNvCxnSpPr>
          <p:nvPr/>
        </p:nvCxnSpPr>
        <p:spPr bwMode="auto">
          <a:xfrm>
            <a:off x="1383909" y="2772507"/>
            <a:ext cx="169863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10" descr=" 10"/>
          <p:cNvCxnSpPr>
            <a:cxnSpLocks noChangeShapeType="1"/>
            <a:stCxn id="6" idx="2"/>
            <a:endCxn id="7" idx="7"/>
          </p:cNvCxnSpPr>
          <p:nvPr/>
        </p:nvCxnSpPr>
        <p:spPr bwMode="auto">
          <a:xfrm flipH="1">
            <a:off x="1823647" y="2772507"/>
            <a:ext cx="398462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11" descr=" 11"/>
          <p:cNvCxnSpPr>
            <a:cxnSpLocks noChangeShapeType="1"/>
            <a:stCxn id="7" idx="4"/>
            <a:endCxn id="8" idx="1"/>
          </p:cNvCxnSpPr>
          <p:nvPr/>
        </p:nvCxnSpPr>
        <p:spPr bwMode="auto">
          <a:xfrm>
            <a:off x="1688709" y="3610707"/>
            <a:ext cx="454025" cy="665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AutoShape 13" descr=" 12"/>
          <p:cNvCxnSpPr>
            <a:cxnSpLocks noChangeShapeType="1"/>
          </p:cNvCxnSpPr>
          <p:nvPr/>
        </p:nvCxnSpPr>
        <p:spPr bwMode="auto">
          <a:xfrm>
            <a:off x="2277672" y="4601307"/>
            <a:ext cx="9525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 Box 14" descr=" 13"/>
          <p:cNvSpPr txBox="1">
            <a:spLocks noChangeArrowheads="1"/>
          </p:cNvSpPr>
          <p:nvPr/>
        </p:nvSpPr>
        <p:spPr bwMode="auto">
          <a:xfrm>
            <a:off x="2091934" y="4155220"/>
            <a:ext cx="4395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*</a:t>
            </a:r>
          </a:p>
        </p:txBody>
      </p:sp>
      <p:cxnSp>
        <p:nvCxnSpPr>
          <p:cNvPr id="14" name="AutoShape 18" descr=" 14"/>
          <p:cNvCxnSpPr>
            <a:cxnSpLocks noChangeShapeType="1"/>
            <a:stCxn id="18" idx="2"/>
            <a:endCxn id="8" idx="7"/>
          </p:cNvCxnSpPr>
          <p:nvPr/>
        </p:nvCxnSpPr>
        <p:spPr bwMode="auto">
          <a:xfrm flipH="1">
            <a:off x="2412609" y="2772507"/>
            <a:ext cx="647700" cy="150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Oval 19" descr=" 15"/>
          <p:cNvSpPr>
            <a:spLocks noChangeArrowheads="1"/>
          </p:cNvSpPr>
          <p:nvPr/>
        </p:nvSpPr>
        <p:spPr bwMode="auto">
          <a:xfrm>
            <a:off x="2336409" y="3229707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+</a:t>
            </a:r>
          </a:p>
        </p:txBody>
      </p:sp>
      <p:cxnSp>
        <p:nvCxnSpPr>
          <p:cNvPr id="16" name="AutoShape 20" descr=" 16"/>
          <p:cNvCxnSpPr>
            <a:cxnSpLocks noChangeShapeType="1"/>
            <a:stCxn id="5" idx="2"/>
            <a:endCxn id="15" idx="1"/>
          </p:cNvCxnSpPr>
          <p:nvPr/>
        </p:nvCxnSpPr>
        <p:spPr bwMode="auto">
          <a:xfrm>
            <a:off x="1383909" y="2772507"/>
            <a:ext cx="1008063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AutoShape 21" descr=" 17"/>
          <p:cNvCxnSpPr>
            <a:cxnSpLocks noChangeShapeType="1"/>
            <a:stCxn id="6" idx="2"/>
            <a:endCxn id="15" idx="7"/>
          </p:cNvCxnSpPr>
          <p:nvPr/>
        </p:nvCxnSpPr>
        <p:spPr bwMode="auto">
          <a:xfrm>
            <a:off x="2222109" y="2772507"/>
            <a:ext cx="439738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23" descr=" 18"/>
          <p:cNvSpPr>
            <a:spLocks noChangeArrowheads="1"/>
          </p:cNvSpPr>
          <p:nvPr/>
        </p:nvSpPr>
        <p:spPr bwMode="auto">
          <a:xfrm>
            <a:off x="2793609" y="2315307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bg1"/>
                </a:solidFill>
              </a:rPr>
              <a:t>h</a:t>
            </a:r>
            <a:r>
              <a:rPr lang="en-US" baseline="-25000">
                <a:solidFill>
                  <a:schemeClr val="bg1"/>
                </a:solidFill>
              </a:rPr>
              <a:t>2</a:t>
            </a:r>
            <a:endParaRPr lang="en-US" sz="3200" baseline="-25000">
              <a:solidFill>
                <a:schemeClr val="bg1"/>
              </a:solidFill>
            </a:endParaRPr>
          </a:p>
        </p:txBody>
      </p:sp>
      <p:sp>
        <p:nvSpPr>
          <p:cNvPr id="19" name="Oval 25" descr=" 19"/>
          <p:cNvSpPr>
            <a:spLocks noChangeArrowheads="1"/>
          </p:cNvSpPr>
          <p:nvPr/>
        </p:nvSpPr>
        <p:spPr bwMode="auto">
          <a:xfrm>
            <a:off x="2869809" y="4220307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5400">
              <a:solidFill>
                <a:schemeClr val="bg1"/>
              </a:solidFill>
            </a:endParaRPr>
          </a:p>
        </p:txBody>
      </p:sp>
      <p:cxnSp>
        <p:nvCxnSpPr>
          <p:cNvPr id="20" name="AutoShape 26" descr=" 20"/>
          <p:cNvCxnSpPr>
            <a:cxnSpLocks noChangeShapeType="1"/>
            <a:stCxn id="19" idx="4"/>
          </p:cNvCxnSpPr>
          <p:nvPr/>
        </p:nvCxnSpPr>
        <p:spPr bwMode="auto">
          <a:xfrm flipH="1">
            <a:off x="3031734" y="4601307"/>
            <a:ext cx="28575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 Box 27" descr=" 21"/>
          <p:cNvSpPr txBox="1">
            <a:spLocks noChangeArrowheads="1"/>
          </p:cNvSpPr>
          <p:nvPr/>
        </p:nvSpPr>
        <p:spPr bwMode="auto">
          <a:xfrm>
            <a:off x="2868222" y="4148870"/>
            <a:ext cx="4395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*</a:t>
            </a:r>
          </a:p>
        </p:txBody>
      </p:sp>
      <p:cxnSp>
        <p:nvCxnSpPr>
          <p:cNvPr id="22" name="AutoShape 28" descr=" 22"/>
          <p:cNvCxnSpPr>
            <a:cxnSpLocks noChangeShapeType="1"/>
            <a:stCxn id="15" idx="4"/>
            <a:endCxn id="19" idx="1"/>
          </p:cNvCxnSpPr>
          <p:nvPr/>
        </p:nvCxnSpPr>
        <p:spPr bwMode="auto">
          <a:xfrm>
            <a:off x="2526909" y="3610707"/>
            <a:ext cx="398463" cy="665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AutoShape 29" descr=" 23"/>
          <p:cNvCxnSpPr>
            <a:cxnSpLocks noChangeShapeType="1"/>
            <a:stCxn id="18" idx="2"/>
            <a:endCxn id="19" idx="0"/>
          </p:cNvCxnSpPr>
          <p:nvPr/>
        </p:nvCxnSpPr>
        <p:spPr bwMode="auto">
          <a:xfrm>
            <a:off x="3060309" y="2772507"/>
            <a:ext cx="0" cy="1447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Oval 68" descr=" 40"/>
          <p:cNvSpPr>
            <a:spLocks noChangeArrowheads="1"/>
          </p:cNvSpPr>
          <p:nvPr/>
        </p:nvSpPr>
        <p:spPr bwMode="auto">
          <a:xfrm>
            <a:off x="1345809" y="3077307"/>
            <a:ext cx="1600200" cy="685800"/>
          </a:xfrm>
          <a:prstGeom prst="ellips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4" name="Oval 87" descr=" 54"/>
          <p:cNvSpPr>
            <a:spLocks noChangeArrowheads="1"/>
          </p:cNvSpPr>
          <p:nvPr/>
        </p:nvSpPr>
        <p:spPr bwMode="auto">
          <a:xfrm>
            <a:off x="2150672" y="5058507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55" name="Oval 88" descr=" 55"/>
          <p:cNvSpPr>
            <a:spLocks noChangeArrowheads="1"/>
          </p:cNvSpPr>
          <p:nvPr/>
        </p:nvSpPr>
        <p:spPr bwMode="auto">
          <a:xfrm>
            <a:off x="2869809" y="5058507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21018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Hashing</a:t>
            </a:r>
            <a:endParaRPr lang="en-US" dirty="0"/>
          </a:p>
        </p:txBody>
      </p:sp>
      <p:sp>
        <p:nvSpPr>
          <p:cNvPr id="5" name="Rectangle 4" descr=" 5"/>
          <p:cNvSpPr>
            <a:spLocks noChangeArrowheads="1"/>
          </p:cNvSpPr>
          <p:nvPr/>
        </p:nvSpPr>
        <p:spPr bwMode="auto">
          <a:xfrm>
            <a:off x="1117209" y="2315307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bg1"/>
                </a:solidFill>
              </a:rPr>
              <a:t>h</a:t>
            </a:r>
            <a:r>
              <a:rPr lang="en-US" baseline="-25000">
                <a:solidFill>
                  <a:schemeClr val="bg1"/>
                </a:solidFill>
              </a:rPr>
              <a:t>0</a:t>
            </a:r>
            <a:endParaRPr lang="en-US" sz="3200" baseline="-25000">
              <a:solidFill>
                <a:schemeClr val="bg1"/>
              </a:solidFill>
            </a:endParaRPr>
          </a:p>
        </p:txBody>
      </p:sp>
      <p:sp>
        <p:nvSpPr>
          <p:cNvPr id="6" name="Rectangle 5" descr=" 6"/>
          <p:cNvSpPr>
            <a:spLocks noChangeArrowheads="1"/>
          </p:cNvSpPr>
          <p:nvPr/>
        </p:nvSpPr>
        <p:spPr bwMode="auto">
          <a:xfrm>
            <a:off x="1955409" y="2315307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bg1"/>
                </a:solidFill>
              </a:rPr>
              <a:t>h</a:t>
            </a:r>
            <a:r>
              <a:rPr lang="en-US" baseline="-25000">
                <a:solidFill>
                  <a:schemeClr val="bg1"/>
                </a:solidFill>
              </a:rPr>
              <a:t>1</a:t>
            </a:r>
            <a:endParaRPr lang="en-US" sz="3200" baseline="-25000">
              <a:solidFill>
                <a:schemeClr val="bg1"/>
              </a:solidFill>
            </a:endParaRPr>
          </a:p>
        </p:txBody>
      </p:sp>
      <p:sp>
        <p:nvSpPr>
          <p:cNvPr id="7" name="Oval 7" descr=" 7"/>
          <p:cNvSpPr>
            <a:spLocks noChangeArrowheads="1"/>
          </p:cNvSpPr>
          <p:nvPr/>
        </p:nvSpPr>
        <p:spPr bwMode="auto">
          <a:xfrm>
            <a:off x="1498209" y="3229707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8" name="Oval 8" descr=" 8"/>
          <p:cNvSpPr>
            <a:spLocks noChangeArrowheads="1"/>
          </p:cNvSpPr>
          <p:nvPr/>
        </p:nvSpPr>
        <p:spPr bwMode="auto">
          <a:xfrm>
            <a:off x="2087172" y="4220307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5400">
              <a:solidFill>
                <a:schemeClr val="bg1"/>
              </a:solidFill>
            </a:endParaRPr>
          </a:p>
        </p:txBody>
      </p:sp>
      <p:cxnSp>
        <p:nvCxnSpPr>
          <p:cNvPr id="9" name="AutoShape 9" descr=" 9"/>
          <p:cNvCxnSpPr>
            <a:cxnSpLocks noChangeShapeType="1"/>
            <a:stCxn id="5" idx="2"/>
            <a:endCxn id="7" idx="1"/>
          </p:cNvCxnSpPr>
          <p:nvPr/>
        </p:nvCxnSpPr>
        <p:spPr bwMode="auto">
          <a:xfrm>
            <a:off x="1383909" y="2772507"/>
            <a:ext cx="169863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10" descr=" 10"/>
          <p:cNvCxnSpPr>
            <a:cxnSpLocks noChangeShapeType="1"/>
            <a:stCxn id="6" idx="2"/>
            <a:endCxn id="7" idx="7"/>
          </p:cNvCxnSpPr>
          <p:nvPr/>
        </p:nvCxnSpPr>
        <p:spPr bwMode="auto">
          <a:xfrm flipH="1">
            <a:off x="1823647" y="2772507"/>
            <a:ext cx="398462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11" descr=" 11"/>
          <p:cNvCxnSpPr>
            <a:cxnSpLocks noChangeShapeType="1"/>
            <a:stCxn id="7" idx="4"/>
            <a:endCxn id="8" idx="1"/>
          </p:cNvCxnSpPr>
          <p:nvPr/>
        </p:nvCxnSpPr>
        <p:spPr bwMode="auto">
          <a:xfrm>
            <a:off x="1688709" y="3610707"/>
            <a:ext cx="454025" cy="665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AutoShape 13" descr=" 12"/>
          <p:cNvCxnSpPr>
            <a:cxnSpLocks noChangeShapeType="1"/>
          </p:cNvCxnSpPr>
          <p:nvPr/>
        </p:nvCxnSpPr>
        <p:spPr bwMode="auto">
          <a:xfrm>
            <a:off x="2277672" y="4601307"/>
            <a:ext cx="9525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 Box 14" descr=" 13"/>
          <p:cNvSpPr txBox="1">
            <a:spLocks noChangeArrowheads="1"/>
          </p:cNvSpPr>
          <p:nvPr/>
        </p:nvSpPr>
        <p:spPr bwMode="auto">
          <a:xfrm>
            <a:off x="2091934" y="4155220"/>
            <a:ext cx="4395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*</a:t>
            </a:r>
          </a:p>
        </p:txBody>
      </p:sp>
      <p:cxnSp>
        <p:nvCxnSpPr>
          <p:cNvPr id="14" name="AutoShape 18" descr=" 14"/>
          <p:cNvCxnSpPr>
            <a:cxnSpLocks noChangeShapeType="1"/>
            <a:stCxn id="18" idx="2"/>
            <a:endCxn id="8" idx="7"/>
          </p:cNvCxnSpPr>
          <p:nvPr/>
        </p:nvCxnSpPr>
        <p:spPr bwMode="auto">
          <a:xfrm flipH="1">
            <a:off x="2412609" y="2772507"/>
            <a:ext cx="647700" cy="150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Oval 19" descr=" 15"/>
          <p:cNvSpPr>
            <a:spLocks noChangeArrowheads="1"/>
          </p:cNvSpPr>
          <p:nvPr/>
        </p:nvSpPr>
        <p:spPr bwMode="auto">
          <a:xfrm>
            <a:off x="2336409" y="3229707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+</a:t>
            </a:r>
          </a:p>
        </p:txBody>
      </p:sp>
      <p:cxnSp>
        <p:nvCxnSpPr>
          <p:cNvPr id="16" name="AutoShape 20" descr=" 16"/>
          <p:cNvCxnSpPr>
            <a:cxnSpLocks noChangeShapeType="1"/>
            <a:stCxn id="5" idx="2"/>
            <a:endCxn id="15" idx="1"/>
          </p:cNvCxnSpPr>
          <p:nvPr/>
        </p:nvCxnSpPr>
        <p:spPr bwMode="auto">
          <a:xfrm>
            <a:off x="1383909" y="2772507"/>
            <a:ext cx="1008063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AutoShape 21" descr=" 17"/>
          <p:cNvCxnSpPr>
            <a:cxnSpLocks noChangeShapeType="1"/>
            <a:stCxn id="6" idx="2"/>
            <a:endCxn id="15" idx="7"/>
          </p:cNvCxnSpPr>
          <p:nvPr/>
        </p:nvCxnSpPr>
        <p:spPr bwMode="auto">
          <a:xfrm>
            <a:off x="2222109" y="2772507"/>
            <a:ext cx="439738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23" descr=" 18"/>
          <p:cNvSpPr>
            <a:spLocks noChangeArrowheads="1"/>
          </p:cNvSpPr>
          <p:nvPr/>
        </p:nvSpPr>
        <p:spPr bwMode="auto">
          <a:xfrm>
            <a:off x="2793609" y="2315307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bg1"/>
                </a:solidFill>
              </a:rPr>
              <a:t>h</a:t>
            </a:r>
            <a:r>
              <a:rPr lang="en-US" baseline="-25000">
                <a:solidFill>
                  <a:schemeClr val="bg1"/>
                </a:solidFill>
              </a:rPr>
              <a:t>2</a:t>
            </a:r>
            <a:endParaRPr lang="en-US" sz="3200" baseline="-25000">
              <a:solidFill>
                <a:schemeClr val="bg1"/>
              </a:solidFill>
            </a:endParaRPr>
          </a:p>
        </p:txBody>
      </p:sp>
      <p:sp>
        <p:nvSpPr>
          <p:cNvPr id="19" name="Oval 25" descr=" 19"/>
          <p:cNvSpPr>
            <a:spLocks noChangeArrowheads="1"/>
          </p:cNvSpPr>
          <p:nvPr/>
        </p:nvSpPr>
        <p:spPr bwMode="auto">
          <a:xfrm>
            <a:off x="2869809" y="4220307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5400">
              <a:solidFill>
                <a:schemeClr val="bg1"/>
              </a:solidFill>
            </a:endParaRPr>
          </a:p>
        </p:txBody>
      </p:sp>
      <p:cxnSp>
        <p:nvCxnSpPr>
          <p:cNvPr id="20" name="AutoShape 26" descr=" 20"/>
          <p:cNvCxnSpPr>
            <a:cxnSpLocks noChangeShapeType="1"/>
            <a:stCxn id="19" idx="4"/>
          </p:cNvCxnSpPr>
          <p:nvPr/>
        </p:nvCxnSpPr>
        <p:spPr bwMode="auto">
          <a:xfrm flipH="1">
            <a:off x="3031734" y="4601307"/>
            <a:ext cx="28575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 Box 27" descr=" 21"/>
          <p:cNvSpPr txBox="1">
            <a:spLocks noChangeArrowheads="1"/>
          </p:cNvSpPr>
          <p:nvPr/>
        </p:nvSpPr>
        <p:spPr bwMode="auto">
          <a:xfrm>
            <a:off x="2868222" y="4148870"/>
            <a:ext cx="4395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*</a:t>
            </a:r>
          </a:p>
        </p:txBody>
      </p:sp>
      <p:cxnSp>
        <p:nvCxnSpPr>
          <p:cNvPr id="22" name="AutoShape 28" descr=" 22"/>
          <p:cNvCxnSpPr>
            <a:cxnSpLocks noChangeShapeType="1"/>
            <a:stCxn id="15" idx="4"/>
            <a:endCxn id="19" idx="1"/>
          </p:cNvCxnSpPr>
          <p:nvPr/>
        </p:nvCxnSpPr>
        <p:spPr bwMode="auto">
          <a:xfrm>
            <a:off x="2526909" y="3610707"/>
            <a:ext cx="398463" cy="665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AutoShape 29" descr=" 23"/>
          <p:cNvCxnSpPr>
            <a:cxnSpLocks noChangeShapeType="1"/>
            <a:stCxn id="18" idx="2"/>
            <a:endCxn id="19" idx="0"/>
          </p:cNvCxnSpPr>
          <p:nvPr/>
        </p:nvCxnSpPr>
        <p:spPr bwMode="auto">
          <a:xfrm>
            <a:off x="3060309" y="2772507"/>
            <a:ext cx="0" cy="1447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Oval 68" descr=" 40"/>
          <p:cNvSpPr>
            <a:spLocks noChangeArrowheads="1"/>
          </p:cNvSpPr>
          <p:nvPr/>
        </p:nvSpPr>
        <p:spPr bwMode="auto">
          <a:xfrm>
            <a:off x="1345809" y="3077307"/>
            <a:ext cx="1600200" cy="685800"/>
          </a:xfrm>
          <a:prstGeom prst="ellips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4" name="Oval 87" descr=" 54"/>
          <p:cNvSpPr>
            <a:spLocks noChangeArrowheads="1"/>
          </p:cNvSpPr>
          <p:nvPr/>
        </p:nvSpPr>
        <p:spPr bwMode="auto">
          <a:xfrm>
            <a:off x="2150672" y="5058507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55" name="Oval 88" descr=" 55"/>
          <p:cNvSpPr>
            <a:spLocks noChangeArrowheads="1"/>
          </p:cNvSpPr>
          <p:nvPr/>
        </p:nvSpPr>
        <p:spPr bwMode="auto">
          <a:xfrm>
            <a:off x="2869809" y="5058507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b</a:t>
            </a:r>
          </a:p>
        </p:txBody>
      </p:sp>
      <p:grpSp>
        <p:nvGrpSpPr>
          <p:cNvPr id="26" name="Group 25" descr=" 62"/>
          <p:cNvGrpSpPr/>
          <p:nvPr/>
        </p:nvGrpSpPr>
        <p:grpSpPr>
          <a:xfrm>
            <a:off x="4546209" y="2315307"/>
            <a:ext cx="2362200" cy="3048000"/>
            <a:chOff x="4546209" y="2315307"/>
            <a:chExt cx="2362200" cy="3048000"/>
          </a:xfrm>
        </p:grpSpPr>
        <p:sp>
          <p:nvSpPr>
            <p:cNvPr id="27" name="Rectangle 30"/>
            <p:cNvSpPr>
              <a:spLocks noChangeArrowheads="1"/>
            </p:cNvSpPr>
            <p:nvPr/>
          </p:nvSpPr>
          <p:spPr bwMode="auto">
            <a:xfrm>
              <a:off x="45462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28" name="Rectangle 31"/>
            <p:cNvSpPr>
              <a:spLocks noChangeArrowheads="1"/>
            </p:cNvSpPr>
            <p:nvPr/>
          </p:nvSpPr>
          <p:spPr bwMode="auto">
            <a:xfrm>
              <a:off x="53844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1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9609" y="3229707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516172" y="4220307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5400">
                <a:solidFill>
                  <a:schemeClr val="bg1"/>
                </a:solidFill>
              </a:endParaRPr>
            </a:p>
          </p:txBody>
        </p:sp>
        <p:cxnSp>
          <p:nvCxnSpPr>
            <p:cNvPr id="31" name="AutoShape 34"/>
            <p:cNvCxnSpPr>
              <a:cxnSpLocks noChangeShapeType="1"/>
              <a:stCxn id="27" idx="2"/>
              <a:endCxn id="29" idx="1"/>
            </p:cNvCxnSpPr>
            <p:nvPr/>
          </p:nvCxnSpPr>
          <p:spPr bwMode="auto">
            <a:xfrm>
              <a:off x="4812909" y="2772507"/>
              <a:ext cx="322263" cy="5127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AutoShape 35"/>
            <p:cNvCxnSpPr>
              <a:cxnSpLocks noChangeShapeType="1"/>
              <a:stCxn id="28" idx="2"/>
              <a:endCxn id="29" idx="7"/>
            </p:cNvCxnSpPr>
            <p:nvPr/>
          </p:nvCxnSpPr>
          <p:spPr bwMode="auto">
            <a:xfrm flipH="1">
              <a:off x="5405047" y="2772507"/>
              <a:ext cx="246062" cy="5127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AutoShape 36"/>
            <p:cNvCxnSpPr>
              <a:cxnSpLocks noChangeShapeType="1"/>
              <a:stCxn id="29" idx="4"/>
              <a:endCxn id="30" idx="1"/>
            </p:cNvCxnSpPr>
            <p:nvPr/>
          </p:nvCxnSpPr>
          <p:spPr bwMode="auto">
            <a:xfrm>
              <a:off x="5270109" y="3610707"/>
              <a:ext cx="301625" cy="6651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AutoShape 37"/>
            <p:cNvCxnSpPr>
              <a:cxnSpLocks noChangeShapeType="1"/>
            </p:cNvCxnSpPr>
            <p:nvPr/>
          </p:nvCxnSpPr>
          <p:spPr bwMode="auto">
            <a:xfrm>
              <a:off x="5706672" y="4601307"/>
              <a:ext cx="9525" cy="457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5520934" y="4155220"/>
              <a:ext cx="439544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solidFill>
                    <a:schemeClr val="bg1"/>
                  </a:solidFill>
                </a:rPr>
                <a:t>*</a:t>
              </a:r>
            </a:p>
          </p:txBody>
        </p:sp>
        <p:cxnSp>
          <p:nvCxnSpPr>
            <p:cNvPr id="36" name="AutoShape 39"/>
            <p:cNvCxnSpPr>
              <a:cxnSpLocks noChangeShapeType="1"/>
              <a:stCxn id="37" idx="2"/>
              <a:endCxn id="30" idx="7"/>
            </p:cNvCxnSpPr>
            <p:nvPr/>
          </p:nvCxnSpPr>
          <p:spPr bwMode="auto">
            <a:xfrm flipH="1">
              <a:off x="5841609" y="2772507"/>
              <a:ext cx="647700" cy="1503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Rectangle 43"/>
            <p:cNvSpPr>
              <a:spLocks noChangeArrowheads="1"/>
            </p:cNvSpPr>
            <p:nvPr/>
          </p:nvSpPr>
          <p:spPr bwMode="auto">
            <a:xfrm>
              <a:off x="62226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2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38" name="Oval 44"/>
            <p:cNvSpPr>
              <a:spLocks noChangeArrowheads="1"/>
            </p:cNvSpPr>
            <p:nvPr/>
          </p:nvSpPr>
          <p:spPr bwMode="auto">
            <a:xfrm>
              <a:off x="6298809" y="4220307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5400">
                <a:solidFill>
                  <a:schemeClr val="bg1"/>
                </a:solidFill>
              </a:endParaRPr>
            </a:p>
          </p:txBody>
        </p:sp>
        <p:cxnSp>
          <p:nvCxnSpPr>
            <p:cNvPr id="39" name="AutoShape 45"/>
            <p:cNvCxnSpPr>
              <a:cxnSpLocks noChangeShapeType="1"/>
              <a:stCxn id="38" idx="4"/>
            </p:cNvCxnSpPr>
            <p:nvPr/>
          </p:nvCxnSpPr>
          <p:spPr bwMode="auto">
            <a:xfrm flipH="1">
              <a:off x="6460734" y="4601307"/>
              <a:ext cx="28575" cy="457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Text Box 46"/>
            <p:cNvSpPr txBox="1">
              <a:spLocks noChangeArrowheads="1"/>
            </p:cNvSpPr>
            <p:nvPr/>
          </p:nvSpPr>
          <p:spPr bwMode="auto">
            <a:xfrm>
              <a:off x="6297222" y="4148870"/>
              <a:ext cx="439544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solidFill>
                    <a:schemeClr val="bg1"/>
                  </a:solidFill>
                </a:rPr>
                <a:t>*</a:t>
              </a:r>
            </a:p>
          </p:txBody>
        </p:sp>
        <p:cxnSp>
          <p:nvCxnSpPr>
            <p:cNvPr id="42" name="AutoShape 47"/>
            <p:cNvCxnSpPr>
              <a:cxnSpLocks noChangeShapeType="1"/>
              <a:stCxn id="29" idx="4"/>
              <a:endCxn id="38" idx="1"/>
            </p:cNvCxnSpPr>
            <p:nvPr/>
          </p:nvCxnSpPr>
          <p:spPr bwMode="auto">
            <a:xfrm>
              <a:off x="5270109" y="3610707"/>
              <a:ext cx="1084263" cy="6651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AutoShape 48"/>
            <p:cNvCxnSpPr>
              <a:cxnSpLocks noChangeShapeType="1"/>
              <a:stCxn id="37" idx="2"/>
              <a:endCxn id="38" idx="0"/>
            </p:cNvCxnSpPr>
            <p:nvPr/>
          </p:nvCxnSpPr>
          <p:spPr bwMode="auto">
            <a:xfrm>
              <a:off x="6489309" y="2772507"/>
              <a:ext cx="0" cy="1447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Oval 69"/>
            <p:cNvSpPr>
              <a:spLocks noChangeArrowheads="1"/>
            </p:cNvSpPr>
            <p:nvPr/>
          </p:nvSpPr>
          <p:spPr bwMode="auto">
            <a:xfrm>
              <a:off x="5308209" y="4067907"/>
              <a:ext cx="1600200" cy="685800"/>
            </a:xfrm>
            <a:prstGeom prst="ellips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5" name="Oval 89"/>
            <p:cNvSpPr>
              <a:spLocks noChangeArrowheads="1"/>
            </p:cNvSpPr>
            <p:nvPr/>
          </p:nvSpPr>
          <p:spPr bwMode="auto">
            <a:xfrm>
              <a:off x="5592372" y="5058507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46" name="Oval 90"/>
            <p:cNvSpPr>
              <a:spLocks noChangeArrowheads="1"/>
            </p:cNvSpPr>
            <p:nvPr/>
          </p:nvSpPr>
          <p:spPr bwMode="auto">
            <a:xfrm>
              <a:off x="6298809" y="5058507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b</a:t>
              </a:r>
            </a:p>
          </p:txBody>
        </p:sp>
      </p:grpSp>
      <p:sp>
        <p:nvSpPr>
          <p:cNvPr id="25" name="Line 93" descr=" 60"/>
          <p:cNvSpPr>
            <a:spLocks noChangeShapeType="1"/>
          </p:cNvSpPr>
          <p:nvPr/>
        </p:nvSpPr>
        <p:spPr bwMode="auto">
          <a:xfrm>
            <a:off x="3479409" y="3458307"/>
            <a:ext cx="990600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9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Hashing</a:t>
            </a:r>
            <a:endParaRPr lang="en-US" dirty="0"/>
          </a:p>
        </p:txBody>
      </p:sp>
      <p:sp>
        <p:nvSpPr>
          <p:cNvPr id="5" name="Rectangle 4" descr=" 5"/>
          <p:cNvSpPr>
            <a:spLocks noChangeArrowheads="1"/>
          </p:cNvSpPr>
          <p:nvPr/>
        </p:nvSpPr>
        <p:spPr bwMode="auto">
          <a:xfrm>
            <a:off x="1117209" y="2315307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bg1"/>
                </a:solidFill>
              </a:rPr>
              <a:t>h</a:t>
            </a:r>
            <a:r>
              <a:rPr lang="en-US" baseline="-25000">
                <a:solidFill>
                  <a:schemeClr val="bg1"/>
                </a:solidFill>
              </a:rPr>
              <a:t>0</a:t>
            </a:r>
            <a:endParaRPr lang="en-US" sz="3200" baseline="-25000">
              <a:solidFill>
                <a:schemeClr val="bg1"/>
              </a:solidFill>
            </a:endParaRPr>
          </a:p>
        </p:txBody>
      </p:sp>
      <p:sp>
        <p:nvSpPr>
          <p:cNvPr id="6" name="Rectangle 5" descr=" 6"/>
          <p:cNvSpPr>
            <a:spLocks noChangeArrowheads="1"/>
          </p:cNvSpPr>
          <p:nvPr/>
        </p:nvSpPr>
        <p:spPr bwMode="auto">
          <a:xfrm>
            <a:off x="1955409" y="2315307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bg1"/>
                </a:solidFill>
              </a:rPr>
              <a:t>h</a:t>
            </a:r>
            <a:r>
              <a:rPr lang="en-US" baseline="-25000">
                <a:solidFill>
                  <a:schemeClr val="bg1"/>
                </a:solidFill>
              </a:rPr>
              <a:t>1</a:t>
            </a:r>
            <a:endParaRPr lang="en-US" sz="3200" baseline="-25000">
              <a:solidFill>
                <a:schemeClr val="bg1"/>
              </a:solidFill>
            </a:endParaRPr>
          </a:p>
        </p:txBody>
      </p:sp>
      <p:sp>
        <p:nvSpPr>
          <p:cNvPr id="7" name="Oval 7" descr=" 7"/>
          <p:cNvSpPr>
            <a:spLocks noChangeArrowheads="1"/>
          </p:cNvSpPr>
          <p:nvPr/>
        </p:nvSpPr>
        <p:spPr bwMode="auto">
          <a:xfrm>
            <a:off x="1498209" y="3229707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8" name="Oval 8" descr=" 8"/>
          <p:cNvSpPr>
            <a:spLocks noChangeArrowheads="1"/>
          </p:cNvSpPr>
          <p:nvPr/>
        </p:nvSpPr>
        <p:spPr bwMode="auto">
          <a:xfrm>
            <a:off x="2087172" y="4220307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5400">
              <a:solidFill>
                <a:schemeClr val="bg1"/>
              </a:solidFill>
            </a:endParaRPr>
          </a:p>
        </p:txBody>
      </p:sp>
      <p:cxnSp>
        <p:nvCxnSpPr>
          <p:cNvPr id="9" name="AutoShape 9" descr=" 9"/>
          <p:cNvCxnSpPr>
            <a:cxnSpLocks noChangeShapeType="1"/>
            <a:stCxn id="5" idx="2"/>
            <a:endCxn id="7" idx="1"/>
          </p:cNvCxnSpPr>
          <p:nvPr/>
        </p:nvCxnSpPr>
        <p:spPr bwMode="auto">
          <a:xfrm>
            <a:off x="1383909" y="2772507"/>
            <a:ext cx="169863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10" descr=" 10"/>
          <p:cNvCxnSpPr>
            <a:cxnSpLocks noChangeShapeType="1"/>
            <a:stCxn id="6" idx="2"/>
            <a:endCxn id="7" idx="7"/>
          </p:cNvCxnSpPr>
          <p:nvPr/>
        </p:nvCxnSpPr>
        <p:spPr bwMode="auto">
          <a:xfrm flipH="1">
            <a:off x="1823647" y="2772507"/>
            <a:ext cx="398462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11" descr=" 11"/>
          <p:cNvCxnSpPr>
            <a:cxnSpLocks noChangeShapeType="1"/>
            <a:stCxn id="7" idx="4"/>
            <a:endCxn id="8" idx="1"/>
          </p:cNvCxnSpPr>
          <p:nvPr/>
        </p:nvCxnSpPr>
        <p:spPr bwMode="auto">
          <a:xfrm>
            <a:off x="1688709" y="3610707"/>
            <a:ext cx="454025" cy="665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AutoShape 13" descr=" 12"/>
          <p:cNvCxnSpPr>
            <a:cxnSpLocks noChangeShapeType="1"/>
          </p:cNvCxnSpPr>
          <p:nvPr/>
        </p:nvCxnSpPr>
        <p:spPr bwMode="auto">
          <a:xfrm>
            <a:off x="2277672" y="4601307"/>
            <a:ext cx="9525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 Box 14" descr=" 13"/>
          <p:cNvSpPr txBox="1">
            <a:spLocks noChangeArrowheads="1"/>
          </p:cNvSpPr>
          <p:nvPr/>
        </p:nvSpPr>
        <p:spPr bwMode="auto">
          <a:xfrm>
            <a:off x="2091934" y="4155220"/>
            <a:ext cx="4395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*</a:t>
            </a:r>
          </a:p>
        </p:txBody>
      </p:sp>
      <p:cxnSp>
        <p:nvCxnSpPr>
          <p:cNvPr id="14" name="AutoShape 18" descr=" 14"/>
          <p:cNvCxnSpPr>
            <a:cxnSpLocks noChangeShapeType="1"/>
            <a:stCxn id="18" idx="2"/>
            <a:endCxn id="8" idx="7"/>
          </p:cNvCxnSpPr>
          <p:nvPr/>
        </p:nvCxnSpPr>
        <p:spPr bwMode="auto">
          <a:xfrm flipH="1">
            <a:off x="2412609" y="2772507"/>
            <a:ext cx="647700" cy="150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Oval 19" descr=" 15"/>
          <p:cNvSpPr>
            <a:spLocks noChangeArrowheads="1"/>
          </p:cNvSpPr>
          <p:nvPr/>
        </p:nvSpPr>
        <p:spPr bwMode="auto">
          <a:xfrm>
            <a:off x="2336409" y="3229707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+</a:t>
            </a:r>
          </a:p>
        </p:txBody>
      </p:sp>
      <p:cxnSp>
        <p:nvCxnSpPr>
          <p:cNvPr id="16" name="AutoShape 20" descr=" 16"/>
          <p:cNvCxnSpPr>
            <a:cxnSpLocks noChangeShapeType="1"/>
            <a:stCxn id="5" idx="2"/>
            <a:endCxn id="15" idx="1"/>
          </p:cNvCxnSpPr>
          <p:nvPr/>
        </p:nvCxnSpPr>
        <p:spPr bwMode="auto">
          <a:xfrm>
            <a:off x="1383909" y="2772507"/>
            <a:ext cx="1008063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AutoShape 21" descr=" 17"/>
          <p:cNvCxnSpPr>
            <a:cxnSpLocks noChangeShapeType="1"/>
            <a:stCxn id="6" idx="2"/>
            <a:endCxn id="15" idx="7"/>
          </p:cNvCxnSpPr>
          <p:nvPr/>
        </p:nvCxnSpPr>
        <p:spPr bwMode="auto">
          <a:xfrm>
            <a:off x="2222109" y="2772507"/>
            <a:ext cx="439738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23" descr=" 18"/>
          <p:cNvSpPr>
            <a:spLocks noChangeArrowheads="1"/>
          </p:cNvSpPr>
          <p:nvPr/>
        </p:nvSpPr>
        <p:spPr bwMode="auto">
          <a:xfrm>
            <a:off x="2793609" y="2315307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bg1"/>
                </a:solidFill>
              </a:rPr>
              <a:t>h</a:t>
            </a:r>
            <a:r>
              <a:rPr lang="en-US" baseline="-25000">
                <a:solidFill>
                  <a:schemeClr val="bg1"/>
                </a:solidFill>
              </a:rPr>
              <a:t>2</a:t>
            </a:r>
            <a:endParaRPr lang="en-US" sz="3200" baseline="-25000">
              <a:solidFill>
                <a:schemeClr val="bg1"/>
              </a:solidFill>
            </a:endParaRPr>
          </a:p>
        </p:txBody>
      </p:sp>
      <p:sp>
        <p:nvSpPr>
          <p:cNvPr id="19" name="Oval 25" descr=" 19"/>
          <p:cNvSpPr>
            <a:spLocks noChangeArrowheads="1"/>
          </p:cNvSpPr>
          <p:nvPr/>
        </p:nvSpPr>
        <p:spPr bwMode="auto">
          <a:xfrm>
            <a:off x="2869809" y="4220307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5400">
              <a:solidFill>
                <a:schemeClr val="bg1"/>
              </a:solidFill>
            </a:endParaRPr>
          </a:p>
        </p:txBody>
      </p:sp>
      <p:cxnSp>
        <p:nvCxnSpPr>
          <p:cNvPr id="20" name="AutoShape 26" descr=" 20"/>
          <p:cNvCxnSpPr>
            <a:cxnSpLocks noChangeShapeType="1"/>
            <a:stCxn id="19" idx="4"/>
          </p:cNvCxnSpPr>
          <p:nvPr/>
        </p:nvCxnSpPr>
        <p:spPr bwMode="auto">
          <a:xfrm flipH="1">
            <a:off x="3031734" y="4601307"/>
            <a:ext cx="28575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 Box 27" descr=" 21"/>
          <p:cNvSpPr txBox="1">
            <a:spLocks noChangeArrowheads="1"/>
          </p:cNvSpPr>
          <p:nvPr/>
        </p:nvSpPr>
        <p:spPr bwMode="auto">
          <a:xfrm>
            <a:off x="2868222" y="4148870"/>
            <a:ext cx="4395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*</a:t>
            </a:r>
          </a:p>
        </p:txBody>
      </p:sp>
      <p:cxnSp>
        <p:nvCxnSpPr>
          <p:cNvPr id="22" name="AutoShape 28" descr=" 22"/>
          <p:cNvCxnSpPr>
            <a:cxnSpLocks noChangeShapeType="1"/>
            <a:stCxn id="15" idx="4"/>
            <a:endCxn id="19" idx="1"/>
          </p:cNvCxnSpPr>
          <p:nvPr/>
        </p:nvCxnSpPr>
        <p:spPr bwMode="auto">
          <a:xfrm>
            <a:off x="2526909" y="3610707"/>
            <a:ext cx="398463" cy="665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AutoShape 29" descr=" 23"/>
          <p:cNvCxnSpPr>
            <a:cxnSpLocks noChangeShapeType="1"/>
            <a:stCxn id="18" idx="2"/>
            <a:endCxn id="19" idx="0"/>
          </p:cNvCxnSpPr>
          <p:nvPr/>
        </p:nvCxnSpPr>
        <p:spPr bwMode="auto">
          <a:xfrm>
            <a:off x="3060309" y="2772507"/>
            <a:ext cx="0" cy="1447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Oval 68" descr=" 40"/>
          <p:cNvSpPr>
            <a:spLocks noChangeArrowheads="1"/>
          </p:cNvSpPr>
          <p:nvPr/>
        </p:nvSpPr>
        <p:spPr bwMode="auto">
          <a:xfrm>
            <a:off x="1345809" y="3077307"/>
            <a:ext cx="1600200" cy="685800"/>
          </a:xfrm>
          <a:prstGeom prst="ellips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4" name="Oval 87" descr=" 54"/>
          <p:cNvSpPr>
            <a:spLocks noChangeArrowheads="1"/>
          </p:cNvSpPr>
          <p:nvPr/>
        </p:nvSpPr>
        <p:spPr bwMode="auto">
          <a:xfrm>
            <a:off x="2150672" y="5058507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55" name="Oval 88" descr=" 55"/>
          <p:cNvSpPr>
            <a:spLocks noChangeArrowheads="1"/>
          </p:cNvSpPr>
          <p:nvPr/>
        </p:nvSpPr>
        <p:spPr bwMode="auto">
          <a:xfrm>
            <a:off x="2869809" y="5058507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b</a:t>
            </a:r>
          </a:p>
        </p:txBody>
      </p:sp>
      <p:grpSp>
        <p:nvGrpSpPr>
          <p:cNvPr id="26" name="Group 25" descr=" 62"/>
          <p:cNvGrpSpPr/>
          <p:nvPr/>
        </p:nvGrpSpPr>
        <p:grpSpPr>
          <a:xfrm>
            <a:off x="4546209" y="2315307"/>
            <a:ext cx="2362200" cy="3048000"/>
            <a:chOff x="4546209" y="2315307"/>
            <a:chExt cx="2362200" cy="3048000"/>
          </a:xfrm>
        </p:grpSpPr>
        <p:sp>
          <p:nvSpPr>
            <p:cNvPr id="27" name="Rectangle 30"/>
            <p:cNvSpPr>
              <a:spLocks noChangeArrowheads="1"/>
            </p:cNvSpPr>
            <p:nvPr/>
          </p:nvSpPr>
          <p:spPr bwMode="auto">
            <a:xfrm>
              <a:off x="45462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28" name="Rectangle 31"/>
            <p:cNvSpPr>
              <a:spLocks noChangeArrowheads="1"/>
            </p:cNvSpPr>
            <p:nvPr/>
          </p:nvSpPr>
          <p:spPr bwMode="auto">
            <a:xfrm>
              <a:off x="53844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1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9609" y="3229707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516172" y="4220307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5400">
                <a:solidFill>
                  <a:schemeClr val="bg1"/>
                </a:solidFill>
              </a:endParaRPr>
            </a:p>
          </p:txBody>
        </p:sp>
        <p:cxnSp>
          <p:nvCxnSpPr>
            <p:cNvPr id="31" name="AutoShape 34"/>
            <p:cNvCxnSpPr>
              <a:cxnSpLocks noChangeShapeType="1"/>
              <a:stCxn id="27" idx="2"/>
              <a:endCxn id="29" idx="1"/>
            </p:cNvCxnSpPr>
            <p:nvPr/>
          </p:nvCxnSpPr>
          <p:spPr bwMode="auto">
            <a:xfrm>
              <a:off x="4812909" y="2772507"/>
              <a:ext cx="322263" cy="5127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AutoShape 35"/>
            <p:cNvCxnSpPr>
              <a:cxnSpLocks noChangeShapeType="1"/>
              <a:stCxn id="28" idx="2"/>
              <a:endCxn id="29" idx="7"/>
            </p:cNvCxnSpPr>
            <p:nvPr/>
          </p:nvCxnSpPr>
          <p:spPr bwMode="auto">
            <a:xfrm flipH="1">
              <a:off x="5405047" y="2772507"/>
              <a:ext cx="246062" cy="5127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AutoShape 36"/>
            <p:cNvCxnSpPr>
              <a:cxnSpLocks noChangeShapeType="1"/>
              <a:stCxn id="29" idx="4"/>
              <a:endCxn id="30" idx="1"/>
            </p:cNvCxnSpPr>
            <p:nvPr/>
          </p:nvCxnSpPr>
          <p:spPr bwMode="auto">
            <a:xfrm>
              <a:off x="5270109" y="3610707"/>
              <a:ext cx="301625" cy="6651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AutoShape 37"/>
            <p:cNvCxnSpPr>
              <a:cxnSpLocks noChangeShapeType="1"/>
            </p:cNvCxnSpPr>
            <p:nvPr/>
          </p:nvCxnSpPr>
          <p:spPr bwMode="auto">
            <a:xfrm>
              <a:off x="5706672" y="4601307"/>
              <a:ext cx="9525" cy="457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5520934" y="4155220"/>
              <a:ext cx="439544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solidFill>
                    <a:schemeClr val="bg1"/>
                  </a:solidFill>
                </a:rPr>
                <a:t>*</a:t>
              </a:r>
            </a:p>
          </p:txBody>
        </p:sp>
        <p:cxnSp>
          <p:nvCxnSpPr>
            <p:cNvPr id="36" name="AutoShape 39"/>
            <p:cNvCxnSpPr>
              <a:cxnSpLocks noChangeShapeType="1"/>
              <a:stCxn id="37" idx="2"/>
              <a:endCxn id="30" idx="7"/>
            </p:cNvCxnSpPr>
            <p:nvPr/>
          </p:nvCxnSpPr>
          <p:spPr bwMode="auto">
            <a:xfrm flipH="1">
              <a:off x="5841609" y="2772507"/>
              <a:ext cx="647700" cy="1503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Rectangle 43"/>
            <p:cNvSpPr>
              <a:spLocks noChangeArrowheads="1"/>
            </p:cNvSpPr>
            <p:nvPr/>
          </p:nvSpPr>
          <p:spPr bwMode="auto">
            <a:xfrm>
              <a:off x="62226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2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38" name="Oval 44"/>
            <p:cNvSpPr>
              <a:spLocks noChangeArrowheads="1"/>
            </p:cNvSpPr>
            <p:nvPr/>
          </p:nvSpPr>
          <p:spPr bwMode="auto">
            <a:xfrm>
              <a:off x="6298809" y="4220307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5400">
                <a:solidFill>
                  <a:schemeClr val="bg1"/>
                </a:solidFill>
              </a:endParaRPr>
            </a:p>
          </p:txBody>
        </p:sp>
        <p:cxnSp>
          <p:nvCxnSpPr>
            <p:cNvPr id="39" name="AutoShape 45"/>
            <p:cNvCxnSpPr>
              <a:cxnSpLocks noChangeShapeType="1"/>
              <a:stCxn id="38" idx="4"/>
            </p:cNvCxnSpPr>
            <p:nvPr/>
          </p:nvCxnSpPr>
          <p:spPr bwMode="auto">
            <a:xfrm flipH="1">
              <a:off x="6460734" y="4601307"/>
              <a:ext cx="28575" cy="457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Text Box 46"/>
            <p:cNvSpPr txBox="1">
              <a:spLocks noChangeArrowheads="1"/>
            </p:cNvSpPr>
            <p:nvPr/>
          </p:nvSpPr>
          <p:spPr bwMode="auto">
            <a:xfrm>
              <a:off x="6297222" y="4148870"/>
              <a:ext cx="439544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solidFill>
                    <a:schemeClr val="bg1"/>
                  </a:solidFill>
                </a:rPr>
                <a:t>*</a:t>
              </a:r>
            </a:p>
          </p:txBody>
        </p:sp>
        <p:cxnSp>
          <p:nvCxnSpPr>
            <p:cNvPr id="42" name="AutoShape 47"/>
            <p:cNvCxnSpPr>
              <a:cxnSpLocks noChangeShapeType="1"/>
              <a:stCxn id="29" idx="4"/>
              <a:endCxn id="38" idx="1"/>
            </p:cNvCxnSpPr>
            <p:nvPr/>
          </p:nvCxnSpPr>
          <p:spPr bwMode="auto">
            <a:xfrm>
              <a:off x="5270109" y="3610707"/>
              <a:ext cx="1084263" cy="6651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AutoShape 48"/>
            <p:cNvCxnSpPr>
              <a:cxnSpLocks noChangeShapeType="1"/>
              <a:stCxn id="37" idx="2"/>
              <a:endCxn id="38" idx="0"/>
            </p:cNvCxnSpPr>
            <p:nvPr/>
          </p:nvCxnSpPr>
          <p:spPr bwMode="auto">
            <a:xfrm>
              <a:off x="6489309" y="2772507"/>
              <a:ext cx="0" cy="1447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Oval 69"/>
            <p:cNvSpPr>
              <a:spLocks noChangeArrowheads="1"/>
            </p:cNvSpPr>
            <p:nvPr/>
          </p:nvSpPr>
          <p:spPr bwMode="auto">
            <a:xfrm>
              <a:off x="5308209" y="4067907"/>
              <a:ext cx="1600200" cy="685800"/>
            </a:xfrm>
            <a:prstGeom prst="ellips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5" name="Oval 89"/>
            <p:cNvSpPr>
              <a:spLocks noChangeArrowheads="1"/>
            </p:cNvSpPr>
            <p:nvPr/>
          </p:nvSpPr>
          <p:spPr bwMode="auto">
            <a:xfrm>
              <a:off x="5592372" y="5058507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46" name="Oval 90"/>
            <p:cNvSpPr>
              <a:spLocks noChangeArrowheads="1"/>
            </p:cNvSpPr>
            <p:nvPr/>
          </p:nvSpPr>
          <p:spPr bwMode="auto">
            <a:xfrm>
              <a:off x="6298809" y="5058507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47" name="Group 46" descr=" 63"/>
          <p:cNvGrpSpPr/>
          <p:nvPr/>
        </p:nvGrpSpPr>
        <p:grpSpPr>
          <a:xfrm>
            <a:off x="7899009" y="2315307"/>
            <a:ext cx="2209800" cy="3048000"/>
            <a:chOff x="7899009" y="2315307"/>
            <a:chExt cx="2209800" cy="3048000"/>
          </a:xfrm>
        </p:grpSpPr>
        <p:sp>
          <p:nvSpPr>
            <p:cNvPr id="48" name="Rectangle 70"/>
            <p:cNvSpPr>
              <a:spLocks noChangeArrowheads="1"/>
            </p:cNvSpPr>
            <p:nvPr/>
          </p:nvSpPr>
          <p:spPr bwMode="auto">
            <a:xfrm>
              <a:off x="78990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49" name="Rectangle 71"/>
            <p:cNvSpPr>
              <a:spLocks noChangeArrowheads="1"/>
            </p:cNvSpPr>
            <p:nvPr/>
          </p:nvSpPr>
          <p:spPr bwMode="auto">
            <a:xfrm>
              <a:off x="87372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1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50" name="Oval 72"/>
            <p:cNvSpPr>
              <a:spLocks noChangeArrowheads="1"/>
            </p:cNvSpPr>
            <p:nvPr/>
          </p:nvSpPr>
          <p:spPr bwMode="auto">
            <a:xfrm>
              <a:off x="8432409" y="3229707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51" name="Oval 73"/>
            <p:cNvSpPr>
              <a:spLocks noChangeArrowheads="1"/>
            </p:cNvSpPr>
            <p:nvPr/>
          </p:nvSpPr>
          <p:spPr bwMode="auto">
            <a:xfrm>
              <a:off x="9270609" y="4220307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5400">
                <a:solidFill>
                  <a:schemeClr val="bg1"/>
                </a:solidFill>
              </a:endParaRPr>
            </a:p>
          </p:txBody>
        </p:sp>
        <p:cxnSp>
          <p:nvCxnSpPr>
            <p:cNvPr id="52" name="AutoShape 74"/>
            <p:cNvCxnSpPr>
              <a:cxnSpLocks noChangeShapeType="1"/>
              <a:stCxn id="48" idx="2"/>
              <a:endCxn id="50" idx="1"/>
            </p:cNvCxnSpPr>
            <p:nvPr/>
          </p:nvCxnSpPr>
          <p:spPr bwMode="auto">
            <a:xfrm>
              <a:off x="8165709" y="2772507"/>
              <a:ext cx="322263" cy="5127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AutoShape 75"/>
            <p:cNvCxnSpPr>
              <a:cxnSpLocks noChangeShapeType="1"/>
              <a:stCxn id="49" idx="2"/>
              <a:endCxn id="50" idx="7"/>
            </p:cNvCxnSpPr>
            <p:nvPr/>
          </p:nvCxnSpPr>
          <p:spPr bwMode="auto">
            <a:xfrm flipH="1">
              <a:off x="8757847" y="2772507"/>
              <a:ext cx="246062" cy="5127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AutoShape 76"/>
            <p:cNvCxnSpPr>
              <a:cxnSpLocks noChangeShapeType="1"/>
              <a:stCxn id="50" idx="4"/>
              <a:endCxn id="51" idx="1"/>
            </p:cNvCxnSpPr>
            <p:nvPr/>
          </p:nvCxnSpPr>
          <p:spPr bwMode="auto">
            <a:xfrm>
              <a:off x="8622909" y="3610707"/>
              <a:ext cx="703263" cy="6651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AutoShape 77"/>
            <p:cNvCxnSpPr>
              <a:cxnSpLocks noChangeShapeType="1"/>
              <a:stCxn id="51" idx="4"/>
            </p:cNvCxnSpPr>
            <p:nvPr/>
          </p:nvCxnSpPr>
          <p:spPr bwMode="auto">
            <a:xfrm flipH="1">
              <a:off x="9068997" y="4601307"/>
              <a:ext cx="392112" cy="457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" name="Text Box 78"/>
            <p:cNvSpPr txBox="1">
              <a:spLocks noChangeArrowheads="1"/>
            </p:cNvSpPr>
            <p:nvPr/>
          </p:nvSpPr>
          <p:spPr bwMode="auto">
            <a:xfrm>
              <a:off x="9269022" y="4144107"/>
              <a:ext cx="439544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solidFill>
                    <a:schemeClr val="bg1"/>
                  </a:solidFill>
                </a:rPr>
                <a:t>*</a:t>
              </a:r>
            </a:p>
          </p:txBody>
        </p:sp>
        <p:cxnSp>
          <p:nvCxnSpPr>
            <p:cNvPr id="59" name="AutoShape 79"/>
            <p:cNvCxnSpPr>
              <a:cxnSpLocks noChangeShapeType="1"/>
              <a:stCxn id="60" idx="2"/>
              <a:endCxn id="51" idx="7"/>
            </p:cNvCxnSpPr>
            <p:nvPr/>
          </p:nvCxnSpPr>
          <p:spPr bwMode="auto">
            <a:xfrm flipH="1">
              <a:off x="9596047" y="2772507"/>
              <a:ext cx="246062" cy="1503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" name="Rectangle 80"/>
            <p:cNvSpPr>
              <a:spLocks noChangeArrowheads="1"/>
            </p:cNvSpPr>
            <p:nvPr/>
          </p:nvSpPr>
          <p:spPr bwMode="auto">
            <a:xfrm>
              <a:off x="95754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2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61" name="AutoShape 82"/>
            <p:cNvCxnSpPr>
              <a:cxnSpLocks noChangeShapeType="1"/>
              <a:stCxn id="51" idx="4"/>
            </p:cNvCxnSpPr>
            <p:nvPr/>
          </p:nvCxnSpPr>
          <p:spPr bwMode="auto">
            <a:xfrm>
              <a:off x="9461109" y="4601307"/>
              <a:ext cx="352425" cy="457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Oval 91"/>
            <p:cNvSpPr>
              <a:spLocks noChangeArrowheads="1"/>
            </p:cNvSpPr>
            <p:nvPr/>
          </p:nvSpPr>
          <p:spPr bwMode="auto">
            <a:xfrm>
              <a:off x="8932472" y="5058507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63" name="Oval 92"/>
            <p:cNvSpPr>
              <a:spLocks noChangeArrowheads="1"/>
            </p:cNvSpPr>
            <p:nvPr/>
          </p:nvSpPr>
          <p:spPr bwMode="auto">
            <a:xfrm>
              <a:off x="9651609" y="5058507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b</a:t>
              </a:r>
            </a:p>
          </p:txBody>
        </p:sp>
      </p:grpSp>
      <p:sp>
        <p:nvSpPr>
          <p:cNvPr id="25" name="Line 93" descr=" 60"/>
          <p:cNvSpPr>
            <a:spLocks noChangeShapeType="1"/>
          </p:cNvSpPr>
          <p:nvPr/>
        </p:nvSpPr>
        <p:spPr bwMode="auto">
          <a:xfrm>
            <a:off x="3479409" y="3458307"/>
            <a:ext cx="990600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4" name="Line 94" descr=" 61"/>
          <p:cNvSpPr>
            <a:spLocks noChangeShapeType="1"/>
          </p:cNvSpPr>
          <p:nvPr/>
        </p:nvSpPr>
        <p:spPr bwMode="auto">
          <a:xfrm>
            <a:off x="6908409" y="3458307"/>
            <a:ext cx="990600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93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>
          <a:xfrm>
            <a:off x="54864" y="29189"/>
            <a:ext cx="7457284" cy="1325563"/>
          </a:xfrm>
        </p:spPr>
        <p:txBody>
          <a:bodyPr/>
          <a:lstStyle/>
          <a:p>
            <a:r>
              <a:rPr lang="en-US" dirty="0" smtClean="0"/>
              <a:t>Structural hashing + rewriting</a:t>
            </a:r>
            <a:endParaRPr lang="en-US" dirty="0"/>
          </a:p>
        </p:txBody>
      </p:sp>
      <p:grpSp>
        <p:nvGrpSpPr>
          <p:cNvPr id="33" name="Group 32" descr=" 33"/>
          <p:cNvGrpSpPr/>
          <p:nvPr/>
        </p:nvGrpSpPr>
        <p:grpSpPr>
          <a:xfrm>
            <a:off x="4749141" y="2172897"/>
            <a:ext cx="2590800" cy="4114800"/>
            <a:chOff x="4750509" y="2165252"/>
            <a:chExt cx="2590800" cy="4114800"/>
          </a:xfrm>
        </p:grpSpPr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4750509" y="2165252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7036509" y="2165252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6045909" y="2165252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5969709" y="4222652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6350709" y="3384452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8" name="Oval 9"/>
            <p:cNvSpPr>
              <a:spLocks noChangeArrowheads="1"/>
            </p:cNvSpPr>
            <p:nvPr/>
          </p:nvSpPr>
          <p:spPr bwMode="auto">
            <a:xfrm>
              <a:off x="5588709" y="5213252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cxnSp>
          <p:nvCxnSpPr>
            <p:cNvPr id="9" name="AutoShape 10"/>
            <p:cNvCxnSpPr>
              <a:cxnSpLocks noChangeShapeType="1"/>
              <a:stCxn id="8" idx="4"/>
              <a:endCxn id="11" idx="1"/>
            </p:cNvCxnSpPr>
            <p:nvPr/>
          </p:nvCxnSpPr>
          <p:spPr bwMode="auto">
            <a:xfrm>
              <a:off x="5703009" y="5441852"/>
              <a:ext cx="223837" cy="338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5544259" y="5138640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sp>
          <p:nvSpPr>
            <p:cNvPr id="11" name="Oval 12"/>
            <p:cNvSpPr>
              <a:spLocks noChangeArrowheads="1"/>
            </p:cNvSpPr>
            <p:nvPr/>
          </p:nvSpPr>
          <p:spPr bwMode="auto">
            <a:xfrm>
              <a:off x="5893509" y="5746652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cxnSp>
          <p:nvCxnSpPr>
            <p:cNvPr id="12" name="AutoShape 13"/>
            <p:cNvCxnSpPr>
              <a:cxnSpLocks noChangeShapeType="1"/>
              <a:stCxn id="14" idx="4"/>
              <a:endCxn id="11" idx="7"/>
            </p:cNvCxnSpPr>
            <p:nvPr/>
          </p:nvCxnSpPr>
          <p:spPr bwMode="auto">
            <a:xfrm flipH="1">
              <a:off x="6088771" y="3765452"/>
              <a:ext cx="1062038" cy="2014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" name="Oval 15"/>
            <p:cNvSpPr>
              <a:spLocks noChangeArrowheads="1"/>
            </p:cNvSpPr>
            <p:nvPr/>
          </p:nvSpPr>
          <p:spPr bwMode="auto">
            <a:xfrm>
              <a:off x="5360109" y="3917852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14" name="Oval 16"/>
            <p:cNvSpPr>
              <a:spLocks noChangeArrowheads="1"/>
            </p:cNvSpPr>
            <p:nvPr/>
          </p:nvSpPr>
          <p:spPr bwMode="auto">
            <a:xfrm>
              <a:off x="7036509" y="3536852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15" name="Oval 17"/>
            <p:cNvSpPr>
              <a:spLocks noChangeArrowheads="1"/>
            </p:cNvSpPr>
            <p:nvPr/>
          </p:nvSpPr>
          <p:spPr bwMode="auto">
            <a:xfrm>
              <a:off x="6426909" y="2851052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+</a:t>
              </a:r>
            </a:p>
          </p:txBody>
        </p:sp>
        <p:cxnSp>
          <p:nvCxnSpPr>
            <p:cNvPr id="16" name="AutoShape 18"/>
            <p:cNvCxnSpPr>
              <a:cxnSpLocks noChangeShapeType="1"/>
              <a:stCxn id="3" idx="2"/>
              <a:endCxn id="15" idx="1"/>
            </p:cNvCxnSpPr>
            <p:nvPr/>
          </p:nvCxnSpPr>
          <p:spPr bwMode="auto">
            <a:xfrm>
              <a:off x="4941009" y="2470052"/>
              <a:ext cx="1519237" cy="414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Oval 19"/>
            <p:cNvSpPr>
              <a:spLocks noChangeArrowheads="1"/>
            </p:cNvSpPr>
            <p:nvPr/>
          </p:nvSpPr>
          <p:spPr bwMode="auto">
            <a:xfrm>
              <a:off x="5512509" y="289867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+</a:t>
              </a:r>
            </a:p>
          </p:txBody>
        </p:sp>
        <p:cxnSp>
          <p:nvCxnSpPr>
            <p:cNvPr id="18" name="AutoShape 20"/>
            <p:cNvCxnSpPr>
              <a:cxnSpLocks noChangeShapeType="1"/>
              <a:stCxn id="4" idx="2"/>
              <a:endCxn id="15" idx="7"/>
            </p:cNvCxnSpPr>
            <p:nvPr/>
          </p:nvCxnSpPr>
          <p:spPr bwMode="auto">
            <a:xfrm flipH="1">
              <a:off x="6622171" y="2393852"/>
              <a:ext cx="566738" cy="490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AutoShape 21"/>
            <p:cNvCxnSpPr>
              <a:cxnSpLocks noChangeShapeType="1"/>
              <a:stCxn id="5" idx="2"/>
              <a:endCxn id="17" idx="7"/>
            </p:cNvCxnSpPr>
            <p:nvPr/>
          </p:nvCxnSpPr>
          <p:spPr bwMode="auto">
            <a:xfrm flipH="1">
              <a:off x="5707771" y="2393852"/>
              <a:ext cx="490538" cy="5381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22"/>
            <p:cNvCxnSpPr>
              <a:cxnSpLocks noChangeShapeType="1"/>
              <a:stCxn id="3" idx="2"/>
              <a:endCxn id="17" idx="1"/>
            </p:cNvCxnSpPr>
            <p:nvPr/>
          </p:nvCxnSpPr>
          <p:spPr bwMode="auto">
            <a:xfrm>
              <a:off x="4941009" y="2470052"/>
              <a:ext cx="604837" cy="4619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23"/>
            <p:cNvCxnSpPr>
              <a:cxnSpLocks noChangeShapeType="1"/>
              <a:stCxn id="15" idx="4"/>
              <a:endCxn id="14" idx="1"/>
            </p:cNvCxnSpPr>
            <p:nvPr/>
          </p:nvCxnSpPr>
          <p:spPr bwMode="auto">
            <a:xfrm>
              <a:off x="6541209" y="3079652"/>
              <a:ext cx="528637" cy="490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25"/>
            <p:cNvCxnSpPr>
              <a:cxnSpLocks noChangeShapeType="1"/>
              <a:stCxn id="17" idx="4"/>
              <a:endCxn id="13" idx="1"/>
            </p:cNvCxnSpPr>
            <p:nvPr/>
          </p:nvCxnSpPr>
          <p:spPr bwMode="auto">
            <a:xfrm flipH="1">
              <a:off x="5393446" y="3127277"/>
              <a:ext cx="233363" cy="8239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AutoShape 27"/>
            <p:cNvCxnSpPr>
              <a:cxnSpLocks noChangeShapeType="1"/>
              <a:stCxn id="3" idx="2"/>
              <a:endCxn id="6" idx="1"/>
            </p:cNvCxnSpPr>
            <p:nvPr/>
          </p:nvCxnSpPr>
          <p:spPr bwMode="auto">
            <a:xfrm>
              <a:off x="4941009" y="2470052"/>
              <a:ext cx="1062037" cy="17859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28"/>
            <p:cNvCxnSpPr>
              <a:cxnSpLocks noChangeShapeType="1"/>
              <a:stCxn id="4" idx="2"/>
              <a:endCxn id="14" idx="7"/>
            </p:cNvCxnSpPr>
            <p:nvPr/>
          </p:nvCxnSpPr>
          <p:spPr bwMode="auto">
            <a:xfrm>
              <a:off x="7188909" y="2393852"/>
              <a:ext cx="42862" cy="1176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AutoShape 31"/>
            <p:cNvCxnSpPr>
              <a:cxnSpLocks noChangeShapeType="1"/>
              <a:stCxn id="7" idx="2"/>
              <a:endCxn id="6" idx="7"/>
            </p:cNvCxnSpPr>
            <p:nvPr/>
          </p:nvCxnSpPr>
          <p:spPr bwMode="auto">
            <a:xfrm flipH="1">
              <a:off x="6164971" y="3613052"/>
              <a:ext cx="338138" cy="6429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AutoShape 32"/>
            <p:cNvCxnSpPr>
              <a:cxnSpLocks noChangeShapeType="1"/>
              <a:stCxn id="13" idx="4"/>
              <a:endCxn id="8" idx="1"/>
            </p:cNvCxnSpPr>
            <p:nvPr/>
          </p:nvCxnSpPr>
          <p:spPr bwMode="auto">
            <a:xfrm>
              <a:off x="5474409" y="4146452"/>
              <a:ext cx="147637" cy="1100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33"/>
            <p:cNvCxnSpPr>
              <a:cxnSpLocks noChangeShapeType="1"/>
              <a:stCxn id="6" idx="3"/>
              <a:endCxn id="8" idx="7"/>
            </p:cNvCxnSpPr>
            <p:nvPr/>
          </p:nvCxnSpPr>
          <p:spPr bwMode="auto">
            <a:xfrm flipH="1">
              <a:off x="5783971" y="4417915"/>
              <a:ext cx="219075" cy="8286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Text Box 34"/>
            <p:cNvSpPr txBox="1">
              <a:spLocks noChangeArrowheads="1"/>
            </p:cNvSpPr>
            <p:nvPr/>
          </p:nvSpPr>
          <p:spPr bwMode="auto">
            <a:xfrm>
              <a:off x="5837946" y="5692677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cxnSp>
          <p:nvCxnSpPr>
            <p:cNvPr id="29" name="AutoShape 36"/>
            <p:cNvCxnSpPr>
              <a:cxnSpLocks noChangeShapeType="1"/>
              <a:stCxn id="5" idx="2"/>
              <a:endCxn id="13" idx="7"/>
            </p:cNvCxnSpPr>
            <p:nvPr/>
          </p:nvCxnSpPr>
          <p:spPr bwMode="auto">
            <a:xfrm flipH="1">
              <a:off x="5555371" y="2393852"/>
              <a:ext cx="642938" cy="1557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AutoShape 37"/>
            <p:cNvCxnSpPr>
              <a:cxnSpLocks noChangeShapeType="1"/>
              <a:stCxn id="11" idx="4"/>
            </p:cNvCxnSpPr>
            <p:nvPr/>
          </p:nvCxnSpPr>
          <p:spPr bwMode="auto">
            <a:xfrm flipH="1">
              <a:off x="5969709" y="5975252"/>
              <a:ext cx="3810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54342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700" y="29189"/>
            <a:ext cx="7705000" cy="1325563"/>
          </a:xfrm>
        </p:spPr>
        <p:txBody>
          <a:bodyPr/>
          <a:lstStyle/>
          <a:p>
            <a:r>
              <a:rPr lang="en-US" dirty="0" smtClean="0"/>
              <a:t>Semantics of a simple language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1463040" y="2514600"/>
                <a:ext cx="9761306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What does an expression mean?</a:t>
                </a:r>
              </a:p>
              <a:p>
                <a:pPr lvl="1"/>
                <a:r>
                  <a:rPr lang="en-US" dirty="0" smtClean="0"/>
                  <a:t>An expression reads the state and produces a value</a:t>
                </a:r>
              </a:p>
              <a:p>
                <a:pPr lvl="1"/>
                <a:r>
                  <a:rPr lang="en-US" dirty="0" smtClean="0"/>
                  <a:t>The state is modeled as a map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𝜎</m:t>
                    </m:r>
                  </m:oMath>
                </a14:m>
                <a:r>
                  <a:rPr lang="en-US" dirty="0" smtClean="0"/>
                  <a:t> from </a:t>
                </a:r>
                <a:r>
                  <a:rPr lang="en-US" dirty="0" err="1" smtClean="0"/>
                  <a:t>vars</a:t>
                </a:r>
                <a:r>
                  <a:rPr lang="en-US" dirty="0" smtClean="0"/>
                  <a:t> to values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𝒜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⋅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 :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𝑒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Cambria Math"/>
                      </a:rPr>
                      <m:t>Σ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𝑖𝑛𝑡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Ex: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𝒜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𝜆𝜎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.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𝒜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𝜆𝜎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.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𝑛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𝒜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𝜆𝜎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.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𝒜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𝜎</m:t>
                    </m:r>
                  </m:oMath>
                </a14:m>
                <a:r>
                  <a:rPr lang="en-US" dirty="0" smtClean="0">
                    <a:ea typeface="Cambria Math"/>
                  </a:rPr>
                  <a:t> +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𝒜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𝜎</m:t>
                    </m:r>
                  </m:oMath>
                </a14:m>
                <a:endParaRPr lang="en-US" dirty="0" smtClean="0">
                  <a:ea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𝒜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&gt;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𝜆𝜎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.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𝑖𝑓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𝒜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𝜎</m:t>
                    </m:r>
                  </m:oMath>
                </a14:m>
                <a:r>
                  <a:rPr lang="en-US" dirty="0">
                    <a:ea typeface="Cambria Math"/>
                  </a:rPr>
                  <a:t> </a:t>
                </a:r>
                <a:r>
                  <a:rPr lang="en-US" dirty="0" smtClean="0">
                    <a:ea typeface="Cambria Math"/>
                  </a:rPr>
                  <a:t>&gt;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𝒜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𝑡h𝑒𝑛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1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𝑒𝑙𝑠𝑒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0 </m:t>
                    </m:r>
                  </m:oMath>
                </a14:m>
                <a:r>
                  <a:rPr lang="en-US" dirty="0" smtClean="0">
                    <a:ea typeface="Cambria Math"/>
                  </a:rPr>
                  <a:t>  </a:t>
                </a:r>
                <a:endParaRPr lang="en-US" dirty="0">
                  <a:ea typeface="Cambria Math"/>
                </a:endParaRPr>
              </a:p>
              <a:p>
                <a:pPr lvl="1"/>
                <a:endParaRPr lang="en-US" dirty="0">
                  <a:ea typeface="Cambria Math"/>
                </a:endParaRPr>
              </a:p>
              <a:p>
                <a:pPr lvl="1"/>
                <a:endParaRPr lang="en-US" dirty="0" smtClean="0"/>
              </a:p>
              <a:p>
                <a:pPr lvl="1"/>
                <a:endParaRPr lang="en-US" dirty="0" smtClean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63040" y="2514600"/>
                <a:ext cx="9761306" cy="4351338"/>
              </a:xfrm>
              <a:blipFill>
                <a:blip r:embed="rId2"/>
                <a:stretch>
                  <a:fillRect t="-2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739900" y="1460501"/>
            <a:ext cx="65742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/>
              <a:t>e:= n | x | 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dirty="0" smtClean="0"/>
              <a:t>e</a:t>
            </a:r>
            <a:r>
              <a:rPr lang="en-US" sz="2400" baseline="-25000" dirty="0" smtClean="0"/>
              <a:t>2</a:t>
            </a:r>
            <a:r>
              <a:rPr lang="en-US" sz="2400" dirty="0"/>
              <a:t> | e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 smtClean="0"/>
              <a:t>&gt; </a:t>
            </a:r>
            <a:r>
              <a:rPr lang="en-US" sz="2400" dirty="0"/>
              <a:t>e</a:t>
            </a:r>
            <a:r>
              <a:rPr lang="en-US" sz="2400" baseline="-25000" dirty="0"/>
              <a:t>2 </a:t>
            </a:r>
            <a:endParaRPr lang="en-US" sz="2400" baseline="-25000" dirty="0"/>
          </a:p>
          <a:p>
            <a:r>
              <a:rPr lang="en-US" sz="2400" dirty="0"/>
              <a:t>c:=  x := e | c</a:t>
            </a:r>
            <a:r>
              <a:rPr lang="en-US" sz="2400" baseline="-25000" dirty="0"/>
              <a:t>1</a:t>
            </a:r>
            <a:r>
              <a:rPr lang="en-US" sz="2400" dirty="0"/>
              <a:t> ; c</a:t>
            </a:r>
            <a:r>
              <a:rPr lang="en-US" sz="2400" baseline="-25000" dirty="0"/>
              <a:t>2</a:t>
            </a:r>
            <a:r>
              <a:rPr lang="en-US" sz="2400" dirty="0"/>
              <a:t> | if e then c</a:t>
            </a:r>
            <a:r>
              <a:rPr lang="en-US" sz="2400" baseline="-25000" dirty="0"/>
              <a:t>1</a:t>
            </a:r>
            <a:r>
              <a:rPr lang="en-US" sz="2400" dirty="0"/>
              <a:t> else c</a:t>
            </a:r>
            <a:r>
              <a:rPr lang="en-US" sz="2400" baseline="-25000" dirty="0"/>
              <a:t>2</a:t>
            </a:r>
            <a:r>
              <a:rPr lang="en-US" sz="2400" dirty="0"/>
              <a:t> | while e do c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98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>
          <a:xfrm>
            <a:off x="54864" y="29189"/>
            <a:ext cx="7457284" cy="1325563"/>
          </a:xfrm>
        </p:spPr>
        <p:txBody>
          <a:bodyPr/>
          <a:lstStyle/>
          <a:p>
            <a:r>
              <a:rPr lang="en-US" dirty="0" smtClean="0"/>
              <a:t>Structural hashing + rewriting</a:t>
            </a:r>
            <a:endParaRPr lang="en-US" dirty="0"/>
          </a:p>
        </p:txBody>
      </p:sp>
      <p:grpSp>
        <p:nvGrpSpPr>
          <p:cNvPr id="33" name="Group 32" descr=" 33"/>
          <p:cNvGrpSpPr/>
          <p:nvPr/>
        </p:nvGrpSpPr>
        <p:grpSpPr>
          <a:xfrm>
            <a:off x="4749141" y="2172897"/>
            <a:ext cx="2590800" cy="4114800"/>
            <a:chOff x="4750509" y="2165252"/>
            <a:chExt cx="2590800" cy="4114800"/>
          </a:xfrm>
        </p:grpSpPr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4750509" y="2165252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7036509" y="2165252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6045909" y="2165252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5969709" y="4222652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6350709" y="3384452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8" name="Oval 9"/>
            <p:cNvSpPr>
              <a:spLocks noChangeArrowheads="1"/>
            </p:cNvSpPr>
            <p:nvPr/>
          </p:nvSpPr>
          <p:spPr bwMode="auto">
            <a:xfrm>
              <a:off x="5588709" y="5213252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cxnSp>
          <p:nvCxnSpPr>
            <p:cNvPr id="9" name="AutoShape 10"/>
            <p:cNvCxnSpPr>
              <a:cxnSpLocks noChangeShapeType="1"/>
              <a:stCxn id="8" idx="4"/>
              <a:endCxn id="11" idx="1"/>
            </p:cNvCxnSpPr>
            <p:nvPr/>
          </p:nvCxnSpPr>
          <p:spPr bwMode="auto">
            <a:xfrm>
              <a:off x="5703009" y="5441852"/>
              <a:ext cx="223837" cy="338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5544259" y="5138640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sp>
          <p:nvSpPr>
            <p:cNvPr id="11" name="Oval 12"/>
            <p:cNvSpPr>
              <a:spLocks noChangeArrowheads="1"/>
            </p:cNvSpPr>
            <p:nvPr/>
          </p:nvSpPr>
          <p:spPr bwMode="auto">
            <a:xfrm>
              <a:off x="5893509" y="5746652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cxnSp>
          <p:nvCxnSpPr>
            <p:cNvPr id="12" name="AutoShape 13"/>
            <p:cNvCxnSpPr>
              <a:cxnSpLocks noChangeShapeType="1"/>
              <a:stCxn id="14" idx="4"/>
              <a:endCxn id="11" idx="7"/>
            </p:cNvCxnSpPr>
            <p:nvPr/>
          </p:nvCxnSpPr>
          <p:spPr bwMode="auto">
            <a:xfrm flipH="1">
              <a:off x="6088771" y="3765452"/>
              <a:ext cx="1062038" cy="2014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" name="Oval 15"/>
            <p:cNvSpPr>
              <a:spLocks noChangeArrowheads="1"/>
            </p:cNvSpPr>
            <p:nvPr/>
          </p:nvSpPr>
          <p:spPr bwMode="auto">
            <a:xfrm>
              <a:off x="5360109" y="3917852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14" name="Oval 16"/>
            <p:cNvSpPr>
              <a:spLocks noChangeArrowheads="1"/>
            </p:cNvSpPr>
            <p:nvPr/>
          </p:nvSpPr>
          <p:spPr bwMode="auto">
            <a:xfrm>
              <a:off x="7036509" y="3536852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15" name="Oval 17"/>
            <p:cNvSpPr>
              <a:spLocks noChangeArrowheads="1"/>
            </p:cNvSpPr>
            <p:nvPr/>
          </p:nvSpPr>
          <p:spPr bwMode="auto">
            <a:xfrm>
              <a:off x="6426909" y="2851052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+</a:t>
              </a:r>
            </a:p>
          </p:txBody>
        </p:sp>
        <p:cxnSp>
          <p:nvCxnSpPr>
            <p:cNvPr id="16" name="AutoShape 18"/>
            <p:cNvCxnSpPr>
              <a:cxnSpLocks noChangeShapeType="1"/>
              <a:stCxn id="3" idx="2"/>
              <a:endCxn id="15" idx="1"/>
            </p:cNvCxnSpPr>
            <p:nvPr/>
          </p:nvCxnSpPr>
          <p:spPr bwMode="auto">
            <a:xfrm>
              <a:off x="4941009" y="2470052"/>
              <a:ext cx="1519237" cy="414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Oval 19"/>
            <p:cNvSpPr>
              <a:spLocks noChangeArrowheads="1"/>
            </p:cNvSpPr>
            <p:nvPr/>
          </p:nvSpPr>
          <p:spPr bwMode="auto">
            <a:xfrm>
              <a:off x="5512509" y="289867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+</a:t>
              </a:r>
            </a:p>
          </p:txBody>
        </p:sp>
        <p:cxnSp>
          <p:nvCxnSpPr>
            <p:cNvPr id="18" name="AutoShape 20"/>
            <p:cNvCxnSpPr>
              <a:cxnSpLocks noChangeShapeType="1"/>
              <a:stCxn id="4" idx="2"/>
              <a:endCxn id="15" idx="7"/>
            </p:cNvCxnSpPr>
            <p:nvPr/>
          </p:nvCxnSpPr>
          <p:spPr bwMode="auto">
            <a:xfrm flipH="1">
              <a:off x="6622171" y="2393852"/>
              <a:ext cx="566738" cy="490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AutoShape 21"/>
            <p:cNvCxnSpPr>
              <a:cxnSpLocks noChangeShapeType="1"/>
              <a:stCxn id="5" idx="2"/>
              <a:endCxn id="17" idx="7"/>
            </p:cNvCxnSpPr>
            <p:nvPr/>
          </p:nvCxnSpPr>
          <p:spPr bwMode="auto">
            <a:xfrm flipH="1">
              <a:off x="5707771" y="2393852"/>
              <a:ext cx="490538" cy="5381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22"/>
            <p:cNvCxnSpPr>
              <a:cxnSpLocks noChangeShapeType="1"/>
              <a:stCxn id="3" idx="2"/>
              <a:endCxn id="17" idx="1"/>
            </p:cNvCxnSpPr>
            <p:nvPr/>
          </p:nvCxnSpPr>
          <p:spPr bwMode="auto">
            <a:xfrm>
              <a:off x="4941009" y="2470052"/>
              <a:ext cx="604837" cy="4619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23"/>
            <p:cNvCxnSpPr>
              <a:cxnSpLocks noChangeShapeType="1"/>
              <a:stCxn id="15" idx="4"/>
              <a:endCxn id="14" idx="1"/>
            </p:cNvCxnSpPr>
            <p:nvPr/>
          </p:nvCxnSpPr>
          <p:spPr bwMode="auto">
            <a:xfrm>
              <a:off x="6541209" y="3079652"/>
              <a:ext cx="528637" cy="490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25"/>
            <p:cNvCxnSpPr>
              <a:cxnSpLocks noChangeShapeType="1"/>
              <a:stCxn id="17" idx="4"/>
              <a:endCxn id="13" idx="1"/>
            </p:cNvCxnSpPr>
            <p:nvPr/>
          </p:nvCxnSpPr>
          <p:spPr bwMode="auto">
            <a:xfrm flipH="1">
              <a:off x="5393446" y="3127277"/>
              <a:ext cx="233363" cy="8239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AutoShape 27"/>
            <p:cNvCxnSpPr>
              <a:cxnSpLocks noChangeShapeType="1"/>
              <a:stCxn id="3" idx="2"/>
              <a:endCxn id="6" idx="1"/>
            </p:cNvCxnSpPr>
            <p:nvPr/>
          </p:nvCxnSpPr>
          <p:spPr bwMode="auto">
            <a:xfrm>
              <a:off x="4941009" y="2470052"/>
              <a:ext cx="1062037" cy="17859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28"/>
            <p:cNvCxnSpPr>
              <a:cxnSpLocks noChangeShapeType="1"/>
              <a:stCxn id="4" idx="2"/>
              <a:endCxn id="14" idx="7"/>
            </p:cNvCxnSpPr>
            <p:nvPr/>
          </p:nvCxnSpPr>
          <p:spPr bwMode="auto">
            <a:xfrm>
              <a:off x="7188909" y="2393852"/>
              <a:ext cx="42862" cy="1176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AutoShape 31"/>
            <p:cNvCxnSpPr>
              <a:cxnSpLocks noChangeShapeType="1"/>
              <a:stCxn id="7" idx="2"/>
              <a:endCxn id="6" idx="7"/>
            </p:cNvCxnSpPr>
            <p:nvPr/>
          </p:nvCxnSpPr>
          <p:spPr bwMode="auto">
            <a:xfrm flipH="1">
              <a:off x="6164971" y="3613052"/>
              <a:ext cx="338138" cy="6429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AutoShape 32"/>
            <p:cNvCxnSpPr>
              <a:cxnSpLocks noChangeShapeType="1"/>
              <a:stCxn id="13" idx="4"/>
              <a:endCxn id="8" idx="1"/>
            </p:cNvCxnSpPr>
            <p:nvPr/>
          </p:nvCxnSpPr>
          <p:spPr bwMode="auto">
            <a:xfrm>
              <a:off x="5474409" y="4146452"/>
              <a:ext cx="147637" cy="1100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33"/>
            <p:cNvCxnSpPr>
              <a:cxnSpLocks noChangeShapeType="1"/>
              <a:stCxn id="6" idx="3"/>
              <a:endCxn id="8" idx="7"/>
            </p:cNvCxnSpPr>
            <p:nvPr/>
          </p:nvCxnSpPr>
          <p:spPr bwMode="auto">
            <a:xfrm flipH="1">
              <a:off x="5783971" y="4417915"/>
              <a:ext cx="219075" cy="8286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Text Box 34"/>
            <p:cNvSpPr txBox="1">
              <a:spLocks noChangeArrowheads="1"/>
            </p:cNvSpPr>
            <p:nvPr/>
          </p:nvSpPr>
          <p:spPr bwMode="auto">
            <a:xfrm>
              <a:off x="5837946" y="5692677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cxnSp>
          <p:nvCxnSpPr>
            <p:cNvPr id="29" name="AutoShape 36"/>
            <p:cNvCxnSpPr>
              <a:cxnSpLocks noChangeShapeType="1"/>
              <a:stCxn id="5" idx="2"/>
              <a:endCxn id="13" idx="7"/>
            </p:cNvCxnSpPr>
            <p:nvPr/>
          </p:nvCxnSpPr>
          <p:spPr bwMode="auto">
            <a:xfrm flipH="1">
              <a:off x="5555371" y="2393852"/>
              <a:ext cx="642938" cy="1557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AutoShape 37"/>
            <p:cNvCxnSpPr>
              <a:cxnSpLocks noChangeShapeType="1"/>
              <a:stCxn id="11" idx="4"/>
            </p:cNvCxnSpPr>
            <p:nvPr/>
          </p:nvCxnSpPr>
          <p:spPr bwMode="auto">
            <a:xfrm flipH="1">
              <a:off x="5969709" y="5975252"/>
              <a:ext cx="3810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2" name="Freeform 90" descr=" 31"/>
          <p:cNvSpPr>
            <a:spLocks/>
          </p:cNvSpPr>
          <p:nvPr/>
        </p:nvSpPr>
        <p:spPr bwMode="auto">
          <a:xfrm>
            <a:off x="4574296" y="1744565"/>
            <a:ext cx="1928813" cy="2820987"/>
          </a:xfrm>
          <a:custGeom>
            <a:avLst/>
            <a:gdLst>
              <a:gd name="T0" fmla="*/ 278 w 1311"/>
              <a:gd name="T1" fmla="*/ 95 h 1777"/>
              <a:gd name="T2" fmla="*/ 79 w 1311"/>
              <a:gd name="T3" fmla="*/ 234 h 1777"/>
              <a:gd name="T4" fmla="*/ 61 w 1311"/>
              <a:gd name="T5" fmla="*/ 553 h 1777"/>
              <a:gd name="T6" fmla="*/ 445 w 1311"/>
              <a:gd name="T7" fmla="*/ 1561 h 1777"/>
              <a:gd name="T8" fmla="*/ 781 w 1311"/>
              <a:gd name="T9" fmla="*/ 1561 h 1777"/>
              <a:gd name="T10" fmla="*/ 1309 w 1311"/>
              <a:gd name="T11" fmla="*/ 265 h 1777"/>
              <a:gd name="T12" fmla="*/ 768 w 1311"/>
              <a:gd name="T13" fmla="*/ 28 h 1777"/>
              <a:gd name="T14" fmla="*/ 278 w 1311"/>
              <a:gd name="T15" fmla="*/ 95 h 1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11" h="1777">
                <a:moveTo>
                  <a:pt x="278" y="95"/>
                </a:moveTo>
                <a:cubicBezTo>
                  <a:pt x="177" y="130"/>
                  <a:pt x="115" y="158"/>
                  <a:pt x="79" y="234"/>
                </a:cubicBezTo>
                <a:cubicBezTo>
                  <a:pt x="43" y="310"/>
                  <a:pt x="0" y="332"/>
                  <a:pt x="61" y="553"/>
                </a:cubicBezTo>
                <a:cubicBezTo>
                  <a:pt x="122" y="774"/>
                  <a:pt x="325" y="1393"/>
                  <a:pt x="445" y="1561"/>
                </a:cubicBezTo>
                <a:cubicBezTo>
                  <a:pt x="565" y="1729"/>
                  <a:pt x="637" y="1777"/>
                  <a:pt x="781" y="1561"/>
                </a:cubicBezTo>
                <a:cubicBezTo>
                  <a:pt x="925" y="1345"/>
                  <a:pt x="1311" y="520"/>
                  <a:pt x="1309" y="265"/>
                </a:cubicBezTo>
                <a:cubicBezTo>
                  <a:pt x="1307" y="10"/>
                  <a:pt x="940" y="56"/>
                  <a:pt x="768" y="28"/>
                </a:cubicBezTo>
                <a:cubicBezTo>
                  <a:pt x="596" y="0"/>
                  <a:pt x="380" y="81"/>
                  <a:pt x="278" y="95"/>
                </a:cubicBezTo>
                <a:close/>
              </a:path>
            </a:pathLst>
          </a:custGeom>
          <a:noFill/>
          <a:ln w="9525" cap="flat">
            <a:solidFill>
              <a:srgbClr val="00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 descr=" 144"/>
              <p:cNvSpPr txBox="1"/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 descr="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762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>
          <a:xfrm>
            <a:off x="54864" y="29189"/>
            <a:ext cx="7457284" cy="1325563"/>
          </a:xfrm>
        </p:spPr>
        <p:txBody>
          <a:bodyPr/>
          <a:lstStyle/>
          <a:p>
            <a:r>
              <a:rPr lang="en-US" dirty="0" smtClean="0"/>
              <a:t>Structural hashing + rewriting</a:t>
            </a:r>
            <a:endParaRPr lang="en-US" dirty="0"/>
          </a:p>
        </p:txBody>
      </p:sp>
      <p:grpSp>
        <p:nvGrpSpPr>
          <p:cNvPr id="35" name="Group 34" descr=" 58"/>
          <p:cNvGrpSpPr/>
          <p:nvPr/>
        </p:nvGrpSpPr>
        <p:grpSpPr>
          <a:xfrm>
            <a:off x="4974346" y="2164657"/>
            <a:ext cx="2209800" cy="4114800"/>
            <a:chOff x="797439" y="1985567"/>
            <a:chExt cx="2209800" cy="4114800"/>
          </a:xfrm>
        </p:grpSpPr>
        <p:sp>
          <p:nvSpPr>
            <p:cNvPr id="36" name="Rectangle 38"/>
            <p:cNvSpPr>
              <a:spLocks noChangeArrowheads="1"/>
            </p:cNvSpPr>
            <p:nvPr/>
          </p:nvSpPr>
          <p:spPr bwMode="auto">
            <a:xfrm>
              <a:off x="797439" y="1985567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37" name="Rectangle 39"/>
            <p:cNvSpPr>
              <a:spLocks noChangeArrowheads="1"/>
            </p:cNvSpPr>
            <p:nvPr/>
          </p:nvSpPr>
          <p:spPr bwMode="auto">
            <a:xfrm>
              <a:off x="2702439" y="1985567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38" name="Oval 41"/>
            <p:cNvSpPr>
              <a:spLocks noChangeArrowheads="1"/>
            </p:cNvSpPr>
            <p:nvPr/>
          </p:nvSpPr>
          <p:spPr bwMode="auto">
            <a:xfrm>
              <a:off x="1788039" y="404296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39" name="Rectangle 42"/>
            <p:cNvSpPr>
              <a:spLocks noChangeArrowheads="1"/>
            </p:cNvSpPr>
            <p:nvPr/>
          </p:nvSpPr>
          <p:spPr bwMode="auto">
            <a:xfrm>
              <a:off x="1864239" y="3204767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1407039" y="503356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cxnSp>
          <p:nvCxnSpPr>
            <p:cNvPr id="41" name="AutoShape 44"/>
            <p:cNvCxnSpPr>
              <a:cxnSpLocks noChangeShapeType="1"/>
              <a:stCxn id="40" idx="4"/>
              <a:endCxn id="43" idx="1"/>
            </p:cNvCxnSpPr>
            <p:nvPr/>
          </p:nvCxnSpPr>
          <p:spPr bwMode="auto">
            <a:xfrm>
              <a:off x="1521339" y="5262167"/>
              <a:ext cx="223837" cy="338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 Box 45"/>
            <p:cNvSpPr txBox="1">
              <a:spLocks noChangeArrowheads="1"/>
            </p:cNvSpPr>
            <p:nvPr/>
          </p:nvSpPr>
          <p:spPr bwMode="auto">
            <a:xfrm>
              <a:off x="1362589" y="4958955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1711839" y="556696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cxnSp>
          <p:nvCxnSpPr>
            <p:cNvPr id="44" name="AutoShape 47"/>
            <p:cNvCxnSpPr>
              <a:cxnSpLocks noChangeShapeType="1"/>
              <a:stCxn id="46" idx="4"/>
              <a:endCxn id="43" idx="7"/>
            </p:cNvCxnSpPr>
            <p:nvPr/>
          </p:nvCxnSpPr>
          <p:spPr bwMode="auto">
            <a:xfrm flipH="1">
              <a:off x="1907101" y="3585767"/>
              <a:ext cx="909638" cy="2014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1178439" y="373816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2702439" y="335716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2092839" y="267136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+</a:t>
              </a:r>
            </a:p>
          </p:txBody>
        </p:sp>
        <p:cxnSp>
          <p:nvCxnSpPr>
            <p:cNvPr id="48" name="AutoShape 51"/>
            <p:cNvCxnSpPr>
              <a:cxnSpLocks noChangeShapeType="1"/>
              <a:stCxn id="36" idx="2"/>
              <a:endCxn id="47" idx="1"/>
            </p:cNvCxnSpPr>
            <p:nvPr/>
          </p:nvCxnSpPr>
          <p:spPr bwMode="auto">
            <a:xfrm>
              <a:off x="987939" y="2290367"/>
              <a:ext cx="1138237" cy="414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AutoShape 53"/>
            <p:cNvCxnSpPr>
              <a:cxnSpLocks noChangeShapeType="1"/>
              <a:stCxn id="37" idx="2"/>
              <a:endCxn id="47" idx="7"/>
            </p:cNvCxnSpPr>
            <p:nvPr/>
          </p:nvCxnSpPr>
          <p:spPr bwMode="auto">
            <a:xfrm flipH="1">
              <a:off x="2288101" y="2214167"/>
              <a:ext cx="566738" cy="490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AutoShape 56"/>
            <p:cNvCxnSpPr>
              <a:cxnSpLocks noChangeShapeType="1"/>
              <a:stCxn id="47" idx="4"/>
              <a:endCxn id="46" idx="1"/>
            </p:cNvCxnSpPr>
            <p:nvPr/>
          </p:nvCxnSpPr>
          <p:spPr bwMode="auto">
            <a:xfrm>
              <a:off x="2207139" y="2899967"/>
              <a:ext cx="528637" cy="490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AutoShape 58"/>
            <p:cNvCxnSpPr>
              <a:cxnSpLocks noChangeShapeType="1"/>
              <a:stCxn id="36" idx="2"/>
              <a:endCxn id="45" idx="1"/>
            </p:cNvCxnSpPr>
            <p:nvPr/>
          </p:nvCxnSpPr>
          <p:spPr bwMode="auto">
            <a:xfrm>
              <a:off x="987939" y="2290367"/>
              <a:ext cx="223837" cy="1481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AutoShape 59"/>
            <p:cNvCxnSpPr>
              <a:cxnSpLocks noChangeShapeType="1"/>
              <a:stCxn id="37" idx="2"/>
              <a:endCxn id="46" idx="7"/>
            </p:cNvCxnSpPr>
            <p:nvPr/>
          </p:nvCxnSpPr>
          <p:spPr bwMode="auto">
            <a:xfrm>
              <a:off x="2854839" y="2214167"/>
              <a:ext cx="42862" cy="1176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AutoShape 60"/>
            <p:cNvCxnSpPr>
              <a:cxnSpLocks noChangeShapeType="1"/>
              <a:stCxn id="39" idx="2"/>
              <a:endCxn id="38" idx="7"/>
            </p:cNvCxnSpPr>
            <p:nvPr/>
          </p:nvCxnSpPr>
          <p:spPr bwMode="auto">
            <a:xfrm flipH="1">
              <a:off x="1983301" y="3433367"/>
              <a:ext cx="33338" cy="6429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AutoShape 61"/>
            <p:cNvCxnSpPr>
              <a:cxnSpLocks noChangeShapeType="1"/>
              <a:stCxn id="45" idx="4"/>
              <a:endCxn id="40" idx="1"/>
            </p:cNvCxnSpPr>
            <p:nvPr/>
          </p:nvCxnSpPr>
          <p:spPr bwMode="auto">
            <a:xfrm>
              <a:off x="1292739" y="3966767"/>
              <a:ext cx="147637" cy="1100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AutoShape 62"/>
            <p:cNvCxnSpPr>
              <a:cxnSpLocks noChangeShapeType="1"/>
              <a:stCxn id="38" idx="3"/>
              <a:endCxn id="40" idx="7"/>
            </p:cNvCxnSpPr>
            <p:nvPr/>
          </p:nvCxnSpPr>
          <p:spPr bwMode="auto">
            <a:xfrm flipH="1">
              <a:off x="1602301" y="4238230"/>
              <a:ext cx="219075" cy="8286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Text Box 63"/>
            <p:cNvSpPr txBox="1">
              <a:spLocks noChangeArrowheads="1"/>
            </p:cNvSpPr>
            <p:nvPr/>
          </p:nvSpPr>
          <p:spPr bwMode="auto">
            <a:xfrm>
              <a:off x="1656276" y="5512992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cxnSp>
          <p:nvCxnSpPr>
            <p:cNvPr id="57" name="AutoShape 64"/>
            <p:cNvCxnSpPr>
              <a:cxnSpLocks noChangeShapeType="1"/>
              <a:stCxn id="39" idx="2"/>
              <a:endCxn id="45" idx="7"/>
            </p:cNvCxnSpPr>
            <p:nvPr/>
          </p:nvCxnSpPr>
          <p:spPr bwMode="auto">
            <a:xfrm flipH="1">
              <a:off x="1373701" y="3433367"/>
              <a:ext cx="642938" cy="338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AutoShape 65"/>
            <p:cNvCxnSpPr>
              <a:cxnSpLocks noChangeShapeType="1"/>
              <a:stCxn id="43" idx="4"/>
            </p:cNvCxnSpPr>
            <p:nvPr/>
          </p:nvCxnSpPr>
          <p:spPr bwMode="auto">
            <a:xfrm flipH="1">
              <a:off x="1788039" y="5795567"/>
              <a:ext cx="3810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9" name="AutoShape 58" descr=" 101"/>
          <p:cNvCxnSpPr>
            <a:cxnSpLocks noChangeShapeType="1"/>
          </p:cNvCxnSpPr>
          <p:nvPr/>
        </p:nvCxnSpPr>
        <p:spPr bwMode="auto">
          <a:xfrm>
            <a:off x="5164846" y="2469457"/>
            <a:ext cx="833578" cy="178607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 descr=" 144"/>
              <p:cNvSpPr txBox="1"/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 descr="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397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>
          <a:xfrm>
            <a:off x="54864" y="29189"/>
            <a:ext cx="7457284" cy="1325563"/>
          </a:xfrm>
        </p:spPr>
        <p:txBody>
          <a:bodyPr/>
          <a:lstStyle/>
          <a:p>
            <a:r>
              <a:rPr lang="en-US" dirty="0" smtClean="0"/>
              <a:t>Structural hashing + rewriting</a:t>
            </a:r>
            <a:endParaRPr lang="en-US" dirty="0"/>
          </a:p>
        </p:txBody>
      </p:sp>
      <p:grpSp>
        <p:nvGrpSpPr>
          <p:cNvPr id="35" name="Group 34" descr=" 58"/>
          <p:cNvGrpSpPr/>
          <p:nvPr/>
        </p:nvGrpSpPr>
        <p:grpSpPr>
          <a:xfrm>
            <a:off x="4974346" y="2164657"/>
            <a:ext cx="2209800" cy="4114800"/>
            <a:chOff x="797439" y="1985567"/>
            <a:chExt cx="2209800" cy="4114800"/>
          </a:xfrm>
        </p:grpSpPr>
        <p:sp>
          <p:nvSpPr>
            <p:cNvPr id="36" name="Rectangle 38"/>
            <p:cNvSpPr>
              <a:spLocks noChangeArrowheads="1"/>
            </p:cNvSpPr>
            <p:nvPr/>
          </p:nvSpPr>
          <p:spPr bwMode="auto">
            <a:xfrm>
              <a:off x="797439" y="1985567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37" name="Rectangle 39"/>
            <p:cNvSpPr>
              <a:spLocks noChangeArrowheads="1"/>
            </p:cNvSpPr>
            <p:nvPr/>
          </p:nvSpPr>
          <p:spPr bwMode="auto">
            <a:xfrm>
              <a:off x="2702439" y="1985567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38" name="Oval 41"/>
            <p:cNvSpPr>
              <a:spLocks noChangeArrowheads="1"/>
            </p:cNvSpPr>
            <p:nvPr/>
          </p:nvSpPr>
          <p:spPr bwMode="auto">
            <a:xfrm>
              <a:off x="1788039" y="404296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39" name="Rectangle 42"/>
            <p:cNvSpPr>
              <a:spLocks noChangeArrowheads="1"/>
            </p:cNvSpPr>
            <p:nvPr/>
          </p:nvSpPr>
          <p:spPr bwMode="auto">
            <a:xfrm>
              <a:off x="1864239" y="3204767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1407039" y="503356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cxnSp>
          <p:nvCxnSpPr>
            <p:cNvPr id="41" name="AutoShape 44"/>
            <p:cNvCxnSpPr>
              <a:cxnSpLocks noChangeShapeType="1"/>
              <a:stCxn id="40" idx="4"/>
              <a:endCxn id="43" idx="1"/>
            </p:cNvCxnSpPr>
            <p:nvPr/>
          </p:nvCxnSpPr>
          <p:spPr bwMode="auto">
            <a:xfrm>
              <a:off x="1521339" y="5262167"/>
              <a:ext cx="223837" cy="338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 Box 45"/>
            <p:cNvSpPr txBox="1">
              <a:spLocks noChangeArrowheads="1"/>
            </p:cNvSpPr>
            <p:nvPr/>
          </p:nvSpPr>
          <p:spPr bwMode="auto">
            <a:xfrm>
              <a:off x="1362589" y="4958955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1711839" y="556696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cxnSp>
          <p:nvCxnSpPr>
            <p:cNvPr id="44" name="AutoShape 47"/>
            <p:cNvCxnSpPr>
              <a:cxnSpLocks noChangeShapeType="1"/>
              <a:stCxn id="46" idx="4"/>
              <a:endCxn id="43" idx="7"/>
            </p:cNvCxnSpPr>
            <p:nvPr/>
          </p:nvCxnSpPr>
          <p:spPr bwMode="auto">
            <a:xfrm flipH="1">
              <a:off x="1907101" y="3585767"/>
              <a:ext cx="909638" cy="2014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1178439" y="373816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2702439" y="335716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2092839" y="267136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+</a:t>
              </a:r>
            </a:p>
          </p:txBody>
        </p:sp>
        <p:cxnSp>
          <p:nvCxnSpPr>
            <p:cNvPr id="48" name="AutoShape 51"/>
            <p:cNvCxnSpPr>
              <a:cxnSpLocks noChangeShapeType="1"/>
              <a:stCxn id="36" idx="2"/>
              <a:endCxn id="47" idx="1"/>
            </p:cNvCxnSpPr>
            <p:nvPr/>
          </p:nvCxnSpPr>
          <p:spPr bwMode="auto">
            <a:xfrm>
              <a:off x="987939" y="2290367"/>
              <a:ext cx="1138237" cy="414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AutoShape 53"/>
            <p:cNvCxnSpPr>
              <a:cxnSpLocks noChangeShapeType="1"/>
              <a:stCxn id="37" idx="2"/>
              <a:endCxn id="47" idx="7"/>
            </p:cNvCxnSpPr>
            <p:nvPr/>
          </p:nvCxnSpPr>
          <p:spPr bwMode="auto">
            <a:xfrm flipH="1">
              <a:off x="2288101" y="2214167"/>
              <a:ext cx="566738" cy="490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AutoShape 56"/>
            <p:cNvCxnSpPr>
              <a:cxnSpLocks noChangeShapeType="1"/>
              <a:stCxn id="47" idx="4"/>
              <a:endCxn id="46" idx="1"/>
            </p:cNvCxnSpPr>
            <p:nvPr/>
          </p:nvCxnSpPr>
          <p:spPr bwMode="auto">
            <a:xfrm>
              <a:off x="2207139" y="2899967"/>
              <a:ext cx="528637" cy="490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AutoShape 58"/>
            <p:cNvCxnSpPr>
              <a:cxnSpLocks noChangeShapeType="1"/>
              <a:stCxn id="36" idx="2"/>
              <a:endCxn id="45" idx="1"/>
            </p:cNvCxnSpPr>
            <p:nvPr/>
          </p:nvCxnSpPr>
          <p:spPr bwMode="auto">
            <a:xfrm>
              <a:off x="987939" y="2290367"/>
              <a:ext cx="223837" cy="1481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AutoShape 59"/>
            <p:cNvCxnSpPr>
              <a:cxnSpLocks noChangeShapeType="1"/>
              <a:stCxn id="37" idx="2"/>
              <a:endCxn id="46" idx="7"/>
            </p:cNvCxnSpPr>
            <p:nvPr/>
          </p:nvCxnSpPr>
          <p:spPr bwMode="auto">
            <a:xfrm>
              <a:off x="2854839" y="2214167"/>
              <a:ext cx="42862" cy="1176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AutoShape 60"/>
            <p:cNvCxnSpPr>
              <a:cxnSpLocks noChangeShapeType="1"/>
              <a:stCxn id="39" idx="2"/>
              <a:endCxn id="38" idx="7"/>
            </p:cNvCxnSpPr>
            <p:nvPr/>
          </p:nvCxnSpPr>
          <p:spPr bwMode="auto">
            <a:xfrm flipH="1">
              <a:off x="1983301" y="3433367"/>
              <a:ext cx="33338" cy="6429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AutoShape 61"/>
            <p:cNvCxnSpPr>
              <a:cxnSpLocks noChangeShapeType="1"/>
              <a:stCxn id="45" idx="4"/>
              <a:endCxn id="40" idx="1"/>
            </p:cNvCxnSpPr>
            <p:nvPr/>
          </p:nvCxnSpPr>
          <p:spPr bwMode="auto">
            <a:xfrm>
              <a:off x="1292739" y="3966767"/>
              <a:ext cx="147637" cy="1100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AutoShape 62"/>
            <p:cNvCxnSpPr>
              <a:cxnSpLocks noChangeShapeType="1"/>
              <a:stCxn id="38" idx="3"/>
              <a:endCxn id="40" idx="7"/>
            </p:cNvCxnSpPr>
            <p:nvPr/>
          </p:nvCxnSpPr>
          <p:spPr bwMode="auto">
            <a:xfrm flipH="1">
              <a:off x="1602301" y="4238230"/>
              <a:ext cx="219075" cy="8286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Text Box 63"/>
            <p:cNvSpPr txBox="1">
              <a:spLocks noChangeArrowheads="1"/>
            </p:cNvSpPr>
            <p:nvPr/>
          </p:nvSpPr>
          <p:spPr bwMode="auto">
            <a:xfrm>
              <a:off x="1656276" y="5512992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cxnSp>
          <p:nvCxnSpPr>
            <p:cNvPr id="57" name="AutoShape 64"/>
            <p:cNvCxnSpPr>
              <a:cxnSpLocks noChangeShapeType="1"/>
              <a:stCxn id="39" idx="2"/>
              <a:endCxn id="45" idx="7"/>
            </p:cNvCxnSpPr>
            <p:nvPr/>
          </p:nvCxnSpPr>
          <p:spPr bwMode="auto">
            <a:xfrm flipH="1">
              <a:off x="1373701" y="3433367"/>
              <a:ext cx="642938" cy="338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AutoShape 65"/>
            <p:cNvCxnSpPr>
              <a:cxnSpLocks noChangeShapeType="1"/>
              <a:stCxn id="43" idx="4"/>
            </p:cNvCxnSpPr>
            <p:nvPr/>
          </p:nvCxnSpPr>
          <p:spPr bwMode="auto">
            <a:xfrm flipH="1">
              <a:off x="1788039" y="5795567"/>
              <a:ext cx="3810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9" name="Oval 91" descr=" 57"/>
          <p:cNvSpPr>
            <a:spLocks noChangeArrowheads="1"/>
          </p:cNvSpPr>
          <p:nvPr/>
        </p:nvSpPr>
        <p:spPr bwMode="auto">
          <a:xfrm rot="1387744">
            <a:off x="5039433" y="3888682"/>
            <a:ext cx="1447800" cy="609600"/>
          </a:xfrm>
          <a:prstGeom prst="ellips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59" name="AutoShape 58" descr=" 101"/>
          <p:cNvCxnSpPr>
            <a:cxnSpLocks noChangeShapeType="1"/>
          </p:cNvCxnSpPr>
          <p:nvPr/>
        </p:nvCxnSpPr>
        <p:spPr bwMode="auto">
          <a:xfrm>
            <a:off x="5164846" y="2469457"/>
            <a:ext cx="833578" cy="178607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 descr=" 144"/>
              <p:cNvSpPr txBox="1"/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 descr="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789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>
          <a:xfrm>
            <a:off x="54864" y="29189"/>
            <a:ext cx="7457284" cy="1325563"/>
          </a:xfrm>
        </p:spPr>
        <p:txBody>
          <a:bodyPr/>
          <a:lstStyle/>
          <a:p>
            <a:r>
              <a:rPr lang="en-US" dirty="0" smtClean="0"/>
              <a:t>Structural hashing + rewriting</a:t>
            </a:r>
            <a:endParaRPr lang="en-US" dirty="0"/>
          </a:p>
        </p:txBody>
      </p:sp>
      <p:grpSp>
        <p:nvGrpSpPr>
          <p:cNvPr id="30" name="Group 29" descr=" 81"/>
          <p:cNvGrpSpPr/>
          <p:nvPr/>
        </p:nvGrpSpPr>
        <p:grpSpPr>
          <a:xfrm>
            <a:off x="4906303" y="2163271"/>
            <a:ext cx="2133600" cy="4114800"/>
            <a:chOff x="6370638" y="2362200"/>
            <a:chExt cx="2133600" cy="4114800"/>
          </a:xfrm>
        </p:grpSpPr>
        <p:sp>
          <p:nvSpPr>
            <p:cNvPr id="31" name="Rectangle 66"/>
            <p:cNvSpPr>
              <a:spLocks noChangeArrowheads="1"/>
            </p:cNvSpPr>
            <p:nvPr/>
          </p:nvSpPr>
          <p:spPr bwMode="auto">
            <a:xfrm>
              <a:off x="6370638" y="2362200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32" name="Rectangle 67"/>
            <p:cNvSpPr>
              <a:spLocks noChangeArrowheads="1"/>
            </p:cNvSpPr>
            <p:nvPr/>
          </p:nvSpPr>
          <p:spPr bwMode="auto">
            <a:xfrm>
              <a:off x="8199438" y="2362200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33" name="Rectangle 69"/>
            <p:cNvSpPr>
              <a:spLocks noChangeArrowheads="1"/>
            </p:cNvSpPr>
            <p:nvPr/>
          </p:nvSpPr>
          <p:spPr bwMode="auto">
            <a:xfrm>
              <a:off x="7513638" y="3581400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60" name="Oval 70"/>
            <p:cNvSpPr>
              <a:spLocks noChangeArrowheads="1"/>
            </p:cNvSpPr>
            <p:nvPr/>
          </p:nvSpPr>
          <p:spPr bwMode="auto">
            <a:xfrm>
              <a:off x="7056438" y="5410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cxnSp>
          <p:nvCxnSpPr>
            <p:cNvPr id="61" name="AutoShape 71"/>
            <p:cNvCxnSpPr>
              <a:cxnSpLocks noChangeShapeType="1"/>
              <a:stCxn id="60" idx="4"/>
              <a:endCxn id="63" idx="1"/>
            </p:cNvCxnSpPr>
            <p:nvPr/>
          </p:nvCxnSpPr>
          <p:spPr bwMode="auto">
            <a:xfrm>
              <a:off x="7170738" y="5638800"/>
              <a:ext cx="223837" cy="338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Text Box 72"/>
            <p:cNvSpPr txBox="1">
              <a:spLocks noChangeArrowheads="1"/>
            </p:cNvSpPr>
            <p:nvPr/>
          </p:nvSpPr>
          <p:spPr bwMode="auto">
            <a:xfrm>
              <a:off x="7011988" y="5335588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sp>
          <p:nvSpPr>
            <p:cNvPr id="63" name="Oval 73"/>
            <p:cNvSpPr>
              <a:spLocks noChangeArrowheads="1"/>
            </p:cNvSpPr>
            <p:nvPr/>
          </p:nvSpPr>
          <p:spPr bwMode="auto">
            <a:xfrm>
              <a:off x="7361238" y="59436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cxnSp>
          <p:nvCxnSpPr>
            <p:cNvPr id="64" name="AutoShape 74"/>
            <p:cNvCxnSpPr>
              <a:cxnSpLocks noChangeShapeType="1"/>
              <a:stCxn id="66" idx="4"/>
              <a:endCxn id="63" idx="7"/>
            </p:cNvCxnSpPr>
            <p:nvPr/>
          </p:nvCxnSpPr>
          <p:spPr bwMode="auto">
            <a:xfrm flipH="1">
              <a:off x="7556500" y="3962400"/>
              <a:ext cx="757238" cy="2014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5" name="Oval 75"/>
            <p:cNvSpPr>
              <a:spLocks noChangeArrowheads="1"/>
            </p:cNvSpPr>
            <p:nvPr/>
          </p:nvSpPr>
          <p:spPr bwMode="auto">
            <a:xfrm>
              <a:off x="6827838" y="4114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66" name="Oval 76"/>
            <p:cNvSpPr>
              <a:spLocks noChangeArrowheads="1"/>
            </p:cNvSpPr>
            <p:nvPr/>
          </p:nvSpPr>
          <p:spPr bwMode="auto">
            <a:xfrm>
              <a:off x="8199438" y="3733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67" name="Oval 77"/>
            <p:cNvSpPr>
              <a:spLocks noChangeArrowheads="1"/>
            </p:cNvSpPr>
            <p:nvPr/>
          </p:nvSpPr>
          <p:spPr bwMode="auto">
            <a:xfrm>
              <a:off x="7589838" y="3048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+</a:t>
              </a:r>
            </a:p>
          </p:txBody>
        </p:sp>
        <p:cxnSp>
          <p:nvCxnSpPr>
            <p:cNvPr id="68" name="AutoShape 78"/>
            <p:cNvCxnSpPr>
              <a:cxnSpLocks noChangeShapeType="1"/>
              <a:stCxn id="31" idx="2"/>
              <a:endCxn id="67" idx="1"/>
            </p:cNvCxnSpPr>
            <p:nvPr/>
          </p:nvCxnSpPr>
          <p:spPr bwMode="auto">
            <a:xfrm>
              <a:off x="6561138" y="2667000"/>
              <a:ext cx="1062037" cy="414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AutoShape 79"/>
            <p:cNvCxnSpPr>
              <a:cxnSpLocks noChangeShapeType="1"/>
              <a:stCxn id="32" idx="2"/>
              <a:endCxn id="67" idx="7"/>
            </p:cNvCxnSpPr>
            <p:nvPr/>
          </p:nvCxnSpPr>
          <p:spPr bwMode="auto">
            <a:xfrm flipH="1">
              <a:off x="7785100" y="2590800"/>
              <a:ext cx="566738" cy="490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AutoShape 80"/>
            <p:cNvCxnSpPr>
              <a:cxnSpLocks noChangeShapeType="1"/>
              <a:stCxn id="67" idx="4"/>
              <a:endCxn id="66" idx="1"/>
            </p:cNvCxnSpPr>
            <p:nvPr/>
          </p:nvCxnSpPr>
          <p:spPr bwMode="auto">
            <a:xfrm>
              <a:off x="7704138" y="3276600"/>
              <a:ext cx="528637" cy="490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AutoShape 81"/>
            <p:cNvCxnSpPr>
              <a:cxnSpLocks noChangeShapeType="1"/>
              <a:stCxn id="31" idx="2"/>
              <a:endCxn id="65" idx="1"/>
            </p:cNvCxnSpPr>
            <p:nvPr/>
          </p:nvCxnSpPr>
          <p:spPr bwMode="auto">
            <a:xfrm>
              <a:off x="6561138" y="2667000"/>
              <a:ext cx="300037" cy="1481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AutoShape 82"/>
            <p:cNvCxnSpPr>
              <a:cxnSpLocks noChangeShapeType="1"/>
              <a:stCxn id="32" idx="2"/>
              <a:endCxn id="66" idx="7"/>
            </p:cNvCxnSpPr>
            <p:nvPr/>
          </p:nvCxnSpPr>
          <p:spPr bwMode="auto">
            <a:xfrm>
              <a:off x="8351838" y="2590800"/>
              <a:ext cx="42862" cy="1176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AutoShape 84"/>
            <p:cNvCxnSpPr>
              <a:cxnSpLocks noChangeShapeType="1"/>
              <a:stCxn id="65" idx="4"/>
              <a:endCxn id="60" idx="1"/>
            </p:cNvCxnSpPr>
            <p:nvPr/>
          </p:nvCxnSpPr>
          <p:spPr bwMode="auto">
            <a:xfrm>
              <a:off x="6942138" y="4343400"/>
              <a:ext cx="147637" cy="1100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AutoShape 85"/>
            <p:cNvCxnSpPr>
              <a:cxnSpLocks noChangeShapeType="1"/>
              <a:stCxn id="65" idx="4"/>
              <a:endCxn id="60" idx="7"/>
            </p:cNvCxnSpPr>
            <p:nvPr/>
          </p:nvCxnSpPr>
          <p:spPr bwMode="auto">
            <a:xfrm>
              <a:off x="6942138" y="4343400"/>
              <a:ext cx="309562" cy="1100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" name="Text Box 86"/>
            <p:cNvSpPr txBox="1">
              <a:spLocks noChangeArrowheads="1"/>
            </p:cNvSpPr>
            <p:nvPr/>
          </p:nvSpPr>
          <p:spPr bwMode="auto">
            <a:xfrm>
              <a:off x="7305675" y="5889625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cxnSp>
          <p:nvCxnSpPr>
            <p:cNvPr id="76" name="AutoShape 87"/>
            <p:cNvCxnSpPr>
              <a:cxnSpLocks noChangeShapeType="1"/>
              <a:stCxn id="33" idx="2"/>
              <a:endCxn id="65" idx="7"/>
            </p:cNvCxnSpPr>
            <p:nvPr/>
          </p:nvCxnSpPr>
          <p:spPr bwMode="auto">
            <a:xfrm flipH="1">
              <a:off x="7023100" y="3810000"/>
              <a:ext cx="642938" cy="338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AutoShape 88"/>
            <p:cNvCxnSpPr>
              <a:cxnSpLocks noChangeShapeType="1"/>
              <a:stCxn id="63" idx="4"/>
            </p:cNvCxnSpPr>
            <p:nvPr/>
          </p:nvCxnSpPr>
          <p:spPr bwMode="auto">
            <a:xfrm flipH="1">
              <a:off x="7437438" y="6172200"/>
              <a:ext cx="3810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 descr=" 144"/>
              <p:cNvSpPr txBox="1"/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 descr="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722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>
          <a:xfrm>
            <a:off x="54864" y="29189"/>
            <a:ext cx="7457284" cy="1325563"/>
          </a:xfrm>
        </p:spPr>
        <p:txBody>
          <a:bodyPr/>
          <a:lstStyle/>
          <a:p>
            <a:r>
              <a:rPr lang="en-US" dirty="0" smtClean="0"/>
              <a:t>Structural hashing + rewriting</a:t>
            </a:r>
            <a:endParaRPr lang="en-US" dirty="0"/>
          </a:p>
        </p:txBody>
      </p:sp>
      <p:grpSp>
        <p:nvGrpSpPr>
          <p:cNvPr id="30" name="Group 29" descr=" 81"/>
          <p:cNvGrpSpPr/>
          <p:nvPr/>
        </p:nvGrpSpPr>
        <p:grpSpPr>
          <a:xfrm>
            <a:off x="4906303" y="2163271"/>
            <a:ext cx="2133600" cy="4114800"/>
            <a:chOff x="6370638" y="2362200"/>
            <a:chExt cx="2133600" cy="4114800"/>
          </a:xfrm>
        </p:grpSpPr>
        <p:sp>
          <p:nvSpPr>
            <p:cNvPr id="31" name="Rectangle 66"/>
            <p:cNvSpPr>
              <a:spLocks noChangeArrowheads="1"/>
            </p:cNvSpPr>
            <p:nvPr/>
          </p:nvSpPr>
          <p:spPr bwMode="auto">
            <a:xfrm>
              <a:off x="6370638" y="2362200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32" name="Rectangle 67"/>
            <p:cNvSpPr>
              <a:spLocks noChangeArrowheads="1"/>
            </p:cNvSpPr>
            <p:nvPr/>
          </p:nvSpPr>
          <p:spPr bwMode="auto">
            <a:xfrm>
              <a:off x="8199438" y="2362200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33" name="Rectangle 69"/>
            <p:cNvSpPr>
              <a:spLocks noChangeArrowheads="1"/>
            </p:cNvSpPr>
            <p:nvPr/>
          </p:nvSpPr>
          <p:spPr bwMode="auto">
            <a:xfrm>
              <a:off x="7513638" y="3581400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60" name="Oval 70"/>
            <p:cNvSpPr>
              <a:spLocks noChangeArrowheads="1"/>
            </p:cNvSpPr>
            <p:nvPr/>
          </p:nvSpPr>
          <p:spPr bwMode="auto">
            <a:xfrm>
              <a:off x="7056438" y="5410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cxnSp>
          <p:nvCxnSpPr>
            <p:cNvPr id="61" name="AutoShape 71"/>
            <p:cNvCxnSpPr>
              <a:cxnSpLocks noChangeShapeType="1"/>
              <a:stCxn id="60" idx="4"/>
              <a:endCxn id="63" idx="1"/>
            </p:cNvCxnSpPr>
            <p:nvPr/>
          </p:nvCxnSpPr>
          <p:spPr bwMode="auto">
            <a:xfrm>
              <a:off x="7170738" y="5638800"/>
              <a:ext cx="223837" cy="338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Text Box 72"/>
            <p:cNvSpPr txBox="1">
              <a:spLocks noChangeArrowheads="1"/>
            </p:cNvSpPr>
            <p:nvPr/>
          </p:nvSpPr>
          <p:spPr bwMode="auto">
            <a:xfrm>
              <a:off x="7011988" y="5335588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sp>
          <p:nvSpPr>
            <p:cNvPr id="63" name="Oval 73"/>
            <p:cNvSpPr>
              <a:spLocks noChangeArrowheads="1"/>
            </p:cNvSpPr>
            <p:nvPr/>
          </p:nvSpPr>
          <p:spPr bwMode="auto">
            <a:xfrm>
              <a:off x="7361238" y="59436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cxnSp>
          <p:nvCxnSpPr>
            <p:cNvPr id="64" name="AutoShape 74"/>
            <p:cNvCxnSpPr>
              <a:cxnSpLocks noChangeShapeType="1"/>
              <a:stCxn id="66" idx="4"/>
              <a:endCxn id="63" idx="7"/>
            </p:cNvCxnSpPr>
            <p:nvPr/>
          </p:nvCxnSpPr>
          <p:spPr bwMode="auto">
            <a:xfrm flipH="1">
              <a:off x="7556500" y="3962400"/>
              <a:ext cx="757238" cy="2014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5" name="Oval 75"/>
            <p:cNvSpPr>
              <a:spLocks noChangeArrowheads="1"/>
            </p:cNvSpPr>
            <p:nvPr/>
          </p:nvSpPr>
          <p:spPr bwMode="auto">
            <a:xfrm>
              <a:off x="6827838" y="4114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66" name="Oval 76"/>
            <p:cNvSpPr>
              <a:spLocks noChangeArrowheads="1"/>
            </p:cNvSpPr>
            <p:nvPr/>
          </p:nvSpPr>
          <p:spPr bwMode="auto">
            <a:xfrm>
              <a:off x="8199438" y="3733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67" name="Oval 77"/>
            <p:cNvSpPr>
              <a:spLocks noChangeArrowheads="1"/>
            </p:cNvSpPr>
            <p:nvPr/>
          </p:nvSpPr>
          <p:spPr bwMode="auto">
            <a:xfrm>
              <a:off x="7589838" y="3048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+</a:t>
              </a:r>
            </a:p>
          </p:txBody>
        </p:sp>
        <p:cxnSp>
          <p:nvCxnSpPr>
            <p:cNvPr id="68" name="AutoShape 78"/>
            <p:cNvCxnSpPr>
              <a:cxnSpLocks noChangeShapeType="1"/>
              <a:stCxn id="31" idx="2"/>
              <a:endCxn id="67" idx="1"/>
            </p:cNvCxnSpPr>
            <p:nvPr/>
          </p:nvCxnSpPr>
          <p:spPr bwMode="auto">
            <a:xfrm>
              <a:off x="6561138" y="2667000"/>
              <a:ext cx="1062037" cy="414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AutoShape 79"/>
            <p:cNvCxnSpPr>
              <a:cxnSpLocks noChangeShapeType="1"/>
              <a:stCxn id="32" idx="2"/>
              <a:endCxn id="67" idx="7"/>
            </p:cNvCxnSpPr>
            <p:nvPr/>
          </p:nvCxnSpPr>
          <p:spPr bwMode="auto">
            <a:xfrm flipH="1">
              <a:off x="7785100" y="2590800"/>
              <a:ext cx="566738" cy="490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AutoShape 80"/>
            <p:cNvCxnSpPr>
              <a:cxnSpLocks noChangeShapeType="1"/>
              <a:stCxn id="67" idx="4"/>
              <a:endCxn id="66" idx="1"/>
            </p:cNvCxnSpPr>
            <p:nvPr/>
          </p:nvCxnSpPr>
          <p:spPr bwMode="auto">
            <a:xfrm>
              <a:off x="7704138" y="3276600"/>
              <a:ext cx="528637" cy="490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AutoShape 81"/>
            <p:cNvCxnSpPr>
              <a:cxnSpLocks noChangeShapeType="1"/>
              <a:stCxn id="31" idx="2"/>
              <a:endCxn id="65" idx="1"/>
            </p:cNvCxnSpPr>
            <p:nvPr/>
          </p:nvCxnSpPr>
          <p:spPr bwMode="auto">
            <a:xfrm>
              <a:off x="6561138" y="2667000"/>
              <a:ext cx="300037" cy="1481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AutoShape 82"/>
            <p:cNvCxnSpPr>
              <a:cxnSpLocks noChangeShapeType="1"/>
              <a:stCxn id="32" idx="2"/>
              <a:endCxn id="66" idx="7"/>
            </p:cNvCxnSpPr>
            <p:nvPr/>
          </p:nvCxnSpPr>
          <p:spPr bwMode="auto">
            <a:xfrm>
              <a:off x="8351838" y="2590800"/>
              <a:ext cx="42862" cy="1176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AutoShape 84"/>
            <p:cNvCxnSpPr>
              <a:cxnSpLocks noChangeShapeType="1"/>
              <a:stCxn id="65" idx="4"/>
              <a:endCxn id="60" idx="1"/>
            </p:cNvCxnSpPr>
            <p:nvPr/>
          </p:nvCxnSpPr>
          <p:spPr bwMode="auto">
            <a:xfrm>
              <a:off x="6942138" y="4343400"/>
              <a:ext cx="147637" cy="1100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AutoShape 85"/>
            <p:cNvCxnSpPr>
              <a:cxnSpLocks noChangeShapeType="1"/>
              <a:stCxn id="65" idx="4"/>
              <a:endCxn id="60" idx="7"/>
            </p:cNvCxnSpPr>
            <p:nvPr/>
          </p:nvCxnSpPr>
          <p:spPr bwMode="auto">
            <a:xfrm>
              <a:off x="6942138" y="4343400"/>
              <a:ext cx="309562" cy="1100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" name="Text Box 86"/>
            <p:cNvSpPr txBox="1">
              <a:spLocks noChangeArrowheads="1"/>
            </p:cNvSpPr>
            <p:nvPr/>
          </p:nvSpPr>
          <p:spPr bwMode="auto">
            <a:xfrm>
              <a:off x="7305675" y="5889625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cxnSp>
          <p:nvCxnSpPr>
            <p:cNvPr id="76" name="AutoShape 87"/>
            <p:cNvCxnSpPr>
              <a:cxnSpLocks noChangeShapeType="1"/>
              <a:stCxn id="33" idx="2"/>
              <a:endCxn id="65" idx="7"/>
            </p:cNvCxnSpPr>
            <p:nvPr/>
          </p:nvCxnSpPr>
          <p:spPr bwMode="auto">
            <a:xfrm flipH="1">
              <a:off x="7023100" y="3810000"/>
              <a:ext cx="642938" cy="338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AutoShape 88"/>
            <p:cNvCxnSpPr>
              <a:cxnSpLocks noChangeShapeType="1"/>
              <a:stCxn id="63" idx="4"/>
            </p:cNvCxnSpPr>
            <p:nvPr/>
          </p:nvCxnSpPr>
          <p:spPr bwMode="auto">
            <a:xfrm flipH="1">
              <a:off x="7437438" y="6172200"/>
              <a:ext cx="3810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6" name="Oval 92" descr=" 80"/>
          <p:cNvSpPr>
            <a:spLocks noChangeArrowheads="1"/>
          </p:cNvSpPr>
          <p:nvPr/>
        </p:nvSpPr>
        <p:spPr bwMode="auto">
          <a:xfrm>
            <a:off x="5429165" y="4984057"/>
            <a:ext cx="533400" cy="609600"/>
          </a:xfrm>
          <a:prstGeom prst="ellipse">
            <a:avLst/>
          </a:prstGeom>
          <a:noFill/>
          <a:ln w="9525">
            <a:solidFill>
              <a:srgbClr val="00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 descr=" 144"/>
              <p:cNvSpPr txBox="1"/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 descr="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 descr=" 145"/>
              <p:cNvSpPr txBox="1"/>
              <p:nvPr/>
            </p:nvSpPr>
            <p:spPr>
              <a:xfrm>
                <a:off x="167565" y="3134922"/>
                <a:ext cx="16194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 descr="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65" y="3134922"/>
                <a:ext cx="161941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2736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>
          <a:xfrm>
            <a:off x="54864" y="29189"/>
            <a:ext cx="7457284" cy="1325563"/>
          </a:xfrm>
        </p:spPr>
        <p:txBody>
          <a:bodyPr/>
          <a:lstStyle/>
          <a:p>
            <a:r>
              <a:rPr lang="en-US" dirty="0" smtClean="0"/>
              <a:t>Structural hashing + rewriting</a:t>
            </a:r>
            <a:endParaRPr lang="en-US" dirty="0"/>
          </a:p>
        </p:txBody>
      </p:sp>
      <p:grpSp>
        <p:nvGrpSpPr>
          <p:cNvPr id="28" name="Group 27" descr=" 100"/>
          <p:cNvGrpSpPr/>
          <p:nvPr/>
        </p:nvGrpSpPr>
        <p:grpSpPr>
          <a:xfrm>
            <a:off x="4955515" y="2160008"/>
            <a:ext cx="2159000" cy="4114800"/>
            <a:chOff x="111125" y="2362200"/>
            <a:chExt cx="2159000" cy="4114800"/>
          </a:xfrm>
        </p:grpSpPr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111125" y="2362200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1965325" y="2362200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1203325" y="3581400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7" name="Oval 31"/>
            <p:cNvSpPr>
              <a:spLocks noChangeArrowheads="1"/>
            </p:cNvSpPr>
            <p:nvPr/>
          </p:nvSpPr>
          <p:spPr bwMode="auto">
            <a:xfrm>
              <a:off x="1050925" y="59436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cxnSp>
          <p:nvCxnSpPr>
            <p:cNvPr id="38" name="AutoShape 32"/>
            <p:cNvCxnSpPr>
              <a:cxnSpLocks noChangeShapeType="1"/>
              <a:stCxn id="40" idx="4"/>
              <a:endCxn id="37" idx="7"/>
            </p:cNvCxnSpPr>
            <p:nvPr/>
          </p:nvCxnSpPr>
          <p:spPr bwMode="auto">
            <a:xfrm flipH="1">
              <a:off x="1246188" y="3962400"/>
              <a:ext cx="833437" cy="2014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Oval 33"/>
            <p:cNvSpPr>
              <a:spLocks noChangeArrowheads="1"/>
            </p:cNvSpPr>
            <p:nvPr/>
          </p:nvSpPr>
          <p:spPr bwMode="auto">
            <a:xfrm>
              <a:off x="517525" y="4114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40" name="Oval 34"/>
            <p:cNvSpPr>
              <a:spLocks noChangeArrowheads="1"/>
            </p:cNvSpPr>
            <p:nvPr/>
          </p:nvSpPr>
          <p:spPr bwMode="auto">
            <a:xfrm>
              <a:off x="1965325" y="3733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41" name="Oval 35"/>
            <p:cNvSpPr>
              <a:spLocks noChangeArrowheads="1"/>
            </p:cNvSpPr>
            <p:nvPr/>
          </p:nvSpPr>
          <p:spPr bwMode="auto">
            <a:xfrm>
              <a:off x="1355725" y="3048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+</a:t>
              </a:r>
            </a:p>
          </p:txBody>
        </p:sp>
        <p:cxnSp>
          <p:nvCxnSpPr>
            <p:cNvPr id="42" name="AutoShape 36"/>
            <p:cNvCxnSpPr>
              <a:cxnSpLocks noChangeShapeType="1"/>
              <a:stCxn id="29" idx="2"/>
              <a:endCxn id="41" idx="1"/>
            </p:cNvCxnSpPr>
            <p:nvPr/>
          </p:nvCxnSpPr>
          <p:spPr bwMode="auto">
            <a:xfrm>
              <a:off x="301625" y="2667000"/>
              <a:ext cx="1087438" cy="414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AutoShape 37"/>
            <p:cNvCxnSpPr>
              <a:cxnSpLocks noChangeShapeType="1"/>
              <a:stCxn id="35" idx="2"/>
              <a:endCxn id="41" idx="7"/>
            </p:cNvCxnSpPr>
            <p:nvPr/>
          </p:nvCxnSpPr>
          <p:spPr bwMode="auto">
            <a:xfrm flipH="1">
              <a:off x="1550988" y="2590800"/>
              <a:ext cx="566737" cy="490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AutoShape 38"/>
            <p:cNvCxnSpPr>
              <a:cxnSpLocks noChangeShapeType="1"/>
              <a:stCxn id="41" idx="4"/>
              <a:endCxn id="40" idx="1"/>
            </p:cNvCxnSpPr>
            <p:nvPr/>
          </p:nvCxnSpPr>
          <p:spPr bwMode="auto">
            <a:xfrm>
              <a:off x="1470025" y="3276600"/>
              <a:ext cx="528638" cy="490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AutoShape 39"/>
            <p:cNvCxnSpPr>
              <a:cxnSpLocks noChangeShapeType="1"/>
              <a:stCxn id="29" idx="2"/>
              <a:endCxn id="39" idx="1"/>
            </p:cNvCxnSpPr>
            <p:nvPr/>
          </p:nvCxnSpPr>
          <p:spPr bwMode="auto">
            <a:xfrm>
              <a:off x="301625" y="2667000"/>
              <a:ext cx="249238" cy="1481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AutoShape 40"/>
            <p:cNvCxnSpPr>
              <a:cxnSpLocks noChangeShapeType="1"/>
              <a:stCxn id="35" idx="2"/>
              <a:endCxn id="40" idx="7"/>
            </p:cNvCxnSpPr>
            <p:nvPr/>
          </p:nvCxnSpPr>
          <p:spPr bwMode="auto">
            <a:xfrm>
              <a:off x="2117725" y="2590800"/>
              <a:ext cx="42863" cy="1176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AutoShape 41"/>
            <p:cNvCxnSpPr>
              <a:cxnSpLocks noChangeShapeType="1"/>
              <a:stCxn id="39" idx="4"/>
              <a:endCxn id="37" idx="1"/>
            </p:cNvCxnSpPr>
            <p:nvPr/>
          </p:nvCxnSpPr>
          <p:spPr bwMode="auto">
            <a:xfrm>
              <a:off x="631825" y="4343400"/>
              <a:ext cx="452438" cy="1633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Text Box 43"/>
            <p:cNvSpPr txBox="1">
              <a:spLocks noChangeArrowheads="1"/>
            </p:cNvSpPr>
            <p:nvPr/>
          </p:nvSpPr>
          <p:spPr bwMode="auto">
            <a:xfrm>
              <a:off x="1006475" y="5889625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cxnSp>
          <p:nvCxnSpPr>
            <p:cNvPr id="49" name="AutoShape 44"/>
            <p:cNvCxnSpPr>
              <a:cxnSpLocks noChangeShapeType="1"/>
              <a:stCxn id="36" idx="2"/>
              <a:endCxn id="39" idx="7"/>
            </p:cNvCxnSpPr>
            <p:nvPr/>
          </p:nvCxnSpPr>
          <p:spPr bwMode="auto">
            <a:xfrm flipH="1">
              <a:off x="712788" y="3810000"/>
              <a:ext cx="642937" cy="338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AutoShape 45"/>
            <p:cNvCxnSpPr>
              <a:cxnSpLocks noChangeShapeType="1"/>
              <a:stCxn id="37" idx="4"/>
            </p:cNvCxnSpPr>
            <p:nvPr/>
          </p:nvCxnSpPr>
          <p:spPr bwMode="auto">
            <a:xfrm flipH="1">
              <a:off x="1127125" y="6172200"/>
              <a:ext cx="3810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 descr=" 144"/>
              <p:cNvSpPr txBox="1"/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 descr="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 descr=" 145"/>
              <p:cNvSpPr txBox="1"/>
              <p:nvPr/>
            </p:nvSpPr>
            <p:spPr>
              <a:xfrm>
                <a:off x="167565" y="3134922"/>
                <a:ext cx="16194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 descr="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65" y="3134922"/>
                <a:ext cx="161941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2047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>
          <a:xfrm>
            <a:off x="54864" y="29189"/>
            <a:ext cx="7457284" cy="1325563"/>
          </a:xfrm>
        </p:spPr>
        <p:txBody>
          <a:bodyPr/>
          <a:lstStyle/>
          <a:p>
            <a:r>
              <a:rPr lang="en-US" dirty="0" smtClean="0"/>
              <a:t>Structural hashing + rewriting</a:t>
            </a:r>
            <a:endParaRPr lang="en-US" dirty="0"/>
          </a:p>
        </p:txBody>
      </p:sp>
      <p:grpSp>
        <p:nvGrpSpPr>
          <p:cNvPr id="28" name="Group 27" descr=" 100"/>
          <p:cNvGrpSpPr/>
          <p:nvPr/>
        </p:nvGrpSpPr>
        <p:grpSpPr>
          <a:xfrm>
            <a:off x="4955515" y="2160008"/>
            <a:ext cx="2159000" cy="4114800"/>
            <a:chOff x="111125" y="2362200"/>
            <a:chExt cx="2159000" cy="4114800"/>
          </a:xfrm>
        </p:grpSpPr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111125" y="2362200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1965325" y="2362200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1203325" y="3581400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7" name="Oval 31"/>
            <p:cNvSpPr>
              <a:spLocks noChangeArrowheads="1"/>
            </p:cNvSpPr>
            <p:nvPr/>
          </p:nvSpPr>
          <p:spPr bwMode="auto">
            <a:xfrm>
              <a:off x="1050925" y="59436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cxnSp>
          <p:nvCxnSpPr>
            <p:cNvPr id="38" name="AutoShape 32"/>
            <p:cNvCxnSpPr>
              <a:cxnSpLocks noChangeShapeType="1"/>
              <a:stCxn id="40" idx="4"/>
              <a:endCxn id="37" idx="7"/>
            </p:cNvCxnSpPr>
            <p:nvPr/>
          </p:nvCxnSpPr>
          <p:spPr bwMode="auto">
            <a:xfrm flipH="1">
              <a:off x="1246188" y="3962400"/>
              <a:ext cx="833437" cy="2014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Oval 33"/>
            <p:cNvSpPr>
              <a:spLocks noChangeArrowheads="1"/>
            </p:cNvSpPr>
            <p:nvPr/>
          </p:nvSpPr>
          <p:spPr bwMode="auto">
            <a:xfrm>
              <a:off x="517525" y="4114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40" name="Oval 34"/>
            <p:cNvSpPr>
              <a:spLocks noChangeArrowheads="1"/>
            </p:cNvSpPr>
            <p:nvPr/>
          </p:nvSpPr>
          <p:spPr bwMode="auto">
            <a:xfrm>
              <a:off x="1965325" y="3733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41" name="Oval 35"/>
            <p:cNvSpPr>
              <a:spLocks noChangeArrowheads="1"/>
            </p:cNvSpPr>
            <p:nvPr/>
          </p:nvSpPr>
          <p:spPr bwMode="auto">
            <a:xfrm>
              <a:off x="1355725" y="3048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+</a:t>
              </a:r>
            </a:p>
          </p:txBody>
        </p:sp>
        <p:cxnSp>
          <p:nvCxnSpPr>
            <p:cNvPr id="42" name="AutoShape 36"/>
            <p:cNvCxnSpPr>
              <a:cxnSpLocks noChangeShapeType="1"/>
              <a:stCxn id="29" idx="2"/>
              <a:endCxn id="41" idx="1"/>
            </p:cNvCxnSpPr>
            <p:nvPr/>
          </p:nvCxnSpPr>
          <p:spPr bwMode="auto">
            <a:xfrm>
              <a:off x="301625" y="2667000"/>
              <a:ext cx="1087438" cy="414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AutoShape 37"/>
            <p:cNvCxnSpPr>
              <a:cxnSpLocks noChangeShapeType="1"/>
              <a:stCxn id="35" idx="2"/>
              <a:endCxn id="41" idx="7"/>
            </p:cNvCxnSpPr>
            <p:nvPr/>
          </p:nvCxnSpPr>
          <p:spPr bwMode="auto">
            <a:xfrm flipH="1">
              <a:off x="1550988" y="2590800"/>
              <a:ext cx="566737" cy="490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AutoShape 38"/>
            <p:cNvCxnSpPr>
              <a:cxnSpLocks noChangeShapeType="1"/>
              <a:stCxn id="41" idx="4"/>
              <a:endCxn id="40" idx="1"/>
            </p:cNvCxnSpPr>
            <p:nvPr/>
          </p:nvCxnSpPr>
          <p:spPr bwMode="auto">
            <a:xfrm>
              <a:off x="1470025" y="3276600"/>
              <a:ext cx="528638" cy="490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AutoShape 39"/>
            <p:cNvCxnSpPr>
              <a:cxnSpLocks noChangeShapeType="1"/>
              <a:stCxn id="29" idx="2"/>
              <a:endCxn id="39" idx="1"/>
            </p:cNvCxnSpPr>
            <p:nvPr/>
          </p:nvCxnSpPr>
          <p:spPr bwMode="auto">
            <a:xfrm>
              <a:off x="301625" y="2667000"/>
              <a:ext cx="249238" cy="1481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AutoShape 40"/>
            <p:cNvCxnSpPr>
              <a:cxnSpLocks noChangeShapeType="1"/>
              <a:stCxn id="35" idx="2"/>
              <a:endCxn id="40" idx="7"/>
            </p:cNvCxnSpPr>
            <p:nvPr/>
          </p:nvCxnSpPr>
          <p:spPr bwMode="auto">
            <a:xfrm>
              <a:off x="2117725" y="2590800"/>
              <a:ext cx="42863" cy="1176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AutoShape 41"/>
            <p:cNvCxnSpPr>
              <a:cxnSpLocks noChangeShapeType="1"/>
              <a:stCxn id="39" idx="4"/>
              <a:endCxn id="37" idx="1"/>
            </p:cNvCxnSpPr>
            <p:nvPr/>
          </p:nvCxnSpPr>
          <p:spPr bwMode="auto">
            <a:xfrm>
              <a:off x="631825" y="4343400"/>
              <a:ext cx="452438" cy="1633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Text Box 43"/>
            <p:cNvSpPr txBox="1">
              <a:spLocks noChangeArrowheads="1"/>
            </p:cNvSpPr>
            <p:nvPr/>
          </p:nvSpPr>
          <p:spPr bwMode="auto">
            <a:xfrm>
              <a:off x="1006475" y="5889625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cxnSp>
          <p:nvCxnSpPr>
            <p:cNvPr id="49" name="AutoShape 44"/>
            <p:cNvCxnSpPr>
              <a:cxnSpLocks noChangeShapeType="1"/>
              <a:stCxn id="36" idx="2"/>
              <a:endCxn id="39" idx="7"/>
            </p:cNvCxnSpPr>
            <p:nvPr/>
          </p:nvCxnSpPr>
          <p:spPr bwMode="auto">
            <a:xfrm flipH="1">
              <a:off x="712788" y="3810000"/>
              <a:ext cx="642937" cy="338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AutoShape 45"/>
            <p:cNvCxnSpPr>
              <a:cxnSpLocks noChangeShapeType="1"/>
              <a:stCxn id="37" idx="4"/>
            </p:cNvCxnSpPr>
            <p:nvPr/>
          </p:nvCxnSpPr>
          <p:spPr bwMode="auto">
            <a:xfrm flipH="1">
              <a:off x="1127125" y="6172200"/>
              <a:ext cx="3810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3" name="Freeform 64" descr=" 99"/>
          <p:cNvSpPr>
            <a:spLocks/>
          </p:cNvSpPr>
          <p:nvPr/>
        </p:nvSpPr>
        <p:spPr bwMode="auto">
          <a:xfrm>
            <a:off x="4837821" y="1766195"/>
            <a:ext cx="2514600" cy="2184400"/>
          </a:xfrm>
          <a:custGeom>
            <a:avLst/>
            <a:gdLst>
              <a:gd name="T0" fmla="*/ 156 w 2079"/>
              <a:gd name="T1" fmla="*/ 148 h 1448"/>
              <a:gd name="T2" fmla="*/ 15 w 2079"/>
              <a:gd name="T3" fmla="*/ 224 h 1448"/>
              <a:gd name="T4" fmla="*/ 63 w 2079"/>
              <a:gd name="T5" fmla="*/ 512 h 1448"/>
              <a:gd name="T6" fmla="*/ 351 w 2079"/>
              <a:gd name="T7" fmla="*/ 608 h 1448"/>
              <a:gd name="T8" fmla="*/ 975 w 2079"/>
              <a:gd name="T9" fmla="*/ 800 h 1448"/>
              <a:gd name="T10" fmla="*/ 1215 w 2079"/>
              <a:gd name="T11" fmla="*/ 944 h 1448"/>
              <a:gd name="T12" fmla="*/ 1407 w 2079"/>
              <a:gd name="T13" fmla="*/ 1088 h 1448"/>
              <a:gd name="T14" fmla="*/ 1551 w 2079"/>
              <a:gd name="T15" fmla="*/ 1328 h 1448"/>
              <a:gd name="T16" fmla="*/ 1743 w 2079"/>
              <a:gd name="T17" fmla="*/ 1424 h 1448"/>
              <a:gd name="T18" fmla="*/ 1887 w 2079"/>
              <a:gd name="T19" fmla="*/ 1184 h 1448"/>
              <a:gd name="T20" fmla="*/ 1839 w 2079"/>
              <a:gd name="T21" fmla="*/ 176 h 1448"/>
              <a:gd name="T22" fmla="*/ 447 w 2079"/>
              <a:gd name="T23" fmla="*/ 128 h 1448"/>
              <a:gd name="T24" fmla="*/ 156 w 2079"/>
              <a:gd name="T25" fmla="*/ 148 h 1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79" h="1448">
                <a:moveTo>
                  <a:pt x="156" y="148"/>
                </a:moveTo>
                <a:cubicBezTo>
                  <a:pt x="84" y="164"/>
                  <a:pt x="30" y="163"/>
                  <a:pt x="15" y="224"/>
                </a:cubicBezTo>
                <a:cubicBezTo>
                  <a:pt x="0" y="285"/>
                  <a:pt x="7" y="448"/>
                  <a:pt x="63" y="512"/>
                </a:cubicBezTo>
                <a:cubicBezTo>
                  <a:pt x="119" y="576"/>
                  <a:pt x="199" y="560"/>
                  <a:pt x="351" y="608"/>
                </a:cubicBezTo>
                <a:cubicBezTo>
                  <a:pt x="503" y="656"/>
                  <a:pt x="831" y="744"/>
                  <a:pt x="975" y="800"/>
                </a:cubicBezTo>
                <a:cubicBezTo>
                  <a:pt x="1119" y="856"/>
                  <a:pt x="1143" y="896"/>
                  <a:pt x="1215" y="944"/>
                </a:cubicBezTo>
                <a:cubicBezTo>
                  <a:pt x="1287" y="992"/>
                  <a:pt x="1351" y="1024"/>
                  <a:pt x="1407" y="1088"/>
                </a:cubicBezTo>
                <a:cubicBezTo>
                  <a:pt x="1463" y="1152"/>
                  <a:pt x="1495" y="1272"/>
                  <a:pt x="1551" y="1328"/>
                </a:cubicBezTo>
                <a:cubicBezTo>
                  <a:pt x="1607" y="1384"/>
                  <a:pt x="1687" y="1448"/>
                  <a:pt x="1743" y="1424"/>
                </a:cubicBezTo>
                <a:cubicBezTo>
                  <a:pt x="1799" y="1400"/>
                  <a:pt x="1871" y="1392"/>
                  <a:pt x="1887" y="1184"/>
                </a:cubicBezTo>
                <a:cubicBezTo>
                  <a:pt x="1903" y="976"/>
                  <a:pt x="2079" y="352"/>
                  <a:pt x="1839" y="176"/>
                </a:cubicBezTo>
                <a:cubicBezTo>
                  <a:pt x="1599" y="0"/>
                  <a:pt x="727" y="133"/>
                  <a:pt x="447" y="128"/>
                </a:cubicBezTo>
                <a:cubicBezTo>
                  <a:pt x="167" y="123"/>
                  <a:pt x="228" y="132"/>
                  <a:pt x="156" y="148"/>
                </a:cubicBezTo>
                <a:close/>
              </a:path>
            </a:pathLst>
          </a:custGeom>
          <a:noFill/>
          <a:ln w="9525" cap="flat">
            <a:solidFill>
              <a:srgbClr val="00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 descr=" 144"/>
              <p:cNvSpPr txBox="1"/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 descr="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 descr=" 145"/>
              <p:cNvSpPr txBox="1"/>
              <p:nvPr/>
            </p:nvSpPr>
            <p:spPr>
              <a:xfrm>
                <a:off x="167565" y="3134922"/>
                <a:ext cx="16194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 descr="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65" y="3134922"/>
                <a:ext cx="161941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633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>
          <a:xfrm>
            <a:off x="54864" y="29189"/>
            <a:ext cx="7457284" cy="1325563"/>
          </a:xfrm>
        </p:spPr>
        <p:txBody>
          <a:bodyPr/>
          <a:lstStyle/>
          <a:p>
            <a:r>
              <a:rPr lang="en-US" dirty="0" smtClean="0"/>
              <a:t>Structural hashing + rewriting</a:t>
            </a:r>
            <a:endParaRPr lang="en-US" dirty="0"/>
          </a:p>
        </p:txBody>
      </p:sp>
      <p:grpSp>
        <p:nvGrpSpPr>
          <p:cNvPr id="24" name="Group 23" descr=" 118"/>
          <p:cNvGrpSpPr/>
          <p:nvPr/>
        </p:nvGrpSpPr>
        <p:grpSpPr>
          <a:xfrm>
            <a:off x="4915389" y="2172897"/>
            <a:ext cx="1741488" cy="4114800"/>
            <a:chOff x="2971800" y="2362200"/>
            <a:chExt cx="1741488" cy="4114800"/>
          </a:xfrm>
        </p:grpSpPr>
        <p:sp>
          <p:nvSpPr>
            <p:cNvPr id="25" name="Rectangle 46"/>
            <p:cNvSpPr>
              <a:spLocks noChangeArrowheads="1"/>
            </p:cNvSpPr>
            <p:nvPr/>
          </p:nvSpPr>
          <p:spPr bwMode="auto">
            <a:xfrm>
              <a:off x="2971800" y="2362200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26" name="Rectangle 48"/>
            <p:cNvSpPr>
              <a:spLocks noChangeArrowheads="1"/>
            </p:cNvSpPr>
            <p:nvPr/>
          </p:nvSpPr>
          <p:spPr bwMode="auto">
            <a:xfrm>
              <a:off x="4408488" y="2514600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0" name="Oval 49"/>
            <p:cNvSpPr>
              <a:spLocks noChangeArrowheads="1"/>
            </p:cNvSpPr>
            <p:nvPr/>
          </p:nvSpPr>
          <p:spPr bwMode="auto">
            <a:xfrm>
              <a:off x="3951288" y="59436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cxnSp>
          <p:nvCxnSpPr>
            <p:cNvPr id="31" name="AutoShape 50"/>
            <p:cNvCxnSpPr>
              <a:cxnSpLocks noChangeShapeType="1"/>
              <a:stCxn id="33" idx="4"/>
              <a:endCxn id="30" idx="7"/>
            </p:cNvCxnSpPr>
            <p:nvPr/>
          </p:nvCxnSpPr>
          <p:spPr bwMode="auto">
            <a:xfrm flipH="1">
              <a:off x="4146550" y="4191000"/>
              <a:ext cx="376238" cy="17859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Oval 51"/>
            <p:cNvSpPr>
              <a:spLocks noChangeArrowheads="1"/>
            </p:cNvSpPr>
            <p:nvPr/>
          </p:nvSpPr>
          <p:spPr bwMode="auto">
            <a:xfrm>
              <a:off x="3417888" y="4114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33" name="Oval 52"/>
            <p:cNvSpPr>
              <a:spLocks noChangeArrowheads="1"/>
            </p:cNvSpPr>
            <p:nvPr/>
          </p:nvSpPr>
          <p:spPr bwMode="auto">
            <a:xfrm>
              <a:off x="4408488" y="3962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cxnSp>
          <p:nvCxnSpPr>
            <p:cNvPr id="51" name="AutoShape 56"/>
            <p:cNvCxnSpPr>
              <a:cxnSpLocks noChangeShapeType="1"/>
              <a:stCxn id="25" idx="2"/>
              <a:endCxn id="33" idx="1"/>
            </p:cNvCxnSpPr>
            <p:nvPr/>
          </p:nvCxnSpPr>
          <p:spPr bwMode="auto">
            <a:xfrm>
              <a:off x="3162300" y="2667000"/>
              <a:ext cx="1279525" cy="13287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AutoShape 57"/>
            <p:cNvCxnSpPr>
              <a:cxnSpLocks noChangeShapeType="1"/>
              <a:stCxn id="25" idx="2"/>
              <a:endCxn id="32" idx="1"/>
            </p:cNvCxnSpPr>
            <p:nvPr/>
          </p:nvCxnSpPr>
          <p:spPr bwMode="auto">
            <a:xfrm>
              <a:off x="3162300" y="2667000"/>
              <a:ext cx="288925" cy="1481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AutoShape 59"/>
            <p:cNvCxnSpPr>
              <a:cxnSpLocks noChangeShapeType="1"/>
              <a:stCxn id="32" idx="4"/>
              <a:endCxn id="30" idx="1"/>
            </p:cNvCxnSpPr>
            <p:nvPr/>
          </p:nvCxnSpPr>
          <p:spPr bwMode="auto">
            <a:xfrm>
              <a:off x="3532188" y="4343400"/>
              <a:ext cx="452437" cy="1633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4" name="Text Box 60"/>
            <p:cNvSpPr txBox="1">
              <a:spLocks noChangeArrowheads="1"/>
            </p:cNvSpPr>
            <p:nvPr/>
          </p:nvSpPr>
          <p:spPr bwMode="auto">
            <a:xfrm>
              <a:off x="3906838" y="5889625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cxnSp>
          <p:nvCxnSpPr>
            <p:cNvPr id="55" name="AutoShape 61"/>
            <p:cNvCxnSpPr>
              <a:cxnSpLocks noChangeShapeType="1"/>
              <a:stCxn id="26" idx="2"/>
              <a:endCxn id="32" idx="7"/>
            </p:cNvCxnSpPr>
            <p:nvPr/>
          </p:nvCxnSpPr>
          <p:spPr bwMode="auto">
            <a:xfrm flipH="1">
              <a:off x="3613150" y="2743200"/>
              <a:ext cx="947738" cy="14049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AutoShape 62"/>
            <p:cNvCxnSpPr>
              <a:cxnSpLocks noChangeShapeType="1"/>
              <a:stCxn id="30" idx="4"/>
            </p:cNvCxnSpPr>
            <p:nvPr/>
          </p:nvCxnSpPr>
          <p:spPr bwMode="auto">
            <a:xfrm flipH="1">
              <a:off x="4027488" y="6172200"/>
              <a:ext cx="3810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AutoShape 63"/>
            <p:cNvCxnSpPr>
              <a:cxnSpLocks noChangeShapeType="1"/>
              <a:stCxn id="26" idx="2"/>
              <a:endCxn id="33" idx="7"/>
            </p:cNvCxnSpPr>
            <p:nvPr/>
          </p:nvCxnSpPr>
          <p:spPr bwMode="auto">
            <a:xfrm>
              <a:off x="4560888" y="2743200"/>
              <a:ext cx="42862" cy="1252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 descr=" 144"/>
              <p:cNvSpPr txBox="1"/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 descr="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 descr=" 145"/>
              <p:cNvSpPr txBox="1"/>
              <p:nvPr/>
            </p:nvSpPr>
            <p:spPr>
              <a:xfrm>
                <a:off x="167565" y="3134922"/>
                <a:ext cx="16194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 descr="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65" y="3134922"/>
                <a:ext cx="161941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714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>
          <a:xfrm>
            <a:off x="54864" y="29189"/>
            <a:ext cx="7457284" cy="1325563"/>
          </a:xfrm>
        </p:spPr>
        <p:txBody>
          <a:bodyPr/>
          <a:lstStyle/>
          <a:p>
            <a:r>
              <a:rPr lang="en-US" dirty="0" smtClean="0"/>
              <a:t>Structural hashing + rewriting</a:t>
            </a:r>
            <a:endParaRPr lang="en-US" dirty="0"/>
          </a:p>
        </p:txBody>
      </p:sp>
      <p:grpSp>
        <p:nvGrpSpPr>
          <p:cNvPr id="24" name="Group 23" descr=" 118"/>
          <p:cNvGrpSpPr/>
          <p:nvPr/>
        </p:nvGrpSpPr>
        <p:grpSpPr>
          <a:xfrm>
            <a:off x="4915389" y="2172897"/>
            <a:ext cx="1741488" cy="4114800"/>
            <a:chOff x="2971800" y="2362200"/>
            <a:chExt cx="1741488" cy="4114800"/>
          </a:xfrm>
        </p:grpSpPr>
        <p:sp>
          <p:nvSpPr>
            <p:cNvPr id="25" name="Rectangle 46"/>
            <p:cNvSpPr>
              <a:spLocks noChangeArrowheads="1"/>
            </p:cNvSpPr>
            <p:nvPr/>
          </p:nvSpPr>
          <p:spPr bwMode="auto">
            <a:xfrm>
              <a:off x="2971800" y="2362200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26" name="Rectangle 48"/>
            <p:cNvSpPr>
              <a:spLocks noChangeArrowheads="1"/>
            </p:cNvSpPr>
            <p:nvPr/>
          </p:nvSpPr>
          <p:spPr bwMode="auto">
            <a:xfrm>
              <a:off x="4408488" y="2514600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0" name="Oval 49"/>
            <p:cNvSpPr>
              <a:spLocks noChangeArrowheads="1"/>
            </p:cNvSpPr>
            <p:nvPr/>
          </p:nvSpPr>
          <p:spPr bwMode="auto">
            <a:xfrm>
              <a:off x="3951288" y="59436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cxnSp>
          <p:nvCxnSpPr>
            <p:cNvPr id="31" name="AutoShape 50"/>
            <p:cNvCxnSpPr>
              <a:cxnSpLocks noChangeShapeType="1"/>
              <a:stCxn id="33" idx="4"/>
              <a:endCxn id="30" idx="7"/>
            </p:cNvCxnSpPr>
            <p:nvPr/>
          </p:nvCxnSpPr>
          <p:spPr bwMode="auto">
            <a:xfrm flipH="1">
              <a:off x="4146550" y="4191000"/>
              <a:ext cx="376238" cy="17859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Oval 51"/>
            <p:cNvSpPr>
              <a:spLocks noChangeArrowheads="1"/>
            </p:cNvSpPr>
            <p:nvPr/>
          </p:nvSpPr>
          <p:spPr bwMode="auto">
            <a:xfrm>
              <a:off x="3417888" y="4114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sp>
          <p:nvSpPr>
            <p:cNvPr id="33" name="Oval 52"/>
            <p:cNvSpPr>
              <a:spLocks noChangeArrowheads="1"/>
            </p:cNvSpPr>
            <p:nvPr/>
          </p:nvSpPr>
          <p:spPr bwMode="auto">
            <a:xfrm>
              <a:off x="4408488" y="3962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cxnSp>
          <p:nvCxnSpPr>
            <p:cNvPr id="51" name="AutoShape 56"/>
            <p:cNvCxnSpPr>
              <a:cxnSpLocks noChangeShapeType="1"/>
              <a:stCxn id="25" idx="2"/>
              <a:endCxn id="33" idx="1"/>
            </p:cNvCxnSpPr>
            <p:nvPr/>
          </p:nvCxnSpPr>
          <p:spPr bwMode="auto">
            <a:xfrm>
              <a:off x="3162300" y="2667000"/>
              <a:ext cx="1279525" cy="13287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AutoShape 57"/>
            <p:cNvCxnSpPr>
              <a:cxnSpLocks noChangeShapeType="1"/>
              <a:stCxn id="25" idx="2"/>
              <a:endCxn id="32" idx="1"/>
            </p:cNvCxnSpPr>
            <p:nvPr/>
          </p:nvCxnSpPr>
          <p:spPr bwMode="auto">
            <a:xfrm>
              <a:off x="3162300" y="2667000"/>
              <a:ext cx="288925" cy="1481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AutoShape 59"/>
            <p:cNvCxnSpPr>
              <a:cxnSpLocks noChangeShapeType="1"/>
              <a:stCxn id="32" idx="4"/>
              <a:endCxn id="30" idx="1"/>
            </p:cNvCxnSpPr>
            <p:nvPr/>
          </p:nvCxnSpPr>
          <p:spPr bwMode="auto">
            <a:xfrm>
              <a:off x="3532188" y="4343400"/>
              <a:ext cx="452437" cy="1633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4" name="Text Box 60"/>
            <p:cNvSpPr txBox="1">
              <a:spLocks noChangeArrowheads="1"/>
            </p:cNvSpPr>
            <p:nvPr/>
          </p:nvSpPr>
          <p:spPr bwMode="auto">
            <a:xfrm>
              <a:off x="3906838" y="5889625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cxnSp>
          <p:nvCxnSpPr>
            <p:cNvPr id="55" name="AutoShape 61"/>
            <p:cNvCxnSpPr>
              <a:cxnSpLocks noChangeShapeType="1"/>
              <a:stCxn id="26" idx="2"/>
              <a:endCxn id="32" idx="7"/>
            </p:cNvCxnSpPr>
            <p:nvPr/>
          </p:nvCxnSpPr>
          <p:spPr bwMode="auto">
            <a:xfrm flipH="1">
              <a:off x="3613150" y="2743200"/>
              <a:ext cx="947738" cy="14049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AutoShape 62"/>
            <p:cNvCxnSpPr>
              <a:cxnSpLocks noChangeShapeType="1"/>
              <a:stCxn id="30" idx="4"/>
            </p:cNvCxnSpPr>
            <p:nvPr/>
          </p:nvCxnSpPr>
          <p:spPr bwMode="auto">
            <a:xfrm flipH="1">
              <a:off x="4027488" y="6172200"/>
              <a:ext cx="3810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AutoShape 63"/>
            <p:cNvCxnSpPr>
              <a:cxnSpLocks noChangeShapeType="1"/>
              <a:stCxn id="26" idx="2"/>
              <a:endCxn id="33" idx="7"/>
            </p:cNvCxnSpPr>
            <p:nvPr/>
          </p:nvCxnSpPr>
          <p:spPr bwMode="auto">
            <a:xfrm>
              <a:off x="4560888" y="2743200"/>
              <a:ext cx="42862" cy="1252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9" name="Oval 65" descr=" 117"/>
          <p:cNvSpPr>
            <a:spLocks noChangeArrowheads="1"/>
          </p:cNvSpPr>
          <p:nvPr/>
        </p:nvSpPr>
        <p:spPr bwMode="auto">
          <a:xfrm rot="21194196">
            <a:off x="5123352" y="3668322"/>
            <a:ext cx="1763712" cy="609600"/>
          </a:xfrm>
          <a:prstGeom prst="ellips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 descr=" 144"/>
              <p:cNvSpPr txBox="1"/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 descr="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 descr=" 145"/>
              <p:cNvSpPr txBox="1"/>
              <p:nvPr/>
            </p:nvSpPr>
            <p:spPr>
              <a:xfrm>
                <a:off x="167565" y="3134922"/>
                <a:ext cx="16194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 descr="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65" y="3134922"/>
                <a:ext cx="161941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507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>
          <a:xfrm>
            <a:off x="54864" y="29189"/>
            <a:ext cx="7457284" cy="1325563"/>
          </a:xfrm>
        </p:spPr>
        <p:txBody>
          <a:bodyPr/>
          <a:lstStyle/>
          <a:p>
            <a:r>
              <a:rPr lang="en-US" dirty="0" smtClean="0"/>
              <a:t>Structural hashing + rewriting</a:t>
            </a:r>
            <a:endParaRPr lang="en-US" dirty="0"/>
          </a:p>
        </p:txBody>
      </p:sp>
      <p:grpSp>
        <p:nvGrpSpPr>
          <p:cNvPr id="20" name="Group 19" descr=" 130"/>
          <p:cNvGrpSpPr/>
          <p:nvPr/>
        </p:nvGrpSpPr>
        <p:grpSpPr>
          <a:xfrm>
            <a:off x="5257383" y="2172897"/>
            <a:ext cx="1371600" cy="4114800"/>
            <a:chOff x="1028700" y="1993212"/>
            <a:chExt cx="1371600" cy="4114800"/>
          </a:xfrm>
        </p:grpSpPr>
        <p:sp>
          <p:nvSpPr>
            <p:cNvPr id="21" name="Rectangle 66"/>
            <p:cNvSpPr>
              <a:spLocks noChangeArrowheads="1"/>
            </p:cNvSpPr>
            <p:nvPr/>
          </p:nvSpPr>
          <p:spPr bwMode="auto">
            <a:xfrm>
              <a:off x="1028700" y="1993212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22" name="Rectangle 67"/>
            <p:cNvSpPr>
              <a:spLocks noChangeArrowheads="1"/>
            </p:cNvSpPr>
            <p:nvPr/>
          </p:nvSpPr>
          <p:spPr bwMode="auto">
            <a:xfrm>
              <a:off x="2095500" y="1993212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" name="Oval 68"/>
            <p:cNvSpPr>
              <a:spLocks noChangeArrowheads="1"/>
            </p:cNvSpPr>
            <p:nvPr/>
          </p:nvSpPr>
          <p:spPr bwMode="auto">
            <a:xfrm>
              <a:off x="1660525" y="5574612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sp>
          <p:nvSpPr>
            <p:cNvPr id="28" name="Oval 69"/>
            <p:cNvSpPr>
              <a:spLocks noChangeArrowheads="1"/>
            </p:cNvSpPr>
            <p:nvPr/>
          </p:nvSpPr>
          <p:spPr bwMode="auto">
            <a:xfrm>
              <a:off x="1638300" y="3745812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cxnSp>
          <p:nvCxnSpPr>
            <p:cNvPr id="29" name="AutoShape 70"/>
            <p:cNvCxnSpPr>
              <a:cxnSpLocks noChangeShapeType="1"/>
              <a:stCxn id="21" idx="2"/>
              <a:endCxn id="28" idx="1"/>
            </p:cNvCxnSpPr>
            <p:nvPr/>
          </p:nvCxnSpPr>
          <p:spPr bwMode="auto">
            <a:xfrm>
              <a:off x="1219200" y="2298012"/>
              <a:ext cx="452438" cy="1481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AutoShape 71"/>
            <p:cNvCxnSpPr>
              <a:cxnSpLocks noChangeShapeType="1"/>
              <a:stCxn id="28" idx="4"/>
              <a:endCxn id="23" idx="1"/>
            </p:cNvCxnSpPr>
            <p:nvPr/>
          </p:nvCxnSpPr>
          <p:spPr bwMode="auto">
            <a:xfrm flipH="1">
              <a:off x="1693863" y="3974412"/>
              <a:ext cx="58737" cy="1633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6" name="Text Box 72"/>
            <p:cNvSpPr txBox="1">
              <a:spLocks noChangeArrowheads="1"/>
            </p:cNvSpPr>
            <p:nvPr/>
          </p:nvSpPr>
          <p:spPr bwMode="auto">
            <a:xfrm>
              <a:off x="1616075" y="5520637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cxnSp>
          <p:nvCxnSpPr>
            <p:cNvPr id="37" name="AutoShape 73"/>
            <p:cNvCxnSpPr>
              <a:cxnSpLocks noChangeShapeType="1"/>
              <a:stCxn id="22" idx="2"/>
              <a:endCxn id="28" idx="7"/>
            </p:cNvCxnSpPr>
            <p:nvPr/>
          </p:nvCxnSpPr>
          <p:spPr bwMode="auto">
            <a:xfrm flipH="1">
              <a:off x="1833563" y="2221812"/>
              <a:ext cx="414337" cy="1557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AutoShape 74"/>
            <p:cNvCxnSpPr>
              <a:cxnSpLocks noChangeShapeType="1"/>
              <a:stCxn id="23" idx="4"/>
            </p:cNvCxnSpPr>
            <p:nvPr/>
          </p:nvCxnSpPr>
          <p:spPr bwMode="auto">
            <a:xfrm flipH="1">
              <a:off x="1736725" y="5803212"/>
              <a:ext cx="3810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AutoShape 75"/>
            <p:cNvCxnSpPr>
              <a:cxnSpLocks noChangeShapeType="1"/>
              <a:stCxn id="28" idx="4"/>
              <a:endCxn id="23" idx="7"/>
            </p:cNvCxnSpPr>
            <p:nvPr/>
          </p:nvCxnSpPr>
          <p:spPr bwMode="auto">
            <a:xfrm>
              <a:off x="1752600" y="3974412"/>
              <a:ext cx="103188" cy="1633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 descr=" 144"/>
              <p:cNvSpPr txBox="1"/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 descr="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 descr=" 145"/>
              <p:cNvSpPr txBox="1"/>
              <p:nvPr/>
            </p:nvSpPr>
            <p:spPr>
              <a:xfrm>
                <a:off x="167565" y="3134922"/>
                <a:ext cx="16194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 descr="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65" y="3134922"/>
                <a:ext cx="161941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289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700" y="29189"/>
            <a:ext cx="8348336" cy="1325563"/>
          </a:xfrm>
        </p:spPr>
        <p:txBody>
          <a:bodyPr/>
          <a:lstStyle/>
          <a:p>
            <a:r>
              <a:rPr lang="en-US" dirty="0" smtClean="0"/>
              <a:t>Semantics of a simple language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1463040" y="2514600"/>
                <a:ext cx="8991600" cy="41148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What does a command mean?</a:t>
                </a:r>
              </a:p>
              <a:p>
                <a:pPr lvl="1"/>
                <a:r>
                  <a:rPr lang="en-US" dirty="0" smtClean="0"/>
                  <a:t>A command modifies the state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𝒞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⋅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 :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Cambria Math"/>
                      </a:rPr>
                      <m:t>Σ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Cambria Math"/>
                      </a:rPr>
                      <m:t>Σ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Ex: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𝒞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≔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𝜆𝜎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.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[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→(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𝒜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)]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𝒞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;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𝜆𝜎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.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𝒞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𝒞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𝒞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𝑖𝑓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𝑡h𝑒𝑛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𝑒𝑙𝑠𝑒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en-US" i="1" dirty="0" smtClean="0">
                  <a:latin typeface="Cambria Math"/>
                  <a:ea typeface="Cambria Math"/>
                </a:endParaRPr>
              </a:p>
              <a:p>
                <a:pPr marL="182880" lvl="1" indent="0">
                  <a:buNone/>
                </a:pPr>
                <a:r>
                  <a:rPr lang="en-US" dirty="0" smtClean="0">
                    <a:ea typeface="Cambria Math"/>
                  </a:rPr>
                  <a:t>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𝜆𝜎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.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.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𝑖𝑓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𝒜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=1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𝑡h𝑒𝑛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𝒞</m:t>
                        </m:r>
                        <m:d>
                          <m:dPr>
                            <m:begChr m:val="⟦"/>
                            <m:endChr m:val="⟧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 </m:t>
                            </m:r>
                          </m:e>
                        </m:d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𝑒𝑙𝑠𝑒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𝒞</m:t>
                        </m:r>
                        <m:d>
                          <m:dPr>
                            <m:begChr m:val="⟦"/>
                            <m:endChr m:val="⟧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 </m:t>
                            </m:r>
                          </m:e>
                        </m:d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 smtClean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63040" y="2514600"/>
                <a:ext cx="8991600" cy="4114800"/>
              </a:xfrm>
              <a:blipFill>
                <a:blip r:embed="rId2"/>
                <a:stretch>
                  <a:fillRect t="-2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737360" y="1463040"/>
            <a:ext cx="65742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/>
              <a:t>e:= n | x | e</a:t>
            </a:r>
            <a:r>
              <a:rPr lang="en-US" sz="2400" baseline="-25000" dirty="0"/>
              <a:t>1</a:t>
            </a:r>
            <a:r>
              <a:rPr lang="en-US" sz="2400" dirty="0"/>
              <a:t> + e</a:t>
            </a:r>
            <a:r>
              <a:rPr lang="en-US" sz="2400" baseline="-25000" dirty="0"/>
              <a:t>2</a:t>
            </a:r>
          </a:p>
          <a:p>
            <a:r>
              <a:rPr lang="en-US" sz="2400" dirty="0"/>
              <a:t>c:=  x := e | c</a:t>
            </a:r>
            <a:r>
              <a:rPr lang="en-US" sz="2400" baseline="-25000" dirty="0"/>
              <a:t>1</a:t>
            </a:r>
            <a:r>
              <a:rPr lang="en-US" sz="2400" dirty="0"/>
              <a:t> ; c</a:t>
            </a:r>
            <a:r>
              <a:rPr lang="en-US" sz="2400" baseline="-25000" dirty="0"/>
              <a:t>2</a:t>
            </a:r>
            <a:r>
              <a:rPr lang="en-US" sz="2400" dirty="0"/>
              <a:t> | if e then c</a:t>
            </a:r>
            <a:r>
              <a:rPr lang="en-US" sz="2400" baseline="-25000" dirty="0"/>
              <a:t>1</a:t>
            </a:r>
            <a:r>
              <a:rPr lang="en-US" sz="2400" dirty="0"/>
              <a:t> else c</a:t>
            </a:r>
            <a:r>
              <a:rPr lang="en-US" sz="2400" baseline="-25000" dirty="0"/>
              <a:t>2</a:t>
            </a:r>
            <a:r>
              <a:rPr lang="en-US" sz="2400" dirty="0"/>
              <a:t> | while e do c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242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>
          <a:xfrm>
            <a:off x="54864" y="29189"/>
            <a:ext cx="7457284" cy="1325563"/>
          </a:xfrm>
        </p:spPr>
        <p:txBody>
          <a:bodyPr/>
          <a:lstStyle/>
          <a:p>
            <a:r>
              <a:rPr lang="en-US" dirty="0" smtClean="0"/>
              <a:t>Structural hashing + rewriting</a:t>
            </a:r>
            <a:endParaRPr lang="en-US" dirty="0"/>
          </a:p>
        </p:txBody>
      </p:sp>
      <p:grpSp>
        <p:nvGrpSpPr>
          <p:cNvPr id="20" name="Group 19" descr=" 130"/>
          <p:cNvGrpSpPr/>
          <p:nvPr/>
        </p:nvGrpSpPr>
        <p:grpSpPr>
          <a:xfrm>
            <a:off x="5257383" y="2172897"/>
            <a:ext cx="1371600" cy="4114800"/>
            <a:chOff x="1028700" y="1993212"/>
            <a:chExt cx="1371600" cy="4114800"/>
          </a:xfrm>
        </p:grpSpPr>
        <p:sp>
          <p:nvSpPr>
            <p:cNvPr id="21" name="Rectangle 66"/>
            <p:cNvSpPr>
              <a:spLocks noChangeArrowheads="1"/>
            </p:cNvSpPr>
            <p:nvPr/>
          </p:nvSpPr>
          <p:spPr bwMode="auto">
            <a:xfrm>
              <a:off x="1028700" y="1993212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22" name="Rectangle 67"/>
            <p:cNvSpPr>
              <a:spLocks noChangeArrowheads="1"/>
            </p:cNvSpPr>
            <p:nvPr/>
          </p:nvSpPr>
          <p:spPr bwMode="auto">
            <a:xfrm>
              <a:off x="2095500" y="1993212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" name="Oval 68"/>
            <p:cNvSpPr>
              <a:spLocks noChangeArrowheads="1"/>
            </p:cNvSpPr>
            <p:nvPr/>
          </p:nvSpPr>
          <p:spPr bwMode="auto">
            <a:xfrm>
              <a:off x="1660525" y="5574612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4400">
                <a:solidFill>
                  <a:schemeClr val="bg1"/>
                </a:solidFill>
              </a:endParaRPr>
            </a:p>
          </p:txBody>
        </p:sp>
        <p:sp>
          <p:nvSpPr>
            <p:cNvPr id="28" name="Oval 69"/>
            <p:cNvSpPr>
              <a:spLocks noChangeArrowheads="1"/>
            </p:cNvSpPr>
            <p:nvPr/>
          </p:nvSpPr>
          <p:spPr bwMode="auto">
            <a:xfrm>
              <a:off x="1638300" y="3745812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cxnSp>
          <p:nvCxnSpPr>
            <p:cNvPr id="29" name="AutoShape 70"/>
            <p:cNvCxnSpPr>
              <a:cxnSpLocks noChangeShapeType="1"/>
              <a:stCxn id="21" idx="2"/>
              <a:endCxn id="28" idx="1"/>
            </p:cNvCxnSpPr>
            <p:nvPr/>
          </p:nvCxnSpPr>
          <p:spPr bwMode="auto">
            <a:xfrm>
              <a:off x="1219200" y="2298012"/>
              <a:ext cx="452438" cy="1481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AutoShape 71"/>
            <p:cNvCxnSpPr>
              <a:cxnSpLocks noChangeShapeType="1"/>
              <a:stCxn id="28" idx="4"/>
              <a:endCxn id="23" idx="1"/>
            </p:cNvCxnSpPr>
            <p:nvPr/>
          </p:nvCxnSpPr>
          <p:spPr bwMode="auto">
            <a:xfrm flipH="1">
              <a:off x="1693863" y="3974412"/>
              <a:ext cx="58737" cy="1633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6" name="Text Box 72"/>
            <p:cNvSpPr txBox="1">
              <a:spLocks noChangeArrowheads="1"/>
            </p:cNvSpPr>
            <p:nvPr/>
          </p:nvSpPr>
          <p:spPr bwMode="auto">
            <a:xfrm>
              <a:off x="1616075" y="5520637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^</a:t>
              </a:r>
            </a:p>
          </p:txBody>
        </p:sp>
        <p:cxnSp>
          <p:nvCxnSpPr>
            <p:cNvPr id="37" name="AutoShape 73"/>
            <p:cNvCxnSpPr>
              <a:cxnSpLocks noChangeShapeType="1"/>
              <a:stCxn id="22" idx="2"/>
              <a:endCxn id="28" idx="7"/>
            </p:cNvCxnSpPr>
            <p:nvPr/>
          </p:nvCxnSpPr>
          <p:spPr bwMode="auto">
            <a:xfrm flipH="1">
              <a:off x="1833563" y="2221812"/>
              <a:ext cx="414337" cy="1557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AutoShape 74"/>
            <p:cNvCxnSpPr>
              <a:cxnSpLocks noChangeShapeType="1"/>
              <a:stCxn id="23" idx="4"/>
            </p:cNvCxnSpPr>
            <p:nvPr/>
          </p:nvCxnSpPr>
          <p:spPr bwMode="auto">
            <a:xfrm flipH="1">
              <a:off x="1736725" y="5803212"/>
              <a:ext cx="3810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AutoShape 75"/>
            <p:cNvCxnSpPr>
              <a:cxnSpLocks noChangeShapeType="1"/>
              <a:stCxn id="28" idx="4"/>
              <a:endCxn id="23" idx="7"/>
            </p:cNvCxnSpPr>
            <p:nvPr/>
          </p:nvCxnSpPr>
          <p:spPr bwMode="auto">
            <a:xfrm>
              <a:off x="1752600" y="3974412"/>
              <a:ext cx="103188" cy="1633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" name="Oval 76" descr=" 129"/>
          <p:cNvSpPr>
            <a:spLocks noChangeArrowheads="1"/>
          </p:cNvSpPr>
          <p:nvPr/>
        </p:nvSpPr>
        <p:spPr bwMode="auto">
          <a:xfrm>
            <a:off x="5714583" y="5525697"/>
            <a:ext cx="533400" cy="609600"/>
          </a:xfrm>
          <a:prstGeom prst="ellipse">
            <a:avLst/>
          </a:prstGeom>
          <a:noFill/>
          <a:ln w="9525">
            <a:solidFill>
              <a:srgbClr val="00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 descr=" 144"/>
              <p:cNvSpPr txBox="1"/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 descr="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 descr=" 145"/>
              <p:cNvSpPr txBox="1"/>
              <p:nvPr/>
            </p:nvSpPr>
            <p:spPr>
              <a:xfrm>
                <a:off x="167565" y="3134922"/>
                <a:ext cx="16194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 descr="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65" y="3134922"/>
                <a:ext cx="161941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677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>
          <a:xfrm>
            <a:off x="54864" y="29189"/>
            <a:ext cx="7457284" cy="1325563"/>
          </a:xfrm>
        </p:spPr>
        <p:txBody>
          <a:bodyPr/>
          <a:lstStyle/>
          <a:p>
            <a:r>
              <a:rPr lang="en-US" dirty="0" smtClean="0"/>
              <a:t>Structural hashing + rewriting</a:t>
            </a:r>
            <a:endParaRPr lang="en-US" dirty="0"/>
          </a:p>
        </p:txBody>
      </p:sp>
      <p:grpSp>
        <p:nvGrpSpPr>
          <p:cNvPr id="17" name="Group 16" descr=" 143"/>
          <p:cNvGrpSpPr/>
          <p:nvPr/>
        </p:nvGrpSpPr>
        <p:grpSpPr>
          <a:xfrm>
            <a:off x="5373028" y="2145330"/>
            <a:ext cx="1371600" cy="4114800"/>
            <a:chOff x="7696200" y="2362200"/>
            <a:chExt cx="1371600" cy="4114800"/>
          </a:xfrm>
        </p:grpSpPr>
        <p:sp>
          <p:nvSpPr>
            <p:cNvPr id="18" name="Rectangle 77"/>
            <p:cNvSpPr>
              <a:spLocks noChangeArrowheads="1"/>
            </p:cNvSpPr>
            <p:nvPr/>
          </p:nvSpPr>
          <p:spPr bwMode="auto">
            <a:xfrm>
              <a:off x="7696200" y="2362200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19" name="Rectangle 78"/>
            <p:cNvSpPr>
              <a:spLocks noChangeArrowheads="1"/>
            </p:cNvSpPr>
            <p:nvPr/>
          </p:nvSpPr>
          <p:spPr bwMode="auto">
            <a:xfrm>
              <a:off x="8763000" y="2362200"/>
              <a:ext cx="304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4" name="Oval 79"/>
            <p:cNvSpPr>
              <a:spLocks noChangeArrowheads="1"/>
            </p:cNvSpPr>
            <p:nvPr/>
          </p:nvSpPr>
          <p:spPr bwMode="auto">
            <a:xfrm>
              <a:off x="8229600" y="4114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&lt;</a:t>
              </a:r>
            </a:p>
          </p:txBody>
        </p:sp>
        <p:cxnSp>
          <p:nvCxnSpPr>
            <p:cNvPr id="25" name="AutoShape 80"/>
            <p:cNvCxnSpPr>
              <a:cxnSpLocks noChangeShapeType="1"/>
              <a:stCxn id="18" idx="2"/>
              <a:endCxn id="24" idx="1"/>
            </p:cNvCxnSpPr>
            <p:nvPr/>
          </p:nvCxnSpPr>
          <p:spPr bwMode="auto">
            <a:xfrm>
              <a:off x="7886700" y="2667000"/>
              <a:ext cx="376238" cy="1481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AutoShape 81"/>
            <p:cNvCxnSpPr>
              <a:cxnSpLocks noChangeShapeType="1"/>
              <a:stCxn id="19" idx="2"/>
              <a:endCxn id="24" idx="7"/>
            </p:cNvCxnSpPr>
            <p:nvPr/>
          </p:nvCxnSpPr>
          <p:spPr bwMode="auto">
            <a:xfrm flipH="1">
              <a:off x="8424863" y="2590800"/>
              <a:ext cx="490537" cy="1557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AutoShape 82"/>
            <p:cNvCxnSpPr>
              <a:cxnSpLocks noChangeShapeType="1"/>
              <a:stCxn id="24" idx="4"/>
            </p:cNvCxnSpPr>
            <p:nvPr/>
          </p:nvCxnSpPr>
          <p:spPr bwMode="auto">
            <a:xfrm flipH="1">
              <a:off x="8305800" y="4343400"/>
              <a:ext cx="38100" cy="2133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 descr=" 144"/>
              <p:cNvSpPr txBox="1"/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 descr="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78" y="2308654"/>
                <a:ext cx="2848921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 descr=" 145"/>
              <p:cNvSpPr txBox="1"/>
              <p:nvPr/>
            </p:nvSpPr>
            <p:spPr>
              <a:xfrm>
                <a:off x="167565" y="3134922"/>
                <a:ext cx="16194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 descr="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65" y="3134922"/>
                <a:ext cx="161941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730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to SAT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31" descr=" 32"/>
              <p:cNvSpPr>
                <a:spLocks noGrp="1"/>
              </p:cNvSpPr>
              <p:nvPr>
                <p:ph idx="1"/>
              </p:nvPr>
            </p:nvSpPr>
            <p:spPr>
              <a:xfrm>
                <a:off x="6578600" y="1825625"/>
                <a:ext cx="5257800" cy="4351338"/>
              </a:xfrm>
            </p:spPr>
            <p:txBody>
              <a:bodyPr/>
              <a:lstStyle/>
              <a:p>
                <a:r>
                  <a:rPr lang="en-US" dirty="0" smtClean="0"/>
                  <a:t>SAT Solver only understands CNF</a:t>
                </a:r>
              </a:p>
              <a:p>
                <a:pPr lvl="1"/>
                <a:r>
                  <a:rPr lang="en-US" dirty="0" smtClean="0"/>
                  <a:t>Sum (OR) of variables and their negation</a:t>
                </a:r>
              </a:p>
              <a:p>
                <a:pPr lvl="1"/>
                <a:r>
                  <a:rPr lang="en-US" dirty="0" smtClean="0"/>
                  <a:t>Equivalent to </a:t>
                </a:r>
                <a14:m>
                  <m:oMath xmlns:m="http://schemas.openxmlformats.org/officeDocument/2006/math">
                    <m:nary>
                      <m:naryPr>
                        <m:chr m:val="⋀"/>
                        <m:limLoc m:val="subSup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2" name="Content Placeholder 31" descr=" 3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78600" y="1825625"/>
                <a:ext cx="5257800" cy="4351338"/>
              </a:xfrm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 descr=" 3"/>
          <p:cNvGrpSpPr/>
          <p:nvPr/>
        </p:nvGrpSpPr>
        <p:grpSpPr>
          <a:xfrm>
            <a:off x="1164336" y="2607407"/>
            <a:ext cx="2209800" cy="3030655"/>
            <a:chOff x="7899009" y="2315307"/>
            <a:chExt cx="2209800" cy="3030655"/>
          </a:xfrm>
        </p:grpSpPr>
        <p:sp>
          <p:nvSpPr>
            <p:cNvPr id="4" name="Rectangle 70"/>
            <p:cNvSpPr>
              <a:spLocks noChangeArrowheads="1"/>
            </p:cNvSpPr>
            <p:nvPr/>
          </p:nvSpPr>
          <p:spPr bwMode="auto">
            <a:xfrm>
              <a:off x="78990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5" name="Rectangle 71"/>
            <p:cNvSpPr>
              <a:spLocks noChangeArrowheads="1"/>
            </p:cNvSpPr>
            <p:nvPr/>
          </p:nvSpPr>
          <p:spPr bwMode="auto">
            <a:xfrm>
              <a:off x="87372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1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val 72"/>
                <p:cNvSpPr>
                  <a:spLocks noChangeArrowheads="1"/>
                </p:cNvSpPr>
                <p:nvPr/>
              </p:nvSpPr>
              <p:spPr bwMode="auto">
                <a:xfrm>
                  <a:off x="8466445" y="3289246"/>
                  <a:ext cx="381000" cy="38100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∧</m:t>
                        </m:r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Oval 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466445" y="3289246"/>
                  <a:ext cx="381000" cy="381000"/>
                </a:xfrm>
                <a:prstGeom prst="ellipse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Oval 73"/>
            <p:cNvSpPr>
              <a:spLocks noChangeArrowheads="1"/>
            </p:cNvSpPr>
            <p:nvPr/>
          </p:nvSpPr>
          <p:spPr bwMode="auto">
            <a:xfrm>
              <a:off x="9158341" y="4229862"/>
              <a:ext cx="5715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5400">
                <a:solidFill>
                  <a:schemeClr val="bg1"/>
                </a:solidFill>
              </a:endParaRPr>
            </a:p>
          </p:txBody>
        </p:sp>
        <p:cxnSp>
          <p:nvCxnSpPr>
            <p:cNvPr id="8" name="AutoShape 74"/>
            <p:cNvCxnSpPr>
              <a:cxnSpLocks noChangeShapeType="1"/>
              <a:stCxn id="4" idx="2"/>
              <a:endCxn id="6" idx="1"/>
            </p:cNvCxnSpPr>
            <p:nvPr/>
          </p:nvCxnSpPr>
          <p:spPr bwMode="auto">
            <a:xfrm>
              <a:off x="8165709" y="2772507"/>
              <a:ext cx="356532" cy="5725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AutoShape 75"/>
            <p:cNvCxnSpPr>
              <a:cxnSpLocks noChangeShapeType="1"/>
              <a:stCxn id="5" idx="2"/>
              <a:endCxn id="6" idx="7"/>
            </p:cNvCxnSpPr>
            <p:nvPr/>
          </p:nvCxnSpPr>
          <p:spPr bwMode="auto">
            <a:xfrm flipH="1">
              <a:off x="8791649" y="2772507"/>
              <a:ext cx="212260" cy="5725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AutoShape 76"/>
            <p:cNvCxnSpPr>
              <a:cxnSpLocks noChangeShapeType="1"/>
              <a:stCxn id="6" idx="4"/>
              <a:endCxn id="7" idx="1"/>
            </p:cNvCxnSpPr>
            <p:nvPr/>
          </p:nvCxnSpPr>
          <p:spPr bwMode="auto">
            <a:xfrm>
              <a:off x="8656945" y="3670246"/>
              <a:ext cx="585090" cy="6154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 Box 78"/>
            <p:cNvSpPr txBox="1">
              <a:spLocks noChangeArrowheads="1"/>
            </p:cNvSpPr>
            <p:nvPr/>
          </p:nvSpPr>
          <p:spPr bwMode="auto">
            <a:xfrm>
              <a:off x="9206210" y="4186985"/>
              <a:ext cx="512833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 err="1" smtClean="0">
                  <a:solidFill>
                    <a:schemeClr val="bg1"/>
                  </a:solidFill>
                </a:rPr>
                <a:t>xor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3" name="AutoShape 79"/>
            <p:cNvCxnSpPr>
              <a:cxnSpLocks noChangeShapeType="1"/>
              <a:stCxn id="14" idx="2"/>
              <a:endCxn id="7" idx="7"/>
            </p:cNvCxnSpPr>
            <p:nvPr/>
          </p:nvCxnSpPr>
          <p:spPr bwMode="auto">
            <a:xfrm flipH="1">
              <a:off x="9646147" y="2772507"/>
              <a:ext cx="195962" cy="15131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Rectangle 80"/>
            <p:cNvSpPr>
              <a:spLocks noChangeArrowheads="1"/>
            </p:cNvSpPr>
            <p:nvPr/>
          </p:nvSpPr>
          <p:spPr bwMode="auto">
            <a:xfrm>
              <a:off x="95754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2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5" name="AutoShape 82"/>
            <p:cNvCxnSpPr>
              <a:cxnSpLocks noChangeShapeType="1"/>
              <a:stCxn id="7" idx="4"/>
              <a:endCxn id="17" idx="0"/>
            </p:cNvCxnSpPr>
            <p:nvPr/>
          </p:nvCxnSpPr>
          <p:spPr bwMode="auto">
            <a:xfrm>
              <a:off x="9444091" y="4610862"/>
              <a:ext cx="0" cy="4476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Oval 92"/>
            <p:cNvSpPr>
              <a:spLocks noChangeArrowheads="1"/>
            </p:cNvSpPr>
            <p:nvPr/>
          </p:nvSpPr>
          <p:spPr bwMode="auto">
            <a:xfrm>
              <a:off x="9046073" y="5058507"/>
              <a:ext cx="796036" cy="2874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Assert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155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to SAT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31" descr=" 32"/>
              <p:cNvSpPr>
                <a:spLocks noGrp="1"/>
              </p:cNvSpPr>
              <p:nvPr>
                <p:ph idx="1"/>
              </p:nvPr>
            </p:nvSpPr>
            <p:spPr>
              <a:xfrm>
                <a:off x="6578600" y="1825625"/>
                <a:ext cx="5257800" cy="4351338"/>
              </a:xfrm>
            </p:spPr>
            <p:txBody>
              <a:bodyPr/>
              <a:lstStyle/>
              <a:p>
                <a:r>
                  <a:rPr lang="en-US" dirty="0" smtClean="0"/>
                  <a:t>SAT Solver only understands CNF</a:t>
                </a:r>
              </a:p>
              <a:p>
                <a:pPr lvl="1"/>
                <a:r>
                  <a:rPr lang="en-US" dirty="0" smtClean="0"/>
                  <a:t>Sum (OR) of variables and their negation</a:t>
                </a:r>
              </a:p>
              <a:p>
                <a:pPr lvl="1"/>
                <a:r>
                  <a:rPr lang="en-US" dirty="0" smtClean="0"/>
                  <a:t>Equivalent to </a:t>
                </a:r>
                <a14:m>
                  <m:oMath xmlns:m="http://schemas.openxmlformats.org/officeDocument/2006/math">
                    <m:nary>
                      <m:naryPr>
                        <m:chr m:val="⋀"/>
                        <m:limLoc m:val="subSup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2" name="Content Placeholder 31" descr=" 3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78600" y="1825625"/>
                <a:ext cx="5257800" cy="4351338"/>
              </a:xfrm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 descr=" 3"/>
          <p:cNvGrpSpPr/>
          <p:nvPr/>
        </p:nvGrpSpPr>
        <p:grpSpPr>
          <a:xfrm>
            <a:off x="1164336" y="2607407"/>
            <a:ext cx="2209800" cy="3030655"/>
            <a:chOff x="7899009" y="2315307"/>
            <a:chExt cx="2209800" cy="3030655"/>
          </a:xfrm>
        </p:grpSpPr>
        <p:sp>
          <p:nvSpPr>
            <p:cNvPr id="4" name="Rectangle 70"/>
            <p:cNvSpPr>
              <a:spLocks noChangeArrowheads="1"/>
            </p:cNvSpPr>
            <p:nvPr/>
          </p:nvSpPr>
          <p:spPr bwMode="auto">
            <a:xfrm>
              <a:off x="78990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5" name="Rectangle 71"/>
            <p:cNvSpPr>
              <a:spLocks noChangeArrowheads="1"/>
            </p:cNvSpPr>
            <p:nvPr/>
          </p:nvSpPr>
          <p:spPr bwMode="auto">
            <a:xfrm>
              <a:off x="87372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1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val 72"/>
                <p:cNvSpPr>
                  <a:spLocks noChangeArrowheads="1"/>
                </p:cNvSpPr>
                <p:nvPr/>
              </p:nvSpPr>
              <p:spPr bwMode="auto">
                <a:xfrm>
                  <a:off x="8466445" y="3289246"/>
                  <a:ext cx="381000" cy="38100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∧</m:t>
                        </m:r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Oval 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466445" y="3289246"/>
                  <a:ext cx="381000" cy="381000"/>
                </a:xfrm>
                <a:prstGeom prst="ellipse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Oval 73"/>
            <p:cNvSpPr>
              <a:spLocks noChangeArrowheads="1"/>
            </p:cNvSpPr>
            <p:nvPr/>
          </p:nvSpPr>
          <p:spPr bwMode="auto">
            <a:xfrm>
              <a:off x="9158341" y="4229862"/>
              <a:ext cx="5715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5400">
                <a:solidFill>
                  <a:schemeClr val="bg1"/>
                </a:solidFill>
              </a:endParaRPr>
            </a:p>
          </p:txBody>
        </p:sp>
        <p:cxnSp>
          <p:nvCxnSpPr>
            <p:cNvPr id="8" name="AutoShape 74"/>
            <p:cNvCxnSpPr>
              <a:cxnSpLocks noChangeShapeType="1"/>
              <a:stCxn id="4" idx="2"/>
              <a:endCxn id="6" idx="1"/>
            </p:cNvCxnSpPr>
            <p:nvPr/>
          </p:nvCxnSpPr>
          <p:spPr bwMode="auto">
            <a:xfrm>
              <a:off x="8165709" y="2772507"/>
              <a:ext cx="356532" cy="5725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AutoShape 75"/>
            <p:cNvCxnSpPr>
              <a:cxnSpLocks noChangeShapeType="1"/>
              <a:stCxn id="5" idx="2"/>
              <a:endCxn id="6" idx="7"/>
            </p:cNvCxnSpPr>
            <p:nvPr/>
          </p:nvCxnSpPr>
          <p:spPr bwMode="auto">
            <a:xfrm flipH="1">
              <a:off x="8791649" y="2772507"/>
              <a:ext cx="212260" cy="5725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AutoShape 76"/>
            <p:cNvCxnSpPr>
              <a:cxnSpLocks noChangeShapeType="1"/>
              <a:stCxn id="6" idx="4"/>
              <a:endCxn id="7" idx="1"/>
            </p:cNvCxnSpPr>
            <p:nvPr/>
          </p:nvCxnSpPr>
          <p:spPr bwMode="auto">
            <a:xfrm>
              <a:off x="8656945" y="3670246"/>
              <a:ext cx="585090" cy="6154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 Box 78"/>
            <p:cNvSpPr txBox="1">
              <a:spLocks noChangeArrowheads="1"/>
            </p:cNvSpPr>
            <p:nvPr/>
          </p:nvSpPr>
          <p:spPr bwMode="auto">
            <a:xfrm>
              <a:off x="9206210" y="4186985"/>
              <a:ext cx="512833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 err="1" smtClean="0">
                  <a:solidFill>
                    <a:schemeClr val="bg1"/>
                  </a:solidFill>
                </a:rPr>
                <a:t>xor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3" name="AutoShape 79"/>
            <p:cNvCxnSpPr>
              <a:cxnSpLocks noChangeShapeType="1"/>
              <a:stCxn id="14" idx="2"/>
              <a:endCxn id="7" idx="7"/>
            </p:cNvCxnSpPr>
            <p:nvPr/>
          </p:nvCxnSpPr>
          <p:spPr bwMode="auto">
            <a:xfrm flipH="1">
              <a:off x="9646147" y="2772507"/>
              <a:ext cx="195962" cy="15131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Rectangle 80"/>
            <p:cNvSpPr>
              <a:spLocks noChangeArrowheads="1"/>
            </p:cNvSpPr>
            <p:nvPr/>
          </p:nvSpPr>
          <p:spPr bwMode="auto">
            <a:xfrm>
              <a:off x="95754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2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5" name="AutoShape 82"/>
            <p:cNvCxnSpPr>
              <a:cxnSpLocks noChangeShapeType="1"/>
              <a:stCxn id="7" idx="4"/>
              <a:endCxn id="17" idx="0"/>
            </p:cNvCxnSpPr>
            <p:nvPr/>
          </p:nvCxnSpPr>
          <p:spPr bwMode="auto">
            <a:xfrm>
              <a:off x="9444091" y="4610862"/>
              <a:ext cx="0" cy="4476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Oval 92"/>
            <p:cNvSpPr>
              <a:spLocks noChangeArrowheads="1"/>
            </p:cNvSpPr>
            <p:nvPr/>
          </p:nvSpPr>
          <p:spPr bwMode="auto">
            <a:xfrm>
              <a:off x="9046073" y="5058507"/>
              <a:ext cx="796036" cy="2874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Assert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 descr=" 33"/>
              <p:cNvSpPr txBox="1"/>
              <p:nvPr/>
            </p:nvSpPr>
            <p:spPr>
              <a:xfrm>
                <a:off x="1495743" y="3838900"/>
                <a:ext cx="4275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 descr="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743" y="3838900"/>
                <a:ext cx="427553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 descr=" 34"/>
              <p:cNvSpPr txBox="1"/>
              <p:nvPr/>
            </p:nvSpPr>
            <p:spPr>
              <a:xfrm>
                <a:off x="2946583" y="4694529"/>
                <a:ext cx="4328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 descr="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583" y="4694529"/>
                <a:ext cx="43287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529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to SAT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31" descr=" 32"/>
              <p:cNvSpPr>
                <a:spLocks noGrp="1"/>
              </p:cNvSpPr>
              <p:nvPr>
                <p:ph idx="1"/>
              </p:nvPr>
            </p:nvSpPr>
            <p:spPr>
              <a:xfrm>
                <a:off x="6578600" y="1825625"/>
                <a:ext cx="5257800" cy="4351338"/>
              </a:xfrm>
            </p:spPr>
            <p:txBody>
              <a:bodyPr/>
              <a:lstStyle/>
              <a:p>
                <a:r>
                  <a:rPr lang="en-US" dirty="0" smtClean="0"/>
                  <a:t>SAT Solver only understands CNF</a:t>
                </a:r>
              </a:p>
              <a:p>
                <a:pPr lvl="1"/>
                <a:r>
                  <a:rPr lang="en-US" dirty="0" smtClean="0"/>
                  <a:t>Sum (OR) of variables and their negation</a:t>
                </a:r>
              </a:p>
              <a:p>
                <a:pPr lvl="1"/>
                <a:r>
                  <a:rPr lang="en-US" dirty="0" smtClean="0"/>
                  <a:t>Equivalent to </a:t>
                </a:r>
                <a14:m>
                  <m:oMath xmlns:m="http://schemas.openxmlformats.org/officeDocument/2006/math">
                    <m:nary>
                      <m:naryPr>
                        <m:chr m:val="⋀"/>
                        <m:limLoc m:val="subSup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2" name="Content Placeholder 31" descr=" 3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78600" y="1825625"/>
                <a:ext cx="5257800" cy="4351338"/>
              </a:xfrm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 descr=" 3"/>
          <p:cNvGrpSpPr/>
          <p:nvPr/>
        </p:nvGrpSpPr>
        <p:grpSpPr>
          <a:xfrm>
            <a:off x="1164336" y="2607407"/>
            <a:ext cx="2209800" cy="3030655"/>
            <a:chOff x="7899009" y="2315307"/>
            <a:chExt cx="2209800" cy="3030655"/>
          </a:xfrm>
        </p:grpSpPr>
        <p:sp>
          <p:nvSpPr>
            <p:cNvPr id="4" name="Rectangle 70"/>
            <p:cNvSpPr>
              <a:spLocks noChangeArrowheads="1"/>
            </p:cNvSpPr>
            <p:nvPr/>
          </p:nvSpPr>
          <p:spPr bwMode="auto">
            <a:xfrm>
              <a:off x="78990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5" name="Rectangle 71"/>
            <p:cNvSpPr>
              <a:spLocks noChangeArrowheads="1"/>
            </p:cNvSpPr>
            <p:nvPr/>
          </p:nvSpPr>
          <p:spPr bwMode="auto">
            <a:xfrm>
              <a:off x="87372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1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val 72"/>
                <p:cNvSpPr>
                  <a:spLocks noChangeArrowheads="1"/>
                </p:cNvSpPr>
                <p:nvPr/>
              </p:nvSpPr>
              <p:spPr bwMode="auto">
                <a:xfrm>
                  <a:off x="8466445" y="3289246"/>
                  <a:ext cx="381000" cy="38100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∧</m:t>
                        </m:r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Oval 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466445" y="3289246"/>
                  <a:ext cx="381000" cy="381000"/>
                </a:xfrm>
                <a:prstGeom prst="ellipse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Oval 73"/>
            <p:cNvSpPr>
              <a:spLocks noChangeArrowheads="1"/>
            </p:cNvSpPr>
            <p:nvPr/>
          </p:nvSpPr>
          <p:spPr bwMode="auto">
            <a:xfrm>
              <a:off x="9158341" y="4229862"/>
              <a:ext cx="5715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5400">
                <a:solidFill>
                  <a:schemeClr val="bg1"/>
                </a:solidFill>
              </a:endParaRPr>
            </a:p>
          </p:txBody>
        </p:sp>
        <p:cxnSp>
          <p:nvCxnSpPr>
            <p:cNvPr id="8" name="AutoShape 74"/>
            <p:cNvCxnSpPr>
              <a:cxnSpLocks noChangeShapeType="1"/>
              <a:stCxn id="4" idx="2"/>
              <a:endCxn id="6" idx="1"/>
            </p:cNvCxnSpPr>
            <p:nvPr/>
          </p:nvCxnSpPr>
          <p:spPr bwMode="auto">
            <a:xfrm>
              <a:off x="8165709" y="2772507"/>
              <a:ext cx="356532" cy="5725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AutoShape 75"/>
            <p:cNvCxnSpPr>
              <a:cxnSpLocks noChangeShapeType="1"/>
              <a:stCxn id="5" idx="2"/>
              <a:endCxn id="6" idx="7"/>
            </p:cNvCxnSpPr>
            <p:nvPr/>
          </p:nvCxnSpPr>
          <p:spPr bwMode="auto">
            <a:xfrm flipH="1">
              <a:off x="8791649" y="2772507"/>
              <a:ext cx="212260" cy="5725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AutoShape 76"/>
            <p:cNvCxnSpPr>
              <a:cxnSpLocks noChangeShapeType="1"/>
              <a:stCxn id="6" idx="4"/>
              <a:endCxn id="7" idx="1"/>
            </p:cNvCxnSpPr>
            <p:nvPr/>
          </p:nvCxnSpPr>
          <p:spPr bwMode="auto">
            <a:xfrm>
              <a:off x="8656945" y="3670246"/>
              <a:ext cx="585090" cy="6154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 Box 78"/>
            <p:cNvSpPr txBox="1">
              <a:spLocks noChangeArrowheads="1"/>
            </p:cNvSpPr>
            <p:nvPr/>
          </p:nvSpPr>
          <p:spPr bwMode="auto">
            <a:xfrm>
              <a:off x="9206210" y="4186985"/>
              <a:ext cx="512833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 err="1" smtClean="0">
                  <a:solidFill>
                    <a:schemeClr val="bg1"/>
                  </a:solidFill>
                </a:rPr>
                <a:t>xor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3" name="AutoShape 79"/>
            <p:cNvCxnSpPr>
              <a:cxnSpLocks noChangeShapeType="1"/>
              <a:stCxn id="14" idx="2"/>
              <a:endCxn id="7" idx="7"/>
            </p:cNvCxnSpPr>
            <p:nvPr/>
          </p:nvCxnSpPr>
          <p:spPr bwMode="auto">
            <a:xfrm flipH="1">
              <a:off x="9646147" y="2772507"/>
              <a:ext cx="195962" cy="15131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Rectangle 80"/>
            <p:cNvSpPr>
              <a:spLocks noChangeArrowheads="1"/>
            </p:cNvSpPr>
            <p:nvPr/>
          </p:nvSpPr>
          <p:spPr bwMode="auto">
            <a:xfrm>
              <a:off x="95754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2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5" name="AutoShape 82"/>
            <p:cNvCxnSpPr>
              <a:cxnSpLocks noChangeShapeType="1"/>
              <a:stCxn id="7" idx="4"/>
              <a:endCxn id="17" idx="0"/>
            </p:cNvCxnSpPr>
            <p:nvPr/>
          </p:nvCxnSpPr>
          <p:spPr bwMode="auto">
            <a:xfrm>
              <a:off x="9444091" y="4610862"/>
              <a:ext cx="0" cy="4476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Oval 92"/>
            <p:cNvSpPr>
              <a:spLocks noChangeArrowheads="1"/>
            </p:cNvSpPr>
            <p:nvPr/>
          </p:nvSpPr>
          <p:spPr bwMode="auto">
            <a:xfrm>
              <a:off x="9046073" y="5058507"/>
              <a:ext cx="796036" cy="2874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Assert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 descr=" 33"/>
              <p:cNvSpPr txBox="1"/>
              <p:nvPr/>
            </p:nvSpPr>
            <p:spPr>
              <a:xfrm>
                <a:off x="1495743" y="3838900"/>
                <a:ext cx="4275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 descr="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743" y="3838900"/>
                <a:ext cx="427553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 descr=" 34"/>
              <p:cNvSpPr txBox="1"/>
              <p:nvPr/>
            </p:nvSpPr>
            <p:spPr>
              <a:xfrm>
                <a:off x="2946583" y="4694529"/>
                <a:ext cx="4328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 descr="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583" y="4694529"/>
                <a:ext cx="43287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 descr=" 36"/>
              <p:cNvSpPr txBox="1"/>
              <p:nvPr/>
            </p:nvSpPr>
            <p:spPr>
              <a:xfrm>
                <a:off x="4056460" y="2607407"/>
                <a:ext cx="1460848" cy="9538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 descr="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460" y="2607407"/>
                <a:ext cx="1460848" cy="95385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364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to SAT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31" descr=" 32"/>
              <p:cNvSpPr>
                <a:spLocks noGrp="1"/>
              </p:cNvSpPr>
              <p:nvPr>
                <p:ph idx="1"/>
              </p:nvPr>
            </p:nvSpPr>
            <p:spPr>
              <a:xfrm>
                <a:off x="6578600" y="1825625"/>
                <a:ext cx="5257800" cy="4351338"/>
              </a:xfrm>
            </p:spPr>
            <p:txBody>
              <a:bodyPr/>
              <a:lstStyle/>
              <a:p>
                <a:r>
                  <a:rPr lang="en-US" dirty="0" smtClean="0"/>
                  <a:t>SAT Solver only understands CNF</a:t>
                </a:r>
              </a:p>
              <a:p>
                <a:pPr lvl="1"/>
                <a:r>
                  <a:rPr lang="en-US" dirty="0" smtClean="0"/>
                  <a:t>Sum (OR) of variables and their negation</a:t>
                </a:r>
              </a:p>
              <a:p>
                <a:pPr lvl="1"/>
                <a:r>
                  <a:rPr lang="en-US" dirty="0" smtClean="0"/>
                  <a:t>Equivalent to </a:t>
                </a:r>
                <a14:m>
                  <m:oMath xmlns:m="http://schemas.openxmlformats.org/officeDocument/2006/math">
                    <m:nary>
                      <m:naryPr>
                        <m:chr m:val="⋀"/>
                        <m:limLoc m:val="subSup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2" name="Content Placeholder 31" descr=" 3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78600" y="1825625"/>
                <a:ext cx="5257800" cy="4351338"/>
              </a:xfrm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 descr=" 3"/>
          <p:cNvGrpSpPr/>
          <p:nvPr/>
        </p:nvGrpSpPr>
        <p:grpSpPr>
          <a:xfrm>
            <a:off x="1164336" y="2607407"/>
            <a:ext cx="2209800" cy="3030655"/>
            <a:chOff x="7899009" y="2315307"/>
            <a:chExt cx="2209800" cy="3030655"/>
          </a:xfrm>
        </p:grpSpPr>
        <p:sp>
          <p:nvSpPr>
            <p:cNvPr id="4" name="Rectangle 70"/>
            <p:cNvSpPr>
              <a:spLocks noChangeArrowheads="1"/>
            </p:cNvSpPr>
            <p:nvPr/>
          </p:nvSpPr>
          <p:spPr bwMode="auto">
            <a:xfrm>
              <a:off x="78990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0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sp>
          <p:nvSpPr>
            <p:cNvPr id="5" name="Rectangle 71"/>
            <p:cNvSpPr>
              <a:spLocks noChangeArrowheads="1"/>
            </p:cNvSpPr>
            <p:nvPr/>
          </p:nvSpPr>
          <p:spPr bwMode="auto">
            <a:xfrm>
              <a:off x="87372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1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val 72"/>
                <p:cNvSpPr>
                  <a:spLocks noChangeArrowheads="1"/>
                </p:cNvSpPr>
                <p:nvPr/>
              </p:nvSpPr>
              <p:spPr bwMode="auto">
                <a:xfrm>
                  <a:off x="8466445" y="3289246"/>
                  <a:ext cx="381000" cy="38100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∧</m:t>
                        </m:r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Oval 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466445" y="3289246"/>
                  <a:ext cx="381000" cy="381000"/>
                </a:xfrm>
                <a:prstGeom prst="ellipse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Oval 73"/>
            <p:cNvSpPr>
              <a:spLocks noChangeArrowheads="1"/>
            </p:cNvSpPr>
            <p:nvPr/>
          </p:nvSpPr>
          <p:spPr bwMode="auto">
            <a:xfrm>
              <a:off x="9158341" y="4229862"/>
              <a:ext cx="5715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5400">
                <a:solidFill>
                  <a:schemeClr val="bg1"/>
                </a:solidFill>
              </a:endParaRPr>
            </a:p>
          </p:txBody>
        </p:sp>
        <p:cxnSp>
          <p:nvCxnSpPr>
            <p:cNvPr id="8" name="AutoShape 74"/>
            <p:cNvCxnSpPr>
              <a:cxnSpLocks noChangeShapeType="1"/>
              <a:stCxn id="4" idx="2"/>
              <a:endCxn id="6" idx="1"/>
            </p:cNvCxnSpPr>
            <p:nvPr/>
          </p:nvCxnSpPr>
          <p:spPr bwMode="auto">
            <a:xfrm>
              <a:off x="8165709" y="2772507"/>
              <a:ext cx="356532" cy="5725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AutoShape 75"/>
            <p:cNvCxnSpPr>
              <a:cxnSpLocks noChangeShapeType="1"/>
              <a:stCxn id="5" idx="2"/>
              <a:endCxn id="6" idx="7"/>
            </p:cNvCxnSpPr>
            <p:nvPr/>
          </p:nvCxnSpPr>
          <p:spPr bwMode="auto">
            <a:xfrm flipH="1">
              <a:off x="8791649" y="2772507"/>
              <a:ext cx="212260" cy="5725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AutoShape 76"/>
            <p:cNvCxnSpPr>
              <a:cxnSpLocks noChangeShapeType="1"/>
              <a:stCxn id="6" idx="4"/>
              <a:endCxn id="7" idx="1"/>
            </p:cNvCxnSpPr>
            <p:nvPr/>
          </p:nvCxnSpPr>
          <p:spPr bwMode="auto">
            <a:xfrm>
              <a:off x="8656945" y="3670246"/>
              <a:ext cx="585090" cy="6154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 Box 78"/>
            <p:cNvSpPr txBox="1">
              <a:spLocks noChangeArrowheads="1"/>
            </p:cNvSpPr>
            <p:nvPr/>
          </p:nvSpPr>
          <p:spPr bwMode="auto">
            <a:xfrm>
              <a:off x="9206210" y="4186985"/>
              <a:ext cx="512833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 err="1" smtClean="0">
                  <a:solidFill>
                    <a:schemeClr val="bg1"/>
                  </a:solidFill>
                </a:rPr>
                <a:t>xor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3" name="AutoShape 79"/>
            <p:cNvCxnSpPr>
              <a:cxnSpLocks noChangeShapeType="1"/>
              <a:stCxn id="14" idx="2"/>
              <a:endCxn id="7" idx="7"/>
            </p:cNvCxnSpPr>
            <p:nvPr/>
          </p:nvCxnSpPr>
          <p:spPr bwMode="auto">
            <a:xfrm flipH="1">
              <a:off x="9646147" y="2772507"/>
              <a:ext cx="195962" cy="15131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Rectangle 80"/>
            <p:cNvSpPr>
              <a:spLocks noChangeArrowheads="1"/>
            </p:cNvSpPr>
            <p:nvPr/>
          </p:nvSpPr>
          <p:spPr bwMode="auto">
            <a:xfrm>
              <a:off x="9575409" y="2315307"/>
              <a:ext cx="5334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solidFill>
                    <a:schemeClr val="bg1"/>
                  </a:solidFill>
                </a:rPr>
                <a:t>h</a:t>
              </a:r>
              <a:r>
                <a:rPr lang="en-US" baseline="-25000">
                  <a:solidFill>
                    <a:schemeClr val="bg1"/>
                  </a:solidFill>
                </a:rPr>
                <a:t>2</a:t>
              </a:r>
              <a:endParaRPr lang="en-US" sz="32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15" name="AutoShape 82"/>
            <p:cNvCxnSpPr>
              <a:cxnSpLocks noChangeShapeType="1"/>
              <a:stCxn id="7" idx="4"/>
              <a:endCxn id="17" idx="0"/>
            </p:cNvCxnSpPr>
            <p:nvPr/>
          </p:nvCxnSpPr>
          <p:spPr bwMode="auto">
            <a:xfrm>
              <a:off x="9444091" y="4610862"/>
              <a:ext cx="0" cy="4476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Oval 92"/>
            <p:cNvSpPr>
              <a:spLocks noChangeArrowheads="1"/>
            </p:cNvSpPr>
            <p:nvPr/>
          </p:nvSpPr>
          <p:spPr bwMode="auto">
            <a:xfrm>
              <a:off x="9046073" y="5058507"/>
              <a:ext cx="796036" cy="2874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Assert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 descr=" 33"/>
              <p:cNvSpPr txBox="1"/>
              <p:nvPr/>
            </p:nvSpPr>
            <p:spPr>
              <a:xfrm>
                <a:off x="1495743" y="3838900"/>
                <a:ext cx="4275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 descr="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743" y="3838900"/>
                <a:ext cx="427553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 descr=" 34"/>
              <p:cNvSpPr txBox="1"/>
              <p:nvPr/>
            </p:nvSpPr>
            <p:spPr>
              <a:xfrm>
                <a:off x="2946583" y="4694529"/>
                <a:ext cx="4328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 descr="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583" y="4694529"/>
                <a:ext cx="43287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 descr=" 36"/>
              <p:cNvSpPr txBox="1"/>
              <p:nvPr/>
            </p:nvSpPr>
            <p:spPr>
              <a:xfrm>
                <a:off x="4056460" y="2607407"/>
                <a:ext cx="1460848" cy="9538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 descr="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460" y="2607407"/>
                <a:ext cx="1460848" cy="95385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 descr=" 37"/>
              <p:cNvSpPr txBox="1"/>
              <p:nvPr/>
            </p:nvSpPr>
            <p:spPr>
              <a:xfrm>
                <a:off x="3852639" y="4679140"/>
                <a:ext cx="1582741" cy="12125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∧</m:t>
                      </m:r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⇒</m:t>
                      </m:r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∧</m:t>
                      </m:r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r>
                  <a:rPr lang="en-US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US" b="0" i="1" dirty="0" smtClean="0">
                    <a:latin typeface="Cambria Math" panose="020405030504060302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21" name="TextBox 20" descr="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2639" y="4679140"/>
                <a:ext cx="1582741" cy="1212576"/>
              </a:xfrm>
              <a:prstGeom prst="rect">
                <a:avLst/>
              </a:prstGeom>
              <a:blipFill rotWithShape="0">
                <a:blip r:embed="rId7"/>
                <a:stretch>
                  <a:fillRect r="-12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479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96578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</p:spTree>
    <p:extLst>
      <p:ext uri="{BB962C8B-B14F-4D97-AF65-F5344CB8AC3E}">
        <p14:creationId xmlns:p14="http://schemas.microsoft.com/office/powerpoint/2010/main" val="320410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611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418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loops?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Semantics of a while loop</a:t>
                </a:r>
              </a:p>
              <a:p>
                <a:pPr lvl="1"/>
                <a:r>
                  <a:rPr lang="en-US" dirty="0" smtClean="0">
                    <a:ea typeface="Cambria Math"/>
                  </a:rPr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𝑊</m:t>
                    </m:r>
                    <m:r>
                      <a:rPr lang="en-US" b="0" i="0" smtClean="0">
                        <a:latin typeface="Cambria Math"/>
                        <a:ea typeface="Cambria Math"/>
                      </a:rPr>
                      <m:t>=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𝒞</m:t>
                    </m:r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𝑤h𝑖𝑙𝑒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𝑑𝑜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</m:e>
                    </m:d>
                  </m:oMath>
                </a14:m>
                <a:endParaRPr lang="en-US" dirty="0" smtClean="0">
                  <a:ea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𝑊</m:t>
                    </m:r>
                  </m:oMath>
                </a14:m>
                <a:r>
                  <a:rPr lang="en-US" dirty="0" smtClean="0"/>
                  <a:t> satisfies the following equation:</a:t>
                </a:r>
              </a:p>
              <a:p>
                <a:pPr marL="18288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𝑊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𝜆𝜎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𝜆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.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𝑖𝑓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𝒜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𝑡h𝑒𝑛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𝑊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𝒞</m:t>
                              </m:r>
                              <m:d>
                                <m:dPr>
                                  <m:begChr m:val="⟦"/>
                                  <m:endChr m:val="⟧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𝑐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</m:e>
                              </m:d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e>
                          </m:d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𝑒𝑙𝑠𝑒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dirty="0" smtClean="0">
                  <a:ea typeface="Cambria Math"/>
                </a:endParaRPr>
              </a:p>
              <a:p>
                <a:pPr lvl="1"/>
                <a:r>
                  <a:rPr lang="en-US" dirty="0" smtClean="0"/>
                  <a:t>Equation can have many solutions </a:t>
                </a:r>
              </a:p>
              <a:p>
                <a:pPr lvl="2"/>
                <a:r>
                  <a:rPr lang="en-US" dirty="0" smtClean="0"/>
                  <a:t>when loop doesn’t terminate</a:t>
                </a:r>
              </a:p>
              <a:p>
                <a:pPr lvl="1"/>
                <a:r>
                  <a:rPr lang="en-US" dirty="0" smtClean="0"/>
                  <a:t>Rich theory for finding least fixed point solution</a:t>
                </a:r>
                <a:endParaRPr lang="en-US" dirty="0"/>
              </a:p>
              <a:p>
                <a:pPr lvl="1"/>
                <a:r>
                  <a:rPr lang="en-US" dirty="0" smtClean="0"/>
                  <a:t>We’ll settle for a simpler strategy: </a:t>
                </a:r>
              </a:p>
              <a:p>
                <a:pPr marL="182880" lvl="1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unroll k times and then give up</a:t>
                </a:r>
              </a:p>
              <a:p>
                <a:pPr lvl="2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17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016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501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8" name="Rectangle 47" descr=" 45"/>
          <p:cNvSpPr/>
          <p:nvPr/>
        </p:nvSpPr>
        <p:spPr>
          <a:xfrm>
            <a:off x="7464975" y="3918882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-x</a:t>
            </a:r>
            <a:r>
              <a:rPr lang="en-US" sz="2400" baseline="-25000" dirty="0"/>
              <a:t>9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468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8" name="Rectangle 47" descr=" 45"/>
          <p:cNvSpPr/>
          <p:nvPr/>
        </p:nvSpPr>
        <p:spPr>
          <a:xfrm>
            <a:off x="7464975" y="3918882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-x</a:t>
            </a:r>
            <a:r>
              <a:rPr lang="en-US" sz="2400" baseline="-25000" dirty="0"/>
              <a:t>9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9" name="Rectangle 48" descr=" 51"/>
          <p:cNvSpPr/>
          <p:nvPr/>
        </p:nvSpPr>
        <p:spPr>
          <a:xfrm>
            <a:off x="5537504" y="5064157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grpSp>
        <p:nvGrpSpPr>
          <p:cNvPr id="50" name="Group 49" descr=" 88"/>
          <p:cNvGrpSpPr/>
          <p:nvPr/>
        </p:nvGrpSpPr>
        <p:grpSpPr>
          <a:xfrm>
            <a:off x="6120303" y="4372839"/>
            <a:ext cx="1677194" cy="570253"/>
            <a:chOff x="5257589" y="5077359"/>
            <a:chExt cx="889124" cy="261371"/>
          </a:xfrm>
        </p:grpSpPr>
        <p:cxnSp>
          <p:nvCxnSpPr>
            <p:cNvPr id="51" name="Straight Connector 50"/>
            <p:cNvCxnSpPr>
              <a:endCxn id="54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57589" y="5077359"/>
              <a:ext cx="889124" cy="178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-x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479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8" name="Rectangle 47" descr=" 45"/>
          <p:cNvSpPr/>
          <p:nvPr/>
        </p:nvSpPr>
        <p:spPr>
          <a:xfrm>
            <a:off x="7464975" y="3918882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-x</a:t>
            </a:r>
            <a:r>
              <a:rPr lang="en-US" sz="2400" baseline="-25000" dirty="0"/>
              <a:t>9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56" name="Rectangle 55" descr=" 49"/>
          <p:cNvSpPr/>
          <p:nvPr/>
        </p:nvSpPr>
        <p:spPr>
          <a:xfrm>
            <a:off x="7181842" y="5947800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9" name="Rectangle 48" descr=" 51"/>
          <p:cNvSpPr/>
          <p:nvPr/>
        </p:nvSpPr>
        <p:spPr>
          <a:xfrm>
            <a:off x="5537504" y="5064157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grpSp>
        <p:nvGrpSpPr>
          <p:cNvPr id="50" name="Group 49" descr=" 88"/>
          <p:cNvGrpSpPr/>
          <p:nvPr/>
        </p:nvGrpSpPr>
        <p:grpSpPr>
          <a:xfrm>
            <a:off x="6120303" y="4372839"/>
            <a:ext cx="1677194" cy="570253"/>
            <a:chOff x="5257589" y="5077359"/>
            <a:chExt cx="889124" cy="261371"/>
          </a:xfrm>
        </p:grpSpPr>
        <p:cxnSp>
          <p:nvCxnSpPr>
            <p:cNvPr id="51" name="Straight Connector 50"/>
            <p:cNvCxnSpPr>
              <a:endCxn id="54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57589" y="5077359"/>
              <a:ext cx="889124" cy="178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-x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grpSp>
        <p:nvGrpSpPr>
          <p:cNvPr id="57" name="Group 56" descr=" 89"/>
          <p:cNvGrpSpPr/>
          <p:nvPr/>
        </p:nvGrpSpPr>
        <p:grpSpPr>
          <a:xfrm>
            <a:off x="4965107" y="5475315"/>
            <a:ext cx="1420581" cy="586428"/>
            <a:chOff x="4821130" y="5900355"/>
            <a:chExt cx="817548" cy="308105"/>
          </a:xfrm>
        </p:grpSpPr>
        <p:cxnSp>
          <p:nvCxnSpPr>
            <p:cNvPr id="58" name="Straight Connector 57"/>
            <p:cNvCxnSpPr>
              <a:endCxn id="61" idx="6"/>
            </p:cNvCxnSpPr>
            <p:nvPr/>
          </p:nvCxnSpPr>
          <p:spPr>
            <a:xfrm flipV="1">
              <a:off x="4890106" y="616274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48901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1949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54997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21130" y="5900355"/>
              <a:ext cx="817548" cy="194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6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302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8" name="Rectangle 47" descr=" 45"/>
          <p:cNvSpPr/>
          <p:nvPr/>
        </p:nvSpPr>
        <p:spPr>
          <a:xfrm>
            <a:off x="7464975" y="3918882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-x</a:t>
            </a:r>
            <a:r>
              <a:rPr lang="en-US" sz="2400" baseline="-25000" dirty="0"/>
              <a:t>9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56" name="Rectangle 55" descr=" 49"/>
          <p:cNvSpPr/>
          <p:nvPr/>
        </p:nvSpPr>
        <p:spPr>
          <a:xfrm>
            <a:off x="7181842" y="5947800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9" name="Rectangle 48" descr=" 51"/>
          <p:cNvSpPr/>
          <p:nvPr/>
        </p:nvSpPr>
        <p:spPr>
          <a:xfrm>
            <a:off x="5537504" y="5064157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grpSp>
        <p:nvGrpSpPr>
          <p:cNvPr id="50" name="Group 49" descr=" 88"/>
          <p:cNvGrpSpPr/>
          <p:nvPr/>
        </p:nvGrpSpPr>
        <p:grpSpPr>
          <a:xfrm>
            <a:off x="6120303" y="4372839"/>
            <a:ext cx="1677194" cy="570253"/>
            <a:chOff x="5257589" y="5077359"/>
            <a:chExt cx="889124" cy="261371"/>
          </a:xfrm>
        </p:grpSpPr>
        <p:cxnSp>
          <p:nvCxnSpPr>
            <p:cNvPr id="51" name="Straight Connector 50"/>
            <p:cNvCxnSpPr>
              <a:endCxn id="54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57589" y="5077359"/>
              <a:ext cx="889124" cy="178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-x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grpSp>
        <p:nvGrpSpPr>
          <p:cNvPr id="57" name="Group 56" descr=" 89"/>
          <p:cNvGrpSpPr/>
          <p:nvPr/>
        </p:nvGrpSpPr>
        <p:grpSpPr>
          <a:xfrm>
            <a:off x="4965107" y="5475315"/>
            <a:ext cx="1420581" cy="586428"/>
            <a:chOff x="4821130" y="5900355"/>
            <a:chExt cx="817548" cy="308105"/>
          </a:xfrm>
        </p:grpSpPr>
        <p:cxnSp>
          <p:nvCxnSpPr>
            <p:cNvPr id="58" name="Straight Connector 57"/>
            <p:cNvCxnSpPr>
              <a:endCxn id="61" idx="6"/>
            </p:cNvCxnSpPr>
            <p:nvPr/>
          </p:nvCxnSpPr>
          <p:spPr>
            <a:xfrm flipV="1">
              <a:off x="4890106" y="616274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48901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1949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54997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21130" y="5900355"/>
              <a:ext cx="817548" cy="194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6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</a:p>
          </p:txBody>
        </p:sp>
      </p:grpSp>
      <p:grpSp>
        <p:nvGrpSpPr>
          <p:cNvPr id="63" name="Group 62" descr=" 90"/>
          <p:cNvGrpSpPr/>
          <p:nvPr/>
        </p:nvGrpSpPr>
        <p:grpSpPr>
          <a:xfrm>
            <a:off x="8308664" y="3315738"/>
            <a:ext cx="1692292" cy="563557"/>
            <a:chOff x="5261145" y="5032065"/>
            <a:chExt cx="975689" cy="306665"/>
          </a:xfrm>
        </p:grpSpPr>
        <p:cxnSp>
          <p:nvCxnSpPr>
            <p:cNvPr id="64" name="Straight Connector 63"/>
            <p:cNvCxnSpPr>
              <a:endCxn id="67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6" name="Oval 65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7" name="Oval 66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261145" y="5032065"/>
              <a:ext cx="975689" cy="238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  <a:r>
                <a:rPr lang="en-US" dirty="0"/>
                <a:t>  v  -x</a:t>
              </a:r>
              <a:r>
                <a:rPr lang="en-US" baseline="-25000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080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8" name="Rectangle 47" descr=" 45"/>
          <p:cNvSpPr/>
          <p:nvPr/>
        </p:nvSpPr>
        <p:spPr>
          <a:xfrm>
            <a:off x="7464975" y="3918882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-x</a:t>
            </a:r>
            <a:r>
              <a:rPr lang="en-US" sz="2400" baseline="-25000" dirty="0"/>
              <a:t>9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56" name="Rectangle 55" descr=" 49"/>
          <p:cNvSpPr/>
          <p:nvPr/>
        </p:nvSpPr>
        <p:spPr>
          <a:xfrm>
            <a:off x="7181842" y="5947800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9" name="Rectangle 48" descr=" 51"/>
          <p:cNvSpPr/>
          <p:nvPr/>
        </p:nvSpPr>
        <p:spPr>
          <a:xfrm>
            <a:off x="5537504" y="5064157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grpSp>
        <p:nvGrpSpPr>
          <p:cNvPr id="50" name="Group 49" descr=" 88"/>
          <p:cNvGrpSpPr/>
          <p:nvPr/>
        </p:nvGrpSpPr>
        <p:grpSpPr>
          <a:xfrm>
            <a:off x="6120303" y="4372839"/>
            <a:ext cx="1677194" cy="570253"/>
            <a:chOff x="5257589" y="5077359"/>
            <a:chExt cx="889124" cy="261371"/>
          </a:xfrm>
        </p:grpSpPr>
        <p:cxnSp>
          <p:nvCxnSpPr>
            <p:cNvPr id="51" name="Straight Connector 50"/>
            <p:cNvCxnSpPr>
              <a:endCxn id="54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57589" y="5077359"/>
              <a:ext cx="889124" cy="178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-x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grpSp>
        <p:nvGrpSpPr>
          <p:cNvPr id="57" name="Group 56" descr=" 89"/>
          <p:cNvGrpSpPr/>
          <p:nvPr/>
        </p:nvGrpSpPr>
        <p:grpSpPr>
          <a:xfrm>
            <a:off x="4965107" y="5475315"/>
            <a:ext cx="1420581" cy="586428"/>
            <a:chOff x="4821130" y="5900355"/>
            <a:chExt cx="817548" cy="308105"/>
          </a:xfrm>
        </p:grpSpPr>
        <p:cxnSp>
          <p:nvCxnSpPr>
            <p:cNvPr id="58" name="Straight Connector 57"/>
            <p:cNvCxnSpPr>
              <a:endCxn id="61" idx="6"/>
            </p:cNvCxnSpPr>
            <p:nvPr/>
          </p:nvCxnSpPr>
          <p:spPr>
            <a:xfrm flipV="1">
              <a:off x="4890106" y="616274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48901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1949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54997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21130" y="5900355"/>
              <a:ext cx="817548" cy="194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6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</a:p>
          </p:txBody>
        </p:sp>
      </p:grpSp>
      <p:grpSp>
        <p:nvGrpSpPr>
          <p:cNvPr id="63" name="Group 62" descr=" 90"/>
          <p:cNvGrpSpPr/>
          <p:nvPr/>
        </p:nvGrpSpPr>
        <p:grpSpPr>
          <a:xfrm>
            <a:off x="8308664" y="3315738"/>
            <a:ext cx="1692292" cy="563557"/>
            <a:chOff x="5261145" y="5032065"/>
            <a:chExt cx="975689" cy="306665"/>
          </a:xfrm>
        </p:grpSpPr>
        <p:cxnSp>
          <p:nvCxnSpPr>
            <p:cNvPr id="64" name="Straight Connector 63"/>
            <p:cNvCxnSpPr>
              <a:endCxn id="67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6" name="Oval 65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7" name="Oval 66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261145" y="5032065"/>
              <a:ext cx="975689" cy="238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  <a:r>
                <a:rPr lang="en-US" dirty="0"/>
                <a:t>  v  -x</a:t>
              </a:r>
              <a:r>
                <a:rPr lang="en-US" baseline="-25000" dirty="0"/>
                <a:t>4</a:t>
              </a:r>
            </a:p>
          </p:txBody>
        </p:sp>
      </p:grpSp>
      <p:sp>
        <p:nvSpPr>
          <p:cNvPr id="69" name="Rectangle 68" descr=" 96"/>
          <p:cNvSpPr/>
          <p:nvPr/>
        </p:nvSpPr>
        <p:spPr>
          <a:xfrm>
            <a:off x="8523788" y="4377898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70" name="Freeform 69" descr=" 104"/>
          <p:cNvSpPr/>
          <p:nvPr/>
        </p:nvSpPr>
        <p:spPr>
          <a:xfrm>
            <a:off x="7177395" y="4310086"/>
            <a:ext cx="1931934" cy="2298356"/>
          </a:xfrm>
          <a:custGeom>
            <a:avLst/>
            <a:gdLst>
              <a:gd name="connsiteX0" fmla="*/ 1865870 w 1931934"/>
              <a:gd name="connsiteY0" fmla="*/ 98854 h 2298356"/>
              <a:gd name="connsiteX1" fmla="*/ 1828800 w 1931934"/>
              <a:gd name="connsiteY1" fmla="*/ 86497 h 2298356"/>
              <a:gd name="connsiteX2" fmla="*/ 1804086 w 1931934"/>
              <a:gd name="connsiteY2" fmla="*/ 49427 h 2298356"/>
              <a:gd name="connsiteX3" fmla="*/ 1643448 w 1931934"/>
              <a:gd name="connsiteY3" fmla="*/ 0 h 2298356"/>
              <a:gd name="connsiteX4" fmla="*/ 1556951 w 1931934"/>
              <a:gd name="connsiteY4" fmla="*/ 12356 h 2298356"/>
              <a:gd name="connsiteX5" fmla="*/ 1519881 w 1931934"/>
              <a:gd name="connsiteY5" fmla="*/ 24713 h 2298356"/>
              <a:gd name="connsiteX6" fmla="*/ 1458097 w 1931934"/>
              <a:gd name="connsiteY6" fmla="*/ 37070 h 2298356"/>
              <a:gd name="connsiteX7" fmla="*/ 1408670 w 1931934"/>
              <a:gd name="connsiteY7" fmla="*/ 74140 h 2298356"/>
              <a:gd name="connsiteX8" fmla="*/ 1334530 w 1931934"/>
              <a:gd name="connsiteY8" fmla="*/ 123567 h 2298356"/>
              <a:gd name="connsiteX9" fmla="*/ 1297459 w 1931934"/>
              <a:gd name="connsiteY9" fmla="*/ 160637 h 2298356"/>
              <a:gd name="connsiteX10" fmla="*/ 1260389 w 1931934"/>
              <a:gd name="connsiteY10" fmla="*/ 185351 h 2298356"/>
              <a:gd name="connsiteX11" fmla="*/ 1099751 w 1931934"/>
              <a:gd name="connsiteY11" fmla="*/ 321275 h 2298356"/>
              <a:gd name="connsiteX12" fmla="*/ 1013254 w 1931934"/>
              <a:gd name="connsiteY12" fmla="*/ 444843 h 2298356"/>
              <a:gd name="connsiteX13" fmla="*/ 963827 w 1931934"/>
              <a:gd name="connsiteY13" fmla="*/ 481913 h 2298356"/>
              <a:gd name="connsiteX14" fmla="*/ 902043 w 1931934"/>
              <a:gd name="connsiteY14" fmla="*/ 543697 h 2298356"/>
              <a:gd name="connsiteX15" fmla="*/ 877330 w 1931934"/>
              <a:gd name="connsiteY15" fmla="*/ 580767 h 2298356"/>
              <a:gd name="connsiteX16" fmla="*/ 803189 w 1931934"/>
              <a:gd name="connsiteY16" fmla="*/ 654908 h 2298356"/>
              <a:gd name="connsiteX17" fmla="*/ 766119 w 1931934"/>
              <a:gd name="connsiteY17" fmla="*/ 704335 h 2298356"/>
              <a:gd name="connsiteX18" fmla="*/ 741405 w 1931934"/>
              <a:gd name="connsiteY18" fmla="*/ 753762 h 2298356"/>
              <a:gd name="connsiteX19" fmla="*/ 704335 w 1931934"/>
              <a:gd name="connsiteY19" fmla="*/ 790832 h 2298356"/>
              <a:gd name="connsiteX20" fmla="*/ 691978 w 1931934"/>
              <a:gd name="connsiteY20" fmla="*/ 827902 h 2298356"/>
              <a:gd name="connsiteX21" fmla="*/ 617838 w 1931934"/>
              <a:gd name="connsiteY21" fmla="*/ 902043 h 2298356"/>
              <a:gd name="connsiteX22" fmla="*/ 543697 w 1931934"/>
              <a:gd name="connsiteY22" fmla="*/ 1000897 h 2298356"/>
              <a:gd name="connsiteX23" fmla="*/ 457200 w 1931934"/>
              <a:gd name="connsiteY23" fmla="*/ 1112108 h 2298356"/>
              <a:gd name="connsiteX24" fmla="*/ 432486 w 1931934"/>
              <a:gd name="connsiteY24" fmla="*/ 1186248 h 2298356"/>
              <a:gd name="connsiteX25" fmla="*/ 358346 w 1931934"/>
              <a:gd name="connsiteY25" fmla="*/ 1309816 h 2298356"/>
              <a:gd name="connsiteX26" fmla="*/ 333632 w 1931934"/>
              <a:gd name="connsiteY26" fmla="*/ 1346886 h 2298356"/>
              <a:gd name="connsiteX27" fmla="*/ 321275 w 1931934"/>
              <a:gd name="connsiteY27" fmla="*/ 1383956 h 2298356"/>
              <a:gd name="connsiteX28" fmla="*/ 284205 w 1931934"/>
              <a:gd name="connsiteY28" fmla="*/ 1433383 h 2298356"/>
              <a:gd name="connsiteX29" fmla="*/ 259492 w 1931934"/>
              <a:gd name="connsiteY29" fmla="*/ 1482810 h 2298356"/>
              <a:gd name="connsiteX30" fmla="*/ 222421 w 1931934"/>
              <a:gd name="connsiteY30" fmla="*/ 1519881 h 2298356"/>
              <a:gd name="connsiteX31" fmla="*/ 160638 w 1931934"/>
              <a:gd name="connsiteY31" fmla="*/ 1618735 h 2298356"/>
              <a:gd name="connsiteX32" fmla="*/ 111211 w 1931934"/>
              <a:gd name="connsiteY32" fmla="*/ 1692875 h 2298356"/>
              <a:gd name="connsiteX33" fmla="*/ 74140 w 1931934"/>
              <a:gd name="connsiteY33" fmla="*/ 1779373 h 2298356"/>
              <a:gd name="connsiteX34" fmla="*/ 49427 w 1931934"/>
              <a:gd name="connsiteY34" fmla="*/ 1853513 h 2298356"/>
              <a:gd name="connsiteX35" fmla="*/ 37070 w 1931934"/>
              <a:gd name="connsiteY35" fmla="*/ 1890583 h 2298356"/>
              <a:gd name="connsiteX36" fmla="*/ 24713 w 1931934"/>
              <a:gd name="connsiteY36" fmla="*/ 1940010 h 2298356"/>
              <a:gd name="connsiteX37" fmla="*/ 12357 w 1931934"/>
              <a:gd name="connsiteY37" fmla="*/ 2001794 h 2298356"/>
              <a:gd name="connsiteX38" fmla="*/ 0 w 1931934"/>
              <a:gd name="connsiteY38" fmla="*/ 2038864 h 2298356"/>
              <a:gd name="connsiteX39" fmla="*/ 24713 w 1931934"/>
              <a:gd name="connsiteY39" fmla="*/ 2211859 h 2298356"/>
              <a:gd name="connsiteX40" fmla="*/ 49427 w 1931934"/>
              <a:gd name="connsiteY40" fmla="*/ 2248929 h 2298356"/>
              <a:gd name="connsiteX41" fmla="*/ 135924 w 1931934"/>
              <a:gd name="connsiteY41" fmla="*/ 2298356 h 2298356"/>
              <a:gd name="connsiteX42" fmla="*/ 333632 w 1931934"/>
              <a:gd name="connsiteY42" fmla="*/ 2273643 h 2298356"/>
              <a:gd name="connsiteX43" fmla="*/ 407773 w 1931934"/>
              <a:gd name="connsiteY43" fmla="*/ 2248929 h 2298356"/>
              <a:gd name="connsiteX44" fmla="*/ 506627 w 1931934"/>
              <a:gd name="connsiteY44" fmla="*/ 2187146 h 2298356"/>
              <a:gd name="connsiteX45" fmla="*/ 543697 w 1931934"/>
              <a:gd name="connsiteY45" fmla="*/ 2150075 h 2298356"/>
              <a:gd name="connsiteX46" fmla="*/ 630194 w 1931934"/>
              <a:gd name="connsiteY46" fmla="*/ 2088291 h 2298356"/>
              <a:gd name="connsiteX47" fmla="*/ 716692 w 1931934"/>
              <a:gd name="connsiteY47" fmla="*/ 1989437 h 2298356"/>
              <a:gd name="connsiteX48" fmla="*/ 778475 w 1931934"/>
              <a:gd name="connsiteY48" fmla="*/ 1927654 h 2298356"/>
              <a:gd name="connsiteX49" fmla="*/ 803189 w 1931934"/>
              <a:gd name="connsiteY49" fmla="*/ 1890583 h 2298356"/>
              <a:gd name="connsiteX50" fmla="*/ 840259 w 1931934"/>
              <a:gd name="connsiteY50" fmla="*/ 1841156 h 2298356"/>
              <a:gd name="connsiteX51" fmla="*/ 852616 w 1931934"/>
              <a:gd name="connsiteY51" fmla="*/ 1791729 h 2298356"/>
              <a:gd name="connsiteX52" fmla="*/ 914400 w 1931934"/>
              <a:gd name="connsiteY52" fmla="*/ 1717589 h 2298356"/>
              <a:gd name="connsiteX53" fmla="*/ 951470 w 1931934"/>
              <a:gd name="connsiteY53" fmla="*/ 1668162 h 2298356"/>
              <a:gd name="connsiteX54" fmla="*/ 1000897 w 1931934"/>
              <a:gd name="connsiteY54" fmla="*/ 1594021 h 2298356"/>
              <a:gd name="connsiteX55" fmla="*/ 1025611 w 1931934"/>
              <a:gd name="connsiteY55" fmla="*/ 1556951 h 2298356"/>
              <a:gd name="connsiteX56" fmla="*/ 1037967 w 1931934"/>
              <a:gd name="connsiteY56" fmla="*/ 1519881 h 2298356"/>
              <a:gd name="connsiteX57" fmla="*/ 1087394 w 1931934"/>
              <a:gd name="connsiteY57" fmla="*/ 1445740 h 2298356"/>
              <a:gd name="connsiteX58" fmla="*/ 1124465 w 1931934"/>
              <a:gd name="connsiteY58" fmla="*/ 1371600 h 2298356"/>
              <a:gd name="connsiteX59" fmla="*/ 1136821 w 1931934"/>
              <a:gd name="connsiteY59" fmla="*/ 1334529 h 2298356"/>
              <a:gd name="connsiteX60" fmla="*/ 1210962 w 1931934"/>
              <a:gd name="connsiteY60" fmla="*/ 1198605 h 2298356"/>
              <a:gd name="connsiteX61" fmla="*/ 1248032 w 1931934"/>
              <a:gd name="connsiteY61" fmla="*/ 1112108 h 2298356"/>
              <a:gd name="connsiteX62" fmla="*/ 1285102 w 1931934"/>
              <a:gd name="connsiteY62" fmla="*/ 1062681 h 2298356"/>
              <a:gd name="connsiteX63" fmla="*/ 1309816 w 1931934"/>
              <a:gd name="connsiteY63" fmla="*/ 1013254 h 2298356"/>
              <a:gd name="connsiteX64" fmla="*/ 1346886 w 1931934"/>
              <a:gd name="connsiteY64" fmla="*/ 976183 h 2298356"/>
              <a:gd name="connsiteX65" fmla="*/ 1383957 w 1931934"/>
              <a:gd name="connsiteY65" fmla="*/ 889686 h 2298356"/>
              <a:gd name="connsiteX66" fmla="*/ 1470454 w 1931934"/>
              <a:gd name="connsiteY66" fmla="*/ 790832 h 2298356"/>
              <a:gd name="connsiteX67" fmla="*/ 1519881 w 1931934"/>
              <a:gd name="connsiteY67" fmla="*/ 716691 h 2298356"/>
              <a:gd name="connsiteX68" fmla="*/ 1569308 w 1931934"/>
              <a:gd name="connsiteY68" fmla="*/ 642551 h 2298356"/>
              <a:gd name="connsiteX69" fmla="*/ 1594021 w 1931934"/>
              <a:gd name="connsiteY69" fmla="*/ 605481 h 2298356"/>
              <a:gd name="connsiteX70" fmla="*/ 1631092 w 1931934"/>
              <a:gd name="connsiteY70" fmla="*/ 580767 h 2298356"/>
              <a:gd name="connsiteX71" fmla="*/ 1705232 w 1931934"/>
              <a:gd name="connsiteY71" fmla="*/ 506627 h 2298356"/>
              <a:gd name="connsiteX72" fmla="*/ 1779373 w 1931934"/>
              <a:gd name="connsiteY72" fmla="*/ 457200 h 2298356"/>
              <a:gd name="connsiteX73" fmla="*/ 1853513 w 1931934"/>
              <a:gd name="connsiteY73" fmla="*/ 395416 h 2298356"/>
              <a:gd name="connsiteX74" fmla="*/ 1902940 w 1931934"/>
              <a:gd name="connsiteY74" fmla="*/ 321275 h 2298356"/>
              <a:gd name="connsiteX75" fmla="*/ 1927654 w 1931934"/>
              <a:gd name="connsiteY75" fmla="*/ 247135 h 2298356"/>
              <a:gd name="connsiteX76" fmla="*/ 1902940 w 1931934"/>
              <a:gd name="connsiteY76" fmla="*/ 135924 h 2298356"/>
              <a:gd name="connsiteX77" fmla="*/ 1890584 w 1931934"/>
              <a:gd name="connsiteY77" fmla="*/ 98854 h 2298356"/>
              <a:gd name="connsiteX78" fmla="*/ 1816443 w 1931934"/>
              <a:gd name="connsiteY78" fmla="*/ 61783 h 2298356"/>
              <a:gd name="connsiteX79" fmla="*/ 1828800 w 1931934"/>
              <a:gd name="connsiteY79" fmla="*/ 12356 h 229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931934" h="2298356">
                <a:moveTo>
                  <a:pt x="1865870" y="98854"/>
                </a:moveTo>
                <a:cubicBezTo>
                  <a:pt x="1853513" y="94735"/>
                  <a:pt x="1838971" y="94634"/>
                  <a:pt x="1828800" y="86497"/>
                </a:cubicBezTo>
                <a:cubicBezTo>
                  <a:pt x="1817203" y="77220"/>
                  <a:pt x="1817544" y="55707"/>
                  <a:pt x="1804086" y="49427"/>
                </a:cubicBezTo>
                <a:cubicBezTo>
                  <a:pt x="1753318" y="25736"/>
                  <a:pt x="1696994" y="16476"/>
                  <a:pt x="1643448" y="0"/>
                </a:cubicBezTo>
                <a:cubicBezTo>
                  <a:pt x="1614616" y="4119"/>
                  <a:pt x="1585510" y="6644"/>
                  <a:pt x="1556951" y="12356"/>
                </a:cubicBezTo>
                <a:cubicBezTo>
                  <a:pt x="1544179" y="14910"/>
                  <a:pt x="1532517" y="21554"/>
                  <a:pt x="1519881" y="24713"/>
                </a:cubicBezTo>
                <a:cubicBezTo>
                  <a:pt x="1499506" y="29807"/>
                  <a:pt x="1478692" y="32951"/>
                  <a:pt x="1458097" y="37070"/>
                </a:cubicBezTo>
                <a:cubicBezTo>
                  <a:pt x="1441621" y="49427"/>
                  <a:pt x="1425542" y="62330"/>
                  <a:pt x="1408670" y="74140"/>
                </a:cubicBezTo>
                <a:cubicBezTo>
                  <a:pt x="1384337" y="91173"/>
                  <a:pt x="1355533" y="102565"/>
                  <a:pt x="1334530" y="123567"/>
                </a:cubicBezTo>
                <a:cubicBezTo>
                  <a:pt x="1322173" y="135924"/>
                  <a:pt x="1310884" y="149450"/>
                  <a:pt x="1297459" y="160637"/>
                </a:cubicBezTo>
                <a:cubicBezTo>
                  <a:pt x="1286050" y="170144"/>
                  <a:pt x="1272270" y="176440"/>
                  <a:pt x="1260389" y="185351"/>
                </a:cubicBezTo>
                <a:cubicBezTo>
                  <a:pt x="1221264" y="214695"/>
                  <a:pt x="1137496" y="274093"/>
                  <a:pt x="1099751" y="321275"/>
                </a:cubicBezTo>
                <a:cubicBezTo>
                  <a:pt x="1083605" y="341458"/>
                  <a:pt x="1037149" y="420948"/>
                  <a:pt x="1013254" y="444843"/>
                </a:cubicBezTo>
                <a:cubicBezTo>
                  <a:pt x="998691" y="459406"/>
                  <a:pt x="978390" y="467351"/>
                  <a:pt x="963827" y="481913"/>
                </a:cubicBezTo>
                <a:cubicBezTo>
                  <a:pt x="881445" y="564294"/>
                  <a:pt x="1000900" y="477791"/>
                  <a:pt x="902043" y="543697"/>
                </a:cubicBezTo>
                <a:cubicBezTo>
                  <a:pt x="893805" y="556054"/>
                  <a:pt x="887196" y="569667"/>
                  <a:pt x="877330" y="580767"/>
                </a:cubicBezTo>
                <a:cubicBezTo>
                  <a:pt x="854110" y="606889"/>
                  <a:pt x="824159" y="626948"/>
                  <a:pt x="803189" y="654908"/>
                </a:cubicBezTo>
                <a:cubicBezTo>
                  <a:pt x="790832" y="671384"/>
                  <a:pt x="777034" y="686871"/>
                  <a:pt x="766119" y="704335"/>
                </a:cubicBezTo>
                <a:cubicBezTo>
                  <a:pt x="756356" y="719955"/>
                  <a:pt x="752112" y="738773"/>
                  <a:pt x="741405" y="753762"/>
                </a:cubicBezTo>
                <a:cubicBezTo>
                  <a:pt x="731248" y="767982"/>
                  <a:pt x="716692" y="778475"/>
                  <a:pt x="704335" y="790832"/>
                </a:cubicBezTo>
                <a:cubicBezTo>
                  <a:pt x="700216" y="803189"/>
                  <a:pt x="699975" y="817621"/>
                  <a:pt x="691978" y="827902"/>
                </a:cubicBezTo>
                <a:cubicBezTo>
                  <a:pt x="670521" y="855490"/>
                  <a:pt x="638808" y="874083"/>
                  <a:pt x="617838" y="902043"/>
                </a:cubicBezTo>
                <a:cubicBezTo>
                  <a:pt x="593124" y="934994"/>
                  <a:pt x="572822" y="971772"/>
                  <a:pt x="543697" y="1000897"/>
                </a:cubicBezTo>
                <a:cubicBezTo>
                  <a:pt x="511711" y="1032883"/>
                  <a:pt x="471981" y="1067766"/>
                  <a:pt x="457200" y="1112108"/>
                </a:cubicBezTo>
                <a:cubicBezTo>
                  <a:pt x="448962" y="1136821"/>
                  <a:pt x="446936" y="1164573"/>
                  <a:pt x="432486" y="1186248"/>
                </a:cubicBezTo>
                <a:cubicBezTo>
                  <a:pt x="311559" y="1367639"/>
                  <a:pt x="434347" y="1176814"/>
                  <a:pt x="358346" y="1309816"/>
                </a:cubicBezTo>
                <a:cubicBezTo>
                  <a:pt x="350978" y="1322710"/>
                  <a:pt x="340274" y="1333603"/>
                  <a:pt x="333632" y="1346886"/>
                </a:cubicBezTo>
                <a:cubicBezTo>
                  <a:pt x="327807" y="1358536"/>
                  <a:pt x="327737" y="1372647"/>
                  <a:pt x="321275" y="1383956"/>
                </a:cubicBezTo>
                <a:cubicBezTo>
                  <a:pt x="311057" y="1401837"/>
                  <a:pt x="295120" y="1415919"/>
                  <a:pt x="284205" y="1433383"/>
                </a:cubicBezTo>
                <a:cubicBezTo>
                  <a:pt x="274442" y="1449003"/>
                  <a:pt x="270199" y="1467821"/>
                  <a:pt x="259492" y="1482810"/>
                </a:cubicBezTo>
                <a:cubicBezTo>
                  <a:pt x="249335" y="1497030"/>
                  <a:pt x="233608" y="1506456"/>
                  <a:pt x="222421" y="1519881"/>
                </a:cubicBezTo>
                <a:cubicBezTo>
                  <a:pt x="208018" y="1537164"/>
                  <a:pt x="167129" y="1608535"/>
                  <a:pt x="160638" y="1618735"/>
                </a:cubicBezTo>
                <a:cubicBezTo>
                  <a:pt x="144692" y="1643793"/>
                  <a:pt x="120604" y="1664697"/>
                  <a:pt x="111211" y="1692875"/>
                </a:cubicBezTo>
                <a:cubicBezTo>
                  <a:pt x="71433" y="1812208"/>
                  <a:pt x="135220" y="1626674"/>
                  <a:pt x="74140" y="1779373"/>
                </a:cubicBezTo>
                <a:cubicBezTo>
                  <a:pt x="64465" y="1803560"/>
                  <a:pt x="57665" y="1828800"/>
                  <a:pt x="49427" y="1853513"/>
                </a:cubicBezTo>
                <a:cubicBezTo>
                  <a:pt x="45308" y="1865870"/>
                  <a:pt x="40229" y="1877947"/>
                  <a:pt x="37070" y="1890583"/>
                </a:cubicBezTo>
                <a:cubicBezTo>
                  <a:pt x="32951" y="1907059"/>
                  <a:pt x="28397" y="1923432"/>
                  <a:pt x="24713" y="1940010"/>
                </a:cubicBezTo>
                <a:cubicBezTo>
                  <a:pt x="20157" y="1960512"/>
                  <a:pt x="17451" y="1981419"/>
                  <a:pt x="12357" y="2001794"/>
                </a:cubicBezTo>
                <a:cubicBezTo>
                  <a:pt x="9198" y="2014430"/>
                  <a:pt x="4119" y="2026507"/>
                  <a:pt x="0" y="2038864"/>
                </a:cubicBezTo>
                <a:cubicBezTo>
                  <a:pt x="3156" y="2073576"/>
                  <a:pt x="943" y="2164318"/>
                  <a:pt x="24713" y="2211859"/>
                </a:cubicBezTo>
                <a:cubicBezTo>
                  <a:pt x="31355" y="2225142"/>
                  <a:pt x="38926" y="2238428"/>
                  <a:pt x="49427" y="2248929"/>
                </a:cubicBezTo>
                <a:cubicBezTo>
                  <a:pt x="66895" y="2266397"/>
                  <a:pt x="116537" y="2288663"/>
                  <a:pt x="135924" y="2298356"/>
                </a:cubicBezTo>
                <a:cubicBezTo>
                  <a:pt x="235391" y="2290068"/>
                  <a:pt x="258597" y="2296154"/>
                  <a:pt x="333632" y="2273643"/>
                </a:cubicBezTo>
                <a:cubicBezTo>
                  <a:pt x="358584" y="2266157"/>
                  <a:pt x="384473" y="2260579"/>
                  <a:pt x="407773" y="2248929"/>
                </a:cubicBezTo>
                <a:cubicBezTo>
                  <a:pt x="458402" y="2223615"/>
                  <a:pt x="461714" y="2225643"/>
                  <a:pt x="506627" y="2187146"/>
                </a:cubicBezTo>
                <a:cubicBezTo>
                  <a:pt x="519895" y="2175773"/>
                  <a:pt x="530272" y="2161262"/>
                  <a:pt x="543697" y="2150075"/>
                </a:cubicBezTo>
                <a:cubicBezTo>
                  <a:pt x="682135" y="2034709"/>
                  <a:pt x="452076" y="2244146"/>
                  <a:pt x="630194" y="2088291"/>
                </a:cubicBezTo>
                <a:cubicBezTo>
                  <a:pt x="710319" y="2018181"/>
                  <a:pt x="651379" y="2062913"/>
                  <a:pt x="716692" y="1989437"/>
                </a:cubicBezTo>
                <a:cubicBezTo>
                  <a:pt x="736042" y="1967669"/>
                  <a:pt x="759296" y="1949573"/>
                  <a:pt x="778475" y="1927654"/>
                </a:cubicBezTo>
                <a:cubicBezTo>
                  <a:pt x="788255" y="1916477"/>
                  <a:pt x="794557" y="1902668"/>
                  <a:pt x="803189" y="1890583"/>
                </a:cubicBezTo>
                <a:cubicBezTo>
                  <a:pt x="815159" y="1873825"/>
                  <a:pt x="827902" y="1857632"/>
                  <a:pt x="840259" y="1841156"/>
                </a:cubicBezTo>
                <a:cubicBezTo>
                  <a:pt x="844378" y="1824680"/>
                  <a:pt x="845926" y="1807339"/>
                  <a:pt x="852616" y="1791729"/>
                </a:cubicBezTo>
                <a:cubicBezTo>
                  <a:pt x="868222" y="1755316"/>
                  <a:pt x="888953" y="1747278"/>
                  <a:pt x="914400" y="1717589"/>
                </a:cubicBezTo>
                <a:cubicBezTo>
                  <a:pt x="927803" y="1701952"/>
                  <a:pt x="939660" y="1685034"/>
                  <a:pt x="951470" y="1668162"/>
                </a:cubicBezTo>
                <a:cubicBezTo>
                  <a:pt x="968503" y="1643829"/>
                  <a:pt x="984421" y="1618735"/>
                  <a:pt x="1000897" y="1594021"/>
                </a:cubicBezTo>
                <a:lnTo>
                  <a:pt x="1025611" y="1556951"/>
                </a:lnTo>
                <a:cubicBezTo>
                  <a:pt x="1029730" y="1544594"/>
                  <a:pt x="1031642" y="1531267"/>
                  <a:pt x="1037967" y="1519881"/>
                </a:cubicBezTo>
                <a:cubicBezTo>
                  <a:pt x="1052391" y="1493917"/>
                  <a:pt x="1078001" y="1473918"/>
                  <a:pt x="1087394" y="1445740"/>
                </a:cubicBezTo>
                <a:cubicBezTo>
                  <a:pt x="1104447" y="1394581"/>
                  <a:pt x="1092526" y="1419507"/>
                  <a:pt x="1124465" y="1371600"/>
                </a:cubicBezTo>
                <a:cubicBezTo>
                  <a:pt x="1128584" y="1359243"/>
                  <a:pt x="1130996" y="1346179"/>
                  <a:pt x="1136821" y="1334529"/>
                </a:cubicBezTo>
                <a:cubicBezTo>
                  <a:pt x="1181949" y="1244272"/>
                  <a:pt x="1154948" y="1366641"/>
                  <a:pt x="1210962" y="1198605"/>
                </a:cubicBezTo>
                <a:cubicBezTo>
                  <a:pt x="1222974" y="1162571"/>
                  <a:pt x="1226220" y="1147007"/>
                  <a:pt x="1248032" y="1112108"/>
                </a:cubicBezTo>
                <a:cubicBezTo>
                  <a:pt x="1258947" y="1094644"/>
                  <a:pt x="1274187" y="1080145"/>
                  <a:pt x="1285102" y="1062681"/>
                </a:cubicBezTo>
                <a:cubicBezTo>
                  <a:pt x="1294865" y="1047061"/>
                  <a:pt x="1299109" y="1028243"/>
                  <a:pt x="1309816" y="1013254"/>
                </a:cubicBezTo>
                <a:cubicBezTo>
                  <a:pt x="1319973" y="999034"/>
                  <a:pt x="1336729" y="990403"/>
                  <a:pt x="1346886" y="976183"/>
                </a:cubicBezTo>
                <a:cubicBezTo>
                  <a:pt x="1408759" y="889560"/>
                  <a:pt x="1343618" y="962295"/>
                  <a:pt x="1383957" y="889686"/>
                </a:cubicBezTo>
                <a:cubicBezTo>
                  <a:pt x="1426358" y="813366"/>
                  <a:pt x="1416303" y="826934"/>
                  <a:pt x="1470454" y="790832"/>
                </a:cubicBezTo>
                <a:cubicBezTo>
                  <a:pt x="1494086" y="719937"/>
                  <a:pt x="1465888" y="786111"/>
                  <a:pt x="1519881" y="716691"/>
                </a:cubicBezTo>
                <a:cubicBezTo>
                  <a:pt x="1538116" y="693246"/>
                  <a:pt x="1552832" y="667264"/>
                  <a:pt x="1569308" y="642551"/>
                </a:cubicBezTo>
                <a:cubicBezTo>
                  <a:pt x="1577546" y="630194"/>
                  <a:pt x="1581664" y="613719"/>
                  <a:pt x="1594021" y="605481"/>
                </a:cubicBezTo>
                <a:cubicBezTo>
                  <a:pt x="1606378" y="597243"/>
                  <a:pt x="1619992" y="590634"/>
                  <a:pt x="1631092" y="580767"/>
                </a:cubicBezTo>
                <a:cubicBezTo>
                  <a:pt x="1657214" y="557548"/>
                  <a:pt x="1676152" y="526014"/>
                  <a:pt x="1705232" y="506627"/>
                </a:cubicBezTo>
                <a:cubicBezTo>
                  <a:pt x="1729946" y="490151"/>
                  <a:pt x="1758371" y="478203"/>
                  <a:pt x="1779373" y="457200"/>
                </a:cubicBezTo>
                <a:cubicBezTo>
                  <a:pt x="1826944" y="409628"/>
                  <a:pt x="1801903" y="429822"/>
                  <a:pt x="1853513" y="395416"/>
                </a:cubicBezTo>
                <a:cubicBezTo>
                  <a:pt x="1869989" y="370702"/>
                  <a:pt x="1893547" y="349453"/>
                  <a:pt x="1902940" y="321275"/>
                </a:cubicBezTo>
                <a:lnTo>
                  <a:pt x="1927654" y="247135"/>
                </a:lnTo>
                <a:cubicBezTo>
                  <a:pt x="1899838" y="163687"/>
                  <a:pt x="1931934" y="266399"/>
                  <a:pt x="1902940" y="135924"/>
                </a:cubicBezTo>
                <a:cubicBezTo>
                  <a:pt x="1900115" y="123209"/>
                  <a:pt x="1898721" y="109025"/>
                  <a:pt x="1890584" y="98854"/>
                </a:cubicBezTo>
                <a:cubicBezTo>
                  <a:pt x="1873163" y="77078"/>
                  <a:pt x="1840863" y="69923"/>
                  <a:pt x="1816443" y="61783"/>
                </a:cubicBezTo>
                <a:lnTo>
                  <a:pt x="1828800" y="12356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8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8" name="Rectangle 47" descr=" 45"/>
          <p:cNvSpPr/>
          <p:nvPr/>
        </p:nvSpPr>
        <p:spPr>
          <a:xfrm>
            <a:off x="7464975" y="3918882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-x</a:t>
            </a:r>
            <a:r>
              <a:rPr lang="en-US" sz="2400" baseline="-25000" dirty="0"/>
              <a:t>9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56" name="Rectangle 55" descr=" 49"/>
          <p:cNvSpPr/>
          <p:nvPr/>
        </p:nvSpPr>
        <p:spPr>
          <a:xfrm>
            <a:off x="7181842" y="5947800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9" name="Rectangle 48" descr=" 51"/>
          <p:cNvSpPr/>
          <p:nvPr/>
        </p:nvSpPr>
        <p:spPr>
          <a:xfrm>
            <a:off x="5537504" y="5064157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grpSp>
        <p:nvGrpSpPr>
          <p:cNvPr id="50" name="Group 49" descr=" 88"/>
          <p:cNvGrpSpPr/>
          <p:nvPr/>
        </p:nvGrpSpPr>
        <p:grpSpPr>
          <a:xfrm>
            <a:off x="6120303" y="4372839"/>
            <a:ext cx="1677194" cy="570253"/>
            <a:chOff x="5257589" y="5077359"/>
            <a:chExt cx="889124" cy="261371"/>
          </a:xfrm>
        </p:grpSpPr>
        <p:cxnSp>
          <p:nvCxnSpPr>
            <p:cNvPr id="51" name="Straight Connector 50"/>
            <p:cNvCxnSpPr>
              <a:endCxn id="54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57589" y="5077359"/>
              <a:ext cx="889124" cy="178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-x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grpSp>
        <p:nvGrpSpPr>
          <p:cNvPr id="57" name="Group 56" descr=" 89"/>
          <p:cNvGrpSpPr/>
          <p:nvPr/>
        </p:nvGrpSpPr>
        <p:grpSpPr>
          <a:xfrm>
            <a:off x="4965107" y="5475315"/>
            <a:ext cx="1420581" cy="586428"/>
            <a:chOff x="4821130" y="5900355"/>
            <a:chExt cx="817548" cy="308105"/>
          </a:xfrm>
        </p:grpSpPr>
        <p:cxnSp>
          <p:nvCxnSpPr>
            <p:cNvPr id="58" name="Straight Connector 57"/>
            <p:cNvCxnSpPr>
              <a:endCxn id="61" idx="6"/>
            </p:cNvCxnSpPr>
            <p:nvPr/>
          </p:nvCxnSpPr>
          <p:spPr>
            <a:xfrm flipV="1">
              <a:off x="4890106" y="616274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48901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1949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54997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21130" y="5900355"/>
              <a:ext cx="817548" cy="194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6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</a:p>
          </p:txBody>
        </p:sp>
      </p:grpSp>
      <p:sp>
        <p:nvSpPr>
          <p:cNvPr id="71" name="Oval 70" descr=" 82"/>
          <p:cNvSpPr/>
          <p:nvPr/>
        </p:nvSpPr>
        <p:spPr>
          <a:xfrm>
            <a:off x="3072536" y="2389436"/>
            <a:ext cx="468191" cy="41962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3" name="Oval 72" descr=" 83"/>
          <p:cNvSpPr/>
          <p:nvPr/>
        </p:nvSpPr>
        <p:spPr>
          <a:xfrm>
            <a:off x="5537504" y="3081520"/>
            <a:ext cx="385729" cy="41076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2" name="Oval 71" descr=" 84"/>
          <p:cNvSpPr/>
          <p:nvPr/>
        </p:nvSpPr>
        <p:spPr>
          <a:xfrm>
            <a:off x="7523124" y="3965941"/>
            <a:ext cx="389302" cy="370553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pSp>
        <p:nvGrpSpPr>
          <p:cNvPr id="63" name="Group 62" descr=" 90"/>
          <p:cNvGrpSpPr/>
          <p:nvPr/>
        </p:nvGrpSpPr>
        <p:grpSpPr>
          <a:xfrm>
            <a:off x="8308664" y="3315738"/>
            <a:ext cx="1692292" cy="563557"/>
            <a:chOff x="5261145" y="5032065"/>
            <a:chExt cx="975689" cy="306665"/>
          </a:xfrm>
        </p:grpSpPr>
        <p:cxnSp>
          <p:nvCxnSpPr>
            <p:cNvPr id="64" name="Straight Connector 63"/>
            <p:cNvCxnSpPr>
              <a:endCxn id="67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6" name="Oval 65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7" name="Oval 66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261145" y="5032065"/>
              <a:ext cx="975689" cy="238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  <a:r>
                <a:rPr lang="en-US" dirty="0"/>
                <a:t>  v  -x</a:t>
              </a:r>
              <a:r>
                <a:rPr lang="en-US" baseline="-25000" dirty="0"/>
                <a:t>4</a:t>
              </a:r>
            </a:p>
          </p:txBody>
        </p:sp>
      </p:grpSp>
      <p:sp>
        <p:nvSpPr>
          <p:cNvPr id="69" name="Rectangle 68" descr=" 96"/>
          <p:cNvSpPr/>
          <p:nvPr/>
        </p:nvSpPr>
        <p:spPr>
          <a:xfrm>
            <a:off x="8523788" y="4377898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70" name="Freeform 69" descr=" 104"/>
          <p:cNvSpPr/>
          <p:nvPr/>
        </p:nvSpPr>
        <p:spPr>
          <a:xfrm>
            <a:off x="7177395" y="4310086"/>
            <a:ext cx="1931934" cy="2298356"/>
          </a:xfrm>
          <a:custGeom>
            <a:avLst/>
            <a:gdLst>
              <a:gd name="connsiteX0" fmla="*/ 1865870 w 1931934"/>
              <a:gd name="connsiteY0" fmla="*/ 98854 h 2298356"/>
              <a:gd name="connsiteX1" fmla="*/ 1828800 w 1931934"/>
              <a:gd name="connsiteY1" fmla="*/ 86497 h 2298356"/>
              <a:gd name="connsiteX2" fmla="*/ 1804086 w 1931934"/>
              <a:gd name="connsiteY2" fmla="*/ 49427 h 2298356"/>
              <a:gd name="connsiteX3" fmla="*/ 1643448 w 1931934"/>
              <a:gd name="connsiteY3" fmla="*/ 0 h 2298356"/>
              <a:gd name="connsiteX4" fmla="*/ 1556951 w 1931934"/>
              <a:gd name="connsiteY4" fmla="*/ 12356 h 2298356"/>
              <a:gd name="connsiteX5" fmla="*/ 1519881 w 1931934"/>
              <a:gd name="connsiteY5" fmla="*/ 24713 h 2298356"/>
              <a:gd name="connsiteX6" fmla="*/ 1458097 w 1931934"/>
              <a:gd name="connsiteY6" fmla="*/ 37070 h 2298356"/>
              <a:gd name="connsiteX7" fmla="*/ 1408670 w 1931934"/>
              <a:gd name="connsiteY7" fmla="*/ 74140 h 2298356"/>
              <a:gd name="connsiteX8" fmla="*/ 1334530 w 1931934"/>
              <a:gd name="connsiteY8" fmla="*/ 123567 h 2298356"/>
              <a:gd name="connsiteX9" fmla="*/ 1297459 w 1931934"/>
              <a:gd name="connsiteY9" fmla="*/ 160637 h 2298356"/>
              <a:gd name="connsiteX10" fmla="*/ 1260389 w 1931934"/>
              <a:gd name="connsiteY10" fmla="*/ 185351 h 2298356"/>
              <a:gd name="connsiteX11" fmla="*/ 1099751 w 1931934"/>
              <a:gd name="connsiteY11" fmla="*/ 321275 h 2298356"/>
              <a:gd name="connsiteX12" fmla="*/ 1013254 w 1931934"/>
              <a:gd name="connsiteY12" fmla="*/ 444843 h 2298356"/>
              <a:gd name="connsiteX13" fmla="*/ 963827 w 1931934"/>
              <a:gd name="connsiteY13" fmla="*/ 481913 h 2298356"/>
              <a:gd name="connsiteX14" fmla="*/ 902043 w 1931934"/>
              <a:gd name="connsiteY14" fmla="*/ 543697 h 2298356"/>
              <a:gd name="connsiteX15" fmla="*/ 877330 w 1931934"/>
              <a:gd name="connsiteY15" fmla="*/ 580767 h 2298356"/>
              <a:gd name="connsiteX16" fmla="*/ 803189 w 1931934"/>
              <a:gd name="connsiteY16" fmla="*/ 654908 h 2298356"/>
              <a:gd name="connsiteX17" fmla="*/ 766119 w 1931934"/>
              <a:gd name="connsiteY17" fmla="*/ 704335 h 2298356"/>
              <a:gd name="connsiteX18" fmla="*/ 741405 w 1931934"/>
              <a:gd name="connsiteY18" fmla="*/ 753762 h 2298356"/>
              <a:gd name="connsiteX19" fmla="*/ 704335 w 1931934"/>
              <a:gd name="connsiteY19" fmla="*/ 790832 h 2298356"/>
              <a:gd name="connsiteX20" fmla="*/ 691978 w 1931934"/>
              <a:gd name="connsiteY20" fmla="*/ 827902 h 2298356"/>
              <a:gd name="connsiteX21" fmla="*/ 617838 w 1931934"/>
              <a:gd name="connsiteY21" fmla="*/ 902043 h 2298356"/>
              <a:gd name="connsiteX22" fmla="*/ 543697 w 1931934"/>
              <a:gd name="connsiteY22" fmla="*/ 1000897 h 2298356"/>
              <a:gd name="connsiteX23" fmla="*/ 457200 w 1931934"/>
              <a:gd name="connsiteY23" fmla="*/ 1112108 h 2298356"/>
              <a:gd name="connsiteX24" fmla="*/ 432486 w 1931934"/>
              <a:gd name="connsiteY24" fmla="*/ 1186248 h 2298356"/>
              <a:gd name="connsiteX25" fmla="*/ 358346 w 1931934"/>
              <a:gd name="connsiteY25" fmla="*/ 1309816 h 2298356"/>
              <a:gd name="connsiteX26" fmla="*/ 333632 w 1931934"/>
              <a:gd name="connsiteY26" fmla="*/ 1346886 h 2298356"/>
              <a:gd name="connsiteX27" fmla="*/ 321275 w 1931934"/>
              <a:gd name="connsiteY27" fmla="*/ 1383956 h 2298356"/>
              <a:gd name="connsiteX28" fmla="*/ 284205 w 1931934"/>
              <a:gd name="connsiteY28" fmla="*/ 1433383 h 2298356"/>
              <a:gd name="connsiteX29" fmla="*/ 259492 w 1931934"/>
              <a:gd name="connsiteY29" fmla="*/ 1482810 h 2298356"/>
              <a:gd name="connsiteX30" fmla="*/ 222421 w 1931934"/>
              <a:gd name="connsiteY30" fmla="*/ 1519881 h 2298356"/>
              <a:gd name="connsiteX31" fmla="*/ 160638 w 1931934"/>
              <a:gd name="connsiteY31" fmla="*/ 1618735 h 2298356"/>
              <a:gd name="connsiteX32" fmla="*/ 111211 w 1931934"/>
              <a:gd name="connsiteY32" fmla="*/ 1692875 h 2298356"/>
              <a:gd name="connsiteX33" fmla="*/ 74140 w 1931934"/>
              <a:gd name="connsiteY33" fmla="*/ 1779373 h 2298356"/>
              <a:gd name="connsiteX34" fmla="*/ 49427 w 1931934"/>
              <a:gd name="connsiteY34" fmla="*/ 1853513 h 2298356"/>
              <a:gd name="connsiteX35" fmla="*/ 37070 w 1931934"/>
              <a:gd name="connsiteY35" fmla="*/ 1890583 h 2298356"/>
              <a:gd name="connsiteX36" fmla="*/ 24713 w 1931934"/>
              <a:gd name="connsiteY36" fmla="*/ 1940010 h 2298356"/>
              <a:gd name="connsiteX37" fmla="*/ 12357 w 1931934"/>
              <a:gd name="connsiteY37" fmla="*/ 2001794 h 2298356"/>
              <a:gd name="connsiteX38" fmla="*/ 0 w 1931934"/>
              <a:gd name="connsiteY38" fmla="*/ 2038864 h 2298356"/>
              <a:gd name="connsiteX39" fmla="*/ 24713 w 1931934"/>
              <a:gd name="connsiteY39" fmla="*/ 2211859 h 2298356"/>
              <a:gd name="connsiteX40" fmla="*/ 49427 w 1931934"/>
              <a:gd name="connsiteY40" fmla="*/ 2248929 h 2298356"/>
              <a:gd name="connsiteX41" fmla="*/ 135924 w 1931934"/>
              <a:gd name="connsiteY41" fmla="*/ 2298356 h 2298356"/>
              <a:gd name="connsiteX42" fmla="*/ 333632 w 1931934"/>
              <a:gd name="connsiteY42" fmla="*/ 2273643 h 2298356"/>
              <a:gd name="connsiteX43" fmla="*/ 407773 w 1931934"/>
              <a:gd name="connsiteY43" fmla="*/ 2248929 h 2298356"/>
              <a:gd name="connsiteX44" fmla="*/ 506627 w 1931934"/>
              <a:gd name="connsiteY44" fmla="*/ 2187146 h 2298356"/>
              <a:gd name="connsiteX45" fmla="*/ 543697 w 1931934"/>
              <a:gd name="connsiteY45" fmla="*/ 2150075 h 2298356"/>
              <a:gd name="connsiteX46" fmla="*/ 630194 w 1931934"/>
              <a:gd name="connsiteY46" fmla="*/ 2088291 h 2298356"/>
              <a:gd name="connsiteX47" fmla="*/ 716692 w 1931934"/>
              <a:gd name="connsiteY47" fmla="*/ 1989437 h 2298356"/>
              <a:gd name="connsiteX48" fmla="*/ 778475 w 1931934"/>
              <a:gd name="connsiteY48" fmla="*/ 1927654 h 2298356"/>
              <a:gd name="connsiteX49" fmla="*/ 803189 w 1931934"/>
              <a:gd name="connsiteY49" fmla="*/ 1890583 h 2298356"/>
              <a:gd name="connsiteX50" fmla="*/ 840259 w 1931934"/>
              <a:gd name="connsiteY50" fmla="*/ 1841156 h 2298356"/>
              <a:gd name="connsiteX51" fmla="*/ 852616 w 1931934"/>
              <a:gd name="connsiteY51" fmla="*/ 1791729 h 2298356"/>
              <a:gd name="connsiteX52" fmla="*/ 914400 w 1931934"/>
              <a:gd name="connsiteY52" fmla="*/ 1717589 h 2298356"/>
              <a:gd name="connsiteX53" fmla="*/ 951470 w 1931934"/>
              <a:gd name="connsiteY53" fmla="*/ 1668162 h 2298356"/>
              <a:gd name="connsiteX54" fmla="*/ 1000897 w 1931934"/>
              <a:gd name="connsiteY54" fmla="*/ 1594021 h 2298356"/>
              <a:gd name="connsiteX55" fmla="*/ 1025611 w 1931934"/>
              <a:gd name="connsiteY55" fmla="*/ 1556951 h 2298356"/>
              <a:gd name="connsiteX56" fmla="*/ 1037967 w 1931934"/>
              <a:gd name="connsiteY56" fmla="*/ 1519881 h 2298356"/>
              <a:gd name="connsiteX57" fmla="*/ 1087394 w 1931934"/>
              <a:gd name="connsiteY57" fmla="*/ 1445740 h 2298356"/>
              <a:gd name="connsiteX58" fmla="*/ 1124465 w 1931934"/>
              <a:gd name="connsiteY58" fmla="*/ 1371600 h 2298356"/>
              <a:gd name="connsiteX59" fmla="*/ 1136821 w 1931934"/>
              <a:gd name="connsiteY59" fmla="*/ 1334529 h 2298356"/>
              <a:gd name="connsiteX60" fmla="*/ 1210962 w 1931934"/>
              <a:gd name="connsiteY60" fmla="*/ 1198605 h 2298356"/>
              <a:gd name="connsiteX61" fmla="*/ 1248032 w 1931934"/>
              <a:gd name="connsiteY61" fmla="*/ 1112108 h 2298356"/>
              <a:gd name="connsiteX62" fmla="*/ 1285102 w 1931934"/>
              <a:gd name="connsiteY62" fmla="*/ 1062681 h 2298356"/>
              <a:gd name="connsiteX63" fmla="*/ 1309816 w 1931934"/>
              <a:gd name="connsiteY63" fmla="*/ 1013254 h 2298356"/>
              <a:gd name="connsiteX64" fmla="*/ 1346886 w 1931934"/>
              <a:gd name="connsiteY64" fmla="*/ 976183 h 2298356"/>
              <a:gd name="connsiteX65" fmla="*/ 1383957 w 1931934"/>
              <a:gd name="connsiteY65" fmla="*/ 889686 h 2298356"/>
              <a:gd name="connsiteX66" fmla="*/ 1470454 w 1931934"/>
              <a:gd name="connsiteY66" fmla="*/ 790832 h 2298356"/>
              <a:gd name="connsiteX67" fmla="*/ 1519881 w 1931934"/>
              <a:gd name="connsiteY67" fmla="*/ 716691 h 2298356"/>
              <a:gd name="connsiteX68" fmla="*/ 1569308 w 1931934"/>
              <a:gd name="connsiteY68" fmla="*/ 642551 h 2298356"/>
              <a:gd name="connsiteX69" fmla="*/ 1594021 w 1931934"/>
              <a:gd name="connsiteY69" fmla="*/ 605481 h 2298356"/>
              <a:gd name="connsiteX70" fmla="*/ 1631092 w 1931934"/>
              <a:gd name="connsiteY70" fmla="*/ 580767 h 2298356"/>
              <a:gd name="connsiteX71" fmla="*/ 1705232 w 1931934"/>
              <a:gd name="connsiteY71" fmla="*/ 506627 h 2298356"/>
              <a:gd name="connsiteX72" fmla="*/ 1779373 w 1931934"/>
              <a:gd name="connsiteY72" fmla="*/ 457200 h 2298356"/>
              <a:gd name="connsiteX73" fmla="*/ 1853513 w 1931934"/>
              <a:gd name="connsiteY73" fmla="*/ 395416 h 2298356"/>
              <a:gd name="connsiteX74" fmla="*/ 1902940 w 1931934"/>
              <a:gd name="connsiteY74" fmla="*/ 321275 h 2298356"/>
              <a:gd name="connsiteX75" fmla="*/ 1927654 w 1931934"/>
              <a:gd name="connsiteY75" fmla="*/ 247135 h 2298356"/>
              <a:gd name="connsiteX76" fmla="*/ 1902940 w 1931934"/>
              <a:gd name="connsiteY76" fmla="*/ 135924 h 2298356"/>
              <a:gd name="connsiteX77" fmla="*/ 1890584 w 1931934"/>
              <a:gd name="connsiteY77" fmla="*/ 98854 h 2298356"/>
              <a:gd name="connsiteX78" fmla="*/ 1816443 w 1931934"/>
              <a:gd name="connsiteY78" fmla="*/ 61783 h 2298356"/>
              <a:gd name="connsiteX79" fmla="*/ 1828800 w 1931934"/>
              <a:gd name="connsiteY79" fmla="*/ 12356 h 229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931934" h="2298356">
                <a:moveTo>
                  <a:pt x="1865870" y="98854"/>
                </a:moveTo>
                <a:cubicBezTo>
                  <a:pt x="1853513" y="94735"/>
                  <a:pt x="1838971" y="94634"/>
                  <a:pt x="1828800" y="86497"/>
                </a:cubicBezTo>
                <a:cubicBezTo>
                  <a:pt x="1817203" y="77220"/>
                  <a:pt x="1817544" y="55707"/>
                  <a:pt x="1804086" y="49427"/>
                </a:cubicBezTo>
                <a:cubicBezTo>
                  <a:pt x="1753318" y="25736"/>
                  <a:pt x="1696994" y="16476"/>
                  <a:pt x="1643448" y="0"/>
                </a:cubicBezTo>
                <a:cubicBezTo>
                  <a:pt x="1614616" y="4119"/>
                  <a:pt x="1585510" y="6644"/>
                  <a:pt x="1556951" y="12356"/>
                </a:cubicBezTo>
                <a:cubicBezTo>
                  <a:pt x="1544179" y="14910"/>
                  <a:pt x="1532517" y="21554"/>
                  <a:pt x="1519881" y="24713"/>
                </a:cubicBezTo>
                <a:cubicBezTo>
                  <a:pt x="1499506" y="29807"/>
                  <a:pt x="1478692" y="32951"/>
                  <a:pt x="1458097" y="37070"/>
                </a:cubicBezTo>
                <a:cubicBezTo>
                  <a:pt x="1441621" y="49427"/>
                  <a:pt x="1425542" y="62330"/>
                  <a:pt x="1408670" y="74140"/>
                </a:cubicBezTo>
                <a:cubicBezTo>
                  <a:pt x="1384337" y="91173"/>
                  <a:pt x="1355533" y="102565"/>
                  <a:pt x="1334530" y="123567"/>
                </a:cubicBezTo>
                <a:cubicBezTo>
                  <a:pt x="1322173" y="135924"/>
                  <a:pt x="1310884" y="149450"/>
                  <a:pt x="1297459" y="160637"/>
                </a:cubicBezTo>
                <a:cubicBezTo>
                  <a:pt x="1286050" y="170144"/>
                  <a:pt x="1272270" y="176440"/>
                  <a:pt x="1260389" y="185351"/>
                </a:cubicBezTo>
                <a:cubicBezTo>
                  <a:pt x="1221264" y="214695"/>
                  <a:pt x="1137496" y="274093"/>
                  <a:pt x="1099751" y="321275"/>
                </a:cubicBezTo>
                <a:cubicBezTo>
                  <a:pt x="1083605" y="341458"/>
                  <a:pt x="1037149" y="420948"/>
                  <a:pt x="1013254" y="444843"/>
                </a:cubicBezTo>
                <a:cubicBezTo>
                  <a:pt x="998691" y="459406"/>
                  <a:pt x="978390" y="467351"/>
                  <a:pt x="963827" y="481913"/>
                </a:cubicBezTo>
                <a:cubicBezTo>
                  <a:pt x="881445" y="564294"/>
                  <a:pt x="1000900" y="477791"/>
                  <a:pt x="902043" y="543697"/>
                </a:cubicBezTo>
                <a:cubicBezTo>
                  <a:pt x="893805" y="556054"/>
                  <a:pt x="887196" y="569667"/>
                  <a:pt x="877330" y="580767"/>
                </a:cubicBezTo>
                <a:cubicBezTo>
                  <a:pt x="854110" y="606889"/>
                  <a:pt x="824159" y="626948"/>
                  <a:pt x="803189" y="654908"/>
                </a:cubicBezTo>
                <a:cubicBezTo>
                  <a:pt x="790832" y="671384"/>
                  <a:pt x="777034" y="686871"/>
                  <a:pt x="766119" y="704335"/>
                </a:cubicBezTo>
                <a:cubicBezTo>
                  <a:pt x="756356" y="719955"/>
                  <a:pt x="752112" y="738773"/>
                  <a:pt x="741405" y="753762"/>
                </a:cubicBezTo>
                <a:cubicBezTo>
                  <a:pt x="731248" y="767982"/>
                  <a:pt x="716692" y="778475"/>
                  <a:pt x="704335" y="790832"/>
                </a:cubicBezTo>
                <a:cubicBezTo>
                  <a:pt x="700216" y="803189"/>
                  <a:pt x="699975" y="817621"/>
                  <a:pt x="691978" y="827902"/>
                </a:cubicBezTo>
                <a:cubicBezTo>
                  <a:pt x="670521" y="855490"/>
                  <a:pt x="638808" y="874083"/>
                  <a:pt x="617838" y="902043"/>
                </a:cubicBezTo>
                <a:cubicBezTo>
                  <a:pt x="593124" y="934994"/>
                  <a:pt x="572822" y="971772"/>
                  <a:pt x="543697" y="1000897"/>
                </a:cubicBezTo>
                <a:cubicBezTo>
                  <a:pt x="511711" y="1032883"/>
                  <a:pt x="471981" y="1067766"/>
                  <a:pt x="457200" y="1112108"/>
                </a:cubicBezTo>
                <a:cubicBezTo>
                  <a:pt x="448962" y="1136821"/>
                  <a:pt x="446936" y="1164573"/>
                  <a:pt x="432486" y="1186248"/>
                </a:cubicBezTo>
                <a:cubicBezTo>
                  <a:pt x="311559" y="1367639"/>
                  <a:pt x="434347" y="1176814"/>
                  <a:pt x="358346" y="1309816"/>
                </a:cubicBezTo>
                <a:cubicBezTo>
                  <a:pt x="350978" y="1322710"/>
                  <a:pt x="340274" y="1333603"/>
                  <a:pt x="333632" y="1346886"/>
                </a:cubicBezTo>
                <a:cubicBezTo>
                  <a:pt x="327807" y="1358536"/>
                  <a:pt x="327737" y="1372647"/>
                  <a:pt x="321275" y="1383956"/>
                </a:cubicBezTo>
                <a:cubicBezTo>
                  <a:pt x="311057" y="1401837"/>
                  <a:pt x="295120" y="1415919"/>
                  <a:pt x="284205" y="1433383"/>
                </a:cubicBezTo>
                <a:cubicBezTo>
                  <a:pt x="274442" y="1449003"/>
                  <a:pt x="270199" y="1467821"/>
                  <a:pt x="259492" y="1482810"/>
                </a:cubicBezTo>
                <a:cubicBezTo>
                  <a:pt x="249335" y="1497030"/>
                  <a:pt x="233608" y="1506456"/>
                  <a:pt x="222421" y="1519881"/>
                </a:cubicBezTo>
                <a:cubicBezTo>
                  <a:pt x="208018" y="1537164"/>
                  <a:pt x="167129" y="1608535"/>
                  <a:pt x="160638" y="1618735"/>
                </a:cubicBezTo>
                <a:cubicBezTo>
                  <a:pt x="144692" y="1643793"/>
                  <a:pt x="120604" y="1664697"/>
                  <a:pt x="111211" y="1692875"/>
                </a:cubicBezTo>
                <a:cubicBezTo>
                  <a:pt x="71433" y="1812208"/>
                  <a:pt x="135220" y="1626674"/>
                  <a:pt x="74140" y="1779373"/>
                </a:cubicBezTo>
                <a:cubicBezTo>
                  <a:pt x="64465" y="1803560"/>
                  <a:pt x="57665" y="1828800"/>
                  <a:pt x="49427" y="1853513"/>
                </a:cubicBezTo>
                <a:cubicBezTo>
                  <a:pt x="45308" y="1865870"/>
                  <a:pt x="40229" y="1877947"/>
                  <a:pt x="37070" y="1890583"/>
                </a:cubicBezTo>
                <a:cubicBezTo>
                  <a:pt x="32951" y="1907059"/>
                  <a:pt x="28397" y="1923432"/>
                  <a:pt x="24713" y="1940010"/>
                </a:cubicBezTo>
                <a:cubicBezTo>
                  <a:pt x="20157" y="1960512"/>
                  <a:pt x="17451" y="1981419"/>
                  <a:pt x="12357" y="2001794"/>
                </a:cubicBezTo>
                <a:cubicBezTo>
                  <a:pt x="9198" y="2014430"/>
                  <a:pt x="4119" y="2026507"/>
                  <a:pt x="0" y="2038864"/>
                </a:cubicBezTo>
                <a:cubicBezTo>
                  <a:pt x="3156" y="2073576"/>
                  <a:pt x="943" y="2164318"/>
                  <a:pt x="24713" y="2211859"/>
                </a:cubicBezTo>
                <a:cubicBezTo>
                  <a:pt x="31355" y="2225142"/>
                  <a:pt x="38926" y="2238428"/>
                  <a:pt x="49427" y="2248929"/>
                </a:cubicBezTo>
                <a:cubicBezTo>
                  <a:pt x="66895" y="2266397"/>
                  <a:pt x="116537" y="2288663"/>
                  <a:pt x="135924" y="2298356"/>
                </a:cubicBezTo>
                <a:cubicBezTo>
                  <a:pt x="235391" y="2290068"/>
                  <a:pt x="258597" y="2296154"/>
                  <a:pt x="333632" y="2273643"/>
                </a:cubicBezTo>
                <a:cubicBezTo>
                  <a:pt x="358584" y="2266157"/>
                  <a:pt x="384473" y="2260579"/>
                  <a:pt x="407773" y="2248929"/>
                </a:cubicBezTo>
                <a:cubicBezTo>
                  <a:pt x="458402" y="2223615"/>
                  <a:pt x="461714" y="2225643"/>
                  <a:pt x="506627" y="2187146"/>
                </a:cubicBezTo>
                <a:cubicBezTo>
                  <a:pt x="519895" y="2175773"/>
                  <a:pt x="530272" y="2161262"/>
                  <a:pt x="543697" y="2150075"/>
                </a:cubicBezTo>
                <a:cubicBezTo>
                  <a:pt x="682135" y="2034709"/>
                  <a:pt x="452076" y="2244146"/>
                  <a:pt x="630194" y="2088291"/>
                </a:cubicBezTo>
                <a:cubicBezTo>
                  <a:pt x="710319" y="2018181"/>
                  <a:pt x="651379" y="2062913"/>
                  <a:pt x="716692" y="1989437"/>
                </a:cubicBezTo>
                <a:cubicBezTo>
                  <a:pt x="736042" y="1967669"/>
                  <a:pt x="759296" y="1949573"/>
                  <a:pt x="778475" y="1927654"/>
                </a:cubicBezTo>
                <a:cubicBezTo>
                  <a:pt x="788255" y="1916477"/>
                  <a:pt x="794557" y="1902668"/>
                  <a:pt x="803189" y="1890583"/>
                </a:cubicBezTo>
                <a:cubicBezTo>
                  <a:pt x="815159" y="1873825"/>
                  <a:pt x="827902" y="1857632"/>
                  <a:pt x="840259" y="1841156"/>
                </a:cubicBezTo>
                <a:cubicBezTo>
                  <a:pt x="844378" y="1824680"/>
                  <a:pt x="845926" y="1807339"/>
                  <a:pt x="852616" y="1791729"/>
                </a:cubicBezTo>
                <a:cubicBezTo>
                  <a:pt x="868222" y="1755316"/>
                  <a:pt x="888953" y="1747278"/>
                  <a:pt x="914400" y="1717589"/>
                </a:cubicBezTo>
                <a:cubicBezTo>
                  <a:pt x="927803" y="1701952"/>
                  <a:pt x="939660" y="1685034"/>
                  <a:pt x="951470" y="1668162"/>
                </a:cubicBezTo>
                <a:cubicBezTo>
                  <a:pt x="968503" y="1643829"/>
                  <a:pt x="984421" y="1618735"/>
                  <a:pt x="1000897" y="1594021"/>
                </a:cubicBezTo>
                <a:lnTo>
                  <a:pt x="1025611" y="1556951"/>
                </a:lnTo>
                <a:cubicBezTo>
                  <a:pt x="1029730" y="1544594"/>
                  <a:pt x="1031642" y="1531267"/>
                  <a:pt x="1037967" y="1519881"/>
                </a:cubicBezTo>
                <a:cubicBezTo>
                  <a:pt x="1052391" y="1493917"/>
                  <a:pt x="1078001" y="1473918"/>
                  <a:pt x="1087394" y="1445740"/>
                </a:cubicBezTo>
                <a:cubicBezTo>
                  <a:pt x="1104447" y="1394581"/>
                  <a:pt x="1092526" y="1419507"/>
                  <a:pt x="1124465" y="1371600"/>
                </a:cubicBezTo>
                <a:cubicBezTo>
                  <a:pt x="1128584" y="1359243"/>
                  <a:pt x="1130996" y="1346179"/>
                  <a:pt x="1136821" y="1334529"/>
                </a:cubicBezTo>
                <a:cubicBezTo>
                  <a:pt x="1181949" y="1244272"/>
                  <a:pt x="1154948" y="1366641"/>
                  <a:pt x="1210962" y="1198605"/>
                </a:cubicBezTo>
                <a:cubicBezTo>
                  <a:pt x="1222974" y="1162571"/>
                  <a:pt x="1226220" y="1147007"/>
                  <a:pt x="1248032" y="1112108"/>
                </a:cubicBezTo>
                <a:cubicBezTo>
                  <a:pt x="1258947" y="1094644"/>
                  <a:pt x="1274187" y="1080145"/>
                  <a:pt x="1285102" y="1062681"/>
                </a:cubicBezTo>
                <a:cubicBezTo>
                  <a:pt x="1294865" y="1047061"/>
                  <a:pt x="1299109" y="1028243"/>
                  <a:pt x="1309816" y="1013254"/>
                </a:cubicBezTo>
                <a:cubicBezTo>
                  <a:pt x="1319973" y="999034"/>
                  <a:pt x="1336729" y="990403"/>
                  <a:pt x="1346886" y="976183"/>
                </a:cubicBezTo>
                <a:cubicBezTo>
                  <a:pt x="1408759" y="889560"/>
                  <a:pt x="1343618" y="962295"/>
                  <a:pt x="1383957" y="889686"/>
                </a:cubicBezTo>
                <a:cubicBezTo>
                  <a:pt x="1426358" y="813366"/>
                  <a:pt x="1416303" y="826934"/>
                  <a:pt x="1470454" y="790832"/>
                </a:cubicBezTo>
                <a:cubicBezTo>
                  <a:pt x="1494086" y="719937"/>
                  <a:pt x="1465888" y="786111"/>
                  <a:pt x="1519881" y="716691"/>
                </a:cubicBezTo>
                <a:cubicBezTo>
                  <a:pt x="1538116" y="693246"/>
                  <a:pt x="1552832" y="667264"/>
                  <a:pt x="1569308" y="642551"/>
                </a:cubicBezTo>
                <a:cubicBezTo>
                  <a:pt x="1577546" y="630194"/>
                  <a:pt x="1581664" y="613719"/>
                  <a:pt x="1594021" y="605481"/>
                </a:cubicBezTo>
                <a:cubicBezTo>
                  <a:pt x="1606378" y="597243"/>
                  <a:pt x="1619992" y="590634"/>
                  <a:pt x="1631092" y="580767"/>
                </a:cubicBezTo>
                <a:cubicBezTo>
                  <a:pt x="1657214" y="557548"/>
                  <a:pt x="1676152" y="526014"/>
                  <a:pt x="1705232" y="506627"/>
                </a:cubicBezTo>
                <a:cubicBezTo>
                  <a:pt x="1729946" y="490151"/>
                  <a:pt x="1758371" y="478203"/>
                  <a:pt x="1779373" y="457200"/>
                </a:cubicBezTo>
                <a:cubicBezTo>
                  <a:pt x="1826944" y="409628"/>
                  <a:pt x="1801903" y="429822"/>
                  <a:pt x="1853513" y="395416"/>
                </a:cubicBezTo>
                <a:cubicBezTo>
                  <a:pt x="1869989" y="370702"/>
                  <a:pt x="1893547" y="349453"/>
                  <a:pt x="1902940" y="321275"/>
                </a:cubicBezTo>
                <a:lnTo>
                  <a:pt x="1927654" y="247135"/>
                </a:lnTo>
                <a:cubicBezTo>
                  <a:pt x="1899838" y="163687"/>
                  <a:pt x="1931934" y="266399"/>
                  <a:pt x="1902940" y="135924"/>
                </a:cubicBezTo>
                <a:cubicBezTo>
                  <a:pt x="1900115" y="123209"/>
                  <a:pt x="1898721" y="109025"/>
                  <a:pt x="1890584" y="98854"/>
                </a:cubicBezTo>
                <a:cubicBezTo>
                  <a:pt x="1873163" y="77078"/>
                  <a:pt x="1840863" y="69923"/>
                  <a:pt x="1816443" y="61783"/>
                </a:cubicBezTo>
                <a:lnTo>
                  <a:pt x="1828800" y="12356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7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Solver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676400" y="1219200"/>
            <a:ext cx="8229600" cy="762000"/>
          </a:xfrm>
        </p:spPr>
        <p:txBody>
          <a:bodyPr/>
          <a:lstStyle/>
          <a:p>
            <a:r>
              <a:rPr lang="en-US" dirty="0" smtClean="0"/>
              <a:t>SAT solving in a nutshell</a:t>
            </a:r>
            <a:endParaRPr lang="en-US" dirty="0"/>
          </a:p>
        </p:txBody>
      </p:sp>
      <p:sp>
        <p:nvSpPr>
          <p:cNvPr id="15" name="TextBox 14" descr=" 15"/>
          <p:cNvSpPr txBox="1"/>
          <p:nvPr/>
        </p:nvSpPr>
        <p:spPr>
          <a:xfrm>
            <a:off x="60811" y="2438691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database</a:t>
            </a:r>
          </a:p>
        </p:txBody>
      </p:sp>
      <p:grpSp>
        <p:nvGrpSpPr>
          <p:cNvPr id="27" name="Group 26" descr=" 27"/>
          <p:cNvGrpSpPr/>
          <p:nvPr/>
        </p:nvGrpSpPr>
        <p:grpSpPr>
          <a:xfrm>
            <a:off x="365611" y="2819691"/>
            <a:ext cx="1371600" cy="1828800"/>
            <a:chOff x="457200" y="3048000"/>
            <a:chExt cx="1371600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" y="3048000"/>
              <a:ext cx="1371600" cy="1219200"/>
              <a:chOff x="762000" y="2743200"/>
              <a:chExt cx="1371600" cy="1219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762000" y="2743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762000" y="2895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762000" y="3048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62000" y="3200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762000" y="3352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762000" y="35052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" y="3657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3810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62000" y="3962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7200" y="4419600"/>
              <a:ext cx="1371600" cy="457200"/>
              <a:chOff x="457200" y="4419600"/>
              <a:chExt cx="1371600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457200" y="44196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57200" y="45720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57200" y="47244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" y="4876800"/>
                <a:ext cx="13716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 descr=" 85"/>
          <p:cNvGrpSpPr/>
          <p:nvPr/>
        </p:nvGrpSpPr>
        <p:grpSpPr>
          <a:xfrm>
            <a:off x="7794259" y="2269751"/>
            <a:ext cx="2809338" cy="520155"/>
            <a:chOff x="3376513" y="3332491"/>
            <a:chExt cx="1720412" cy="340349"/>
          </a:xfrm>
        </p:grpSpPr>
        <p:cxnSp>
          <p:nvCxnSpPr>
            <p:cNvPr id="22" name="Straight Connector 21"/>
            <p:cNvCxnSpPr>
              <a:endCxn id="30" idx="6"/>
            </p:cNvCxnSpPr>
            <p:nvPr/>
          </p:nvCxnSpPr>
          <p:spPr>
            <a:xfrm flipV="1">
              <a:off x="3429000" y="3627120"/>
              <a:ext cx="16154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428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337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385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3433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481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52999" y="358140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6513" y="3332491"/>
              <a:ext cx="1720412" cy="248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2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  <a:r>
                <a:rPr lang="en-US" dirty="0"/>
                <a:t>  v  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</a:p>
          </p:txBody>
        </p:sp>
      </p:grpSp>
      <p:sp>
        <p:nvSpPr>
          <p:cNvPr id="32" name="TextBox 31" descr=" 43"/>
          <p:cNvSpPr txBox="1"/>
          <p:nvPr/>
        </p:nvSpPr>
        <p:spPr>
          <a:xfrm>
            <a:off x="7794259" y="1910877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Constraint is a CNF Clause</a:t>
            </a:r>
          </a:p>
        </p:txBody>
      </p:sp>
      <p:sp>
        <p:nvSpPr>
          <p:cNvPr id="33" name="Rectangle 32" descr=" 44"/>
          <p:cNvSpPr/>
          <p:nvPr/>
        </p:nvSpPr>
        <p:spPr>
          <a:xfrm>
            <a:off x="3100687" y="2360097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</a:p>
        </p:txBody>
      </p:sp>
      <p:sp>
        <p:nvSpPr>
          <p:cNvPr id="48" name="Rectangle 47" descr=" 45"/>
          <p:cNvSpPr/>
          <p:nvPr/>
        </p:nvSpPr>
        <p:spPr>
          <a:xfrm>
            <a:off x="7464975" y="3918882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-x</a:t>
            </a:r>
            <a:r>
              <a:rPr lang="en-US" sz="2400" baseline="-25000" dirty="0"/>
              <a:t>9</a:t>
            </a:r>
            <a:r>
              <a:rPr lang="en-US" sz="2400" dirty="0"/>
              <a:t> </a:t>
            </a:r>
          </a:p>
        </p:txBody>
      </p:sp>
      <p:sp>
        <p:nvSpPr>
          <p:cNvPr id="34" name="Rectangle 33" descr=" 46"/>
          <p:cNvSpPr/>
          <p:nvPr/>
        </p:nvSpPr>
        <p:spPr>
          <a:xfrm>
            <a:off x="3598797" y="389628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Rectangle 39" descr=" 48"/>
          <p:cNvSpPr/>
          <p:nvPr/>
        </p:nvSpPr>
        <p:spPr>
          <a:xfrm>
            <a:off x="5526993" y="3030625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</a:t>
            </a:r>
          </a:p>
        </p:txBody>
      </p:sp>
      <p:sp>
        <p:nvSpPr>
          <p:cNvPr id="56" name="Rectangle 55" descr=" 49"/>
          <p:cNvSpPr/>
          <p:nvPr/>
        </p:nvSpPr>
        <p:spPr>
          <a:xfrm>
            <a:off x="7181842" y="5947800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1" name="Rectangle 40" descr=" 50"/>
          <p:cNvSpPr/>
          <p:nvPr/>
        </p:nvSpPr>
        <p:spPr>
          <a:xfrm>
            <a:off x="4947670" y="4997599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9" name="Rectangle 48" descr=" 51"/>
          <p:cNvSpPr/>
          <p:nvPr/>
        </p:nvSpPr>
        <p:spPr>
          <a:xfrm>
            <a:off x="5537504" y="5064157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35" name="Group 34" descr=" 86"/>
          <p:cNvGrpSpPr/>
          <p:nvPr/>
        </p:nvGrpSpPr>
        <p:grpSpPr>
          <a:xfrm>
            <a:off x="3053956" y="3200659"/>
            <a:ext cx="1075141" cy="534679"/>
            <a:chOff x="3567866" y="4301839"/>
            <a:chExt cx="671239" cy="32032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665008" y="4579104"/>
              <a:ext cx="38284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6650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969807" y="45307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7866" y="4301839"/>
              <a:ext cx="671239" cy="221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x</a:t>
              </a:r>
              <a:r>
                <a:rPr lang="en-US" baseline="-25000" dirty="0"/>
                <a:t>7</a:t>
              </a:r>
            </a:p>
          </p:txBody>
        </p:sp>
      </p:grpSp>
      <p:grpSp>
        <p:nvGrpSpPr>
          <p:cNvPr id="42" name="Group 41" descr=" 87"/>
          <p:cNvGrpSpPr/>
          <p:nvPr/>
        </p:nvGrpSpPr>
        <p:grpSpPr>
          <a:xfrm>
            <a:off x="3682396" y="4377898"/>
            <a:ext cx="1491115" cy="518293"/>
            <a:chOff x="4144642" y="5072274"/>
            <a:chExt cx="832559" cy="273394"/>
          </a:xfrm>
        </p:grpSpPr>
        <p:cxnSp>
          <p:nvCxnSpPr>
            <p:cNvPr id="43" name="Straight Connector 42"/>
            <p:cNvCxnSpPr>
              <a:endCxn id="46" idx="6"/>
            </p:cNvCxnSpPr>
            <p:nvPr/>
          </p:nvCxnSpPr>
          <p:spPr>
            <a:xfrm flipV="1">
              <a:off x="4213647" y="5299948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2136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Oval 44"/>
            <p:cNvSpPr/>
            <p:nvPr/>
          </p:nvSpPr>
          <p:spPr>
            <a:xfrm>
              <a:off x="45184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" name="Oval 45"/>
            <p:cNvSpPr/>
            <p:nvPr/>
          </p:nvSpPr>
          <p:spPr>
            <a:xfrm>
              <a:off x="4823246" y="5254228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44642" y="5072274"/>
              <a:ext cx="832559" cy="19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7</a:t>
              </a:r>
              <a:r>
                <a:rPr lang="en-US" dirty="0"/>
                <a:t>  v  x</a:t>
              </a:r>
              <a:r>
                <a:rPr lang="en-US" baseline="-25000" dirty="0"/>
                <a:t>6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</a:p>
          </p:txBody>
        </p:sp>
      </p:grpSp>
      <p:grpSp>
        <p:nvGrpSpPr>
          <p:cNvPr id="50" name="Group 49" descr=" 88"/>
          <p:cNvGrpSpPr/>
          <p:nvPr/>
        </p:nvGrpSpPr>
        <p:grpSpPr>
          <a:xfrm>
            <a:off x="6120303" y="4372839"/>
            <a:ext cx="1677194" cy="570253"/>
            <a:chOff x="5257589" y="5077359"/>
            <a:chExt cx="889124" cy="261371"/>
          </a:xfrm>
        </p:grpSpPr>
        <p:cxnSp>
          <p:nvCxnSpPr>
            <p:cNvPr id="51" name="Straight Connector 50"/>
            <p:cNvCxnSpPr>
              <a:endCxn id="54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57589" y="5077359"/>
              <a:ext cx="889124" cy="178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-x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grpSp>
        <p:nvGrpSpPr>
          <p:cNvPr id="57" name="Group 56" descr=" 89"/>
          <p:cNvGrpSpPr/>
          <p:nvPr/>
        </p:nvGrpSpPr>
        <p:grpSpPr>
          <a:xfrm>
            <a:off x="4965107" y="5475315"/>
            <a:ext cx="1420581" cy="586428"/>
            <a:chOff x="4821130" y="5900355"/>
            <a:chExt cx="817548" cy="308105"/>
          </a:xfrm>
        </p:grpSpPr>
        <p:cxnSp>
          <p:nvCxnSpPr>
            <p:cNvPr id="58" name="Straight Connector 57"/>
            <p:cNvCxnSpPr>
              <a:endCxn id="61" idx="6"/>
            </p:cNvCxnSpPr>
            <p:nvPr/>
          </p:nvCxnSpPr>
          <p:spPr>
            <a:xfrm flipV="1">
              <a:off x="4890106" y="616274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48901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1949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5499705" y="611702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21130" y="5900355"/>
              <a:ext cx="817548" cy="194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6</a:t>
              </a:r>
              <a:r>
                <a:rPr lang="en-US" dirty="0"/>
                <a:t>  v  x</a:t>
              </a:r>
              <a:r>
                <a:rPr lang="en-US" baseline="-25000" dirty="0"/>
                <a:t>3</a:t>
              </a:r>
              <a:r>
                <a:rPr lang="en-US" dirty="0"/>
                <a:t>  v  x</a:t>
              </a:r>
              <a:r>
                <a:rPr lang="en-US" baseline="-25000" dirty="0"/>
                <a:t>4</a:t>
              </a:r>
            </a:p>
          </p:txBody>
        </p:sp>
      </p:grpSp>
      <p:sp>
        <p:nvSpPr>
          <p:cNvPr id="71" name="Oval 70" descr=" 82"/>
          <p:cNvSpPr/>
          <p:nvPr/>
        </p:nvSpPr>
        <p:spPr>
          <a:xfrm>
            <a:off x="3072536" y="2389436"/>
            <a:ext cx="468191" cy="41962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3" name="Oval 72" descr=" 83"/>
          <p:cNvSpPr/>
          <p:nvPr/>
        </p:nvSpPr>
        <p:spPr>
          <a:xfrm>
            <a:off x="5537504" y="3081520"/>
            <a:ext cx="385729" cy="41076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2" name="Oval 71" descr=" 84"/>
          <p:cNvSpPr/>
          <p:nvPr/>
        </p:nvSpPr>
        <p:spPr>
          <a:xfrm>
            <a:off x="7523124" y="3965941"/>
            <a:ext cx="389302" cy="370553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pSp>
        <p:nvGrpSpPr>
          <p:cNvPr id="63" name="Group 62" descr=" 90"/>
          <p:cNvGrpSpPr/>
          <p:nvPr/>
        </p:nvGrpSpPr>
        <p:grpSpPr>
          <a:xfrm>
            <a:off x="8308664" y="3315738"/>
            <a:ext cx="1692292" cy="563557"/>
            <a:chOff x="5261145" y="5032065"/>
            <a:chExt cx="975689" cy="306665"/>
          </a:xfrm>
        </p:grpSpPr>
        <p:cxnSp>
          <p:nvCxnSpPr>
            <p:cNvPr id="64" name="Straight Connector 63"/>
            <p:cNvCxnSpPr>
              <a:endCxn id="67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6" name="Oval 65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7" name="Oval 66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261145" y="5032065"/>
              <a:ext cx="975689" cy="238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  <a:r>
                <a:rPr lang="en-US" dirty="0"/>
                <a:t>  v  -x</a:t>
              </a:r>
              <a:r>
                <a:rPr lang="en-US" baseline="-25000" dirty="0"/>
                <a:t>4</a:t>
              </a:r>
            </a:p>
          </p:txBody>
        </p:sp>
      </p:grpSp>
      <p:sp>
        <p:nvSpPr>
          <p:cNvPr id="69" name="Rectangle 68" descr=" 96"/>
          <p:cNvSpPr/>
          <p:nvPr/>
        </p:nvSpPr>
        <p:spPr>
          <a:xfrm>
            <a:off x="8523788" y="4377898"/>
            <a:ext cx="58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74" name="Group 73" descr=" 97"/>
          <p:cNvGrpSpPr/>
          <p:nvPr/>
        </p:nvGrpSpPr>
        <p:grpSpPr>
          <a:xfrm>
            <a:off x="9122288" y="5315868"/>
            <a:ext cx="1567425" cy="571834"/>
            <a:chOff x="5301751" y="5080725"/>
            <a:chExt cx="809140" cy="258005"/>
          </a:xfrm>
        </p:grpSpPr>
        <p:cxnSp>
          <p:nvCxnSpPr>
            <p:cNvPr id="75" name="Straight Connector 74"/>
            <p:cNvCxnSpPr>
              <a:endCxn id="78" idx="6"/>
            </p:cNvCxnSpPr>
            <p:nvPr/>
          </p:nvCxnSpPr>
          <p:spPr>
            <a:xfrm flipV="1">
              <a:off x="5334000" y="5293010"/>
              <a:ext cx="701039" cy="26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Oval 75"/>
            <p:cNvSpPr/>
            <p:nvPr/>
          </p:nvSpPr>
          <p:spPr>
            <a:xfrm>
              <a:off x="53339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56387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5943599" y="5247290"/>
              <a:ext cx="91440" cy="914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301751" y="5080725"/>
              <a:ext cx="809140" cy="166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-x</a:t>
              </a:r>
              <a:r>
                <a:rPr lang="en-US" baseline="-25000" dirty="0"/>
                <a:t>1</a:t>
              </a:r>
              <a:r>
                <a:rPr lang="en-US" dirty="0"/>
                <a:t>  v  -x</a:t>
              </a:r>
              <a:r>
                <a:rPr lang="en-US" baseline="-25000" dirty="0"/>
                <a:t>5</a:t>
              </a:r>
              <a:r>
                <a:rPr lang="en-US" dirty="0"/>
                <a:t>  v  x</a:t>
              </a:r>
              <a:r>
                <a:rPr lang="en-US" baseline="-25000" dirty="0"/>
                <a:t>9</a:t>
              </a:r>
            </a:p>
          </p:txBody>
        </p:sp>
      </p:grpSp>
      <p:sp>
        <p:nvSpPr>
          <p:cNvPr id="80" name="Rectangle 79" descr=" 103"/>
          <p:cNvSpPr/>
          <p:nvPr/>
        </p:nvSpPr>
        <p:spPr>
          <a:xfrm>
            <a:off x="9097015" y="5416649"/>
            <a:ext cx="1557171" cy="56795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 descr=" 104"/>
          <p:cNvSpPr/>
          <p:nvPr/>
        </p:nvSpPr>
        <p:spPr>
          <a:xfrm>
            <a:off x="7177395" y="4310086"/>
            <a:ext cx="1931934" cy="2298356"/>
          </a:xfrm>
          <a:custGeom>
            <a:avLst/>
            <a:gdLst>
              <a:gd name="connsiteX0" fmla="*/ 1865870 w 1931934"/>
              <a:gd name="connsiteY0" fmla="*/ 98854 h 2298356"/>
              <a:gd name="connsiteX1" fmla="*/ 1828800 w 1931934"/>
              <a:gd name="connsiteY1" fmla="*/ 86497 h 2298356"/>
              <a:gd name="connsiteX2" fmla="*/ 1804086 w 1931934"/>
              <a:gd name="connsiteY2" fmla="*/ 49427 h 2298356"/>
              <a:gd name="connsiteX3" fmla="*/ 1643448 w 1931934"/>
              <a:gd name="connsiteY3" fmla="*/ 0 h 2298356"/>
              <a:gd name="connsiteX4" fmla="*/ 1556951 w 1931934"/>
              <a:gd name="connsiteY4" fmla="*/ 12356 h 2298356"/>
              <a:gd name="connsiteX5" fmla="*/ 1519881 w 1931934"/>
              <a:gd name="connsiteY5" fmla="*/ 24713 h 2298356"/>
              <a:gd name="connsiteX6" fmla="*/ 1458097 w 1931934"/>
              <a:gd name="connsiteY6" fmla="*/ 37070 h 2298356"/>
              <a:gd name="connsiteX7" fmla="*/ 1408670 w 1931934"/>
              <a:gd name="connsiteY7" fmla="*/ 74140 h 2298356"/>
              <a:gd name="connsiteX8" fmla="*/ 1334530 w 1931934"/>
              <a:gd name="connsiteY8" fmla="*/ 123567 h 2298356"/>
              <a:gd name="connsiteX9" fmla="*/ 1297459 w 1931934"/>
              <a:gd name="connsiteY9" fmla="*/ 160637 h 2298356"/>
              <a:gd name="connsiteX10" fmla="*/ 1260389 w 1931934"/>
              <a:gd name="connsiteY10" fmla="*/ 185351 h 2298356"/>
              <a:gd name="connsiteX11" fmla="*/ 1099751 w 1931934"/>
              <a:gd name="connsiteY11" fmla="*/ 321275 h 2298356"/>
              <a:gd name="connsiteX12" fmla="*/ 1013254 w 1931934"/>
              <a:gd name="connsiteY12" fmla="*/ 444843 h 2298356"/>
              <a:gd name="connsiteX13" fmla="*/ 963827 w 1931934"/>
              <a:gd name="connsiteY13" fmla="*/ 481913 h 2298356"/>
              <a:gd name="connsiteX14" fmla="*/ 902043 w 1931934"/>
              <a:gd name="connsiteY14" fmla="*/ 543697 h 2298356"/>
              <a:gd name="connsiteX15" fmla="*/ 877330 w 1931934"/>
              <a:gd name="connsiteY15" fmla="*/ 580767 h 2298356"/>
              <a:gd name="connsiteX16" fmla="*/ 803189 w 1931934"/>
              <a:gd name="connsiteY16" fmla="*/ 654908 h 2298356"/>
              <a:gd name="connsiteX17" fmla="*/ 766119 w 1931934"/>
              <a:gd name="connsiteY17" fmla="*/ 704335 h 2298356"/>
              <a:gd name="connsiteX18" fmla="*/ 741405 w 1931934"/>
              <a:gd name="connsiteY18" fmla="*/ 753762 h 2298356"/>
              <a:gd name="connsiteX19" fmla="*/ 704335 w 1931934"/>
              <a:gd name="connsiteY19" fmla="*/ 790832 h 2298356"/>
              <a:gd name="connsiteX20" fmla="*/ 691978 w 1931934"/>
              <a:gd name="connsiteY20" fmla="*/ 827902 h 2298356"/>
              <a:gd name="connsiteX21" fmla="*/ 617838 w 1931934"/>
              <a:gd name="connsiteY21" fmla="*/ 902043 h 2298356"/>
              <a:gd name="connsiteX22" fmla="*/ 543697 w 1931934"/>
              <a:gd name="connsiteY22" fmla="*/ 1000897 h 2298356"/>
              <a:gd name="connsiteX23" fmla="*/ 457200 w 1931934"/>
              <a:gd name="connsiteY23" fmla="*/ 1112108 h 2298356"/>
              <a:gd name="connsiteX24" fmla="*/ 432486 w 1931934"/>
              <a:gd name="connsiteY24" fmla="*/ 1186248 h 2298356"/>
              <a:gd name="connsiteX25" fmla="*/ 358346 w 1931934"/>
              <a:gd name="connsiteY25" fmla="*/ 1309816 h 2298356"/>
              <a:gd name="connsiteX26" fmla="*/ 333632 w 1931934"/>
              <a:gd name="connsiteY26" fmla="*/ 1346886 h 2298356"/>
              <a:gd name="connsiteX27" fmla="*/ 321275 w 1931934"/>
              <a:gd name="connsiteY27" fmla="*/ 1383956 h 2298356"/>
              <a:gd name="connsiteX28" fmla="*/ 284205 w 1931934"/>
              <a:gd name="connsiteY28" fmla="*/ 1433383 h 2298356"/>
              <a:gd name="connsiteX29" fmla="*/ 259492 w 1931934"/>
              <a:gd name="connsiteY29" fmla="*/ 1482810 h 2298356"/>
              <a:gd name="connsiteX30" fmla="*/ 222421 w 1931934"/>
              <a:gd name="connsiteY30" fmla="*/ 1519881 h 2298356"/>
              <a:gd name="connsiteX31" fmla="*/ 160638 w 1931934"/>
              <a:gd name="connsiteY31" fmla="*/ 1618735 h 2298356"/>
              <a:gd name="connsiteX32" fmla="*/ 111211 w 1931934"/>
              <a:gd name="connsiteY32" fmla="*/ 1692875 h 2298356"/>
              <a:gd name="connsiteX33" fmla="*/ 74140 w 1931934"/>
              <a:gd name="connsiteY33" fmla="*/ 1779373 h 2298356"/>
              <a:gd name="connsiteX34" fmla="*/ 49427 w 1931934"/>
              <a:gd name="connsiteY34" fmla="*/ 1853513 h 2298356"/>
              <a:gd name="connsiteX35" fmla="*/ 37070 w 1931934"/>
              <a:gd name="connsiteY35" fmla="*/ 1890583 h 2298356"/>
              <a:gd name="connsiteX36" fmla="*/ 24713 w 1931934"/>
              <a:gd name="connsiteY36" fmla="*/ 1940010 h 2298356"/>
              <a:gd name="connsiteX37" fmla="*/ 12357 w 1931934"/>
              <a:gd name="connsiteY37" fmla="*/ 2001794 h 2298356"/>
              <a:gd name="connsiteX38" fmla="*/ 0 w 1931934"/>
              <a:gd name="connsiteY38" fmla="*/ 2038864 h 2298356"/>
              <a:gd name="connsiteX39" fmla="*/ 24713 w 1931934"/>
              <a:gd name="connsiteY39" fmla="*/ 2211859 h 2298356"/>
              <a:gd name="connsiteX40" fmla="*/ 49427 w 1931934"/>
              <a:gd name="connsiteY40" fmla="*/ 2248929 h 2298356"/>
              <a:gd name="connsiteX41" fmla="*/ 135924 w 1931934"/>
              <a:gd name="connsiteY41" fmla="*/ 2298356 h 2298356"/>
              <a:gd name="connsiteX42" fmla="*/ 333632 w 1931934"/>
              <a:gd name="connsiteY42" fmla="*/ 2273643 h 2298356"/>
              <a:gd name="connsiteX43" fmla="*/ 407773 w 1931934"/>
              <a:gd name="connsiteY43" fmla="*/ 2248929 h 2298356"/>
              <a:gd name="connsiteX44" fmla="*/ 506627 w 1931934"/>
              <a:gd name="connsiteY44" fmla="*/ 2187146 h 2298356"/>
              <a:gd name="connsiteX45" fmla="*/ 543697 w 1931934"/>
              <a:gd name="connsiteY45" fmla="*/ 2150075 h 2298356"/>
              <a:gd name="connsiteX46" fmla="*/ 630194 w 1931934"/>
              <a:gd name="connsiteY46" fmla="*/ 2088291 h 2298356"/>
              <a:gd name="connsiteX47" fmla="*/ 716692 w 1931934"/>
              <a:gd name="connsiteY47" fmla="*/ 1989437 h 2298356"/>
              <a:gd name="connsiteX48" fmla="*/ 778475 w 1931934"/>
              <a:gd name="connsiteY48" fmla="*/ 1927654 h 2298356"/>
              <a:gd name="connsiteX49" fmla="*/ 803189 w 1931934"/>
              <a:gd name="connsiteY49" fmla="*/ 1890583 h 2298356"/>
              <a:gd name="connsiteX50" fmla="*/ 840259 w 1931934"/>
              <a:gd name="connsiteY50" fmla="*/ 1841156 h 2298356"/>
              <a:gd name="connsiteX51" fmla="*/ 852616 w 1931934"/>
              <a:gd name="connsiteY51" fmla="*/ 1791729 h 2298356"/>
              <a:gd name="connsiteX52" fmla="*/ 914400 w 1931934"/>
              <a:gd name="connsiteY52" fmla="*/ 1717589 h 2298356"/>
              <a:gd name="connsiteX53" fmla="*/ 951470 w 1931934"/>
              <a:gd name="connsiteY53" fmla="*/ 1668162 h 2298356"/>
              <a:gd name="connsiteX54" fmla="*/ 1000897 w 1931934"/>
              <a:gd name="connsiteY54" fmla="*/ 1594021 h 2298356"/>
              <a:gd name="connsiteX55" fmla="*/ 1025611 w 1931934"/>
              <a:gd name="connsiteY55" fmla="*/ 1556951 h 2298356"/>
              <a:gd name="connsiteX56" fmla="*/ 1037967 w 1931934"/>
              <a:gd name="connsiteY56" fmla="*/ 1519881 h 2298356"/>
              <a:gd name="connsiteX57" fmla="*/ 1087394 w 1931934"/>
              <a:gd name="connsiteY57" fmla="*/ 1445740 h 2298356"/>
              <a:gd name="connsiteX58" fmla="*/ 1124465 w 1931934"/>
              <a:gd name="connsiteY58" fmla="*/ 1371600 h 2298356"/>
              <a:gd name="connsiteX59" fmla="*/ 1136821 w 1931934"/>
              <a:gd name="connsiteY59" fmla="*/ 1334529 h 2298356"/>
              <a:gd name="connsiteX60" fmla="*/ 1210962 w 1931934"/>
              <a:gd name="connsiteY60" fmla="*/ 1198605 h 2298356"/>
              <a:gd name="connsiteX61" fmla="*/ 1248032 w 1931934"/>
              <a:gd name="connsiteY61" fmla="*/ 1112108 h 2298356"/>
              <a:gd name="connsiteX62" fmla="*/ 1285102 w 1931934"/>
              <a:gd name="connsiteY62" fmla="*/ 1062681 h 2298356"/>
              <a:gd name="connsiteX63" fmla="*/ 1309816 w 1931934"/>
              <a:gd name="connsiteY63" fmla="*/ 1013254 h 2298356"/>
              <a:gd name="connsiteX64" fmla="*/ 1346886 w 1931934"/>
              <a:gd name="connsiteY64" fmla="*/ 976183 h 2298356"/>
              <a:gd name="connsiteX65" fmla="*/ 1383957 w 1931934"/>
              <a:gd name="connsiteY65" fmla="*/ 889686 h 2298356"/>
              <a:gd name="connsiteX66" fmla="*/ 1470454 w 1931934"/>
              <a:gd name="connsiteY66" fmla="*/ 790832 h 2298356"/>
              <a:gd name="connsiteX67" fmla="*/ 1519881 w 1931934"/>
              <a:gd name="connsiteY67" fmla="*/ 716691 h 2298356"/>
              <a:gd name="connsiteX68" fmla="*/ 1569308 w 1931934"/>
              <a:gd name="connsiteY68" fmla="*/ 642551 h 2298356"/>
              <a:gd name="connsiteX69" fmla="*/ 1594021 w 1931934"/>
              <a:gd name="connsiteY69" fmla="*/ 605481 h 2298356"/>
              <a:gd name="connsiteX70" fmla="*/ 1631092 w 1931934"/>
              <a:gd name="connsiteY70" fmla="*/ 580767 h 2298356"/>
              <a:gd name="connsiteX71" fmla="*/ 1705232 w 1931934"/>
              <a:gd name="connsiteY71" fmla="*/ 506627 h 2298356"/>
              <a:gd name="connsiteX72" fmla="*/ 1779373 w 1931934"/>
              <a:gd name="connsiteY72" fmla="*/ 457200 h 2298356"/>
              <a:gd name="connsiteX73" fmla="*/ 1853513 w 1931934"/>
              <a:gd name="connsiteY73" fmla="*/ 395416 h 2298356"/>
              <a:gd name="connsiteX74" fmla="*/ 1902940 w 1931934"/>
              <a:gd name="connsiteY74" fmla="*/ 321275 h 2298356"/>
              <a:gd name="connsiteX75" fmla="*/ 1927654 w 1931934"/>
              <a:gd name="connsiteY75" fmla="*/ 247135 h 2298356"/>
              <a:gd name="connsiteX76" fmla="*/ 1902940 w 1931934"/>
              <a:gd name="connsiteY76" fmla="*/ 135924 h 2298356"/>
              <a:gd name="connsiteX77" fmla="*/ 1890584 w 1931934"/>
              <a:gd name="connsiteY77" fmla="*/ 98854 h 2298356"/>
              <a:gd name="connsiteX78" fmla="*/ 1816443 w 1931934"/>
              <a:gd name="connsiteY78" fmla="*/ 61783 h 2298356"/>
              <a:gd name="connsiteX79" fmla="*/ 1828800 w 1931934"/>
              <a:gd name="connsiteY79" fmla="*/ 12356 h 229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931934" h="2298356">
                <a:moveTo>
                  <a:pt x="1865870" y="98854"/>
                </a:moveTo>
                <a:cubicBezTo>
                  <a:pt x="1853513" y="94735"/>
                  <a:pt x="1838971" y="94634"/>
                  <a:pt x="1828800" y="86497"/>
                </a:cubicBezTo>
                <a:cubicBezTo>
                  <a:pt x="1817203" y="77220"/>
                  <a:pt x="1817544" y="55707"/>
                  <a:pt x="1804086" y="49427"/>
                </a:cubicBezTo>
                <a:cubicBezTo>
                  <a:pt x="1753318" y="25736"/>
                  <a:pt x="1696994" y="16476"/>
                  <a:pt x="1643448" y="0"/>
                </a:cubicBezTo>
                <a:cubicBezTo>
                  <a:pt x="1614616" y="4119"/>
                  <a:pt x="1585510" y="6644"/>
                  <a:pt x="1556951" y="12356"/>
                </a:cubicBezTo>
                <a:cubicBezTo>
                  <a:pt x="1544179" y="14910"/>
                  <a:pt x="1532517" y="21554"/>
                  <a:pt x="1519881" y="24713"/>
                </a:cubicBezTo>
                <a:cubicBezTo>
                  <a:pt x="1499506" y="29807"/>
                  <a:pt x="1478692" y="32951"/>
                  <a:pt x="1458097" y="37070"/>
                </a:cubicBezTo>
                <a:cubicBezTo>
                  <a:pt x="1441621" y="49427"/>
                  <a:pt x="1425542" y="62330"/>
                  <a:pt x="1408670" y="74140"/>
                </a:cubicBezTo>
                <a:cubicBezTo>
                  <a:pt x="1384337" y="91173"/>
                  <a:pt x="1355533" y="102565"/>
                  <a:pt x="1334530" y="123567"/>
                </a:cubicBezTo>
                <a:cubicBezTo>
                  <a:pt x="1322173" y="135924"/>
                  <a:pt x="1310884" y="149450"/>
                  <a:pt x="1297459" y="160637"/>
                </a:cubicBezTo>
                <a:cubicBezTo>
                  <a:pt x="1286050" y="170144"/>
                  <a:pt x="1272270" y="176440"/>
                  <a:pt x="1260389" y="185351"/>
                </a:cubicBezTo>
                <a:cubicBezTo>
                  <a:pt x="1221264" y="214695"/>
                  <a:pt x="1137496" y="274093"/>
                  <a:pt x="1099751" y="321275"/>
                </a:cubicBezTo>
                <a:cubicBezTo>
                  <a:pt x="1083605" y="341458"/>
                  <a:pt x="1037149" y="420948"/>
                  <a:pt x="1013254" y="444843"/>
                </a:cubicBezTo>
                <a:cubicBezTo>
                  <a:pt x="998691" y="459406"/>
                  <a:pt x="978390" y="467351"/>
                  <a:pt x="963827" y="481913"/>
                </a:cubicBezTo>
                <a:cubicBezTo>
                  <a:pt x="881445" y="564294"/>
                  <a:pt x="1000900" y="477791"/>
                  <a:pt x="902043" y="543697"/>
                </a:cubicBezTo>
                <a:cubicBezTo>
                  <a:pt x="893805" y="556054"/>
                  <a:pt x="887196" y="569667"/>
                  <a:pt x="877330" y="580767"/>
                </a:cubicBezTo>
                <a:cubicBezTo>
                  <a:pt x="854110" y="606889"/>
                  <a:pt x="824159" y="626948"/>
                  <a:pt x="803189" y="654908"/>
                </a:cubicBezTo>
                <a:cubicBezTo>
                  <a:pt x="790832" y="671384"/>
                  <a:pt x="777034" y="686871"/>
                  <a:pt x="766119" y="704335"/>
                </a:cubicBezTo>
                <a:cubicBezTo>
                  <a:pt x="756356" y="719955"/>
                  <a:pt x="752112" y="738773"/>
                  <a:pt x="741405" y="753762"/>
                </a:cubicBezTo>
                <a:cubicBezTo>
                  <a:pt x="731248" y="767982"/>
                  <a:pt x="716692" y="778475"/>
                  <a:pt x="704335" y="790832"/>
                </a:cubicBezTo>
                <a:cubicBezTo>
                  <a:pt x="700216" y="803189"/>
                  <a:pt x="699975" y="817621"/>
                  <a:pt x="691978" y="827902"/>
                </a:cubicBezTo>
                <a:cubicBezTo>
                  <a:pt x="670521" y="855490"/>
                  <a:pt x="638808" y="874083"/>
                  <a:pt x="617838" y="902043"/>
                </a:cubicBezTo>
                <a:cubicBezTo>
                  <a:pt x="593124" y="934994"/>
                  <a:pt x="572822" y="971772"/>
                  <a:pt x="543697" y="1000897"/>
                </a:cubicBezTo>
                <a:cubicBezTo>
                  <a:pt x="511711" y="1032883"/>
                  <a:pt x="471981" y="1067766"/>
                  <a:pt x="457200" y="1112108"/>
                </a:cubicBezTo>
                <a:cubicBezTo>
                  <a:pt x="448962" y="1136821"/>
                  <a:pt x="446936" y="1164573"/>
                  <a:pt x="432486" y="1186248"/>
                </a:cubicBezTo>
                <a:cubicBezTo>
                  <a:pt x="311559" y="1367639"/>
                  <a:pt x="434347" y="1176814"/>
                  <a:pt x="358346" y="1309816"/>
                </a:cubicBezTo>
                <a:cubicBezTo>
                  <a:pt x="350978" y="1322710"/>
                  <a:pt x="340274" y="1333603"/>
                  <a:pt x="333632" y="1346886"/>
                </a:cubicBezTo>
                <a:cubicBezTo>
                  <a:pt x="327807" y="1358536"/>
                  <a:pt x="327737" y="1372647"/>
                  <a:pt x="321275" y="1383956"/>
                </a:cubicBezTo>
                <a:cubicBezTo>
                  <a:pt x="311057" y="1401837"/>
                  <a:pt x="295120" y="1415919"/>
                  <a:pt x="284205" y="1433383"/>
                </a:cubicBezTo>
                <a:cubicBezTo>
                  <a:pt x="274442" y="1449003"/>
                  <a:pt x="270199" y="1467821"/>
                  <a:pt x="259492" y="1482810"/>
                </a:cubicBezTo>
                <a:cubicBezTo>
                  <a:pt x="249335" y="1497030"/>
                  <a:pt x="233608" y="1506456"/>
                  <a:pt x="222421" y="1519881"/>
                </a:cubicBezTo>
                <a:cubicBezTo>
                  <a:pt x="208018" y="1537164"/>
                  <a:pt x="167129" y="1608535"/>
                  <a:pt x="160638" y="1618735"/>
                </a:cubicBezTo>
                <a:cubicBezTo>
                  <a:pt x="144692" y="1643793"/>
                  <a:pt x="120604" y="1664697"/>
                  <a:pt x="111211" y="1692875"/>
                </a:cubicBezTo>
                <a:cubicBezTo>
                  <a:pt x="71433" y="1812208"/>
                  <a:pt x="135220" y="1626674"/>
                  <a:pt x="74140" y="1779373"/>
                </a:cubicBezTo>
                <a:cubicBezTo>
                  <a:pt x="64465" y="1803560"/>
                  <a:pt x="57665" y="1828800"/>
                  <a:pt x="49427" y="1853513"/>
                </a:cubicBezTo>
                <a:cubicBezTo>
                  <a:pt x="45308" y="1865870"/>
                  <a:pt x="40229" y="1877947"/>
                  <a:pt x="37070" y="1890583"/>
                </a:cubicBezTo>
                <a:cubicBezTo>
                  <a:pt x="32951" y="1907059"/>
                  <a:pt x="28397" y="1923432"/>
                  <a:pt x="24713" y="1940010"/>
                </a:cubicBezTo>
                <a:cubicBezTo>
                  <a:pt x="20157" y="1960512"/>
                  <a:pt x="17451" y="1981419"/>
                  <a:pt x="12357" y="2001794"/>
                </a:cubicBezTo>
                <a:cubicBezTo>
                  <a:pt x="9198" y="2014430"/>
                  <a:pt x="4119" y="2026507"/>
                  <a:pt x="0" y="2038864"/>
                </a:cubicBezTo>
                <a:cubicBezTo>
                  <a:pt x="3156" y="2073576"/>
                  <a:pt x="943" y="2164318"/>
                  <a:pt x="24713" y="2211859"/>
                </a:cubicBezTo>
                <a:cubicBezTo>
                  <a:pt x="31355" y="2225142"/>
                  <a:pt x="38926" y="2238428"/>
                  <a:pt x="49427" y="2248929"/>
                </a:cubicBezTo>
                <a:cubicBezTo>
                  <a:pt x="66895" y="2266397"/>
                  <a:pt x="116537" y="2288663"/>
                  <a:pt x="135924" y="2298356"/>
                </a:cubicBezTo>
                <a:cubicBezTo>
                  <a:pt x="235391" y="2290068"/>
                  <a:pt x="258597" y="2296154"/>
                  <a:pt x="333632" y="2273643"/>
                </a:cubicBezTo>
                <a:cubicBezTo>
                  <a:pt x="358584" y="2266157"/>
                  <a:pt x="384473" y="2260579"/>
                  <a:pt x="407773" y="2248929"/>
                </a:cubicBezTo>
                <a:cubicBezTo>
                  <a:pt x="458402" y="2223615"/>
                  <a:pt x="461714" y="2225643"/>
                  <a:pt x="506627" y="2187146"/>
                </a:cubicBezTo>
                <a:cubicBezTo>
                  <a:pt x="519895" y="2175773"/>
                  <a:pt x="530272" y="2161262"/>
                  <a:pt x="543697" y="2150075"/>
                </a:cubicBezTo>
                <a:cubicBezTo>
                  <a:pt x="682135" y="2034709"/>
                  <a:pt x="452076" y="2244146"/>
                  <a:pt x="630194" y="2088291"/>
                </a:cubicBezTo>
                <a:cubicBezTo>
                  <a:pt x="710319" y="2018181"/>
                  <a:pt x="651379" y="2062913"/>
                  <a:pt x="716692" y="1989437"/>
                </a:cubicBezTo>
                <a:cubicBezTo>
                  <a:pt x="736042" y="1967669"/>
                  <a:pt x="759296" y="1949573"/>
                  <a:pt x="778475" y="1927654"/>
                </a:cubicBezTo>
                <a:cubicBezTo>
                  <a:pt x="788255" y="1916477"/>
                  <a:pt x="794557" y="1902668"/>
                  <a:pt x="803189" y="1890583"/>
                </a:cubicBezTo>
                <a:cubicBezTo>
                  <a:pt x="815159" y="1873825"/>
                  <a:pt x="827902" y="1857632"/>
                  <a:pt x="840259" y="1841156"/>
                </a:cubicBezTo>
                <a:cubicBezTo>
                  <a:pt x="844378" y="1824680"/>
                  <a:pt x="845926" y="1807339"/>
                  <a:pt x="852616" y="1791729"/>
                </a:cubicBezTo>
                <a:cubicBezTo>
                  <a:pt x="868222" y="1755316"/>
                  <a:pt x="888953" y="1747278"/>
                  <a:pt x="914400" y="1717589"/>
                </a:cubicBezTo>
                <a:cubicBezTo>
                  <a:pt x="927803" y="1701952"/>
                  <a:pt x="939660" y="1685034"/>
                  <a:pt x="951470" y="1668162"/>
                </a:cubicBezTo>
                <a:cubicBezTo>
                  <a:pt x="968503" y="1643829"/>
                  <a:pt x="984421" y="1618735"/>
                  <a:pt x="1000897" y="1594021"/>
                </a:cubicBezTo>
                <a:lnTo>
                  <a:pt x="1025611" y="1556951"/>
                </a:lnTo>
                <a:cubicBezTo>
                  <a:pt x="1029730" y="1544594"/>
                  <a:pt x="1031642" y="1531267"/>
                  <a:pt x="1037967" y="1519881"/>
                </a:cubicBezTo>
                <a:cubicBezTo>
                  <a:pt x="1052391" y="1493917"/>
                  <a:pt x="1078001" y="1473918"/>
                  <a:pt x="1087394" y="1445740"/>
                </a:cubicBezTo>
                <a:cubicBezTo>
                  <a:pt x="1104447" y="1394581"/>
                  <a:pt x="1092526" y="1419507"/>
                  <a:pt x="1124465" y="1371600"/>
                </a:cubicBezTo>
                <a:cubicBezTo>
                  <a:pt x="1128584" y="1359243"/>
                  <a:pt x="1130996" y="1346179"/>
                  <a:pt x="1136821" y="1334529"/>
                </a:cubicBezTo>
                <a:cubicBezTo>
                  <a:pt x="1181949" y="1244272"/>
                  <a:pt x="1154948" y="1366641"/>
                  <a:pt x="1210962" y="1198605"/>
                </a:cubicBezTo>
                <a:cubicBezTo>
                  <a:pt x="1222974" y="1162571"/>
                  <a:pt x="1226220" y="1147007"/>
                  <a:pt x="1248032" y="1112108"/>
                </a:cubicBezTo>
                <a:cubicBezTo>
                  <a:pt x="1258947" y="1094644"/>
                  <a:pt x="1274187" y="1080145"/>
                  <a:pt x="1285102" y="1062681"/>
                </a:cubicBezTo>
                <a:cubicBezTo>
                  <a:pt x="1294865" y="1047061"/>
                  <a:pt x="1299109" y="1028243"/>
                  <a:pt x="1309816" y="1013254"/>
                </a:cubicBezTo>
                <a:cubicBezTo>
                  <a:pt x="1319973" y="999034"/>
                  <a:pt x="1336729" y="990403"/>
                  <a:pt x="1346886" y="976183"/>
                </a:cubicBezTo>
                <a:cubicBezTo>
                  <a:pt x="1408759" y="889560"/>
                  <a:pt x="1343618" y="962295"/>
                  <a:pt x="1383957" y="889686"/>
                </a:cubicBezTo>
                <a:cubicBezTo>
                  <a:pt x="1426358" y="813366"/>
                  <a:pt x="1416303" y="826934"/>
                  <a:pt x="1470454" y="790832"/>
                </a:cubicBezTo>
                <a:cubicBezTo>
                  <a:pt x="1494086" y="719937"/>
                  <a:pt x="1465888" y="786111"/>
                  <a:pt x="1519881" y="716691"/>
                </a:cubicBezTo>
                <a:cubicBezTo>
                  <a:pt x="1538116" y="693246"/>
                  <a:pt x="1552832" y="667264"/>
                  <a:pt x="1569308" y="642551"/>
                </a:cubicBezTo>
                <a:cubicBezTo>
                  <a:pt x="1577546" y="630194"/>
                  <a:pt x="1581664" y="613719"/>
                  <a:pt x="1594021" y="605481"/>
                </a:cubicBezTo>
                <a:cubicBezTo>
                  <a:pt x="1606378" y="597243"/>
                  <a:pt x="1619992" y="590634"/>
                  <a:pt x="1631092" y="580767"/>
                </a:cubicBezTo>
                <a:cubicBezTo>
                  <a:pt x="1657214" y="557548"/>
                  <a:pt x="1676152" y="526014"/>
                  <a:pt x="1705232" y="506627"/>
                </a:cubicBezTo>
                <a:cubicBezTo>
                  <a:pt x="1729946" y="490151"/>
                  <a:pt x="1758371" y="478203"/>
                  <a:pt x="1779373" y="457200"/>
                </a:cubicBezTo>
                <a:cubicBezTo>
                  <a:pt x="1826944" y="409628"/>
                  <a:pt x="1801903" y="429822"/>
                  <a:pt x="1853513" y="395416"/>
                </a:cubicBezTo>
                <a:cubicBezTo>
                  <a:pt x="1869989" y="370702"/>
                  <a:pt x="1893547" y="349453"/>
                  <a:pt x="1902940" y="321275"/>
                </a:cubicBezTo>
                <a:lnTo>
                  <a:pt x="1927654" y="247135"/>
                </a:lnTo>
                <a:cubicBezTo>
                  <a:pt x="1899838" y="163687"/>
                  <a:pt x="1931934" y="266399"/>
                  <a:pt x="1902940" y="135924"/>
                </a:cubicBezTo>
                <a:cubicBezTo>
                  <a:pt x="1900115" y="123209"/>
                  <a:pt x="1898721" y="109025"/>
                  <a:pt x="1890584" y="98854"/>
                </a:cubicBezTo>
                <a:cubicBezTo>
                  <a:pt x="1873163" y="77078"/>
                  <a:pt x="1840863" y="69923"/>
                  <a:pt x="1816443" y="61783"/>
                </a:cubicBezTo>
                <a:lnTo>
                  <a:pt x="1828800" y="12356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3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Arithmetic?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Bit-blast</a:t>
            </a:r>
          </a:p>
          <a:p>
            <a:endParaRPr lang="en-US" dirty="0"/>
          </a:p>
          <a:p>
            <a:r>
              <a:rPr lang="en-US" dirty="0" smtClean="0"/>
              <a:t>2) Unary encoding</a:t>
            </a:r>
          </a:p>
          <a:p>
            <a:endParaRPr lang="en-US" dirty="0"/>
          </a:p>
          <a:p>
            <a:r>
              <a:rPr lang="en-US" dirty="0" smtClean="0"/>
              <a:t>3) SMT</a:t>
            </a:r>
          </a:p>
        </p:txBody>
      </p:sp>
    </p:spTree>
    <p:extLst>
      <p:ext uri="{BB962C8B-B14F-4D97-AF65-F5344CB8AC3E}">
        <p14:creationId xmlns:p14="http://schemas.microsoft.com/office/powerpoint/2010/main" val="385768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934555" cy="1325563"/>
          </a:xfrm>
        </p:spPr>
        <p:txBody>
          <a:bodyPr/>
          <a:lstStyle/>
          <a:p>
            <a:r>
              <a:rPr lang="en-US" dirty="0" smtClean="0"/>
              <a:t>Symbolic execution of sketches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1544270"/>
                <a:ext cx="9761306" cy="4351338"/>
              </a:xfrm>
            </p:spPr>
            <p:txBody>
              <a:bodyPr/>
              <a:lstStyle/>
              <a:p>
                <a:r>
                  <a:rPr lang="en-US" dirty="0" smtClean="0"/>
                  <a:t>Very similar to what we just saw</a:t>
                </a:r>
              </a:p>
              <a:p>
                <a:pPr lvl="1"/>
                <a:r>
                  <a:rPr lang="en-US" dirty="0" smtClean="0"/>
                  <a:t>But values are now parameterized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𝜙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1544270"/>
                <a:ext cx="9761306" cy="4351338"/>
              </a:xfrm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464377"/>
            <a:ext cx="4938712" cy="1048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8443912" y="2135945"/>
            <a:ext cx="2071688" cy="570922"/>
            <a:chOff x="6919912" y="1981200"/>
            <a:chExt cx="2071688" cy="570922"/>
          </a:xfrm>
        </p:grpSpPr>
        <p:sp>
          <p:nvSpPr>
            <p:cNvPr id="4" name="Rounded Rectangular Callout 3"/>
            <p:cNvSpPr/>
            <p:nvPr/>
          </p:nvSpPr>
          <p:spPr>
            <a:xfrm>
              <a:off x="6919912" y="1981200"/>
              <a:ext cx="2071688" cy="570922"/>
            </a:xfrm>
            <a:prstGeom prst="wedgeRoundRectCallout">
              <a:avLst>
                <a:gd name="adj1" fmla="val -80228"/>
                <a:gd name="adj2" fmla="val 64635"/>
                <a:gd name="adj3" fmla="val 16667"/>
              </a:avLst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03" t="23936" r="6073" b="14787"/>
            <a:stretch/>
          </p:blipFill>
          <p:spPr bwMode="auto">
            <a:xfrm>
              <a:off x="7023437" y="2033962"/>
              <a:ext cx="1913299" cy="4653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" name="Rounded Rectangular Callout 4"/>
          <p:cNvSpPr/>
          <p:nvPr/>
        </p:nvSpPr>
        <p:spPr>
          <a:xfrm>
            <a:off x="4412456" y="3451153"/>
            <a:ext cx="3657600" cy="779540"/>
          </a:xfrm>
          <a:prstGeom prst="wedgeRoundRectCallout">
            <a:avLst>
              <a:gd name="adj1" fmla="val -43449"/>
              <a:gd name="adj2" fmla="val -99253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en-US" dirty="0"/>
              <a:t>The denotation function will keep track of contexts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6" y="4343400"/>
            <a:ext cx="3419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5105401"/>
            <a:ext cx="50673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953" y="5819775"/>
            <a:ext cx="8601075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610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9131503" cy="1325563"/>
          </a:xfrm>
        </p:spPr>
        <p:txBody>
          <a:bodyPr/>
          <a:lstStyle/>
          <a:p>
            <a:r>
              <a:rPr lang="en-US" dirty="0" smtClean="0"/>
              <a:t>Symbolic Evaluation of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Commands have two roles</a:t>
            </a:r>
          </a:p>
          <a:p>
            <a:pPr lvl="1"/>
            <a:r>
              <a:rPr lang="en-US" dirty="0" smtClean="0"/>
              <a:t>Modify the symbolic state</a:t>
            </a:r>
          </a:p>
          <a:p>
            <a:pPr lvl="1"/>
            <a:r>
              <a:rPr lang="en-US" dirty="0" smtClean="0"/>
              <a:t>Generate constraints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86850"/>
            <a:ext cx="9144000" cy="980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ular Callout 3"/>
              <p:cNvSpPr/>
              <p:nvPr/>
            </p:nvSpPr>
            <p:spPr>
              <a:xfrm>
                <a:off x="4800600" y="4495800"/>
                <a:ext cx="3429000" cy="838200"/>
              </a:xfrm>
              <a:prstGeom prst="wedgeRoundRectCallout">
                <a:avLst>
                  <a:gd name="adj1" fmla="val 18246"/>
                  <a:gd name="adj2" fmla="val -111214"/>
                  <a:gd name="adj3" fmla="val 16667"/>
                </a:avLst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Constraints represent sets of valid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𝜙</m:t>
                    </m:r>
                  </m:oMath>
                </a14:m>
                <a:r>
                  <a:rPr lang="en-US" dirty="0"/>
                  <a:t> functions</a:t>
                </a:r>
              </a:p>
            </p:txBody>
          </p:sp>
        </mc:Choice>
        <mc:Fallback xmlns="">
          <p:sp>
            <p:nvSpPr>
              <p:cNvPr id="4" name="Rounded Rectangular Callou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495800"/>
                <a:ext cx="3429000" cy="838200"/>
              </a:xfrm>
              <a:prstGeom prst="wedgeRoundRectCallout">
                <a:avLst>
                  <a:gd name="adj1" fmla="val 18246"/>
                  <a:gd name="adj2" fmla="val -111214"/>
                  <a:gd name="adj3" fmla="val 16667"/>
                </a:avLst>
              </a:prstGeom>
              <a:blipFill rotWithShape="0">
                <a:blip r:embed="rId3"/>
                <a:stretch>
                  <a:fillRect r="-14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01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33252</TotalTime>
  <Words>2662</Words>
  <Application>Microsoft Office PowerPoint</Application>
  <PresentationFormat>Widescreen</PresentationFormat>
  <Paragraphs>1138</Paragraphs>
  <Slides>79</Slides>
  <Notes>43</Notes>
  <HiddenSlides>14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8" baseType="lpstr">
      <vt:lpstr>Arial</vt:lpstr>
      <vt:lpstr>Berlin Sans FB</vt:lpstr>
      <vt:lpstr>Calibri</vt:lpstr>
      <vt:lpstr>Cambria Math</vt:lpstr>
      <vt:lpstr>Consolas</vt:lpstr>
      <vt:lpstr>Lucida Sans</vt:lpstr>
      <vt:lpstr>Montara Std Gothic</vt:lpstr>
      <vt:lpstr>Wingdings</vt:lpstr>
      <vt:lpstr>office theme</vt:lpstr>
      <vt:lpstr>Lecture 8 Constraint-based search Continued</vt:lpstr>
      <vt:lpstr>The inductive synthesis problem</vt:lpstr>
      <vt:lpstr>Overall Strategy</vt:lpstr>
      <vt:lpstr>Building Constraints</vt:lpstr>
      <vt:lpstr>Semantics of a simple language</vt:lpstr>
      <vt:lpstr>Semantics of a simple language</vt:lpstr>
      <vt:lpstr>What about loops?</vt:lpstr>
      <vt:lpstr>Symbolic execution of sketches</vt:lpstr>
      <vt:lpstr>Symbolic Evaluation of Commands</vt:lpstr>
      <vt:lpstr>Symbolic Evaluation of Commands</vt:lpstr>
      <vt:lpstr>Symbolic Evaluation of Commands</vt:lpstr>
      <vt:lpstr>Conditionals</vt:lpstr>
      <vt:lpstr>Conditionals</vt:lpstr>
      <vt:lpstr>Conditionals</vt:lpstr>
      <vt:lpstr>Conditionals</vt:lpstr>
      <vt:lpstr>Symbolic Evaluation of Commands</vt:lpstr>
      <vt:lpstr> A sketch as a constraint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 : Population count.      0010 0110  3</vt:lpstr>
      <vt:lpstr>Ex : Population count.      0010 0110  3</vt:lpstr>
      <vt:lpstr>Ex : Population count.      0010 0110  3</vt:lpstr>
      <vt:lpstr>Ex : Population count.      0010 0110  3</vt:lpstr>
      <vt:lpstr>Ex : Population count.      0010 0110  3</vt:lpstr>
      <vt:lpstr>Ex : Population count.      0010 0110  3</vt:lpstr>
      <vt:lpstr>Ex : Population count.      0010 0110  3</vt:lpstr>
      <vt:lpstr>Ex : Population count.      0010 0110  3</vt:lpstr>
      <vt:lpstr>Ex : Population count.      0010 0110  3</vt:lpstr>
      <vt:lpstr>Ex : Population count.      0010 0110  3</vt:lpstr>
      <vt:lpstr>Ex : Population count.      0010 0110  3</vt:lpstr>
      <vt:lpstr>Ex : Population count.      0010 0110  3</vt:lpstr>
      <vt:lpstr>Ex : Population count.      0010 0110  3</vt:lpstr>
      <vt:lpstr>Ex : Population count.      0010 0110  3</vt:lpstr>
      <vt:lpstr>Simplification</vt:lpstr>
      <vt:lpstr>Structural Hashing</vt:lpstr>
      <vt:lpstr>Structural Hashing</vt:lpstr>
      <vt:lpstr>Structural Hashing</vt:lpstr>
      <vt:lpstr>Structural hashing + rewriting</vt:lpstr>
      <vt:lpstr>Structural hashing + rewriting</vt:lpstr>
      <vt:lpstr>Structural hashing + rewriting</vt:lpstr>
      <vt:lpstr>Structural hashing + rewriting</vt:lpstr>
      <vt:lpstr>Structural hashing + rewriting</vt:lpstr>
      <vt:lpstr>Structural hashing + rewriting</vt:lpstr>
      <vt:lpstr>Structural hashing + rewriting</vt:lpstr>
      <vt:lpstr>Structural hashing + rewriting</vt:lpstr>
      <vt:lpstr>Structural hashing + rewriting</vt:lpstr>
      <vt:lpstr>Structural hashing + rewriting</vt:lpstr>
      <vt:lpstr>Structural hashing + rewriting</vt:lpstr>
      <vt:lpstr>Structural hashing + rewriting</vt:lpstr>
      <vt:lpstr>Structural hashing + rewriting</vt:lpstr>
      <vt:lpstr>Constraints to SAT</vt:lpstr>
      <vt:lpstr>Constraints to SAT</vt:lpstr>
      <vt:lpstr>Constraints to SAT</vt:lpstr>
      <vt:lpstr>Constraints to SAT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SAT Solver</vt:lpstr>
      <vt:lpstr>What about Arithmetic?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Armando Solar-Lezama</cp:lastModifiedBy>
  <cp:revision>678</cp:revision>
  <cp:lastPrinted>2014-10-05T11:58:39Z</cp:lastPrinted>
  <dcterms:created xsi:type="dcterms:W3CDTF">2014-09-23T19:26:18Z</dcterms:created>
  <dcterms:modified xsi:type="dcterms:W3CDTF">2018-08-31T17:54:53Z</dcterms:modified>
</cp:coreProperties>
</file>