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>
        <p:scale>
          <a:sx n="259" d="100"/>
          <a:sy n="259" d="100"/>
        </p:scale>
        <p:origin x="-4902" y="-23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C591-D1DD-4AEE-AA87-C4CFC9EBDFC5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40CE3-9B3D-49EB-9254-6A9A75DE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82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C591-D1DD-4AEE-AA87-C4CFC9EBDFC5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40CE3-9B3D-49EB-9254-6A9A75DE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398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C591-D1DD-4AEE-AA87-C4CFC9EBDFC5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40CE3-9B3D-49EB-9254-6A9A75DE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33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C591-D1DD-4AEE-AA87-C4CFC9EBDFC5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40CE3-9B3D-49EB-9254-6A9A75DE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216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C591-D1DD-4AEE-AA87-C4CFC9EBDFC5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40CE3-9B3D-49EB-9254-6A9A75DE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828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C591-D1DD-4AEE-AA87-C4CFC9EBDFC5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40CE3-9B3D-49EB-9254-6A9A75DE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763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C591-D1DD-4AEE-AA87-C4CFC9EBDFC5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40CE3-9B3D-49EB-9254-6A9A75DE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67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C591-D1DD-4AEE-AA87-C4CFC9EBDFC5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40CE3-9B3D-49EB-9254-6A9A75DE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763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C591-D1DD-4AEE-AA87-C4CFC9EBDFC5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40CE3-9B3D-49EB-9254-6A9A75DE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55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C591-D1DD-4AEE-AA87-C4CFC9EBDFC5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40CE3-9B3D-49EB-9254-6A9A75DE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915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C591-D1DD-4AEE-AA87-C4CFC9EBDFC5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40CE3-9B3D-49EB-9254-6A9A75DE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1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4C591-D1DD-4AEE-AA87-C4CFC9EBDFC5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40CE3-9B3D-49EB-9254-6A9A75DE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1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 flipH="1" flipV="1">
            <a:off x="4558045" y="2428179"/>
            <a:ext cx="184935" cy="179798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4470024" y="2328171"/>
            <a:ext cx="10274" cy="4161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4455304" y="2346571"/>
            <a:ext cx="39041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4699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12232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Armando Solar-Lezama</dc:creator>
  <cp:lastModifiedBy>Armando Solar-Lezama</cp:lastModifiedBy>
  <cp:revision>3</cp:revision>
  <dcterms:created xsi:type="dcterms:W3CDTF">2018-10-16T03:43:42Z</dcterms:created>
  <dcterms:modified xsi:type="dcterms:W3CDTF">2018-10-24T15:36:09Z</dcterms:modified>
</cp:coreProperties>
</file>