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notesSlides/notesSlide4.xml" ContentType="application/vnd.openxmlformats-officedocument.presentationml.notesSlide+xml"/>
  <Override PartName="/ppt/ink/ink45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360" r:id="rId2"/>
    <p:sldId id="597" r:id="rId3"/>
    <p:sldId id="598" r:id="rId4"/>
    <p:sldId id="599" r:id="rId5"/>
    <p:sldId id="600" r:id="rId6"/>
    <p:sldId id="601" r:id="rId7"/>
    <p:sldId id="602" r:id="rId8"/>
    <p:sldId id="603" r:id="rId9"/>
    <p:sldId id="604" r:id="rId10"/>
    <p:sldId id="605" r:id="rId11"/>
    <p:sldId id="609" r:id="rId12"/>
    <p:sldId id="590" r:id="rId13"/>
    <p:sldId id="591" r:id="rId14"/>
    <p:sldId id="606" r:id="rId15"/>
    <p:sldId id="607" r:id="rId16"/>
    <p:sldId id="60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01D"/>
    <a:srgbClr val="FF9933"/>
    <a:srgbClr val="FFFF99"/>
    <a:srgbClr val="FFFFFF"/>
    <a:srgbClr val="008000"/>
    <a:srgbClr val="207E73"/>
    <a:srgbClr val="63D7C9"/>
    <a:srgbClr val="FFFFDD"/>
    <a:srgbClr val="FFFFC9"/>
    <a:srgbClr val="CDF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06" autoAdjust="0"/>
    <p:restoredTop sz="95501" autoAdjust="0"/>
  </p:normalViewPr>
  <p:slideViewPr>
    <p:cSldViewPr>
      <p:cViewPr varScale="1">
        <p:scale>
          <a:sx n="92" d="100"/>
          <a:sy n="92" d="100"/>
        </p:scale>
        <p:origin x="133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6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9-10T16:25:49.7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8169 6952 6,'0'0'10,"0"0"-2,0 0 1,0 0-1,0 0 1,0 0-1,0 0 1,0 0-1,0 15 0,0-15 1,7 12-2,-7-12 0,12 14-1,-12-14-1,17 16 0,-6-10-2,3 4 0,2-5 0,5 3-1,1-4 0,4 3-1,3-1 0,3 2 0,3-2 0,1 1 0,0-2-1,2 1 1,0-2 0,0-2 0,1-4 0,-1 1 1,-2-4-1,1 1 0,-4-1 1,2 1-1,-5 0 0,0 1 0,-3 1 0,-4 1 0,1 1-1,-4-1 1,0 0-1,1-1 1,-4-2-1,2 1 1,-4 0 0,-1-2-1,1 2 1,-3-2-1,-1 2 1,-3-2-1,-8 5 0,16-8 1,-16 8-1,13-7 0,-13 7 0,9-4 1,-9 4-1,0 0 0,0 0 0,0 0 0,0 0 0,0 0 1,0 0-1,0 0 0,7-11 0,-7 11 0,-1-16 0,3 3 0,-4 0 1,2-6-1,-1-3 0,2-2 0,-1-4 0,0 2 0,1-4 1,0-1-1,3-6 0,-2 1 0,1-7-1,-3 1 2,-1 0-2,-2 1 1,-4 4 0,0 3 0,-6 6 1,1 2-1,-3 10 0,0 3 0,3 4 0,0 3 1,2 2-1,10 4 0,-13-9 0,13 9 0,-9-10 0,9 10 1,-5-10-1,5 10 0,0 0 0,-4-12 0,4 12 0,0 0 0,0 0 0,0 0 0,0 0 0,0 0 0,-2-10 0,2 10-1,3-12 1,-3 12 0,8-18-1,-3 8 1,1-4 0,-1 2 0,-1 1 0,1 2 0,-5 9 0,4-13 0,-4 13 1,2-12-1,-2 12 0,0 0 0,-4-15 0,4 15 0,0 0 0,0 0 0,0 0 0,-9-10 0,9 10 1,0 0-1,-10-1 0,10 1 0,-11-4 0,11 4 0,-12-5 2,12 5-2,-16-7 0,4 3 0,-5 0 0,-4-1 0,-5 2 0,-6 1 1,-3 2-1,-6 2 0,-3 2 0,0 4 1,-1-1-1,-2 3 0,1-1 0,-1-3 0,3 0 1,2-1-1,-1-4 0,5-1 0,1-1-1,5-1 1,4 3-1,5-2-2,7 5-2,-1-5 0,12 13-6,-5-12-14,14 13-9,-4-1-4,3 1 1</inkml:trace>
  <inkml:trace contextRef="#ctx0" brushRef="#br0" timeOffset="4321.247">8714 13639 19,'0'0'17,"0"0"-1,0 0-1,0 0-3,0 0-3,0 0-2,0 0-2,0 0-1,0 0 0,0 0-1,0 0 0,0 0-1,0 0 1,0 0-1,10-5 1,-10 5-1,11-3 0,-11 3 0,16-7 0,-8 2 0,4 4-1,2-5 1,-1 2-1,4 1-1,2 2 1,-2 0 0,5 3-1,-2 1 0,-1-2 1,-1 2 0,0-1 0,-4-2 0,1 1 0,-5-1 1,-1 0-1,-9 0 0,14 0-1,-14 0 1,13 3-1,-13-3 0,15 4 1,-5-2-1,0 0 0,2 0 0,1-2 0,-2 0 0,2-2 0,-1 0 0,-1 1 1,-2 0-1,-9 1 0,13 1 0,-13-1 0,12 5 1,-12-5-1,9 5 0,-9-5 0,0 0 1,9 5-1,-9-5 0,0 0 1,0 0-1,0 0 1,0 0 0,0 0 0,0 0 0,0 0-1,0 0 0,0 0 1,0 0-1,0 0 0,0 0-1,0 0 1,0 0 0,0 0 0,6 12 0,-6-12 0,0 0 0,0 0 0,0 0 0,0 0 0,0 0 0,0 0 0,0 0 0,0 0 0,0 0-1,0 0 2,6 11-1,-6-11 0,0 0 0,0 0 0,0 0 0,0 0 0,0 0 1,0 0-1,0 0 0,0 0 0,-6 13 1,6-13-1,-18 9 0,4-2 0,-4 2 0,-1-1 0,-4 2 0,-1-3 0,-1 2-1,0-1 1,0 0 0,1 1 0,1-2-1,1 1 1,2-2-1,5 0 1,-3-3 0,5 1 0,3-2 0,10-2 0,-13 1-1,13-1 1,0 0 0,0 0 0,0 0-1,-9-1 1,9 1-1,0 0 1,0 0-1,0 0 1,0 0-1,0 0 1,0 0 0,0 0 0,0 0-1,0 0 1,0 0-1,-1-13 0,1 13 1,1-11-1,-1 11 0,3-18 0,-3 18 1,4-15-1,-4 15 1,1-11 0,-1 11 0,0-12 0,0 12 0,-5-11 0,5 11 0,-11-11 0,11 11 0,-12-11 0,12 11 0,-14-6 0,14 6 0,-9-4 0,9 4 0,0 0 0,0 0 1,0 0-1,0 0 0,0 0 1,0 0-1,0 0 1,0 0-1,0 0 0,0 0 1,0 0-1,-9-3 0,9 3 0,0 0 0,0 0 0,9 7 0,-9-7 0,15 7 0,-6-2 1,4-2-1,2 3 0,3-1 1,2-2-1,1 0 0,2 1 0,-2-2 1,3 1-1,-3-2 0,2-1 0,-5 0 0,-2 0 1,-2 0-1,-2 1 0,0 0 0,-12-1 0,13 2 1,-13-2-1,0 0 1,11 1-1,-11-1 1,0 0-1,0 0 0,0 0 1,0 0-1,0 0 0,0 0 0,0 0 0,11-6 0,-11 6 0,0 0 0,0 0 1,0 0-1,0 0 0,0 0 0,0 0 1,-4-11-1,4 11 0,0 0 0,0 0 0,-11-6-2,11 6 0,0 0-1,0 0-3,0 0-16,0 0-7,15 8-9,-15-8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9.76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70 0 11,'0'0'24,"0"0"-4,0 0-5,0 0-5,0 0-2,0 0-2,1 23-3,-1-23 0,-1 33-2,-2-12 2,1 14-2,-1 6 1,0 18-1,-4 8 0,4 14 1,-7 7-2,2 12 0,0 4 0,2-1 0,1-5-1,0-9 1,-1-15-1,5-15-2,7-11-4,-5-22-26,-1-26 0,10-14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07.68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3313 7,'0'0'5,"0"0"-1,0 0 0,0 0-1,0 0-1,0 0 0,0 0 0,0 0 1,0 0 1,0 0 1,0 0 1,0 0 0,0 0 1,12-16 0,-12 16-1,0 0-1,20-14 0,-20 14 0,21-18-2,-6 8 0,4 2 0,6-9-1,5 4 0,5-8 0,10-3 0,11-9 0,5 0 0,6-12 0,6-4 1,9-8-1,8 2 1,6-9-1,10 2 0,7-9 0,13-4 0,7-6 0,9 3-2,5-6 2,12-3-1,7-5 0,3-4 1,1-3-1,5-2 1,9-7-1,4 0 0,4-4 1,-2 0-1,7 0 0,0 1 0,0 5-1,-5 4 1,-10 4-1,4 2 1,-3-3-1,-5 5 0,-10 2 0,-4 0 0,-9 5 0,-6 3 1,-10 10-1,-19 9 0,-20 15-1,-23 11 1,-14 12-1,-21 7-2,-10 14-5,-32 6-21,5-15-8,-5 15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09.599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166 957 14,'-5'-31'13,"-5"-14"-2,6-5-1,-4-14-2,2-6-2,-1-12-1,1 1-1,-3-9-1,4 5-2,-5 1 1,0 6 0,-3 11 0,1 15 0,-5 12 1,5 15-2,0 11 0,12 14-1,-16 15-1,9 9-5,9 11-4,-2-1-9,0-3-9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0.34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100 1358 10,'0'0'18,"0"0"-4,0 0-5,0 0-1,0 0-2,-10-12 0,10 12-2,-5-28 1,4 6 1,-6-20-1,3-6 0,-6-17-1,6-11-1,-7-15 0,8-8 0,-4-7-2,5-1 1,0 0 0,-1 7-1,2 11 0,1 10 0,-1 16 0,-3 15-1,-2 14 0,3 8 0,0 14-1,3 12 0,0 0-1,-13-11 0,13 11-1,0 0 1,1-17 0,1 2-2,3 2 1,0-4-3,-5 17-6,8-29-5,-8 29-12,13-3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1.146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197 1574 19,'-3'-43'13,"3"-2"0,-7-10 0,4 7-3,-10-13-1,5 4-1,-11-13-4,5 1 2,-5-20-2,1-6 0,-4-11-1,7-5 1,-1-4-1,5 5 0,1 4-2,8 11 0,-3 11 0,4 19 0,1 13-1,0 15 0,-3 8 0,0 8-1,0 9 1,3 12-1,0 0-1,0 0 0,0 0-2,-7 21-3,17 3-6,-3 2-19,7-3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1.860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214 1676 14,'0'-30'13,"-2"-12"-2,-1-4-2,-4-15-1,3 0 0,-4-17-1,-1 0 0,-8-18-1,0-4 1,-6-19-2,7-4 2,-6-15-3,6 4 0,-2 1-1,8 14-1,-3 13 0,6 21-2,-1 21 1,3 21-2,1 19 0,4 24-2,-1 17-3,-4 4-8,15 18-18,3 8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2.649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30 1406 27,'-5'-30'19,"-4"-22"-3,9-5-2,-10-35-1,11-5-3,-7-26-5,6-9 1,3-13-3,6 9-2,-3 3 0,2 15 0,-1 22 0,0 21 0,0 23 1,-4 15-2,-3 17 1,0 20-1,-2-14 0,2 14-1,0 0 0,0 0-1,0 0-4,0 0-5,0 0-9,-1 22-12,1-22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3.43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11 1565 4,'0'-35'26,"-3"-4"-6,-2-18-4,7-3-4,-7-26-1,10-3-4,-5-25-1,6-8-3,-2-21 1,9-6-1,-3 3-1,4 9 0,-6 14 0,1 17-1,-3 26 0,-9 26-1,1 29-1,2 25 0,-14 14 0,9 9-2,6 14-3,0-12-3,16 6-11,5-10-11,1-12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4.18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14 1540 10,'-2'-16'14,"2"16"-2,-2-12-1,2 12-1,-3-14-1,3 14-2,-5-16 0,5 16 0,-1-29 0,5 12-1,-5-20-1,4-1 0,-3-18 0,7-10-2,-1-25 0,5-16-1,-3-25 0,9-12 0,-1-5-2,6-4 1,-5 10-1,4 17 0,-4 30 0,-4 28 0,-4 38-1,-9 30 0,9 27-3,-11 11-5,13 16-11,-2-5-14,1-12 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5.038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18 742 5,'0'0'11,"0"0"0,0 0-1,0 0-1,-13-5 1,13 5 0,-3-30-1,6 11-1,-9-15 1,12-1-2,-10-25-1,9-1-1,0-16 0,4-4-2,-1-1-1,4 5-1,-4 10 0,3 9-1,-4 21-1,-2 18 0,-5 19-2,10 11-2,-4 13-1,-6-7 0,7 7-3,-7-24-9,7 19-13,-7-19-1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1-08-09T11:23:35.644"/>
    </inkml:context>
    <inkml:brush xml:id="br0">
      <inkml:brushProperty name="width" value="0.10583" units="cm"/>
      <inkml:brushProperty name="height" value="0.10583" units="cm"/>
      <inkml:brushProperty name="color" value="#900000"/>
    </inkml:brush>
  </inkml:definitions>
  <inkml:trace contextRef="#ctx0" brushRef="#br0">21901 16309 8,'0'0'32,"-7"-2"-10,7 2-6,0 0-4,0 0-3,0 0-2,0 0 0,0 0-2,0 0-1,0 0 0,0 0-1,0 0 1,0 0 0,0 0 0,0 0-1,0 0 0,0 0 0,0 0 0,6 2-1,-6-2 0,0 0 0,0 0-1,0 0 1,7 3-1,-7-3 1,10 4-1,-3-2 1,0 1 1,2 1-2,2 3 0,3 3 1,0 3-1,4 2 0,1 4 0,4 4 1,1 1 0,-1 5 0,2 4 0,-1-1 0,-4 3 1,-1-2 0,-2 3-1,-5-5-1,-5 3 0,-1-6-2,-3-1 0,-3-27 0,0 47-1,0-47-1,-2 31 2,2-31-1,0 0 0,0 0 3,0 0-1,0 0 0,0 0 0,0 0 1,0 0-1,0 0 0,0 0 0,0 0 0,0 0 1,0 0-1,0 0 2,0 0-2,0 0 1,0 0 2,11-32-1,-11 32-1,0 0 1,0 0 1,0 0-3,9-39 1,-9 39-1,0 0 1,3-27-1,-2 9 0,1-7 1,1-8-3,3-14 1,6-11 0,6-14 0,11-7-1,11-13 0,11 4 0,9-3 0,12 6 2,9 3 0,6 9 0,3 6 0,0 7 0,1 6-1,-5 6 1,-6 7-1,-13 6 0,-12 11-6,-19 2-12,-7 18-9,-26-7-7,-3 11-11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5.86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1 502 13,'-2'-13'13,"2"13"0,0-15-3,0 15 1,0-17-2,0 17-1,2-33 0,2 13 0,-7-11-2,9 0-1,-6-13 1,5 0-2,-2-7-1,3 6-1,-3-1 0,1 7-1,-2 5-1,-2 8 0,5 12-1,-5 14-1,-2 20-9,-9 9-21,1 8 0,5 4-1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42.94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2600 16,'0'0'10,"0"0"0,0 0-1,15-19 0,-15 19-1,0 0-1,17-11-1,-17 11 0,0 0 0,5-15-1,-5 15-1,0 0 0,20-16-2,-10 4 1,6 0 0,3-7-1,6-1 1,0-2-1,11-1 0,0-7 0,4 3 0,4-7 0,4 2 0,6-4 0,9 0-1,4-4 1,7-1 0,10-2-1,6-6 2,9-6-1,9 0 0,8-7-1,16-7 1,4-8-1,10-4 1,3-6-2,9 1 0,11-1 1,2-7 1,6-1-1,-6 1 0,8-7 1,3 2-2,3-2 2,-7 0-1,-9 6 0,-5 8-2,-19 10 2,-11 11-1,-21 13 1,-22 12-1,-19 13 0,-18 9 0,-16 6 0,-13 6 0,-8 4 0,-17 3 0,13-3 0,-13 3 0,0 0 0,0 0 0,0 0 0,0 0 0,0 0 0,0 0 0,0-16-1,0 16 1,0 0-2,-3-20 3,3 20-3,-6-13 3,6 13-3,0 0 3,0 0-2,-5-17 1,5 17 0,0 0-1,0 0 1,0 0 0,12 0 0,-12 0-1,0 0 2,0 0-1,17-9 0,-17 9 0,16-15 0,-5 3 0,5-2 0,-1 0 0,4-6 0,3 5 0,-3-2 0,1 2 0,-2 3 0,-4 1 0,-14 11 0,22-14 0,-22 14 0,12-4 0,-12 4 0,0 0 0,12 2-1,-12-2 1,0 0 0,0 0 0,14 5 0,-14-5 1,0 0-1,0 0 0,0 0 0,0 0 1,0 0-1,0 0 0,0 0 0,0 0 0,0 0-2,0 0-1,0 0-4,0 0-16,0 0-9,-26 16-6,4-6 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1.439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4 7 7,'0'0'15,"0"0"-2,-6-14-3,6 14-2,0 0-3,0 0-2,0 0 0,0 0-2,0 0 0,0 0 1,0 0-1,0 0 0,0 0 1,0 0 0,0 0 0,0 0 1,0 0 0,0 0 0,0 0 0,0 0-1,6 19 0,-1 3 0,2 5-1,4 8 0,3 6 0,-2 7-1,0 2 0,4 4 1,-5 0-1,6-2 1,-6-5-1,1-4 1,0-7 0,3-4 0,-3-7-1,-2-5 1,4-8-1,-14-12-1,21 16-2,-21-16-6,13 7-11,-13-7-11,0 0-1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2.497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14 40 23,'0'0'19,"0"0"-3,0 0-1,0 0-5,0 0 0,0 0-5,0 0-1,0 0-1,0 0-1,0 0-1,-7-13 0,7 13-1,0 0 0,-2-12 0,2 12 1,0 0-1,0 0 0,-4-15 1,4 15 0,0 0 0,0 0 0,0 0 0,0 0 0,0 0 0,0 0 0,0 0-1,-7 13 1,8 1 0,5 4-1,-2 9 1,3 5-1,0 11 0,3 3 0,2 4 0,0 3 0,0 1 1,6 0-1,0 1 0,0 3 0,-1 3 0,3 8 1,0 0 0,1 2 0,0-2-1,-2 2 1,-3-5 0,0-8-1,-1-10 1,-2-12-1,-2-9 0,-3-9-1,-8-18 1,15 3 0,-10-19-2,-2-2-1,-4-11-3,7 11-8,-8-7-17,-1 3-3,3 10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3.301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-1 0 8,'0'0'17,"0"0"-3,-3 15-2,3-15-1,0 0-1,0 0-2,0 0 0,0 0-2,0 0-3,0 0 0,0 0-1,0 0-1,0 0-1,0 0 1,0 0 0,0 0 0,0 0 0,0 0 0,-1 17 0,1-17 0,7 25-1,-1-6 2,3 12-3,5 6 2,2 12-1,0 9 0,31 86 1,-21-61 0,-2 9-1,1 5 1,0-1 0,0 3 0,0-3-1,0-8 1,-3-6 0,-2-11 0,0-16-1,0-17 0,-3-17-1,-2-19 0,-2-13-2,-5-16-6,4 1-18,-4-1-6,-11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4.18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10-8 14,'0'0'19,"0"0"-1,-12 0-4,12 0-2,0 0-2,0 0-3,0 0-2,0 0 0,0 0-2,-3 23 1,5-11-2,5 10 1,-1 4-1,7 13-2,-4 5 1,8 11 0,1 11-1,-2 8 0,4 11 1,-1 8-2,0 3 1,0 2 1,1 1-1,-2-5 1,2-3-1,-2-11 1,0-5-1,-2-11 1,1-8 0,-5-10-1,2-8-1,-2-8 1,-4-8-2,-8-22 0,16 22-3,-16-22-4,0 0-10,11-21-49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5.07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8-2 4,'0'0'9,"0"0"0,0 0-1,0 0 1,0 0 1,0 0-1,0 0 1,0 0 0,-12-7 0,12 7-2,3 14-1,2 1-2,-5 7-2,9 11 0,-1 9-1,4 14-2,4 13 1,3 15-1,4 11 0,4 9 0,1 10 0,2-1 0,0 4 1,1-4 0,-5-16 0,-2-8-1,1-19 0,-3-18 0,0-18-1,-7-16 0,3-16-2,-11-18-5,8 5-10,-11-9-16,-8-5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6.041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-7-7 5,'0'0'10,"0"0"-1,0 0-2,0 0-1,-6-15-2,6 15-1,0 0 0,0 0 1,0 0 1,0 0 2,0 0 0,0 0 0,0 0 2,15 19-2,-15-5-1,13 16-1,-4 5-2,8 14 0,6 9-2,2 18-1,7 12 1,0 9-1,6 13 0,-1 4-1,0 0 1,-1-1 0,-2-9 0,-3-7 1,-7-10-1,1-12 1,-6-12-1,-3-11 1,-1-10-1,6 18 2,-16-39-2,1-9 0,-6-12-1,0 0-3,0 0-5,0 0-22,-7-18-2,-5 0-1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6.983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0 9,'0'0'25,"0"0"-6,-5 12-3,5-12-5,0 0-1,0 14-4,5-2-1,-5-12-1,7 30-1,-2-7 0,5 10 0,1 9-1,6 12 0,0 12-2,1 12 2,5 15-2,4 9 0,0 7 0,1 5-1,4 0 1,-2 0-1,3-6 1,-3-6-1,-2-9 1,-2-10 0,-2-13-1,-6-16 0,3-14 0,-10-17 0,-11-23-3,0 0-2,15-12-15,-18-6-12,-5-7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7.797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10-3 13,'0'0'19,"0"0"-4,0 0 6,-17 1-14,17-1 0,0 0 0,0 0-2,0 0 1,0 13-1,0-13-1,0 0 0,5 18-1,2-3-1,-2 6 0,8 7-1,-1 4 1,8 11-2,2 9 1,3 13-1,3 11 0,4 11 0,4 6 0,1 4-2,-1 11 2,1-1 0,-1 0-1,-2-10 0,-4-7 1,-4-11-2,-4-12 2,-5-13-1,1-13-2,-10-17-1,1-3-1,-9-21-1,7 16-18,-7-16 4,0 0-10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1.67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38 5,'8'-16'13,"-8"16"0,10-12-3,-10 12-1,0 0-2,13-10-1,-13 10-2,0 0-1,13 8-2,-13-8 1,23 19-2,-5-7 2,2 3-2,6 3 2,0 4-2,3 1 1,-1 3 0,6 5 0,-1 3 1,6 2-2,-1 4 3,5 2-1,4 5 0,8 3 0,4-2 0,2 4-1,1 2 0,5 4 1,1 2-1,5 1 0,-2 2-1,-2 4 1,5 2-1,3 0 1,8-1 0,5 0 0,3-2 0,4 0 0,8-6 1,3-5 0,4 0-1,7 1 1,-8-3-1,8 0 0,-6 1 0,4 0 0,-7 10 0,2 7-2,-1 4 2,-4 7-2,4 3 2,0 7-2,4 4 2,-3 5-2,6-7 0,1-2 1,2 1 0,-1-4 0,-3-3 0,-5-4-1,0-3 1,-10 5 0,-6-3 0,-12 1 2,-8-6-2,-5-1 2,-10-10-2,2-1 2,-12-11-1,0-6-1,0-3 1,0-7-1,-7-8 2,-1-5-2,-7-3 1,-3-6-1,-7 0 1,-6-3 0,-5-9-1,-15-3 1,18 7-1,-18-7 1,0 0-1,0 0 0,0 0 0,11 6 0,-11-6 0,0 0 0,12 4-1,-12-4 0,14 2-1,-14-2-4,23-13-16,-11-3-13,-1-7-2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8.676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-2 0 26,'0'0'21,"0"0"-4,1 14-2,-1-14-2,0 12-4,0-12-3,5 18 0,-5-18-3,7 25 0,-2-10 0,3 5-2,2 4 0,5 6-1,-3 9 0,9 6 0,-3 9 0,5 9 0,3 13 0,26 102-1,-22-84 1,0 3 0,1 0-1,0-8 0,-4-9 0,1-13 0,-4-14-1,-2-14 0,-3-13-2,-4-14-2,-15-12-5,15-19-16,-14 7-6,-4-7-1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9.62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0 5,'0'0'14,"0"0"-1,5 14-1,-5-14 0,0 0 9,0 0-12,0 0-2,0 0-2,0 0-2,0 0 0,0 0-2,0 0 1,0 0 0,0 0-1,0 0 0,0 0 1,0 0-1,0 17 0,0-17 1,5 23-1,-1-3 1,4 8-1,4 10 0,2 12 0,2 14 0,8 10-1,-2 9 0,4 8 0,4 3-1,-3 2 1,-2 2-1,0-3 1,-1-8 0,-2-4 0,-2-8 0,-1-14-1,-1-4 1,-1-18-2,0-9 0,-17-30-6,40-9-55,-36-21 28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00.610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4 0 27,'0'0'14,"0"0"0,0 0 0,-5 12-1,10-1-2,-5-11-4,-4 19-1,4-19-2,5 25 0,-2-12-1,8 8 0,0 0-1,5 9 1,1 1-2,5 10 1,1 3-1,4 5 1,-2 3-2,-1 1 1,-3 1-1,0 0 0,0-4-1,-3-6 1,2-3 0,-7-5-1,4-7 1,-7-1-1,5-10 0,-5-3 1,0 0 0,-10-15 0,10 19-1,-10-19 0,6 12-1,-6-12-3,0 0-13,0 0-17,0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28.508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268-12 14,'9'-14'15,"-9"14"-2,0 0-2,0 0-3,0 0-1,0 0-1,0 0-1,0 0-1,0 0 0,0 0 0,0 0-1,0 19-1,0-19 1,-1 24-1,-1-9 0,2 5 1,-3-2-2,0 2 1,2-3 0,-1 4 0,-1-2 0,3 1-1,-5 2 1,5 5 0,-1 2-1,-1 6 0,0 3 0,-1 6 0,-1 3 1,-2 9-1,-1 4 0,2 3 0,-3 5 1,0 8-1,-2 2 0,6 4 0,-1 5 0,3 6 1,-2-3-1,5 8 1,-2 0-1,1 5 0,-1 1 0,0 4 0,-4-2 0,0-1-2,1-3 1,1-2-1,3-6 1,0-4-1,4-3 1,-1-3-1,1-4 1,2 2 1,-1-1-2,-2 3 0,-3 2 1,-2 2 0,1 3 0,1-3 0,-3 3 0,2 3 0,-3 1 0,-2-2 1,1 1-1,4 3 0,-8-1 0,0 3 0,-2 5 0,-4 2-1,0 1 1,0 4-1,-1 0 2,-1 0-1,2-1 1,5 3-1,1-3 1,5-3-1,2-4 1,4 1-1,2-8 1,-3-1-1,5-7 1,-4-9-1,1-10 1,-3-9-1,2-12 1,-2-7 0,0-7-1,0-7 1,-2-4-1,2 3 0,-5 1 0,5 2 1,-6 2-1,6 0 1,-5 3-1,3-3 1,-3-1-1,2-4 1,2-6-1,0-2 1,-2-1-1,1-2 1,2-1-1,0-1 0,0-13 0,0 18 1,0-18-1,0 14 0,0-14 0,0 0-2,0 0-1,-8-18-3,8 18-16,0-28-11,0 7-5,-5-6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36.38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922-1 10,'0'0'16,"0"0"-2,-15-3-3,15 3-2,0 0-2,0 0-2,0 0-1,0 0 1,0 0 0,0 0 0,0 0-1,0 0 1,0 0 0,0 0 0,0 0-2,0 0 0,0 0 0,0 0-2,0 0 0,0 0-1,0 0 1,0 0-1,0 0 1,-18 6 0,6-4 1,-10 0-1,-6 0 1,-10 1-1,-13-2 1,-7 0-1,-11-1 0,-4-1 0,-5 1 0,0-1-1,4 1 1,5 1-1,7 0 0,17 2 1,7 1-1,15-1 0,23-3 0,0 0 1,-4 11-1,16-7 0,1-2 0,1 0 0,1-1 0,-2 1 0,-13-2 0,12-2-1,-12 2 1,0 0 0,0 0-1,0 0 1,0 0 0,0 0 0,0 0-1,-14-8 1,14 8 0,-16-6 0,4 3 0,-5 0 0,2 0 0,-3-1 1,1 1-1,0 0 0,5 3-1,12 0 0,-13 1-3,13-1-6,0 0-21,14 7-4,-1-4 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37.50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1528 8 9,'0'0'7,"0"0"0,14 6 0,-14-6-2,0 0 0,11-5-1,-11 5 1,0 0 1,16-1 0,-16 1 0,0 0 1,0 0 0,15-4 0,-15 4-2,0 0 0,0 0-1,0 0 1,0 0-1,0 0 0,0 0-1,0 0 0,0 0 0,0 0 0,0 0-2,-15-4 1,-18 8 1,6-1-1,-7-1 0,-12 3-1,-8-2 1,-12-1 1,-16 1-2,-10-3-1,-8 4 1,-7-3-1,-5 1 1,3-2-1,1 2 0,6 1 0,7 0 0,11-1-1,6-1 1,-45 6-1,78-4 0,8-2-1,15 2 0,8-3 0,14 0-1,0 0-3,28 3-13,-12-3-15,6-1 0,1 2 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38.739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1663-1 17,'0'0'10,"0"0"0,0 0 0,0 0 0,12 7-1,-12-7-1,0 0-1,0 0 1,0 0-2,0 0 0,0 0 0,0 0-2,0 0-1,0 0-1,0 0 0,0 0-1,0 0 0,0 0 1,-12 2 0,12-2 0,-16 6 0,-2-9 0,-4 9 1,-12-8-1,-6 7 1,-13-3-2,-9 8 1,-12-3-1,-10 1-1,-8 4 1,-7-2-1,-5 1 0,2 0 0,0-4 0,8-3 0,9 1 0,8-4 0,11 1 0,12 0-1,7 1 1,7 1-1,3 1 1,3 0-1,0 2 0,3-2 0,-1 0 0,-27 1 0,35-5 1,0-1 0,8-1 1,2 0 0,14 1 0,0 0-1,0 0 0,0 0-1,0 0-1,19-2-4,-19 2-4,23 2-16,-10-1-9,-13-1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39.770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1815-3 11,'0'0'13,"0"0"-1,0 0-2,0 0 0,0 0-2,0 0-1,0 0-1,0 0 0,-12-5 1,12 5 0,0 0-1,0 0-1,0 0 0,0 0-1,0 0-2,0 0 1,0 0-2,0 0 0,0 0 1,-20 7-1,20-7 0,-22 7 0,3-4 1,0 2-1,-11 0 1,-10 0-1,-12 0 1,-13 1-1,-14 0 0,-11 0 0,-17 0-1,-7-1 1,-8-1-1,-6 0 0,-3-1 0,-1-2 0,4 1 0,9 1-1,-81 2 0,125 0 0,17 0 0,21 1 0,14 1 0,23-7-1,-12 12-1,12-12-1,0 0-2,16 18-7,-16-18-16,0 0-4,0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0.817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2073 2 1,'0'0'9,"0"0"-2,0 0-1,0 0-1,0 0 1,0 0-2,0 0 1,0 0 0,0 0 0,13-4 1,-13 4 0,0 0 0,0 0 1,0 0 7,0 0-9,0 0 0,-15-1-1,15 1-1,-24 3 0,5-1-1,-5 3 0,-6-2-1,-7 4 1,-9-2-1,-5 3 0,-16-3 0,-5 4 0,-15-1 0,-11 0-1,-10-3 1,-8 1-1,-8-1 0,-1-1 1,2 0-1,1 1 0,6-3 0,9 3-1,7 5 1,4-2-1,15 2 1,6-1-1,9 2 0,14-4-1,8 2 1,10-3 1,15-2-1,19-4 1,-14 3 0,14-3 0,15-3-6,18-6-20,-11 7-7,-3-4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2.008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2085 0 9,'0'0'11,"0"0"1,0 0-1,0 0-1,0 0-1,0 0-1,0 0-1,0 0 1,0 0-2,0 0-1,0 0 0,0 0-1,0 0 0,0 0 0,0 0 0,-20 7-1,1-5 0,-1 4 0,-11-2-1,-9 3-1,-10-2 0,-15 4 1,-15-3-2,-16 1 1,-15-1-1,-17-2 1,-12-1-1,-7-1 0,-8 0 1,6 1-1,-128 8 1,164-3-1,15 2 1,18 2-1,16 5 0,11-4-1,17 1 1,9-3-1,1-5 1,10-1-1,0-3 0,16-2 0,-21-9 0,21 9 1,-16-13-1,16 13-2,-8-16-5,8 16-17,13 2-10,-13-2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5.956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13 0 3,'0'15'8,"0"-3"-1,2 8-1,-2 5-1,2 6-2,-4 7-1,2 9-1,0 3-1,-2 4 1,-1 6-1,-2 4 0,2-8 0,1 2 0,2-2 1,2-7-1,1-6 0,-2-5 0,3-11 0,1-7-1,-5-20-4,17 10-9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3.207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1885 79 13,'0'0'11,"0"0"-4,0 0-3,0 0-2,0 0 1,0 0 1,0 0 0,0 0 2,0 0 0,0 0 0,0 0 0,0 0 0,0 0-1,0 0 0,0 0-2,0 0-2,0 0 2,0 0-2,-13-8 2,-2 11-1,-14-5 1,-7 5-1,-18-4 2,-15 2-1,-26-5-1,-17 1 2,-23-7-2,-17 4 0,-10-6-1,-1 3 1,0-4-2,14 6 1,-105-5-1,161 14 0,23 3 0,18 6-1,14-1-1,18 5 0,8-7-2,14 7 0,-2-15-1,13 16 1,-13-16-2,23 1-1,-23-1-3,24-8-10,-11 6-10,-13 2-1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4.322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1901-2 20,'0'0'12,"0"0"0,0 0-1,0 0-1,-13-6-2,-4 15 5,2-1-8,-11 0-1,-4 3-1,-10 0 0,-5 4-1,-14-5 0,-12-1-1,-18-2 0,-15-3 0,-20-6-1,-11-2 0,-14-3-1,-4 0 1,-2 4 0,6-1-1,9 4 1,20 2-1,22 3 0,20 4 0,28 4-1,16 0-2,24 1-2,10-14-7,15 17-7,5-4-12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5.311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1523 27 8,'0'0'21,"0"0"-1,0 0-3,0 0-6,0 0-3,0 0-4,0 0 0,-12 5 0,0-5-1,-5 3 0,-11-3 1,-5 5-2,-15-9 1,-10 8-1,-18-8-1,-13 4 0,-19-4 0,-10 1-1,-11-2 0,-3-1 1,-124-1-1,145 6 0,16 1 0,20 1 0,19 2-1,16 7 0,16-5-3,14 9 0,10-14-3,0 21-6,0-21-13,18 9-8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6.19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1669 9 6,'0'0'11,"0"0"1,0 0-1,-13-1-1,13 1-1,-21 3 0,21-3-1,-19 3-1,19-3 1,-24 2-2,4 4 0,-10-6-1,-4 2-1,-15-2-1,-9 4 0,-15-4-1,-9 1 0,-17-2-1,-10 0-1,-14-4 0,-7-3 0,-7 3 0,7 0-1,5 5 1,13-3-2,18 3 1,17 5-1,25 5-2,15 0-2,25 8-3,-1-12-10,13-6-15,15 15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4:23.521"/>
    </inkml:context>
    <inkml:brush xml:id="br0">
      <inkml:brushProperty name="width" value="0.06667" units="cm"/>
      <inkml:brushProperty name="height" value="0.06667" units="cm"/>
      <inkml:brushProperty name="color" value="#C00000"/>
      <inkml:brushProperty name="fitToCurve" value="1"/>
    </inkml:brush>
  </inkml:definitions>
  <inkml:trace contextRef="#ctx0" brushRef="#br0">3258 121 13,'-3'-15'12,"3"15"-1,-2-19-3,2 19 0,-3-14-3,3 14 1,0 0-2,0 0 0,-7-12 0,7 12 0,0 0 0,0 0 1,0 0-2,0 0 1,-12-3 0,12 3 0,0 0-1,-12-6 0,12 6 0,-14-8-1,14 8 0,-17-7-1,17 7 0,-16-4 0,16 4 0,-12-3 0,12 3 0,0 0 0,-13-5 1,13 5-1,0 0 1,-17-6-1,3 4 1,2 2-1,-5 1 0,1 2-1,-8 1 1,0 1-1,-3 2 0,3 0 0,-2-2 0,-2-2 1,1-2-1,3-1 1,-1-1 0,-2 0 0,2-2-1,-4 4 1,-2 2-1,-1 3 1,-3 0-1,-2 4 0,-2-1 0,-5 5 0,1-5 0,0 3 1,-3-4 0,-1 2-1,1-3 2,-5 4-2,1 1 2,2 2-2,-2 0 2,6 3-2,-4-2 1,3 3-1,-2 0 0,3-3 0,0 2 0,-1-1 0,-1-2 0,3 0 0,-8 2 0,1 0 1,-4-2-1,-1 2 0,1 2 0,-3 1 0,2 1-1,-1 2 1,2 3 0,-1-2 0,2 2 0,-1 3 1,2 1-1,-2-1 0,-1 4 0,-1 0 0,1 3 0,0 4 0,-3 3-1,1 3 2,-1 1-1,1 1 0,3 1 1,3-1-1,5 1 0,0-2 1,8-4-1,4-2 0,5-2 0,2-1 0,2 0 0,4 0 0,4 0 0,0-1 0,4 1 0,1 0 0,1 1 0,2 1 0,2-1 1,4 3-2,0 1 2,1-1-2,1-2 2,2 2-2,2-1 2,-1 3-1,1-4 0,1 5 0,-1 2 1,1 7-1,-4 4 0,1 3 1,-4 2-1,0 3 0,-4 6 0,-1 4 0,-3-4-1,-1 1 1,2-3 0,0-3-1,-1-4 1,10 0 1,0-9-1,2-4 0,3-3 0,4-5 1,0-2-1,0-2 0,3 0 0,-1 0 1,2-1-1,0 5-2,0 1 3,2-1-2,1 5 1,-1-2-1,1 0 2,1 2-2,-3-2 1,1 1 1,-2 2-1,2 4 0,-2 0-1,0 2 2,4-1-2,4-2 1,4-4 0,5-1 0,6-8 0,2-3 0,8-5 0,3-3 0,2-2 0,-4-1 0,-1-2 1,0 2-1,-1 0 1,-6-1-1,0 2 1,-5-2 0,-1-3 0,4 0-1,-3-4 0,-2-1 0,-1-4 0,3-2 0,-3-2 0,0 0 0,-4 1 0,-4 0 1,2 0-1,-3 2 0,0 3 0,0-1 0,2 2 0,-1-1 0,-1-2 0,4 3 0,-1-3 0,3-1 0,-2 2 0,2-2 0,1 1 0,-1 2 0,2 3 0,0 1 0,0 0 0,0-2 0,-1 0 0,4-1 0,0-2 1,6-6-1,-1-2 0,3-3 0,0-2 1,1-1-1,2 1 0,-1 1 0,1 0 1,-3 1-1,0-2 0,2 2 0,0-3 0,2 0 0,0-3 0,1 1 0,-4-1 0,4 1 0,-1 0 1,-4 1-1,1-1 0,-5 2 0,3-1 0,-2-1 0,0-1 1,1 3-1,-4-1 0,0-1 0,2 3 0,-3-1 0,-2 2 0,0 1 1,2-3-1,-3-2 0,5-2 0,-1-4 0,2-1 0,2 3 1,-1-5-1,-4 1 0,5 1 0,-4 2 0,-3 1 0,0-2 0,-2 1 0,2-2 0,-2-1 0,2-4 0,3-1 0,2-3 0,0 0 1,3 0-2,-2-2 2,1 2-2,0 2 0,1-3 1,-3 1-1,1 0 1,-4-1-1,6-1 0,-4-2 0,2-1 1,0-3 0,-3 3-1,2 0 2,-2 0-1,-1-1 0,-2 0 0,0-2 0,-2 0 0,2 0 1,-3 1-1,0-2 0,4-2 0,-3-4 0,3 1 0,-4 0 1,4-3-1,-1-1 0,1 0 0,3-3-1,-2 0 2,0-1-2,0 1 2,0 2-1,-1 1 0,-2-1 0,0 1 1,0 5-1,-4-1 0,0-1 1,-4-1-1,-2 0 0,1 1 0,-3 0 1,0-3-1,-4-4 1,2 1-1,-4 3 0,1-2 0,1 0 1,1-3-1,-4 2 0,0-1 2,1 3-1,-4 1-1,0 0 1,-3 2-1,-3-1 1,-1 5-1,-1-1 1,-3 2-1,0-3 0,-2 1 0,-2-1 1,1 1-1,-4-3 0,2 0 0,-1-2 0,0 0 0,1 0 1,-3 5-1,0-6 0,2 4 0,-3-3 0,0 2 1,0 1-1,-2 2 1,-3 0-1,0 0 1,1 2-2,-2 0 2,2 5 0,-3 1-1,4-4 1,-1 3-1,3-4 0,-3 1 0,4-5 1,-1-1-1,-5 0 0,3-1 1,0-1-1,-3 2 0,0-1 1,-4 2-1,2 0 0,-2 1 0,2 0 0,-4-1 0,3-3-1,-2 3 1,-2-1 0,0 1-1,-2 2 1,-4 2 0,2 1 0,-3 1 0,-1 3 1,0-1-1,3-3 0,0 2 0,0-5 0,2-3 0,-1 0 1,-2 0-1,0 0 0,2 0 0,1 3 1,-1 5-1,0 1 0,0 2 0,1 2 1,3 0-1,2 4 0,1-1 0,0 2 1,0-3-1,1 6 0,2-1 0,0 1-1,0 1 1,4 2 0,-2 0 0,1 3-1,3 1 1,-1 0-1,2 0 1,12 8 0,-19-15 0,19 15 0,-19-17 1,19 17-1,-20-19 0,6 12 0,2 3 0,0 0 0,-1 1 0,-1 2 0,1-1 0,-1 2 0,-3 0-1,3-2 1,2-2 0,-5 1 0,5-2 0,-3 1 0,1 1 0,1-1 0,0 1 0,-1 2 0,14 1 0,-18 0 0,18 0 1,-15 0-1,15 0 0,-13-3 0,13 3 0,0 0 0,0 0 0,-17-4 1,17 4-1,0 0 0,-19-1 0,19 1 0,-15 0 0,15 0 0,-17 0 0,17 0 0,-21 0 0,9 1 0,12-1 0,-19 2 0,19-2 0,-23 4 0,10-3 0,13-1 0,-23 4 0,23-4 0,-15 4 0,15-4 0,0 0 0,-10 2 0,10-2 0,0 0 0,0 0 0,0 0 0,0 0-1,0 0 1,0 0-2,0 15-4,0-15-13,17 10-6,-17-10-8,12-6-4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51.77993" units="1/cm"/>
          <inkml:channelProperty channel="Y" name="resolution" value="51.72414" units="1/cm"/>
          <inkml:channelProperty channel="T" name="resolution" value="1" units="1/dev"/>
        </inkml:channelProperties>
      </inkml:inkSource>
      <inkml:timestamp xml:id="ts0" timeString="2015-06-24T18:04:47.7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21844 10253 0,'152'0'31,"-101"0"-15,-25 0-1,25-26-15,0 26 16,-1 0-16,27 0 15,-26 0 1,-27 0 0,2 0-16,-1 0 15,-25-25-15,51 25 16,-25 0 0,25 0-16,-26 0 15,26-26-15,-51 1 47,25 0 0,1 25-47,-26-25 16,25 25-1,1-26-15,-1 1 16,0 25-1,1 0 1,-26-51-16,25 26 16,1-1-1,-26 1 1,25 25 0,-25-26 46,0 1-46,0-1-16,0 2 31,0-2 16,0-25-32,0 0-15,0 1 16,0 24-16,0-25 16,0 26-1,0-1 1,0 2 0,0-2-16,0-50 15,0 25-15,0 0 16,0 0-1,0 26-15,0-25 16,0-27 0,0 27-16,0 24 15,-25-50 1,25 26-16,0-1 16,-26-26-1,26 27-15,-25 24 16,25 1-16,-26-51 15,1 25 1,25 26 0,0-26-1,0 25-15,0 1 16,-25-26 0,-1 26-16,26-1 15,0 1-15,0 0 16,0 0-1,-25 25-15,-1-26 16,1 1 0,-26-1-1,0 1 1,51 0 0,-51-1-16,26 1 31,25-1-31,-26 26 15,26-25 1,-25 25-16,-1 0 16,2-26-1,24 1 95,-26 25-48,1 0-62,-1 0 16,1 0-1,25-25 1,0 50 15,0 26-15,-26 25 0,26-25-16,0-26 15,-25 1 48,-26 25-63,26-26 15,-1 0 1,-25 0-16,51 26 16,0 0-1,0 0-15,0 25 16,0-25-16,0 25 15,0-25 1,0-26 0,-25-25-1,-1 25-15,2-25 16,24 26 0,-26-26-16,1 0 15,25 25 1,0 1-1,0-1-15,0 25 16,0 1 0,0 26-16,0-52 31,-26 0 250,1 1-265,-1-1-16,-24 1 15,24-1 1,-25 51-16,0-25 16,-24-1-1,49 1-15,0 0 16,26-25 0,0-2-1,0 2 1,-51 25 46,51-26-62,0 1 16,-25-1 0,25 0-1,0 1-15,0-1 16,0 26 15,0-25-15,51-26 15,-51 24-15,25-24-16,-25 26 15,26-26 1,-26 25 46,26-25-46,-2 0 0,-24 26-1,26-1 16,-1 1-15,-25-1-16,51-25 16,-25 25-1,-26 1 17,0-1-1,0 1-16,0-1 1,0 0 31,25-25-47,-25 25 78,26-25-78,-26 26 47,0-1-31,0 26-16,0-26 15,25-75 16,-25-27-15,0 27-16,0-1 16,0 26-1</inkml:trace>
  <inkml:trace contextRef="#ctx0" brushRef="#br0" timeOffset="16812.8968">23470 7943 0,'0'0'16,"26"0"125,-1 0-126,0 25 32,77 1-16,-76-26 32,-1 0 124</inkml:trace>
  <inkml:trace contextRef="#ctx0" brushRef="#br0" timeOffset="19314.9395">21260 9212 0,'0'-25'78,"0"0"-46,0-1-17</inkml:trace>
  <inkml:trace contextRef="#ctx0" brushRef="#br0" timeOffset="21435.5511">20879 8223 0,'0'0'0,"0"50"16,0 52-1,0-1 1,25-50 0,-25-25 15,0-1-16,0 0 17</inkml:trace>
  <inkml:trace contextRef="#ctx0" brushRef="#br0" timeOffset="33452.1923">21184 3476 0,'-26'26'94,"1"-26"-78,-1 25 31,1-25 31,-1 26-63,-24-1 17,-26 25-1,25-24-31,25-1 15,1 1 17,0-1-1,-77 26 0,52-26-15,-1 26-16,25-25 31,1-26-31,25 25 31,-26 0 16,26 26-47,0 0 31,0-1 1,0-24-1,26 76-31,-1-78 47,1-24-16,25 26-15,-27-1-1,2-25-15,-1 0 16,1 0 78,25 0-94,-1 0 62,-24 0-31,-1 0-15,1-25 47,-26-1-48,76 2 1,-26-2 15,-24 26-15,-1 0-1,26-25 17,-25-1-17,-1 1 1,0-1 15,-25-24 0,26-1-15,-1 25 46,1-24 17,-1-26-48,-25 0 0,0 50 0,0 1-15,0-26 0,0-25-1,-25 25-15,25-25 31,-26 0-15,26 50 15,0 1 1,0 0-1,-25 25 31,-1 0-46,1 0 15,0 0 32,-1 25-48,-25 26 1,51 0 15,-25-26-15,-1 0-1,2 26 1,-2-51 0,26 26 46,0-1-46,0 1 31,-25-26 187,-1 0-234,1 0 47</inkml:trace>
  <inkml:trace contextRef="#ctx0" brushRef="#br0" timeOffset="40769.837">22149 3274 0,'0'0'0,"-25"0"63,-1 0-1,1 0-46,-1 25 62,1-25 16,25 25-79,-26-25 17,2 25 14,-2 1-14,1 25-17,-102-1 1,-1 27 15,1-26 32,76-27-63,51 2 15,-25-26 48,25 25-48,-26 1 1,26-1 0,0 26 15,0-26-15,0 1 30,0 25 17,0-26-63,0 25 47,26-24-47,-26 25 31,25-26 0,26 26 16,-25-51-47,24 51 31,1-51-15,0 25-16,0 1 31,-25-26-15,-1 24 0,51 2 15,-50-1 0,-1-25 94,1 0-109,-2 26 15,27-1 47,-25-25-47,-1 0-15,1 26 0,25-26-1,-1 0 16,1 0-15,-51 25 0,51-25-1,76 0 1,25 0 0,-101 0-16,102 0 31,-77-25-16,-25-1 1,-26-25 78,0 26-63,-25-1-31,0-24 31,0-1 1,0-25-17,-25 0 1,-25 0-1,-1 25 17,25 0-17,1 26 1,-1-26 0,-24-25 15,-1 26-16,25 50 48,26-26 93,-25 26-140,-1 0 15,-24-76-15,-1 50 15,0-24 0,25 50 0,1-26-15,-1 26 109,-24-25-62,50-1-48,-76 1 1,-26-51-1,77 76 64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6.61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 90 4,'0'0'9,"0"0"-3,-8-12-4,8 12-1,0 0-1,0 0-1,0 0 1,0 0 0,16-7 0,-16 7 1,13-8 0,-13 8 0,18-15 0,-18 15 1,18-21 0,-10 9 1,-8 12 1,10-17 1,-10 17 1,0 0 1,0 0 0,0 0 0,0 0 0,0 0 0,0 0-1,0 0-2,0 0-2,2 21 0,-4 3-1,-1 6-1,1 15 1,-2 11-2,3 12 2,-5 15-1,1 10 0,-1 6 1,-2 3-1,2 0 0,-1-8 0,0-6 0,3-16-1,1-12-3,1-22-3,11-16-18,-9-22-4,14-17-1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7.18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101 0 13,'0'0'25,"0"0"-3,0 0-6,-8 22-5,8-22-4,0 0-3,-10 17-1,10-17-1,0 30 0,5-3-1,-4 10 0,4 12 0,-3 12-1,-2 12 1,-2 15-1,-4 13 1,-4 6-1,-3 3 0,-2-1 1,-3-3-1,5-13-1,0-14-2,9-13-5,-3-29-9,10-22-14,13-17-1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7.791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82 0 17,'0'0'20,"-1"13"-5,1-13-4,0 0-4,0 0-3,0 0-2,0 0 0,-5 15-1,5-15 1,3 14 0,-1 3 1,2 13-1,-4 9 0,1 14 1,-2 11-1,-2 16 0,-3 5-1,-2 16 0,-2 3-1,-2 4 0,0 2 1,0-2-2,1-8 0,1-13 0,10-10-3,-5-21-2,12-17-5,3-16-19,-2-36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8.463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139 0 22,'0'0'22,"0"0"-4,0 0-3,0 0-1,0 0-5,0 0-2,-1 20-2,-4-8-3,2 8 0,-4 11 0,0 14-2,-2 12 1,1 13-1,-2 14 0,-1 14 0,-2 10 0,1 1 0,1-1-1,-4-4-1,8-11 1,-4-14-2,11-10-2,-8-25-5,17-11-8,-3-14-14,-6-19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9.163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126 0 8,'0'0'16,"0"0"-4,0 0-1,0 0-2,0 0-1,0 0 0,0 0 0,-9 16 0,9-2-2,-7-1-2,4 9 0,-4-2-3,0 5 1,-1 7-2,0 4 1,0 5-1,-1 6 0,-1 7 0,-1 3 1,4 5-1,1 5 1,0 5 0,1-2-2,4 4 2,-2-2-2,3-1 1,3-3 0,-2-6 0,0-5-1,-1-7 0,0-2 2,-4-7-1,3-7 0,-2-6 0,-1-4 0,1-2 0,1-6-1,2-2-3,0-14-7,0-12-21,8-2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D9FC-AAD7-4908-8F29-BD870708ADE7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69197-6AF6-42D3-BB98-518916B8F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1pPr>
            <a:lvl2pPr marL="745830" indent="-286858"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2pPr>
            <a:lvl3pPr marL="1147431" indent="-229487"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3pPr>
            <a:lvl4pPr marL="1606402" indent="-229487"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4pPr>
            <a:lvl5pPr marL="2065376" indent="-229487"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5pPr>
            <a:lvl6pPr marL="2524347" indent="-2294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6pPr>
            <a:lvl7pPr marL="2983320" indent="-2294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7pPr>
            <a:lvl8pPr marL="3442293" indent="-2294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8pPr>
            <a:lvl9pPr marL="3901264" indent="-2294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9pPr>
          </a:lstStyle>
          <a:p>
            <a:pPr defTabSz="917945" eaLnBrk="1" hangingPunct="1"/>
            <a:fld id="{CF415903-4C5C-45BE-97AF-C56DF874A160}" type="slidenum">
              <a:rPr lang="en-US" sz="1200">
                <a:latin typeface="Times New Roman" pitchFamily="18" charset="0"/>
              </a:rPr>
              <a:pPr defTabSz="917945" eaLnBrk="1" hangingPunct="1"/>
              <a:t>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6098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6CA3A-D628-44F1-9E50-A1F5FD6F7AC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169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0FFAA-3468-4AA7-985E-428203FBB15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697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1931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2F0B7-7B44-4AE3-B3C4-F0348C5B96C6}" type="slidenum">
              <a:rPr lang="en-US"/>
              <a:pPr/>
              <a:t>15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77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C5EC5-D075-4D9F-AA08-B22B36529327}" type="slidenum">
              <a:rPr lang="en-US"/>
              <a:pPr/>
              <a:t>16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3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03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1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50" y="0"/>
            <a:ext cx="9120250" cy="11430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600"/>
            <a:ext cx="8686800" cy="4754563"/>
          </a:xfrm>
        </p:spPr>
        <p:txBody>
          <a:bodyPr/>
          <a:lstStyle>
            <a:lvl1pPr>
              <a:buClr>
                <a:schemeClr val="bg1"/>
              </a:buClr>
              <a:defRPr>
                <a:latin typeface="+mn-lt"/>
                <a:ea typeface="Adobe Fan Heiti Std B" pitchFamily="34" charset="-128"/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  <a:latin typeface="+mn-lt"/>
                <a:ea typeface="Adobe Fan Heiti Std B" pitchFamily="34" charset="-128"/>
              </a:defRPr>
            </a:lvl2pPr>
            <a:lvl3pPr>
              <a:defRPr>
                <a:latin typeface="+mn-lt"/>
                <a:ea typeface="Adobe Fan Heiti Std B" pitchFamily="34" charset="-128"/>
              </a:defRPr>
            </a:lvl3pPr>
            <a:lvl4pPr>
              <a:defRPr>
                <a:latin typeface="+mn-lt"/>
                <a:ea typeface="Adobe Fan Heiti Std B" pitchFamily="34" charset="-128"/>
              </a:defRPr>
            </a:lvl4pPr>
            <a:lvl5pPr>
              <a:defRPr>
                <a:latin typeface="+mn-lt"/>
                <a:ea typeface="Adobe Fan Heiti Std B" pitchFamily="34" charset="-12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2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814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953001"/>
            <a:ext cx="7772400" cy="5334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50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36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1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9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1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5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8991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0735A-223E-4E18-A1B2-818E6CFB4D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52400" y="904500"/>
            <a:ext cx="8991600" cy="18288"/>
          </a:xfrm>
          <a:prstGeom prst="rect">
            <a:avLst/>
          </a:prstGeom>
          <a:gradFill>
            <a:gsLst>
              <a:gs pos="7000">
                <a:schemeClr val="bg1"/>
              </a:gs>
              <a:gs pos="48000">
                <a:schemeClr val="accent4">
                  <a:lumMod val="18000"/>
                  <a:lumOff val="82000"/>
                </a:schemeClr>
              </a:gs>
              <a:gs pos="100000">
                <a:schemeClr val="accent4"/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8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tx1"/>
        </a:buClr>
        <a:buSzPct val="83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182880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§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548640" indent="-182880" algn="l" defTabSz="914400" rtl="0" eaLnBrk="1" latinLnBrk="0" hangingPunct="1">
        <a:spcBef>
          <a:spcPct val="20000"/>
        </a:spcBef>
        <a:buSzPct val="110000"/>
        <a:buFont typeface="Garamond" pitchFamily="18" charset="0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8.xml"/><Relationship Id="rId21" Type="http://schemas.openxmlformats.org/officeDocument/2006/relationships/image" Target="../media/image23.emf"/><Relationship Id="rId34" Type="http://schemas.openxmlformats.org/officeDocument/2006/relationships/customXml" Target="../ink/ink12.xml"/><Relationship Id="rId42" Type="http://schemas.openxmlformats.org/officeDocument/2006/relationships/customXml" Target="../ink/ink16.xml"/><Relationship Id="rId47" Type="http://schemas.openxmlformats.org/officeDocument/2006/relationships/image" Target="../media/image36.emf"/><Relationship Id="rId50" Type="http://schemas.openxmlformats.org/officeDocument/2006/relationships/customXml" Target="../ink/ink20.xml"/><Relationship Id="rId55" Type="http://schemas.openxmlformats.org/officeDocument/2006/relationships/image" Target="../media/image40.emf"/><Relationship Id="rId63" Type="http://schemas.openxmlformats.org/officeDocument/2006/relationships/image" Target="../media/image44.emf"/><Relationship Id="rId68" Type="http://schemas.openxmlformats.org/officeDocument/2006/relationships/customXml" Target="../ink/ink29.xml"/><Relationship Id="rId76" Type="http://schemas.openxmlformats.org/officeDocument/2006/relationships/customXml" Target="../ink/ink33.xml"/><Relationship Id="rId84" Type="http://schemas.openxmlformats.org/officeDocument/2006/relationships/customXml" Target="../ink/ink37.xml"/><Relationship Id="rId89" Type="http://schemas.openxmlformats.org/officeDocument/2006/relationships/image" Target="../media/image57.emf"/><Relationship Id="rId97" Type="http://schemas.openxmlformats.org/officeDocument/2006/relationships/image" Target="../media/image61.emf"/><Relationship Id="rId7" Type="http://schemas.openxmlformats.org/officeDocument/2006/relationships/image" Target="../media/image13.png"/><Relationship Id="rId71" Type="http://schemas.openxmlformats.org/officeDocument/2006/relationships/image" Target="../media/image48.emf"/><Relationship Id="rId92" Type="http://schemas.openxmlformats.org/officeDocument/2006/relationships/customXml" Target="../ink/ink41.xml"/><Relationship Id="rId2" Type="http://schemas.openxmlformats.org/officeDocument/2006/relationships/image" Target="../media/image8.png"/><Relationship Id="rId16" Type="http://schemas.openxmlformats.org/officeDocument/2006/relationships/customXml" Target="../ink/ink3.xml"/><Relationship Id="rId29" Type="http://schemas.openxmlformats.org/officeDocument/2006/relationships/image" Target="../media/image27.emf"/><Relationship Id="rId11" Type="http://schemas.openxmlformats.org/officeDocument/2006/relationships/image" Target="../media/image17.png"/><Relationship Id="rId24" Type="http://schemas.openxmlformats.org/officeDocument/2006/relationships/customXml" Target="../ink/ink7.xml"/><Relationship Id="rId32" Type="http://schemas.openxmlformats.org/officeDocument/2006/relationships/customXml" Target="../ink/ink11.xml"/><Relationship Id="rId37" Type="http://schemas.openxmlformats.org/officeDocument/2006/relationships/image" Target="../media/image31.emf"/><Relationship Id="rId40" Type="http://schemas.openxmlformats.org/officeDocument/2006/relationships/customXml" Target="../ink/ink15.xml"/><Relationship Id="rId45" Type="http://schemas.openxmlformats.org/officeDocument/2006/relationships/image" Target="../media/image35.emf"/><Relationship Id="rId53" Type="http://schemas.openxmlformats.org/officeDocument/2006/relationships/image" Target="../media/image39.emf"/><Relationship Id="rId58" Type="http://schemas.openxmlformats.org/officeDocument/2006/relationships/customXml" Target="../ink/ink24.xml"/><Relationship Id="rId66" Type="http://schemas.openxmlformats.org/officeDocument/2006/relationships/customXml" Target="../ink/ink28.xml"/><Relationship Id="rId74" Type="http://schemas.openxmlformats.org/officeDocument/2006/relationships/customXml" Target="../ink/ink32.xml"/><Relationship Id="rId79" Type="http://schemas.openxmlformats.org/officeDocument/2006/relationships/image" Target="../media/image52.emf"/><Relationship Id="rId87" Type="http://schemas.openxmlformats.org/officeDocument/2006/relationships/image" Target="../media/image56.emf"/><Relationship Id="rId5" Type="http://schemas.openxmlformats.org/officeDocument/2006/relationships/image" Target="../media/image11.png"/><Relationship Id="rId61" Type="http://schemas.openxmlformats.org/officeDocument/2006/relationships/image" Target="../media/image43.emf"/><Relationship Id="rId82" Type="http://schemas.openxmlformats.org/officeDocument/2006/relationships/customXml" Target="../ink/ink36.xml"/><Relationship Id="rId90" Type="http://schemas.openxmlformats.org/officeDocument/2006/relationships/customXml" Target="../ink/ink40.xml"/><Relationship Id="rId95" Type="http://schemas.openxmlformats.org/officeDocument/2006/relationships/image" Target="../media/image60.emf"/><Relationship Id="rId19" Type="http://schemas.openxmlformats.org/officeDocument/2006/relationships/image" Target="../media/image22.emf"/><Relationship Id="rId14" Type="http://schemas.openxmlformats.org/officeDocument/2006/relationships/customXml" Target="../ink/ink2.xml"/><Relationship Id="rId22" Type="http://schemas.openxmlformats.org/officeDocument/2006/relationships/customXml" Target="../ink/ink6.xml"/><Relationship Id="rId27" Type="http://schemas.openxmlformats.org/officeDocument/2006/relationships/image" Target="../media/image26.emf"/><Relationship Id="rId30" Type="http://schemas.openxmlformats.org/officeDocument/2006/relationships/customXml" Target="../ink/ink10.xml"/><Relationship Id="rId35" Type="http://schemas.openxmlformats.org/officeDocument/2006/relationships/image" Target="../media/image30.emf"/><Relationship Id="rId43" Type="http://schemas.openxmlformats.org/officeDocument/2006/relationships/image" Target="../media/image34.emf"/><Relationship Id="rId48" Type="http://schemas.openxmlformats.org/officeDocument/2006/relationships/customXml" Target="../ink/ink19.xml"/><Relationship Id="rId56" Type="http://schemas.openxmlformats.org/officeDocument/2006/relationships/customXml" Target="../ink/ink23.xml"/><Relationship Id="rId64" Type="http://schemas.openxmlformats.org/officeDocument/2006/relationships/customXml" Target="../ink/ink27.xml"/><Relationship Id="rId69" Type="http://schemas.openxmlformats.org/officeDocument/2006/relationships/image" Target="../media/image47.emf"/><Relationship Id="rId77" Type="http://schemas.openxmlformats.org/officeDocument/2006/relationships/image" Target="../media/image51.emf"/><Relationship Id="rId8" Type="http://schemas.openxmlformats.org/officeDocument/2006/relationships/image" Target="../media/image14.png"/><Relationship Id="rId51" Type="http://schemas.openxmlformats.org/officeDocument/2006/relationships/image" Target="../media/image38.emf"/><Relationship Id="rId72" Type="http://schemas.openxmlformats.org/officeDocument/2006/relationships/customXml" Target="../ink/ink31.xml"/><Relationship Id="rId80" Type="http://schemas.openxmlformats.org/officeDocument/2006/relationships/customXml" Target="../ink/ink35.xml"/><Relationship Id="rId85" Type="http://schemas.openxmlformats.org/officeDocument/2006/relationships/image" Target="../media/image55.emf"/><Relationship Id="rId93" Type="http://schemas.openxmlformats.org/officeDocument/2006/relationships/image" Target="../media/image59.emf"/><Relationship Id="rId98" Type="http://schemas.openxmlformats.org/officeDocument/2006/relationships/customXml" Target="../ink/ink44.xml"/><Relationship Id="rId3" Type="http://schemas.openxmlformats.org/officeDocument/2006/relationships/image" Target="../media/image9.png"/><Relationship Id="rId12" Type="http://schemas.openxmlformats.org/officeDocument/2006/relationships/image" Target="../media/image18.png"/><Relationship Id="rId17" Type="http://schemas.openxmlformats.org/officeDocument/2006/relationships/image" Target="../media/image21.emf"/><Relationship Id="rId25" Type="http://schemas.openxmlformats.org/officeDocument/2006/relationships/image" Target="../media/image25.emf"/><Relationship Id="rId33" Type="http://schemas.openxmlformats.org/officeDocument/2006/relationships/image" Target="../media/image29.emf"/><Relationship Id="rId38" Type="http://schemas.openxmlformats.org/officeDocument/2006/relationships/customXml" Target="../ink/ink14.xml"/><Relationship Id="rId46" Type="http://schemas.openxmlformats.org/officeDocument/2006/relationships/customXml" Target="../ink/ink18.xml"/><Relationship Id="rId59" Type="http://schemas.openxmlformats.org/officeDocument/2006/relationships/image" Target="../media/image42.emf"/><Relationship Id="rId67" Type="http://schemas.openxmlformats.org/officeDocument/2006/relationships/image" Target="../media/image46.emf"/><Relationship Id="rId20" Type="http://schemas.openxmlformats.org/officeDocument/2006/relationships/customXml" Target="../ink/ink5.xml"/><Relationship Id="rId41" Type="http://schemas.openxmlformats.org/officeDocument/2006/relationships/image" Target="../media/image33.emf"/><Relationship Id="rId54" Type="http://schemas.openxmlformats.org/officeDocument/2006/relationships/customXml" Target="../ink/ink22.xml"/><Relationship Id="rId62" Type="http://schemas.openxmlformats.org/officeDocument/2006/relationships/customXml" Target="../ink/ink26.xml"/><Relationship Id="rId70" Type="http://schemas.openxmlformats.org/officeDocument/2006/relationships/customXml" Target="../ink/ink30.xml"/><Relationship Id="rId75" Type="http://schemas.openxmlformats.org/officeDocument/2006/relationships/image" Target="../media/image50.emf"/><Relationship Id="rId83" Type="http://schemas.openxmlformats.org/officeDocument/2006/relationships/image" Target="../media/image54.emf"/><Relationship Id="rId88" Type="http://schemas.openxmlformats.org/officeDocument/2006/relationships/customXml" Target="../ink/ink39.xml"/><Relationship Id="rId91" Type="http://schemas.openxmlformats.org/officeDocument/2006/relationships/image" Target="../media/image58.emf"/><Relationship Id="rId96" Type="http://schemas.openxmlformats.org/officeDocument/2006/relationships/customXml" Target="../ink/ink4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15" Type="http://schemas.openxmlformats.org/officeDocument/2006/relationships/image" Target="../media/image20.emf"/><Relationship Id="rId23" Type="http://schemas.openxmlformats.org/officeDocument/2006/relationships/image" Target="../media/image24.emf"/><Relationship Id="rId28" Type="http://schemas.openxmlformats.org/officeDocument/2006/relationships/customXml" Target="../ink/ink9.xml"/><Relationship Id="rId36" Type="http://schemas.openxmlformats.org/officeDocument/2006/relationships/customXml" Target="../ink/ink13.xml"/><Relationship Id="rId49" Type="http://schemas.openxmlformats.org/officeDocument/2006/relationships/image" Target="../media/image37.emf"/><Relationship Id="rId57" Type="http://schemas.openxmlformats.org/officeDocument/2006/relationships/image" Target="../media/image41.emf"/><Relationship Id="rId10" Type="http://schemas.openxmlformats.org/officeDocument/2006/relationships/image" Target="../media/image16.png"/><Relationship Id="rId31" Type="http://schemas.openxmlformats.org/officeDocument/2006/relationships/image" Target="../media/image28.emf"/><Relationship Id="rId44" Type="http://schemas.openxmlformats.org/officeDocument/2006/relationships/customXml" Target="../ink/ink17.xml"/><Relationship Id="rId52" Type="http://schemas.openxmlformats.org/officeDocument/2006/relationships/customXml" Target="../ink/ink21.xml"/><Relationship Id="rId60" Type="http://schemas.openxmlformats.org/officeDocument/2006/relationships/customXml" Target="../ink/ink25.xml"/><Relationship Id="rId65" Type="http://schemas.openxmlformats.org/officeDocument/2006/relationships/image" Target="../media/image45.emf"/><Relationship Id="rId73" Type="http://schemas.openxmlformats.org/officeDocument/2006/relationships/image" Target="../media/image49.emf"/><Relationship Id="rId78" Type="http://schemas.openxmlformats.org/officeDocument/2006/relationships/customXml" Target="../ink/ink34.xml"/><Relationship Id="rId81" Type="http://schemas.openxmlformats.org/officeDocument/2006/relationships/image" Target="../media/image53.emf"/><Relationship Id="rId86" Type="http://schemas.openxmlformats.org/officeDocument/2006/relationships/customXml" Target="../ink/ink38.xml"/><Relationship Id="rId94" Type="http://schemas.openxmlformats.org/officeDocument/2006/relationships/customXml" Target="../ink/ink42.xml"/><Relationship Id="rId99" Type="http://schemas.openxmlformats.org/officeDocument/2006/relationships/image" Target="../media/image62.emf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3" Type="http://schemas.openxmlformats.org/officeDocument/2006/relationships/image" Target="../media/image19.png"/><Relationship Id="rId18" Type="http://schemas.openxmlformats.org/officeDocument/2006/relationships/customXml" Target="../ink/ink4.xml"/><Relationship Id="rId39" Type="http://schemas.openxmlformats.org/officeDocument/2006/relationships/image" Target="../media/image3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Sketch Synthesis System</a:t>
            </a:r>
            <a:endParaRPr lang="en-US" dirty="0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3527995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Armando Solar-Lezama</a:t>
            </a:r>
            <a:br>
              <a:rPr lang="en-US" dirty="0" smtClean="0"/>
            </a:br>
            <a:r>
              <a:rPr lang="en-US" dirty="0" smtClean="0"/>
              <a:t>bit.ly/iptutorial2015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208139"/>
            <a:ext cx="1905000" cy="143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5055544"/>
      </p:ext>
    </p:extLst>
  </p:cSld>
  <p:clrMapOvr>
    <a:masterClrMapping/>
  </p:clrMapOvr>
  <p:transition advTm="162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Least Significant Zero Bit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954306"/>
            <a:ext cx="771397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generator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bit[W] gen(bit[W] x, </a:t>
            </a:r>
            <a:r>
              <a:rPr lang="en-US" sz="16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bnd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){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assert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bnd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&gt; 0;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x;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??;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(??)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~gen(x, bnd-1);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(??)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{| gen(x, bnd-1) (+ | &amp; | ^) gen(x, bnd-1) |};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US" sz="1600" dirty="0"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bit[W] isolate0sk (bit[W] x)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isolate0 {</a:t>
            </a:r>
          </a:p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    return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gen(x, 3);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}</a:t>
            </a:r>
            <a:endParaRPr lang="en-US" sz="1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2940840" y="2210040"/>
              <a:ext cx="369360" cy="27565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33280" y="2198160"/>
                <a:ext cx="388440" cy="277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188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8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5073433" y="3524256"/>
            <a:ext cx="2826545" cy="1200150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ounded Rectangle 23"/>
          <p:cNvSpPr/>
          <p:nvPr/>
        </p:nvSpPr>
        <p:spPr>
          <a:xfrm>
            <a:off x="5314950" y="4030971"/>
            <a:ext cx="2359749" cy="521985"/>
          </a:xfrm>
          <a:prstGeom prst="roundRect">
            <a:avLst/>
          </a:prstGeom>
          <a:solidFill>
            <a:srgbClr val="FFFF99">
              <a:alpha val="22000"/>
            </a:srgbClr>
          </a:solidFill>
          <a:ln w="19050">
            <a:solidFill>
              <a:srgbClr val="FFFF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2">
                    <a:lumMod val="50000"/>
                  </a:schemeClr>
                </a:solidFill>
              </a:rPr>
              <a:t>Insert your favorite </a:t>
            </a:r>
          </a:p>
          <a:p>
            <a:pPr algn="ctr"/>
            <a:r>
              <a:rPr lang="en-US" sz="1350" dirty="0">
                <a:solidFill>
                  <a:schemeClr val="tx2">
                    <a:lumMod val="50000"/>
                  </a:schemeClr>
                </a:solidFill>
              </a:rPr>
              <a:t>checker here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261664" y="5089668"/>
            <a:ext cx="703519" cy="491988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ounded Rectangle 11"/>
          <p:cNvSpPr/>
          <p:nvPr/>
        </p:nvSpPr>
        <p:spPr>
          <a:xfrm>
            <a:off x="1200150" y="3524256"/>
            <a:ext cx="2826545" cy="1200150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CEGIS Synthesis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26611" y="5126059"/>
                <a:ext cx="80977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{</m:t>
                      </m:r>
                      <m:r>
                        <a:rPr lang="en-US" sz="21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sz="2100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1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1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sz="210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611" y="5126059"/>
                <a:ext cx="809773" cy="415498"/>
              </a:xfrm>
              <a:prstGeom prst="rect">
                <a:avLst/>
              </a:prstGeom>
              <a:blipFill rotWithShape="0">
                <a:blip r:embed="rId2"/>
                <a:stretch>
                  <a:fillRect l="-75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69834" y="4114589"/>
                <a:ext cx="27285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∃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𝒄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.  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𝑪𝒐𝒓𝒓𝒆𝒄𝒕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35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834" y="4114589"/>
                <a:ext cx="272850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12" idx="3"/>
          </p:cNvCxnSpPr>
          <p:nvPr/>
        </p:nvCxnSpPr>
        <p:spPr>
          <a:xfrm>
            <a:off x="4026696" y="4124331"/>
            <a:ext cx="1046738" cy="6213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07770" y="4095757"/>
                <a:ext cx="30186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∃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𝒊𝒏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.  ¬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𝑪𝒐𝒓𝒓𝒆𝒄𝒕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35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770" y="4095757"/>
                <a:ext cx="3018647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74306" y="3562356"/>
            <a:ext cx="14991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rgbClr val="FFFF99"/>
                </a:solidFill>
                <a:latin typeface="+mj-lt"/>
              </a:rPr>
              <a:t>Synthesize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74814" y="3562356"/>
            <a:ext cx="9460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srgbClr val="FFFF99"/>
                </a:solidFill>
                <a:latin typeface="+mj-lt"/>
              </a:rPr>
              <a:t>Check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69005" y="3685751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en-US" sz="24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005" y="3685751"/>
                <a:ext cx="407484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stCxn id="13" idx="2"/>
            <a:endCxn id="4" idx="3"/>
          </p:cNvCxnSpPr>
          <p:nvPr/>
        </p:nvCxnSpPr>
        <p:spPr>
          <a:xfrm rot="5400000">
            <a:off x="4456844" y="3303946"/>
            <a:ext cx="609402" cy="3450322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8" idx="0"/>
            <a:endCxn id="12" idx="2"/>
          </p:cNvCxnSpPr>
          <p:nvPr/>
        </p:nvCxnSpPr>
        <p:spPr>
          <a:xfrm rot="16200000" flipV="1">
            <a:off x="2430792" y="4907037"/>
            <a:ext cx="365262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36935" y="4895857"/>
                <a:ext cx="5645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/>
                        </a:rPr>
                        <m:t>𝒊𝒏</m:t>
                      </m:r>
                    </m:oMath>
                  </m:oMathPara>
                </a14:m>
                <a:endParaRPr lang="en-US" sz="24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935" y="4895857"/>
                <a:ext cx="564578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175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Segoe UI Light" panose="020B0502040204020203" pitchFamily="34" charset="0"/>
              </a:rPr>
              <a:t>CEGIS</a:t>
            </a:r>
            <a:endParaRPr lang="en-US" dirty="0">
              <a:cs typeface="Segoe UI Light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54859" y="2170469"/>
                <a:ext cx="117371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>
                          <a:latin typeface="Cambria Math"/>
                        </a:rPr>
                        <m:t>𝑸</m:t>
                      </m:r>
                      <m:r>
                        <a:rPr lang="en-US" sz="2100" b="1" i="1">
                          <a:latin typeface="Cambria Math"/>
                        </a:rPr>
                        <m:t>(</m:t>
                      </m:r>
                      <m:r>
                        <a:rPr lang="en-US" sz="2100" b="1" i="1">
                          <a:latin typeface="Cambria Math"/>
                        </a:rPr>
                        <m:t>𝒄</m:t>
                      </m:r>
                      <m:r>
                        <a:rPr lang="en-US" sz="2100" b="1" i="1">
                          <a:latin typeface="Cambria Math"/>
                        </a:rPr>
                        <m:t>, </m:t>
                      </m:r>
                      <m:r>
                        <a:rPr lang="en-US" sz="2100" b="1" i="1">
                          <a:latin typeface="Cambria Math"/>
                        </a:rPr>
                        <m:t>𝒊𝒏</m:t>
                      </m:r>
                      <m:r>
                        <a:rPr lang="en-US" sz="21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1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859" y="2170469"/>
                <a:ext cx="1173719" cy="415498"/>
              </a:xfrm>
              <a:prstGeom prst="rect">
                <a:avLst/>
              </a:prstGeom>
              <a:blipFill rotWithShape="0">
                <a:blip r:embed="rId2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TextBox 146"/>
              <p:cNvSpPr txBox="1"/>
              <p:nvPr/>
            </p:nvSpPr>
            <p:spPr>
              <a:xfrm>
                <a:off x="2226611" y="5138811"/>
                <a:ext cx="80977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{</m:t>
                      </m:r>
                      <m:r>
                        <a:rPr lang="en-US" sz="21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sz="2100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1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1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sz="210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47" name="TextBox 1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611" y="5138811"/>
                <a:ext cx="809773" cy="415498"/>
              </a:xfrm>
              <a:prstGeom prst="rect">
                <a:avLst/>
              </a:prstGeom>
              <a:blipFill rotWithShape="0">
                <a:blip r:embed="rId3"/>
                <a:stretch>
                  <a:fillRect l="-75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1200151" y="3075795"/>
            <a:ext cx="6699827" cy="2518615"/>
            <a:chOff x="76200" y="3306394"/>
            <a:chExt cx="8933103" cy="3358153"/>
          </a:xfrm>
        </p:grpSpPr>
        <p:sp>
          <p:nvSpPr>
            <p:cNvPr id="143" name="Rounded Rectangle 142"/>
            <p:cNvSpPr/>
            <p:nvPr/>
          </p:nvSpPr>
          <p:spPr>
            <a:xfrm>
              <a:off x="5240577" y="3505200"/>
              <a:ext cx="3768726" cy="1600200"/>
            </a:xfrm>
            <a:prstGeom prst="roundRect">
              <a:avLst/>
            </a:prstGeom>
            <a:solidFill>
              <a:srgbClr val="207E73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1491551" y="6008563"/>
              <a:ext cx="938025" cy="655984"/>
            </a:xfrm>
            <a:prstGeom prst="roundRect">
              <a:avLst/>
            </a:prstGeom>
            <a:solidFill>
              <a:srgbClr val="207E73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76200" y="3306394"/>
              <a:ext cx="3768726" cy="2215153"/>
            </a:xfrm>
            <a:prstGeom prst="roundRect">
              <a:avLst/>
            </a:prstGeom>
            <a:solidFill>
              <a:srgbClr val="207E73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49" name="Straight Arrow Connector 148"/>
            <p:cNvCxnSpPr>
              <a:stCxn id="146" idx="3"/>
            </p:cNvCxnSpPr>
            <p:nvPr/>
          </p:nvCxnSpPr>
          <p:spPr>
            <a:xfrm>
              <a:off x="3844926" y="4413971"/>
              <a:ext cx="1395651" cy="57004"/>
            </a:xfrm>
            <a:prstGeom prst="straightConnector1">
              <a:avLst/>
            </a:prstGeom>
            <a:ln w="57150">
              <a:solidFill>
                <a:schemeClr val="accent3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1108407" y="3429001"/>
              <a:ext cx="1998837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>
                  <a:solidFill>
                    <a:srgbClr val="FFFF99"/>
                  </a:solidFill>
                  <a:latin typeface="+mj-lt"/>
                </a:rPr>
                <a:t>Synthesize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575751" y="3667347"/>
              <a:ext cx="1261457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>
                  <a:solidFill>
                    <a:srgbClr val="FFFF99"/>
                  </a:solidFill>
                  <a:latin typeface="+mj-lt"/>
                </a:rPr>
                <a:t>Check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TextBox 151"/>
                <p:cNvSpPr txBox="1"/>
                <p:nvPr/>
              </p:nvSpPr>
              <p:spPr>
                <a:xfrm>
                  <a:off x="4301339" y="3886201"/>
                  <a:ext cx="543312" cy="6155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</a:rPr>
                          <m:t>𝒄</m:t>
                        </m:r>
                      </m:oMath>
                    </m:oMathPara>
                  </a14:m>
                  <a:endParaRPr lang="en-US" sz="2400" dirty="0">
                    <a:solidFill>
                      <a:schemeClr val="accent3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2" name="TextBox 1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1339" y="3886201"/>
                  <a:ext cx="543312" cy="61555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3" name="Elbow Connector 152"/>
            <p:cNvCxnSpPr>
              <a:stCxn id="143" idx="2"/>
              <a:endCxn id="147" idx="3"/>
            </p:cNvCxnSpPr>
            <p:nvPr/>
          </p:nvCxnSpPr>
          <p:spPr>
            <a:xfrm rot="5400000">
              <a:off x="4210386" y="3419526"/>
              <a:ext cx="1228680" cy="4600430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4" name="Elbow Connector 153"/>
            <p:cNvCxnSpPr>
              <a:stCxn id="145" idx="0"/>
              <a:endCxn id="146" idx="2"/>
            </p:cNvCxnSpPr>
            <p:nvPr/>
          </p:nvCxnSpPr>
          <p:spPr>
            <a:xfrm rot="16200000" flipV="1">
              <a:off x="1717056" y="5765054"/>
              <a:ext cx="487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" name="TextBox 154"/>
                <p:cNvSpPr txBox="1"/>
                <p:nvPr/>
              </p:nvSpPr>
              <p:spPr>
                <a:xfrm>
                  <a:off x="4258579" y="5750147"/>
                  <a:ext cx="752771" cy="6155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</a:rPr>
                          <m:t>𝒊𝒏</m:t>
                        </m:r>
                      </m:oMath>
                    </m:oMathPara>
                  </a14:m>
                  <a:endParaRPr lang="en-US" sz="2400" dirty="0">
                    <a:solidFill>
                      <a:schemeClr val="accent3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5" name="TextBox 1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8579" y="5750147"/>
                  <a:ext cx="752771" cy="61555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5829301" y="3682099"/>
                <a:ext cx="1468544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350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301" y="3682099"/>
                <a:ext cx="1468544" cy="362984"/>
              </a:xfrm>
              <a:prstGeom prst="rect">
                <a:avLst/>
              </a:prstGeom>
              <a:blipFill rotWithShape="0">
                <a:blip r:embed="rId6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2486026" y="3609377"/>
                <a:ext cx="129541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350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026" y="3609377"/>
                <a:ext cx="1295419" cy="362984"/>
              </a:xfrm>
              <a:prstGeom prst="rect">
                <a:avLst/>
              </a:prstGeom>
              <a:blipFill rotWithShape="0">
                <a:blip r:embed="rId7"/>
                <a:stretch>
                  <a:fillRect l="-943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5829301" y="3682099"/>
                <a:ext cx="1468544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350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301" y="3682099"/>
                <a:ext cx="1468544" cy="362984"/>
              </a:xfrm>
              <a:prstGeom prst="rect">
                <a:avLst/>
              </a:prstGeom>
              <a:blipFill rotWithShape="0"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1284832" y="3944221"/>
                <a:ext cx="129541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350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832" y="3944221"/>
                <a:ext cx="1295419" cy="362984"/>
              </a:xfrm>
              <a:prstGeom prst="rect">
                <a:avLst/>
              </a:prstGeom>
              <a:blipFill rotWithShape="0">
                <a:blip r:embed="rId9"/>
                <a:stretch>
                  <a:fillRect l="-943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/>
              <p:cNvSpPr txBox="1"/>
              <p:nvPr/>
            </p:nvSpPr>
            <p:spPr>
              <a:xfrm>
                <a:off x="5829301" y="3685146"/>
                <a:ext cx="1468544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350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301" y="3685146"/>
                <a:ext cx="1468544" cy="362984"/>
              </a:xfrm>
              <a:prstGeom prst="rect">
                <a:avLst/>
              </a:prstGeom>
              <a:blipFill rotWithShape="0">
                <a:blip r:embed="rId10"/>
                <a:stretch>
                  <a:fillRect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2486026" y="3910699"/>
                <a:ext cx="129541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350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026" y="3910699"/>
                <a:ext cx="1295419" cy="362984"/>
              </a:xfrm>
              <a:prstGeom prst="rect">
                <a:avLst/>
              </a:prstGeom>
              <a:blipFill rotWithShape="0">
                <a:blip r:embed="rId11"/>
                <a:stretch>
                  <a:fillRect l="-943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/>
              <p:cNvSpPr txBox="1"/>
              <p:nvPr/>
            </p:nvSpPr>
            <p:spPr>
              <a:xfrm>
                <a:off x="1284832" y="3609377"/>
                <a:ext cx="129541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350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8" name="TextBox 1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832" y="3609377"/>
                <a:ext cx="1295419" cy="362984"/>
              </a:xfrm>
              <a:prstGeom prst="rect">
                <a:avLst/>
              </a:prstGeom>
              <a:blipFill rotWithShape="0">
                <a:blip r:embed="rId12"/>
                <a:stretch>
                  <a:fillRect l="-943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5829301" y="3685146"/>
                <a:ext cx="1468544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en-US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350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301" y="3685146"/>
                <a:ext cx="1468544" cy="362984"/>
              </a:xfrm>
              <a:prstGeom prst="rect">
                <a:avLst/>
              </a:prstGeom>
              <a:blipFill rotWithShape="0">
                <a:blip r:embed="rId13"/>
                <a:stretch>
                  <a:fillRect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k 12"/>
              <p14:cNvContentPartPr/>
              <p14:nvPr/>
            </p14:nvContentPartPr>
            <p14:xfrm>
              <a:off x="7302189" y="3796398"/>
              <a:ext cx="516940" cy="471005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280230" y="3778753"/>
                <a:ext cx="557618" cy="515297"/>
              </a:xfrm>
              <a:prstGeom prst="rect">
                <a:avLst/>
              </a:prstGeom>
            </p:spPr>
          </p:pic>
        </mc:Fallback>
      </mc:AlternateContent>
      <p:cxnSp>
        <p:nvCxnSpPr>
          <p:cNvPr id="7" name="Curved Connector 6"/>
          <p:cNvCxnSpPr>
            <a:stCxn id="146" idx="0"/>
          </p:cNvCxnSpPr>
          <p:nvPr/>
        </p:nvCxnSpPr>
        <p:spPr>
          <a:xfrm rot="5400000" flipH="1" flipV="1">
            <a:off x="2752903" y="2171098"/>
            <a:ext cx="765216" cy="1044178"/>
          </a:xfrm>
          <a:prstGeom prst="curvedConnector2">
            <a:avLst/>
          </a:prstGeom>
          <a:ln w="240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3912692" y="1403648"/>
            <a:ext cx="1885410" cy="1384020"/>
            <a:chOff x="3692922" y="1076866"/>
            <a:chExt cx="2513880" cy="184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0" name="Ink 29"/>
                <p14:cNvContentPartPr/>
                <p14:nvPr/>
              </p14:nvContentPartPr>
              <p14:xfrm>
                <a:off x="3692922" y="1076866"/>
                <a:ext cx="2513880" cy="1845360"/>
              </p14:xfrm>
            </p:contentPart>
          </mc:Choice>
          <mc:Fallback xmlns="">
            <p:pic>
              <p:nvPicPr>
                <p:cNvPr id="30" name="Ink 29"/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688602" y="1066307"/>
                  <a:ext cx="2524441" cy="18717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8" name="Ink 37"/>
                <p14:cNvContentPartPr/>
                <p14:nvPr/>
              </p14:nvContentPartPr>
              <p14:xfrm>
                <a:off x="4383042" y="1332106"/>
                <a:ext cx="15480" cy="371520"/>
              </p14:xfrm>
            </p:contentPart>
          </mc:Choice>
          <mc:Fallback xmlns="">
            <p:pic>
              <p:nvPicPr>
                <p:cNvPr id="38" name="Ink 37"/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375537" y="1327786"/>
                  <a:ext cx="28615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41" name="Ink 40"/>
                <p14:cNvContentPartPr/>
                <p14:nvPr/>
              </p14:nvContentPartPr>
              <p14:xfrm>
                <a:off x="4565562" y="1310506"/>
                <a:ext cx="38520" cy="524880"/>
              </p14:xfrm>
            </p:contentPart>
          </mc:Choice>
          <mc:Fallback xmlns="">
            <p:pic>
              <p:nvPicPr>
                <p:cNvPr id="41" name="Ink 40"/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559380" y="1297552"/>
                  <a:ext cx="57542" cy="5474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42" name="Ink 41"/>
                <p14:cNvContentPartPr/>
                <p14:nvPr/>
              </p14:nvContentPartPr>
              <p14:xfrm>
                <a:off x="4810722" y="1359466"/>
                <a:ext cx="49680" cy="585720"/>
              </p14:xfrm>
            </p:contentPart>
          </mc:Choice>
          <mc:Fallback xmlns="">
            <p:pic>
              <p:nvPicPr>
                <p:cNvPr id="42" name="Ink 41"/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799257" y="1348424"/>
                  <a:ext cx="73087" cy="60540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4" name="Ink 43"/>
                <p14:cNvContentPartPr/>
                <p14:nvPr/>
              </p14:nvContentPartPr>
              <p14:xfrm>
                <a:off x="5029962" y="1432906"/>
                <a:ext cx="41400" cy="626760"/>
              </p14:xfrm>
            </p:contentPart>
          </mc:Choice>
          <mc:Fallback xmlns="">
            <p:pic>
              <p:nvPicPr>
                <p:cNvPr id="44" name="Ink 43"/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018065" y="1425227"/>
                  <a:ext cx="66145" cy="6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5" name="Ink 44"/>
                <p14:cNvContentPartPr/>
                <p14:nvPr/>
              </p14:nvContentPartPr>
              <p14:xfrm>
                <a:off x="5235882" y="1509946"/>
                <a:ext cx="68040" cy="577800"/>
              </p14:xfrm>
            </p:contentPart>
          </mc:Choice>
          <mc:Fallback xmlns="">
            <p:pic>
              <p:nvPicPr>
                <p:cNvPr id="45" name="Ink 44"/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222945" y="1496029"/>
                  <a:ext cx="94873" cy="60035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53" name="Ink 52"/>
                <p14:cNvContentPartPr/>
                <p14:nvPr/>
              </p14:nvContentPartPr>
              <p14:xfrm>
                <a:off x="5450802" y="1654306"/>
                <a:ext cx="62640" cy="631800"/>
              </p14:xfrm>
            </p:contentPart>
          </mc:Choice>
          <mc:Fallback xmlns="">
            <p:pic>
              <p:nvPicPr>
                <p:cNvPr id="53" name="Ink 52"/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436828" y="1642784"/>
                  <a:ext cx="88178" cy="6567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54" name="Ink 53"/>
                <p14:cNvContentPartPr/>
                <p14:nvPr/>
              </p14:nvContentPartPr>
              <p14:xfrm>
                <a:off x="5563122" y="2012506"/>
                <a:ext cx="34560" cy="538920"/>
              </p14:xfrm>
            </p:contentPart>
          </mc:Choice>
          <mc:Fallback xmlns="">
            <p:pic>
              <p:nvPicPr>
                <p:cNvPr id="54" name="Ink 53"/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549393" y="1999549"/>
                  <a:ext cx="61545" cy="561955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Group 92"/>
          <p:cNvGrpSpPr/>
          <p:nvPr/>
        </p:nvGrpSpPr>
        <p:grpSpPr>
          <a:xfrm>
            <a:off x="3675902" y="1427138"/>
            <a:ext cx="2097360" cy="1193940"/>
            <a:chOff x="3377202" y="1108186"/>
            <a:chExt cx="2796480" cy="159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58" name="Ink 57"/>
                <p14:cNvContentPartPr/>
                <p14:nvPr/>
              </p14:nvContentPartPr>
              <p14:xfrm>
                <a:off x="3377202" y="1108186"/>
                <a:ext cx="2796480" cy="1591920"/>
              </p14:xfrm>
            </p:contentPart>
          </mc:Choice>
          <mc:Fallback xmlns="">
            <p:pic>
              <p:nvPicPr>
                <p:cNvPr id="58" name="Ink 57"/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67602" y="1097628"/>
                  <a:ext cx="2820480" cy="161207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60" name="Ink 59"/>
                <p14:cNvContentPartPr/>
                <p14:nvPr/>
              </p14:nvContentPartPr>
              <p14:xfrm>
                <a:off x="3561162" y="2054626"/>
                <a:ext cx="79920" cy="459720"/>
              </p14:xfrm>
            </p:contentPart>
          </mc:Choice>
          <mc:Fallback xmlns="">
            <p:pic>
              <p:nvPicPr>
                <p:cNvPr id="60" name="Ink 59"/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549676" y="2042149"/>
                  <a:ext cx="96670" cy="47747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66" name="Ink 65"/>
                <p14:cNvContentPartPr/>
                <p14:nvPr/>
              </p14:nvContentPartPr>
              <p14:xfrm>
                <a:off x="3724962" y="1760866"/>
                <a:ext cx="48240" cy="651960"/>
              </p14:xfrm>
            </p:contentPart>
          </mc:Choice>
          <mc:Fallback xmlns="">
            <p:pic>
              <p:nvPicPr>
                <p:cNvPr id="66" name="Ink 65"/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710633" y="1752224"/>
                  <a:ext cx="72599" cy="67068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68" name="Ink 67"/>
                <p14:cNvContentPartPr/>
                <p14:nvPr/>
              </p14:nvContentPartPr>
              <p14:xfrm>
                <a:off x="3834402" y="1566826"/>
                <a:ext cx="94680" cy="756000"/>
              </p14:xfrm>
            </p:contentPart>
          </mc:Choice>
          <mc:Fallback xmlns="">
            <p:pic>
              <p:nvPicPr>
                <p:cNvPr id="68" name="Ink 67"/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820464" y="1551466"/>
                  <a:ext cx="115346" cy="7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70" name="Ink 69"/>
                <p14:cNvContentPartPr/>
                <p14:nvPr/>
              </p14:nvContentPartPr>
              <p14:xfrm>
                <a:off x="3986322" y="1469266"/>
                <a:ext cx="103680" cy="804960"/>
              </p14:xfrm>
            </p:contentPart>
          </mc:Choice>
          <mc:Fallback xmlns="">
            <p:pic>
              <p:nvPicPr>
                <p:cNvPr id="70" name="Ink 69"/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973362" y="1454386"/>
                  <a:ext cx="123360" cy="82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72" name="Ink 71"/>
                <p14:cNvContentPartPr/>
                <p14:nvPr/>
              </p14:nvContentPartPr>
              <p14:xfrm>
                <a:off x="4232562" y="1420306"/>
                <a:ext cx="26640" cy="675360"/>
              </p14:xfrm>
            </p:contentPart>
          </mc:Choice>
          <mc:Fallback xmlns="">
            <p:pic>
              <p:nvPicPr>
                <p:cNvPr id="72" name="Ink 71"/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218031" y="1404935"/>
                  <a:ext cx="56671" cy="69745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74" name="Ink 73"/>
                <p14:cNvContentPartPr/>
                <p14:nvPr/>
              </p14:nvContentPartPr>
              <p14:xfrm>
                <a:off x="4458282" y="1260466"/>
                <a:ext cx="55440" cy="751680"/>
              </p14:xfrm>
            </p:contentPart>
          </mc:Choice>
          <mc:Fallback xmlns="">
            <p:pic>
              <p:nvPicPr>
                <p:cNvPr id="74" name="Ink 73"/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445856" y="1245106"/>
                  <a:ext cx="73601" cy="7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76" name="Ink 75"/>
                <p14:cNvContentPartPr/>
                <p14:nvPr/>
              </p14:nvContentPartPr>
              <p14:xfrm>
                <a:off x="4651602" y="1206466"/>
                <a:ext cx="100080" cy="739440"/>
              </p14:xfrm>
            </p:contentPart>
          </mc:Choice>
          <mc:Fallback xmlns="">
            <p:pic>
              <p:nvPicPr>
                <p:cNvPr id="76" name="Ink 75"/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638673" y="1190631"/>
                  <a:ext cx="119713" cy="76007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78" name="Ink 77"/>
                <p14:cNvContentPartPr/>
                <p14:nvPr/>
              </p14:nvContentPartPr>
              <p14:xfrm>
                <a:off x="4925202" y="1419226"/>
                <a:ext cx="47880" cy="356760"/>
              </p14:xfrm>
            </p:contentPart>
          </mc:Choice>
          <mc:Fallback xmlns="">
            <p:pic>
              <p:nvPicPr>
                <p:cNvPr id="78" name="Ink 77"/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912274" y="1403861"/>
                  <a:ext cx="69905" cy="38028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81" name="Ink 80"/>
                <p14:cNvContentPartPr/>
                <p14:nvPr/>
              </p14:nvContentPartPr>
              <p14:xfrm>
                <a:off x="5168562" y="1413106"/>
                <a:ext cx="16560" cy="241200"/>
              </p14:xfrm>
            </p:contentPart>
          </mc:Choice>
          <mc:Fallback xmlns="">
            <p:pic>
              <p:nvPicPr>
                <p:cNvPr id="81" name="Ink 80"/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156733" y="1397761"/>
                  <a:ext cx="43529" cy="261819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3" name="Group 172"/>
          <p:cNvGrpSpPr/>
          <p:nvPr/>
        </p:nvGrpSpPr>
        <p:grpSpPr>
          <a:xfrm>
            <a:off x="3876512" y="2067308"/>
            <a:ext cx="1627290" cy="1139130"/>
            <a:chOff x="3644682" y="1961746"/>
            <a:chExt cx="2169720" cy="1518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29" name="Ink 128"/>
                <p14:cNvContentPartPr/>
                <p14:nvPr/>
              </p14:nvContentPartPr>
              <p14:xfrm>
                <a:off x="3644682" y="1961746"/>
                <a:ext cx="2169720" cy="1248120"/>
              </p14:xfrm>
            </p:contentPart>
          </mc:Choice>
          <mc:Fallback xmlns="">
            <p:pic>
              <p:nvPicPr>
                <p:cNvPr id="129" name="Ink 128"/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636522" y="1943504"/>
                  <a:ext cx="2196121" cy="12745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34" name="Ink 133"/>
                <p14:cNvContentPartPr/>
                <p14:nvPr/>
              </p14:nvContentPartPr>
              <p14:xfrm>
                <a:off x="3986322" y="3005746"/>
                <a:ext cx="110160" cy="303840"/>
              </p14:xfrm>
            </p:contentPart>
          </mc:Choice>
          <mc:Fallback xmlns="">
            <p:pic>
              <p:nvPicPr>
                <p:cNvPr id="134" name="Ink 133"/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973869" y="2993266"/>
                  <a:ext cx="13315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36" name="Ink 135"/>
                <p14:cNvContentPartPr/>
                <p14:nvPr/>
              </p14:nvContentPartPr>
              <p14:xfrm>
                <a:off x="4122402" y="2874706"/>
                <a:ext cx="165960" cy="568440"/>
              </p14:xfrm>
            </p:contentPart>
          </mc:Choice>
          <mc:Fallback xmlns="">
            <p:pic>
              <p:nvPicPr>
                <p:cNvPr id="136" name="Ink 135"/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107053" y="2859823"/>
                  <a:ext cx="194739" cy="59916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38" name="Ink 137"/>
                <p14:cNvContentPartPr/>
                <p14:nvPr/>
              </p14:nvContentPartPr>
              <p14:xfrm>
                <a:off x="4253442" y="2849866"/>
                <a:ext cx="211320" cy="630720"/>
              </p14:xfrm>
            </p:contentPart>
          </mc:Choice>
          <mc:Fallback xmlns="">
            <p:pic>
              <p:nvPicPr>
                <p:cNvPr id="138" name="Ink 137"/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239034" y="2842192"/>
                  <a:ext cx="234373" cy="65326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40" name="Ink 139"/>
                <p14:cNvContentPartPr/>
                <p14:nvPr/>
              </p14:nvContentPartPr>
              <p14:xfrm>
                <a:off x="4467642" y="2738626"/>
                <a:ext cx="174240" cy="682200"/>
              </p14:xfrm>
            </p:contentPart>
          </mc:Choice>
          <mc:Fallback xmlns="">
            <p:pic>
              <p:nvPicPr>
                <p:cNvPr id="140" name="Ink 139"/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453242" y="2724713"/>
                  <a:ext cx="198240" cy="7109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42" name="Ink 141"/>
                <p14:cNvContentPartPr/>
                <p14:nvPr/>
              </p14:nvContentPartPr>
              <p14:xfrm>
                <a:off x="4619202" y="2652586"/>
                <a:ext cx="196200" cy="645120"/>
              </p14:xfrm>
            </p:contentPart>
          </mc:Choice>
          <mc:Fallback xmlns="">
            <p:pic>
              <p:nvPicPr>
                <p:cNvPr id="142" name="Ink 141"/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606250" y="2639626"/>
                  <a:ext cx="219706" cy="67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57" name="Ink 156"/>
                <p14:cNvContentPartPr/>
                <p14:nvPr/>
              </p14:nvContentPartPr>
              <p14:xfrm>
                <a:off x="4765362" y="2579866"/>
                <a:ext cx="236520" cy="719640"/>
              </p14:xfrm>
            </p:contentPart>
          </mc:Choice>
          <mc:Fallback xmlns="">
            <p:pic>
              <p:nvPicPr>
                <p:cNvPr id="157" name="Ink 156"/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753368" y="2567864"/>
                  <a:ext cx="263386" cy="74652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59" name="Ink 158"/>
                <p14:cNvContentPartPr/>
                <p14:nvPr/>
              </p14:nvContentPartPr>
              <p14:xfrm>
                <a:off x="4942482" y="2484106"/>
                <a:ext cx="219600" cy="757440"/>
              </p14:xfrm>
            </p:contentPart>
          </mc:Choice>
          <mc:Fallback xmlns="">
            <p:pic>
              <p:nvPicPr>
                <p:cNvPr id="159" name="Ink 158"/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929536" y="2474980"/>
                  <a:ext cx="244053" cy="78097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65" name="Ink 164"/>
                <p14:cNvContentPartPr/>
                <p14:nvPr/>
              </p14:nvContentPartPr>
              <p14:xfrm>
                <a:off x="5118522" y="2359186"/>
                <a:ext cx="248400" cy="695160"/>
              </p14:xfrm>
            </p:contentPart>
          </mc:Choice>
          <mc:Fallback xmlns="">
            <p:pic>
              <p:nvPicPr>
                <p:cNvPr id="165" name="Ink 164"/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104136" y="2346224"/>
                  <a:ext cx="273815" cy="7191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68" name="Ink 167"/>
                <p14:cNvContentPartPr/>
                <p14:nvPr/>
              </p14:nvContentPartPr>
              <p14:xfrm>
                <a:off x="5289522" y="2300506"/>
                <a:ext cx="225000" cy="605160"/>
              </p14:xfrm>
            </p:contentPart>
          </mc:Choice>
          <mc:Fallback xmlns="">
            <p:pic>
              <p:nvPicPr>
                <p:cNvPr id="168" name="Ink 167"/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276089" y="2290428"/>
                  <a:ext cx="248028" cy="62915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70" name="Ink 169"/>
                <p14:cNvContentPartPr/>
                <p14:nvPr/>
              </p14:nvContentPartPr>
              <p14:xfrm>
                <a:off x="5411562" y="2198266"/>
                <a:ext cx="204840" cy="630000"/>
              </p14:xfrm>
            </p:contentPart>
          </mc:Choice>
          <mc:Fallback xmlns="">
            <p:pic>
              <p:nvPicPr>
                <p:cNvPr id="170" name="Ink 169"/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399089" y="2190109"/>
                  <a:ext cx="224029" cy="65303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72" name="Ink 171"/>
                <p14:cNvContentPartPr/>
                <p14:nvPr/>
              </p14:nvContentPartPr>
              <p14:xfrm>
                <a:off x="5564562" y="2125186"/>
                <a:ext cx="181080" cy="402120"/>
              </p14:xfrm>
            </p:contentPart>
          </mc:Choice>
          <mc:Fallback xmlns="">
            <p:pic>
              <p:nvPicPr>
                <p:cNvPr id="172" name="Ink 171"/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550633" y="2114629"/>
                  <a:ext cx="210860" cy="428512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2" name="Group 201"/>
          <p:cNvGrpSpPr/>
          <p:nvPr/>
        </p:nvGrpSpPr>
        <p:grpSpPr>
          <a:xfrm>
            <a:off x="3659702" y="1338578"/>
            <a:ext cx="802710" cy="2241810"/>
            <a:chOff x="3355602" y="990106"/>
            <a:chExt cx="1070280" cy="2989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75" name="Ink 174"/>
                <p14:cNvContentPartPr/>
                <p14:nvPr/>
              </p14:nvContentPartPr>
              <p14:xfrm>
                <a:off x="4293762" y="990106"/>
                <a:ext cx="132120" cy="2989080"/>
              </p14:xfrm>
            </p:contentPart>
          </mc:Choice>
          <mc:Fallback xmlns="">
            <p:pic>
              <p:nvPicPr>
                <p:cNvPr id="175" name="Ink 174"/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278444" y="977145"/>
                  <a:ext cx="160842" cy="30207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77" name="Ink 176"/>
                <p14:cNvContentPartPr/>
                <p14:nvPr/>
              </p14:nvContentPartPr>
              <p14:xfrm>
                <a:off x="3924762" y="1477546"/>
                <a:ext cx="442440" cy="21960"/>
              </p14:xfrm>
            </p:contentPart>
          </mc:Choice>
          <mc:Fallback xmlns="">
            <p:pic>
              <p:nvPicPr>
                <p:cNvPr id="177" name="Ink 176"/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908446" y="1462269"/>
                  <a:ext cx="466913" cy="544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79" name="Ink 178"/>
                <p14:cNvContentPartPr/>
                <p14:nvPr/>
              </p14:nvContentPartPr>
              <p14:xfrm>
                <a:off x="3611562" y="1646746"/>
                <a:ext cx="749520" cy="27360"/>
              </p14:xfrm>
            </p:contentPart>
          </mc:Choice>
          <mc:Fallback xmlns="">
            <p:pic>
              <p:nvPicPr>
                <p:cNvPr id="179" name="Ink 178"/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594767" y="1630426"/>
                  <a:ext cx="782150" cy="5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81" name="Ink 180"/>
                <p14:cNvContentPartPr/>
                <p14:nvPr/>
              </p14:nvContentPartPr>
              <p14:xfrm>
                <a:off x="3584562" y="1783186"/>
                <a:ext cx="788760" cy="72360"/>
              </p14:xfrm>
            </p:contentPart>
          </mc:Choice>
          <mc:Fallback xmlns="">
            <p:pic>
              <p:nvPicPr>
                <p:cNvPr id="181" name="Ink 180"/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567279" y="1771206"/>
                  <a:ext cx="821405" cy="10111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83" name="Ink 182"/>
                <p14:cNvContentPartPr/>
                <p14:nvPr/>
              </p14:nvContentPartPr>
              <p14:xfrm>
                <a:off x="3483762" y="1917106"/>
                <a:ext cx="880200" cy="64080"/>
              </p14:xfrm>
            </p:contentPart>
          </mc:Choice>
          <mc:Fallback xmlns="">
            <p:pic>
              <p:nvPicPr>
                <p:cNvPr id="183" name="Ink 182"/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467444" y="1901325"/>
                  <a:ext cx="908516" cy="9372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85" name="Ink 184"/>
                <p14:cNvContentPartPr/>
                <p14:nvPr/>
              </p14:nvContentPartPr>
              <p14:xfrm>
                <a:off x="3374682" y="2067946"/>
                <a:ext cx="987840" cy="82440"/>
              </p14:xfrm>
            </p:contentPart>
          </mc:Choice>
          <mc:Fallback xmlns="">
            <p:pic>
              <p:nvPicPr>
                <p:cNvPr id="185" name="Ink 184"/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359802" y="2053567"/>
                  <a:ext cx="1016160" cy="11167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87" name="Ink 186"/>
                <p14:cNvContentPartPr/>
                <p14:nvPr/>
              </p14:nvContentPartPr>
              <p14:xfrm>
                <a:off x="3355602" y="2242546"/>
                <a:ext cx="1006920" cy="86400"/>
              </p14:xfrm>
            </p:contentPart>
          </mc:Choice>
          <mc:Fallback xmlns="">
            <p:pic>
              <p:nvPicPr>
                <p:cNvPr id="187" name="Ink 186"/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340244" y="2227583"/>
                  <a:ext cx="1037156" cy="11777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89" name="Ink 188"/>
                <p14:cNvContentPartPr/>
                <p14:nvPr/>
              </p14:nvContentPartPr>
              <p14:xfrm>
                <a:off x="3473682" y="2429026"/>
                <a:ext cx="905400" cy="38880"/>
              </p14:xfrm>
            </p:contentPart>
          </mc:Choice>
          <mc:Fallback xmlns="">
            <p:pic>
              <p:nvPicPr>
                <p:cNvPr id="189" name="Ink 188"/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458800" y="2413186"/>
                  <a:ext cx="933244" cy="6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91" name="Ink 190"/>
                <p14:cNvContentPartPr/>
                <p14:nvPr/>
              </p14:nvContentPartPr>
              <p14:xfrm>
                <a:off x="3477282" y="2665906"/>
                <a:ext cx="909000" cy="69120"/>
              </p14:xfrm>
            </p:contentPart>
          </mc:Choice>
          <mc:Fallback xmlns="">
            <p:pic>
              <p:nvPicPr>
                <p:cNvPr id="191" name="Ink 190"/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3464804" y="2654866"/>
                  <a:ext cx="931557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93" name="Ink 192"/>
                <p14:cNvContentPartPr/>
                <p14:nvPr/>
              </p14:nvContentPartPr>
              <p14:xfrm>
                <a:off x="3632082" y="2850586"/>
                <a:ext cx="732600" cy="34200"/>
              </p14:xfrm>
            </p:contentPart>
          </mc:Choice>
          <mc:Fallback xmlns="">
            <p:pic>
              <p:nvPicPr>
                <p:cNvPr id="193" name="Ink 192"/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617680" y="2835172"/>
                  <a:ext cx="759964" cy="5780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95" name="Ink 194"/>
                <p14:cNvContentPartPr/>
                <p14:nvPr/>
              </p14:nvContentPartPr>
              <p14:xfrm>
                <a:off x="3583482" y="3036706"/>
                <a:ext cx="796680" cy="32400"/>
              </p14:xfrm>
            </p:contentPart>
          </mc:Choice>
          <mc:Fallback xmlns="">
            <p:pic>
              <p:nvPicPr>
                <p:cNvPr id="195" name="Ink 194"/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571964" y="3021459"/>
                  <a:ext cx="815877" cy="52412"/>
                </a:xfrm>
                <a:prstGeom prst="rect">
                  <a:avLst/>
                </a:prstGeom>
              </p:spPr>
            </p:pic>
          </mc:Fallback>
        </mc:AlternateContent>
        <p:cxnSp>
          <p:nvCxnSpPr>
            <p:cNvPr id="198" name="Straight Connector 197"/>
            <p:cNvCxnSpPr/>
            <p:nvPr/>
          </p:nvCxnSpPr>
          <p:spPr>
            <a:xfrm rot="10800000">
              <a:off x="3615840" y="3365640"/>
              <a:ext cx="677160" cy="0"/>
            </a:xfrm>
            <a:prstGeom prst="line">
              <a:avLst/>
            </a:prstGeom>
            <a:ln w="240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10800000">
              <a:off x="3765960" y="3426120"/>
              <a:ext cx="559800" cy="0"/>
            </a:xfrm>
            <a:prstGeom prst="line">
              <a:avLst/>
            </a:prstGeom>
            <a:ln w="240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203" name="Ink 202"/>
              <p14:cNvContentPartPr/>
              <p14:nvPr/>
            </p14:nvContentPartPr>
            <p14:xfrm>
              <a:off x="3657600" y="1518307"/>
              <a:ext cx="1822712" cy="1706591"/>
            </p14:xfrm>
          </p:contentPart>
        </mc:Choice>
        <mc:Fallback xmlns="">
          <p:pic>
            <p:nvPicPr>
              <p:cNvPr id="203" name="Ink 202"/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3643560" y="1502109"/>
                <a:ext cx="1852233" cy="1737188"/>
              </a:xfrm>
              <a:prstGeom prst="rect">
                <a:avLst/>
              </a:prstGeom>
            </p:spPr>
          </p:pic>
        </mc:Fallback>
      </mc:AlternateContent>
      <p:sp>
        <p:nvSpPr>
          <p:cNvPr id="206" name="Oval 205"/>
          <p:cNvSpPr/>
          <p:nvPr/>
        </p:nvSpPr>
        <p:spPr>
          <a:xfrm>
            <a:off x="4108816" y="2017694"/>
            <a:ext cx="100619" cy="1143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Oval 206"/>
          <p:cNvSpPr/>
          <p:nvPr/>
        </p:nvSpPr>
        <p:spPr>
          <a:xfrm>
            <a:off x="4114801" y="2539098"/>
            <a:ext cx="100619" cy="1143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8" name="Oval 207"/>
          <p:cNvSpPr/>
          <p:nvPr/>
        </p:nvSpPr>
        <p:spPr>
          <a:xfrm>
            <a:off x="4800601" y="2710548"/>
            <a:ext cx="100619" cy="1143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9" name="Oval 208"/>
          <p:cNvSpPr/>
          <p:nvPr/>
        </p:nvSpPr>
        <p:spPr>
          <a:xfrm>
            <a:off x="4629151" y="2253348"/>
            <a:ext cx="100619" cy="1143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999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6" grpId="0"/>
      <p:bldP spid="156" grpId="1"/>
      <p:bldP spid="160" grpId="0"/>
      <p:bldP spid="161" grpId="0"/>
      <p:bldP spid="161" grpId="1"/>
      <p:bldP spid="162" grpId="0"/>
      <p:bldP spid="163" grpId="0"/>
      <p:bldP spid="163" grpId="1"/>
      <p:bldP spid="166" grpId="0"/>
      <p:bldP spid="148" grpId="0"/>
      <p:bldP spid="98" grpId="0"/>
      <p:bldP spid="206" grpId="0" animBg="1"/>
      <p:bldP spid="207" grpId="0" animBg="1"/>
      <p:bldP spid="208" grpId="0" animBg="1"/>
      <p:bldP spid="2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A sketch as a constraint system</a:t>
            </a:r>
          </a:p>
        </p:txBody>
      </p:sp>
      <p:sp>
        <p:nvSpPr>
          <p:cNvPr id="4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29A4C34-02ED-4A0B-B034-CBF2D4C5452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39651" name="Text Box 3"/>
          <p:cNvSpPr txBox="1">
            <a:spLocks noChangeArrowheads="1"/>
          </p:cNvSpPr>
          <p:nvPr/>
        </p:nvSpPr>
        <p:spPr bwMode="auto">
          <a:xfrm>
            <a:off x="1485900" y="2030017"/>
            <a:ext cx="3314700" cy="320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350" dirty="0" err="1">
                <a:latin typeface="Consolas" pitchFamily="49" charset="0"/>
              </a:rPr>
              <a:t>int</a:t>
            </a:r>
            <a:r>
              <a:rPr lang="en-US" sz="1350" dirty="0">
                <a:latin typeface="Consolas" pitchFamily="49" charset="0"/>
              </a:rPr>
              <a:t> </a:t>
            </a:r>
            <a:r>
              <a:rPr lang="en-US" sz="1350" dirty="0" err="1">
                <a:latin typeface="Consolas" pitchFamily="49" charset="0"/>
              </a:rPr>
              <a:t>lin</a:t>
            </a:r>
            <a:r>
              <a:rPr lang="en-US" sz="1350" dirty="0">
                <a:latin typeface="Consolas" pitchFamily="49" charset="0"/>
              </a:rPr>
              <a:t>(</a:t>
            </a:r>
            <a:r>
              <a:rPr lang="en-US" sz="1350" dirty="0" err="1">
                <a:latin typeface="Consolas" pitchFamily="49" charset="0"/>
              </a:rPr>
              <a:t>int</a:t>
            </a:r>
            <a:r>
              <a:rPr lang="en-US" sz="1350" dirty="0">
                <a:latin typeface="Consolas" pitchFamily="49" charset="0"/>
              </a:rPr>
              <a:t> x){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   if(x &gt; </a:t>
            </a:r>
            <a:r>
              <a:rPr lang="en-US" sz="13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??</a:t>
            </a:r>
            <a:r>
              <a:rPr lang="en-US" sz="1350" b="1" baseline="-25000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</a:t>
            </a:r>
            <a:r>
              <a:rPr lang="en-US" sz="1350" dirty="0">
                <a:latin typeface="Consolas" pitchFamily="49" charset="0"/>
              </a:rPr>
              <a:t>)</a:t>
            </a:r>
            <a:endParaRPr lang="en-US" sz="1350" dirty="0">
              <a:latin typeface="Consolas" pitchFamily="49" charset="0"/>
            </a:endParaRPr>
          </a:p>
          <a:p>
            <a:pPr algn="l"/>
            <a:r>
              <a:rPr lang="en-US" sz="1350" dirty="0">
                <a:latin typeface="Consolas" pitchFamily="49" charset="0"/>
              </a:rPr>
              <a:t>      return </a:t>
            </a:r>
            <a:r>
              <a:rPr lang="en-US" sz="13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??</a:t>
            </a:r>
            <a:r>
              <a:rPr lang="en-US" sz="1350" b="1" baseline="-25000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2</a:t>
            </a:r>
            <a:r>
              <a:rPr lang="en-US" sz="1350" dirty="0">
                <a:latin typeface="Consolas" pitchFamily="49" charset="0"/>
              </a:rPr>
              <a:t>*x </a:t>
            </a:r>
            <a:r>
              <a:rPr lang="en-US" sz="1350" dirty="0">
                <a:latin typeface="Consolas" pitchFamily="49" charset="0"/>
              </a:rPr>
              <a:t>+ </a:t>
            </a:r>
            <a:r>
              <a:rPr lang="en-US" sz="13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??</a:t>
            </a:r>
            <a:r>
              <a:rPr lang="en-US" sz="1350" b="1" baseline="-25000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3</a:t>
            </a:r>
            <a:r>
              <a:rPr lang="en-US" sz="1350" dirty="0">
                <a:latin typeface="Consolas" pitchFamily="49" charset="0"/>
              </a:rPr>
              <a:t>;</a:t>
            </a:r>
            <a:endParaRPr lang="en-US" sz="1350" dirty="0">
              <a:latin typeface="Consolas" pitchFamily="49" charset="0"/>
            </a:endParaRPr>
          </a:p>
          <a:p>
            <a:pPr algn="l"/>
            <a:r>
              <a:rPr lang="en-US" sz="1350" dirty="0">
                <a:latin typeface="Consolas" pitchFamily="49" charset="0"/>
              </a:rPr>
              <a:t>   else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      return </a:t>
            </a:r>
            <a:r>
              <a:rPr lang="en-US" sz="13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??</a:t>
            </a:r>
            <a:r>
              <a:rPr lang="en-US" sz="1350" b="1" baseline="-25000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4</a:t>
            </a:r>
            <a:r>
              <a:rPr lang="en-US" sz="1350" dirty="0">
                <a:latin typeface="Consolas" pitchFamily="49" charset="0"/>
              </a:rPr>
              <a:t>*x</a:t>
            </a:r>
            <a:r>
              <a:rPr lang="en-US" sz="1350" dirty="0">
                <a:latin typeface="Consolas" pitchFamily="49" charset="0"/>
              </a:rPr>
              <a:t>;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}</a:t>
            </a:r>
          </a:p>
          <a:p>
            <a:pPr algn="l"/>
            <a:endParaRPr lang="en-US" sz="1350" dirty="0">
              <a:latin typeface="Consolas" pitchFamily="49" charset="0"/>
            </a:endParaRPr>
          </a:p>
          <a:p>
            <a:pPr algn="l"/>
            <a:r>
              <a:rPr lang="en-US" sz="1350" dirty="0">
                <a:latin typeface="Consolas" pitchFamily="49" charset="0"/>
              </a:rPr>
              <a:t>void main(</a:t>
            </a:r>
            <a:r>
              <a:rPr lang="en-US" sz="1350" dirty="0" err="1">
                <a:latin typeface="Consolas" pitchFamily="49" charset="0"/>
              </a:rPr>
              <a:t>int</a:t>
            </a:r>
            <a:r>
              <a:rPr lang="en-US" sz="1350" dirty="0">
                <a:latin typeface="Consolas" pitchFamily="49" charset="0"/>
              </a:rPr>
              <a:t> x){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   </a:t>
            </a:r>
            <a:r>
              <a:rPr lang="en-US" sz="1350" dirty="0" err="1">
                <a:latin typeface="Consolas" pitchFamily="49" charset="0"/>
              </a:rPr>
              <a:t>int</a:t>
            </a:r>
            <a:r>
              <a:rPr lang="en-US" sz="1350" dirty="0">
                <a:latin typeface="Consolas" pitchFamily="49" charset="0"/>
              </a:rPr>
              <a:t> t1 = </a:t>
            </a:r>
            <a:r>
              <a:rPr lang="en-US" sz="1350" dirty="0" err="1">
                <a:latin typeface="Consolas" pitchFamily="49" charset="0"/>
              </a:rPr>
              <a:t>lin</a:t>
            </a:r>
            <a:r>
              <a:rPr lang="en-US" sz="1350" dirty="0">
                <a:latin typeface="Consolas" pitchFamily="49" charset="0"/>
              </a:rPr>
              <a:t>(x);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   </a:t>
            </a:r>
            <a:r>
              <a:rPr lang="en-US" sz="1350" dirty="0" err="1">
                <a:latin typeface="Consolas" pitchFamily="49" charset="0"/>
              </a:rPr>
              <a:t>int</a:t>
            </a:r>
            <a:r>
              <a:rPr lang="en-US" sz="1350" dirty="0">
                <a:latin typeface="Consolas" pitchFamily="49" charset="0"/>
              </a:rPr>
              <a:t> t2 = </a:t>
            </a:r>
            <a:r>
              <a:rPr lang="en-US" sz="1350" dirty="0" err="1">
                <a:latin typeface="Consolas" pitchFamily="49" charset="0"/>
              </a:rPr>
              <a:t>lin</a:t>
            </a:r>
            <a:r>
              <a:rPr lang="en-US" sz="1350" dirty="0">
                <a:latin typeface="Consolas" pitchFamily="49" charset="0"/>
              </a:rPr>
              <a:t>(x+1);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	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   if(x&lt;4) assert t1 &gt;=  x*x;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	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   if(x&gt;=3) assert t2-t1 == 1;</a:t>
            </a:r>
          </a:p>
          <a:p>
            <a:pPr algn="l"/>
            <a:r>
              <a:rPr lang="en-US" sz="1350" dirty="0">
                <a:latin typeface="Consolas" pitchFamily="49" charset="0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008045" y="1843746"/>
            <a:ext cx="3675811" cy="4114800"/>
            <a:chOff x="3957638" y="1371600"/>
            <a:chExt cx="4901082" cy="5486400"/>
          </a:xfrm>
        </p:grpSpPr>
        <p:sp>
          <p:nvSpPr>
            <p:cNvPr id="539707" name="Text Box 59"/>
            <p:cNvSpPr txBox="1">
              <a:spLocks noChangeArrowheads="1"/>
            </p:cNvSpPr>
            <p:nvPr/>
          </p:nvSpPr>
          <p:spPr bwMode="auto">
            <a:xfrm>
              <a:off x="3957638" y="2733675"/>
              <a:ext cx="1263593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dirty="0">
                  <a:latin typeface="Consolas" pitchFamily="49" charset="0"/>
                </a:rPr>
                <a:t>??</a:t>
              </a:r>
              <a:r>
                <a:rPr lang="en-US" sz="1050" baseline="-25000" dirty="0">
                  <a:latin typeface="Consolas" pitchFamily="49" charset="0"/>
                </a:rPr>
                <a:t>2</a:t>
              </a:r>
              <a:r>
                <a:rPr lang="en-US" sz="1050" dirty="0">
                  <a:latin typeface="Consolas" pitchFamily="49" charset="0"/>
                </a:rPr>
                <a:t>*x </a:t>
              </a:r>
              <a:r>
                <a:rPr lang="en-US" sz="1050" dirty="0">
                  <a:latin typeface="Consolas" pitchFamily="49" charset="0"/>
                </a:rPr>
                <a:t>+ </a:t>
              </a:r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3</a:t>
              </a:r>
              <a:endParaRPr lang="en-US" sz="10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endParaRPr>
            </a:p>
          </p:txBody>
        </p:sp>
        <p:sp>
          <p:nvSpPr>
            <p:cNvPr id="539710" name="Text Box 62"/>
            <p:cNvSpPr txBox="1">
              <a:spLocks noChangeArrowheads="1"/>
            </p:cNvSpPr>
            <p:nvPr/>
          </p:nvSpPr>
          <p:spPr bwMode="auto">
            <a:xfrm>
              <a:off x="4145455" y="3867539"/>
              <a:ext cx="705749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4</a:t>
              </a:r>
              <a:r>
                <a:rPr lang="en-US" sz="1050" dirty="0">
                  <a:latin typeface="Consolas" pitchFamily="49" charset="0"/>
                </a:rPr>
                <a:t>*x</a:t>
              </a:r>
              <a:endParaRPr lang="en-US" sz="1050" dirty="0">
                <a:latin typeface="Consolas" pitchFamily="49" charset="0"/>
              </a:endParaRPr>
            </a:p>
          </p:txBody>
        </p:sp>
        <p:sp>
          <p:nvSpPr>
            <p:cNvPr id="539712" name="Text Box 64"/>
            <p:cNvSpPr txBox="1">
              <a:spLocks noChangeArrowheads="1"/>
            </p:cNvSpPr>
            <p:nvPr/>
          </p:nvSpPr>
          <p:spPr bwMode="auto">
            <a:xfrm>
              <a:off x="4795838" y="1371600"/>
              <a:ext cx="902384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dirty="0">
                  <a:latin typeface="Consolas" pitchFamily="49" charset="0"/>
                </a:rPr>
                <a:t>x &gt; </a:t>
              </a:r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1</a:t>
              </a:r>
              <a:endParaRPr lang="en-US" sz="10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endParaRPr>
            </a:p>
          </p:txBody>
        </p:sp>
        <p:sp>
          <p:nvSpPr>
            <p:cNvPr id="539713" name="Text Box 65"/>
            <p:cNvSpPr txBox="1">
              <a:spLocks noChangeArrowheads="1"/>
            </p:cNvSpPr>
            <p:nvPr/>
          </p:nvSpPr>
          <p:spPr bwMode="auto">
            <a:xfrm>
              <a:off x="6859588" y="2747963"/>
              <a:ext cx="1656864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2</a:t>
              </a:r>
              <a:r>
                <a:rPr lang="en-US" sz="1050" dirty="0">
                  <a:latin typeface="Consolas" pitchFamily="49" charset="0"/>
                </a:rPr>
                <a:t>*(</a:t>
              </a:r>
              <a:r>
                <a:rPr lang="en-US" sz="1050" dirty="0">
                  <a:latin typeface="Consolas" pitchFamily="49" charset="0"/>
                </a:rPr>
                <a:t>x+1) + </a:t>
              </a:r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3</a:t>
              </a:r>
              <a:endParaRPr lang="en-US" sz="10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endParaRPr>
            </a:p>
          </p:txBody>
        </p:sp>
        <p:sp>
          <p:nvSpPr>
            <p:cNvPr id="539714" name="Text Box 66"/>
            <p:cNvSpPr txBox="1">
              <a:spLocks noChangeArrowheads="1"/>
            </p:cNvSpPr>
            <p:nvPr/>
          </p:nvSpPr>
          <p:spPr bwMode="auto">
            <a:xfrm>
              <a:off x="7759700" y="3733800"/>
              <a:ext cx="1099020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4</a:t>
              </a:r>
              <a:r>
                <a:rPr lang="en-US" sz="1050" dirty="0">
                  <a:latin typeface="Consolas" pitchFamily="49" charset="0"/>
                </a:rPr>
                <a:t>*(</a:t>
              </a:r>
              <a:r>
                <a:rPr lang="en-US" sz="1050" dirty="0">
                  <a:latin typeface="Consolas" pitchFamily="49" charset="0"/>
                </a:rPr>
                <a:t>x+1)</a:t>
              </a:r>
            </a:p>
          </p:txBody>
        </p:sp>
        <p:sp>
          <p:nvSpPr>
            <p:cNvPr id="539715" name="Text Box 67"/>
            <p:cNvSpPr txBox="1">
              <a:spLocks noChangeArrowheads="1"/>
            </p:cNvSpPr>
            <p:nvPr/>
          </p:nvSpPr>
          <p:spPr bwMode="auto">
            <a:xfrm>
              <a:off x="6929438" y="1385888"/>
              <a:ext cx="1099020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 dirty="0">
                  <a:latin typeface="Consolas" pitchFamily="49" charset="0"/>
                </a:rPr>
                <a:t>x+1 &gt; </a:t>
              </a:r>
              <a:r>
                <a:rPr lang="en-US" sz="1050" b="1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??</a:t>
              </a:r>
              <a:r>
                <a:rPr lang="en-US" sz="1050" b="1" baseline="-25000" dirty="0">
                  <a:solidFill>
                    <a:schemeClr val="accent2">
                      <a:lumMod val="50000"/>
                    </a:schemeClr>
                  </a:solidFill>
                  <a:latin typeface="Consolas" pitchFamily="49" charset="0"/>
                </a:rPr>
                <a:t>1</a:t>
              </a:r>
              <a:endParaRPr lang="en-US" sz="1050" b="1" dirty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endParaRPr>
            </a:p>
          </p:txBody>
        </p:sp>
        <p:sp>
          <p:nvSpPr>
            <p:cNvPr id="539716" name="Text Box 68"/>
            <p:cNvSpPr txBox="1">
              <a:spLocks noChangeArrowheads="1"/>
            </p:cNvSpPr>
            <p:nvPr/>
          </p:nvSpPr>
          <p:spPr bwMode="auto">
            <a:xfrm>
              <a:off x="4571999" y="4849813"/>
              <a:ext cx="639491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>
                  <a:latin typeface="Consolas" pitchFamily="49" charset="0"/>
                </a:rPr>
                <a:t>x&gt;=4</a:t>
              </a:r>
            </a:p>
          </p:txBody>
        </p:sp>
        <p:sp>
          <p:nvSpPr>
            <p:cNvPr id="539717" name="Text Box 69"/>
            <p:cNvSpPr txBox="1">
              <a:spLocks noChangeArrowheads="1"/>
            </p:cNvSpPr>
            <p:nvPr/>
          </p:nvSpPr>
          <p:spPr bwMode="auto">
            <a:xfrm>
              <a:off x="7907339" y="5105400"/>
              <a:ext cx="541173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>
                  <a:latin typeface="Consolas" pitchFamily="49" charset="0"/>
                </a:rPr>
                <a:t>x&lt;3</a:t>
              </a:r>
            </a:p>
          </p:txBody>
        </p:sp>
        <p:sp>
          <p:nvSpPr>
            <p:cNvPr id="539718" name="AutoShape 70"/>
            <p:cNvSpPr>
              <a:spLocks noChangeArrowheads="1"/>
            </p:cNvSpPr>
            <p:nvPr/>
          </p:nvSpPr>
          <p:spPr bwMode="auto">
            <a:xfrm>
              <a:off x="6838950" y="4267200"/>
              <a:ext cx="628650" cy="171450"/>
            </a:xfrm>
            <a:prstGeom prst="flowChartManualOpe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mux</a:t>
              </a:r>
            </a:p>
          </p:txBody>
        </p:sp>
        <p:sp>
          <p:nvSpPr>
            <p:cNvPr id="539719" name="Oval 71"/>
            <p:cNvSpPr>
              <a:spLocks noChangeArrowheads="1"/>
            </p:cNvSpPr>
            <p:nvPr/>
          </p:nvSpPr>
          <p:spPr bwMode="auto">
            <a:xfrm>
              <a:off x="6980238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39720" name="Oval 72"/>
            <p:cNvSpPr>
              <a:spLocks noChangeArrowheads="1"/>
            </p:cNvSpPr>
            <p:nvPr/>
          </p:nvSpPr>
          <p:spPr bwMode="auto">
            <a:xfrm>
              <a:off x="7285038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39721" name="AutoShape 73"/>
            <p:cNvSpPr>
              <a:spLocks noChangeArrowheads="1"/>
            </p:cNvSpPr>
            <p:nvPr/>
          </p:nvSpPr>
          <p:spPr bwMode="auto">
            <a:xfrm>
              <a:off x="5257800" y="4267200"/>
              <a:ext cx="628650" cy="171450"/>
            </a:xfrm>
            <a:prstGeom prst="flowChartManualOpera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mux</a:t>
              </a:r>
            </a:p>
          </p:txBody>
        </p:sp>
        <p:sp>
          <p:nvSpPr>
            <p:cNvPr id="539722" name="Oval 74"/>
            <p:cNvSpPr>
              <a:spLocks noChangeArrowheads="1"/>
            </p:cNvSpPr>
            <p:nvPr/>
          </p:nvSpPr>
          <p:spPr bwMode="auto">
            <a:xfrm>
              <a:off x="5408613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39723" name="Oval 75"/>
            <p:cNvSpPr>
              <a:spLocks noChangeArrowheads="1"/>
            </p:cNvSpPr>
            <p:nvPr/>
          </p:nvSpPr>
          <p:spPr bwMode="auto">
            <a:xfrm>
              <a:off x="5713413" y="4191000"/>
              <a:ext cx="74612" cy="7461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39724" name="Text Box 76"/>
            <p:cNvSpPr txBox="1">
              <a:spLocks noChangeArrowheads="1"/>
            </p:cNvSpPr>
            <p:nvPr/>
          </p:nvSpPr>
          <p:spPr bwMode="auto">
            <a:xfrm>
              <a:off x="5953125" y="5181600"/>
              <a:ext cx="541173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>
                  <a:latin typeface="Consolas" pitchFamily="49" charset="0"/>
                </a:rPr>
                <a:t>x*x</a:t>
              </a:r>
            </a:p>
          </p:txBody>
        </p:sp>
        <p:sp>
          <p:nvSpPr>
            <p:cNvPr id="539725" name="Oval 77"/>
            <p:cNvSpPr>
              <a:spLocks noChangeArrowheads="1"/>
            </p:cNvSpPr>
            <p:nvPr/>
          </p:nvSpPr>
          <p:spPr bwMode="auto">
            <a:xfrm>
              <a:off x="6567488" y="4953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20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-</a:t>
              </a:r>
            </a:p>
          </p:txBody>
        </p:sp>
        <p:sp>
          <p:nvSpPr>
            <p:cNvPr id="539726" name="Oval 78"/>
            <p:cNvSpPr>
              <a:spLocks noChangeArrowheads="1"/>
            </p:cNvSpPr>
            <p:nvPr/>
          </p:nvSpPr>
          <p:spPr bwMode="auto">
            <a:xfrm>
              <a:off x="7100888" y="5410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2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=</a:t>
              </a:r>
            </a:p>
          </p:txBody>
        </p:sp>
        <p:sp>
          <p:nvSpPr>
            <p:cNvPr id="539727" name="Text Box 79"/>
            <p:cNvSpPr txBox="1">
              <a:spLocks noChangeArrowheads="1"/>
            </p:cNvSpPr>
            <p:nvPr/>
          </p:nvSpPr>
          <p:spPr bwMode="auto">
            <a:xfrm>
              <a:off x="7553325" y="4800600"/>
              <a:ext cx="344539" cy="338555"/>
            </a:xfrm>
            <a:prstGeom prst="rect">
              <a:avLst/>
            </a:prstGeom>
            <a:noFill/>
            <a:ln w="9525">
              <a:solidFill>
                <a:srgbClr val="700015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50">
                  <a:latin typeface="Consolas" pitchFamily="49" charset="0"/>
                </a:rPr>
                <a:t>1</a:t>
              </a:r>
            </a:p>
          </p:txBody>
        </p:sp>
        <p:cxnSp>
          <p:nvCxnSpPr>
            <p:cNvPr id="539728" name="AutoShape 80"/>
            <p:cNvCxnSpPr>
              <a:cxnSpLocks noChangeShapeType="1"/>
              <a:stCxn id="539721" idx="2"/>
              <a:endCxn id="539725" idx="1"/>
            </p:cNvCxnSpPr>
            <p:nvPr/>
          </p:nvCxnSpPr>
          <p:spPr bwMode="auto">
            <a:xfrm>
              <a:off x="5572125" y="4438650"/>
              <a:ext cx="1028700" cy="5476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29" name="AutoShape 81"/>
            <p:cNvCxnSpPr>
              <a:cxnSpLocks noChangeShapeType="1"/>
              <a:stCxn id="539718" idx="2"/>
              <a:endCxn id="539725" idx="0"/>
            </p:cNvCxnSpPr>
            <p:nvPr/>
          </p:nvCxnSpPr>
          <p:spPr bwMode="auto">
            <a:xfrm flipH="1">
              <a:off x="6681788" y="4438650"/>
              <a:ext cx="471487" cy="5143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30" name="AutoShape 82"/>
            <p:cNvCxnSpPr>
              <a:cxnSpLocks noChangeShapeType="1"/>
              <a:stCxn id="539725" idx="4"/>
              <a:endCxn id="539726" idx="1"/>
            </p:cNvCxnSpPr>
            <p:nvPr/>
          </p:nvCxnSpPr>
          <p:spPr bwMode="auto">
            <a:xfrm>
              <a:off x="6681788" y="5181600"/>
              <a:ext cx="452437" cy="2619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31" name="AutoShape 83"/>
            <p:cNvCxnSpPr>
              <a:cxnSpLocks noChangeShapeType="1"/>
              <a:stCxn id="539727" idx="2"/>
              <a:endCxn id="539726" idx="7"/>
            </p:cNvCxnSpPr>
            <p:nvPr/>
          </p:nvCxnSpPr>
          <p:spPr bwMode="auto">
            <a:xfrm flipH="1">
              <a:off x="7296010" y="5139155"/>
              <a:ext cx="429584" cy="3045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9732" name="Oval 84"/>
            <p:cNvSpPr>
              <a:spLocks noChangeArrowheads="1"/>
            </p:cNvSpPr>
            <p:nvPr/>
          </p:nvSpPr>
          <p:spPr bwMode="auto">
            <a:xfrm>
              <a:off x="7481888" y="5791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or</a:t>
              </a:r>
            </a:p>
          </p:txBody>
        </p:sp>
        <p:cxnSp>
          <p:nvCxnSpPr>
            <p:cNvPr id="539733" name="AutoShape 85"/>
            <p:cNvCxnSpPr>
              <a:cxnSpLocks noChangeShapeType="1"/>
              <a:stCxn id="539726" idx="4"/>
              <a:endCxn id="539732" idx="1"/>
            </p:cNvCxnSpPr>
            <p:nvPr/>
          </p:nvCxnSpPr>
          <p:spPr bwMode="auto">
            <a:xfrm>
              <a:off x="7215188" y="5638800"/>
              <a:ext cx="300037" cy="1857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34" name="AutoShape 86"/>
            <p:cNvCxnSpPr>
              <a:cxnSpLocks noChangeShapeType="1"/>
              <a:stCxn id="539717" idx="2"/>
              <a:endCxn id="539732" idx="7"/>
            </p:cNvCxnSpPr>
            <p:nvPr/>
          </p:nvCxnSpPr>
          <p:spPr bwMode="auto">
            <a:xfrm flipH="1">
              <a:off x="7677011" y="5443955"/>
              <a:ext cx="500915" cy="3807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9735" name="Oval 87"/>
            <p:cNvSpPr>
              <a:spLocks noChangeArrowheads="1"/>
            </p:cNvSpPr>
            <p:nvPr/>
          </p:nvSpPr>
          <p:spPr bwMode="auto">
            <a:xfrm>
              <a:off x="5881688" y="5638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75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&gt;=</a:t>
              </a:r>
            </a:p>
          </p:txBody>
        </p:sp>
        <p:cxnSp>
          <p:nvCxnSpPr>
            <p:cNvPr id="539736" name="AutoShape 88"/>
            <p:cNvCxnSpPr>
              <a:cxnSpLocks noChangeShapeType="1"/>
              <a:stCxn id="539721" idx="2"/>
              <a:endCxn id="539735" idx="1"/>
            </p:cNvCxnSpPr>
            <p:nvPr/>
          </p:nvCxnSpPr>
          <p:spPr bwMode="auto">
            <a:xfrm>
              <a:off x="5572125" y="4438650"/>
              <a:ext cx="342900" cy="12334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37" name="AutoShape 89"/>
            <p:cNvCxnSpPr>
              <a:cxnSpLocks noChangeShapeType="1"/>
              <a:stCxn id="539724" idx="2"/>
              <a:endCxn id="539735" idx="7"/>
            </p:cNvCxnSpPr>
            <p:nvPr/>
          </p:nvCxnSpPr>
          <p:spPr bwMode="auto">
            <a:xfrm flipH="1">
              <a:off x="6076810" y="5520155"/>
              <a:ext cx="146901" cy="1521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9738" name="Oval 90"/>
            <p:cNvSpPr>
              <a:spLocks noChangeArrowheads="1"/>
            </p:cNvSpPr>
            <p:nvPr/>
          </p:nvSpPr>
          <p:spPr bwMode="auto">
            <a:xfrm>
              <a:off x="5348288" y="59436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or</a:t>
              </a:r>
            </a:p>
          </p:txBody>
        </p:sp>
        <p:cxnSp>
          <p:nvCxnSpPr>
            <p:cNvPr id="539739" name="AutoShape 91"/>
            <p:cNvCxnSpPr>
              <a:cxnSpLocks noChangeShapeType="1"/>
              <a:stCxn id="539716" idx="2"/>
              <a:endCxn id="539738" idx="1"/>
            </p:cNvCxnSpPr>
            <p:nvPr/>
          </p:nvCxnSpPr>
          <p:spPr bwMode="auto">
            <a:xfrm>
              <a:off x="4891745" y="5188368"/>
              <a:ext cx="490020" cy="7887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0" name="AutoShape 92"/>
            <p:cNvCxnSpPr>
              <a:cxnSpLocks noChangeShapeType="1"/>
              <a:stCxn id="539735" idx="3"/>
              <a:endCxn id="539738" idx="7"/>
            </p:cNvCxnSpPr>
            <p:nvPr/>
          </p:nvCxnSpPr>
          <p:spPr bwMode="auto">
            <a:xfrm flipH="1">
              <a:off x="5543550" y="5834063"/>
              <a:ext cx="371475" cy="1428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9741" name="Oval 93"/>
            <p:cNvSpPr>
              <a:spLocks noChangeArrowheads="1"/>
            </p:cNvSpPr>
            <p:nvPr/>
          </p:nvSpPr>
          <p:spPr bwMode="auto">
            <a:xfrm>
              <a:off x="6491288" y="6248400"/>
              <a:ext cx="381000" cy="381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70001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anchor="ctr"/>
            <a:lstStyle/>
            <a:p>
              <a:r>
                <a:rPr lang="en-US" sz="1050" dirty="0">
                  <a:latin typeface="Consolas" pitchFamily="49" charset="0"/>
                </a:rPr>
                <a:t>and</a:t>
              </a:r>
            </a:p>
          </p:txBody>
        </p:sp>
        <p:cxnSp>
          <p:nvCxnSpPr>
            <p:cNvPr id="539742" name="AutoShape 94"/>
            <p:cNvCxnSpPr>
              <a:cxnSpLocks noChangeShapeType="1"/>
              <a:stCxn id="539738" idx="5"/>
              <a:endCxn id="539741" idx="1"/>
            </p:cNvCxnSpPr>
            <p:nvPr/>
          </p:nvCxnSpPr>
          <p:spPr bwMode="auto">
            <a:xfrm>
              <a:off x="5543550" y="6138863"/>
              <a:ext cx="1003300" cy="165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3" name="AutoShape 95"/>
            <p:cNvCxnSpPr>
              <a:cxnSpLocks noChangeShapeType="1"/>
              <a:stCxn id="539732" idx="3"/>
              <a:endCxn id="539741" idx="7"/>
            </p:cNvCxnSpPr>
            <p:nvPr/>
          </p:nvCxnSpPr>
          <p:spPr bwMode="auto">
            <a:xfrm flipH="1">
              <a:off x="6816725" y="5986463"/>
              <a:ext cx="698500" cy="3175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4" name="AutoShape 96"/>
            <p:cNvCxnSpPr>
              <a:cxnSpLocks noChangeShapeType="1"/>
              <a:stCxn id="539710" idx="3"/>
              <a:endCxn id="539722" idx="0"/>
            </p:cNvCxnSpPr>
            <p:nvPr/>
          </p:nvCxnSpPr>
          <p:spPr bwMode="auto">
            <a:xfrm>
              <a:off x="4851205" y="4036816"/>
              <a:ext cx="594715" cy="15418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5" name="AutoShape 97"/>
            <p:cNvCxnSpPr>
              <a:cxnSpLocks noChangeShapeType="1"/>
              <a:stCxn id="539707" idx="2"/>
              <a:endCxn id="539723" idx="0"/>
            </p:cNvCxnSpPr>
            <p:nvPr/>
          </p:nvCxnSpPr>
          <p:spPr bwMode="auto">
            <a:xfrm rot="16200000" flipH="1">
              <a:off x="4610691" y="3050972"/>
              <a:ext cx="1118771" cy="11612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6" name="AutoShape 98"/>
            <p:cNvCxnSpPr>
              <a:cxnSpLocks noChangeShapeType="1"/>
              <a:stCxn id="539713" idx="2"/>
              <a:endCxn id="539719" idx="0"/>
            </p:cNvCxnSpPr>
            <p:nvPr/>
          </p:nvCxnSpPr>
          <p:spPr bwMode="auto">
            <a:xfrm rot="5400000">
              <a:off x="6800541" y="3303521"/>
              <a:ext cx="1104483" cy="6704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7" name="AutoShape 99"/>
            <p:cNvCxnSpPr>
              <a:cxnSpLocks noChangeShapeType="1"/>
              <a:stCxn id="539714" idx="1"/>
              <a:endCxn id="539720" idx="0"/>
            </p:cNvCxnSpPr>
            <p:nvPr/>
          </p:nvCxnSpPr>
          <p:spPr bwMode="auto">
            <a:xfrm rot="10800000" flipV="1">
              <a:off x="7322345" y="3903077"/>
              <a:ext cx="437355" cy="287923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8" name="AutoShape 100"/>
            <p:cNvCxnSpPr>
              <a:cxnSpLocks noChangeShapeType="1"/>
              <a:stCxn id="539712" idx="3"/>
              <a:endCxn id="539721" idx="3"/>
            </p:cNvCxnSpPr>
            <p:nvPr/>
          </p:nvCxnSpPr>
          <p:spPr bwMode="auto">
            <a:xfrm>
              <a:off x="5698222" y="1540877"/>
              <a:ext cx="125361" cy="2812048"/>
            </a:xfrm>
            <a:prstGeom prst="bentConnector3">
              <a:avLst>
                <a:gd name="adj1" fmla="val 3932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49" name="AutoShape 101"/>
            <p:cNvCxnSpPr>
              <a:cxnSpLocks noChangeShapeType="1"/>
              <a:stCxn id="539715" idx="1"/>
              <a:endCxn id="539718" idx="1"/>
            </p:cNvCxnSpPr>
            <p:nvPr/>
          </p:nvCxnSpPr>
          <p:spPr bwMode="auto">
            <a:xfrm rot="10800000" flipV="1">
              <a:off x="6901817" y="1555165"/>
              <a:ext cx="27623" cy="2797760"/>
            </a:xfrm>
            <a:prstGeom prst="bentConnector3">
              <a:avLst>
                <a:gd name="adj1" fmla="val 143102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9750" name="AutoShape 102"/>
            <p:cNvCxnSpPr>
              <a:cxnSpLocks noChangeShapeType="1"/>
              <a:stCxn id="539741" idx="4"/>
            </p:cNvCxnSpPr>
            <p:nvPr/>
          </p:nvCxnSpPr>
          <p:spPr bwMode="auto">
            <a:xfrm>
              <a:off x="6681788" y="6629400"/>
              <a:ext cx="23812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541210" y="1734210"/>
              <a:ext cx="1143450" cy="253989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31852" y="1724851"/>
                <a:ext cx="1162166" cy="255860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302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 : Population count.  </a:t>
            </a:r>
            <a:r>
              <a:rPr lang="en-US" dirty="0" smtClean="0"/>
              <a:t>0010 </a:t>
            </a:r>
            <a:r>
              <a:rPr lang="en-US" dirty="0"/>
              <a:t>0110 </a:t>
            </a:r>
            <a:r>
              <a:rPr lang="en-US" dirty="0">
                <a:sym typeface="Wingdings" panose="05000000000000000000" pitchFamily="2" charset="2"/>
              </a:rPr>
              <a:t> 3</a:t>
            </a:r>
            <a:endParaRPr lang="en-US" dirty="0"/>
          </a:p>
        </p:txBody>
      </p:sp>
      <p:sp>
        <p:nvSpPr>
          <p:cNvPr id="1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778EA-78F9-41EE-A90D-A69FD6332632}" type="slidenum">
              <a:rPr lang="en-US"/>
              <a:pPr/>
              <a:t>15</a:t>
            </a:fld>
            <a:endParaRPr lang="en-US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28850"/>
            <a:ext cx="2914650" cy="2424113"/>
          </a:xfrm>
        </p:spPr>
        <p:txBody>
          <a:bodyPr/>
          <a:lstStyle/>
          <a:p>
            <a:pPr>
              <a:buFontTx/>
              <a:buNone/>
            </a:pPr>
            <a:r>
              <a:rPr lang="en-US" sz="15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pop (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] x)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{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15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count = 0; 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for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15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1500" dirty="0" err="1">
                <a:solidFill>
                  <a:srgbClr val="333399"/>
                </a:solidFill>
                <a:latin typeface="Lucida Sans" panose="020B0602030504020204" pitchFamily="34" charset="0"/>
              </a:rPr>
              <a:t>i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= 0; </a:t>
            </a:r>
            <a:r>
              <a:rPr lang="en-US" sz="1500" dirty="0" err="1">
                <a:solidFill>
                  <a:srgbClr val="333399"/>
                </a:solidFill>
                <a:latin typeface="Lucida Sans" panose="020B0602030504020204" pitchFamily="34" charset="0"/>
              </a:rPr>
              <a:t>i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&lt; 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; </a:t>
            </a:r>
            <a:r>
              <a:rPr lang="en-US" sz="1500" dirty="0" err="1">
                <a:solidFill>
                  <a:srgbClr val="333399"/>
                </a:solidFill>
                <a:latin typeface="Lucida Sans" panose="020B0602030504020204" pitchFamily="34" charset="0"/>
              </a:rPr>
              <a:t>i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++) {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     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if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(x[</a:t>
            </a:r>
            <a:r>
              <a:rPr lang="en-US" sz="1500" dirty="0" err="1">
                <a:solidFill>
                  <a:srgbClr val="333399"/>
                </a:solidFill>
                <a:latin typeface="Lucida Sans" panose="020B0602030504020204" pitchFamily="34" charset="0"/>
              </a:rPr>
              <a:t>i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]) count++;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  }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  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count;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59108" name="Group 4"/>
          <p:cNvGrpSpPr>
            <a:grpSpLocks/>
          </p:cNvGrpSpPr>
          <p:nvPr/>
        </p:nvGrpSpPr>
        <p:grpSpPr bwMode="auto">
          <a:xfrm>
            <a:off x="4914900" y="1852613"/>
            <a:ext cx="457200" cy="114300"/>
            <a:chOff x="3168" y="1056"/>
            <a:chExt cx="384" cy="96"/>
          </a:xfrm>
        </p:grpSpPr>
        <p:sp>
          <p:nvSpPr>
            <p:cNvPr id="559109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110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111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112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559113" name="Text Box 9"/>
          <p:cNvSpPr txBox="1">
            <a:spLocks noChangeArrowheads="1"/>
          </p:cNvSpPr>
          <p:nvPr/>
        </p:nvSpPr>
        <p:spPr bwMode="auto">
          <a:xfrm>
            <a:off x="4693444" y="1771651"/>
            <a:ext cx="2616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x</a:t>
            </a:r>
          </a:p>
        </p:txBody>
      </p:sp>
      <p:sp>
        <p:nvSpPr>
          <p:cNvPr id="559114" name="Text Box 10"/>
          <p:cNvSpPr txBox="1">
            <a:spLocks noChangeArrowheads="1"/>
          </p:cNvSpPr>
          <p:nvPr/>
        </p:nvSpPr>
        <p:spPr bwMode="auto">
          <a:xfrm>
            <a:off x="5531645" y="1771651"/>
            <a:ext cx="5597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count</a:t>
            </a:r>
          </a:p>
        </p:txBody>
      </p:sp>
      <p:grpSp>
        <p:nvGrpSpPr>
          <p:cNvPr id="559115" name="Group 11"/>
          <p:cNvGrpSpPr>
            <a:grpSpLocks/>
          </p:cNvGrpSpPr>
          <p:nvPr/>
        </p:nvGrpSpPr>
        <p:grpSpPr bwMode="auto">
          <a:xfrm>
            <a:off x="6115050" y="1841897"/>
            <a:ext cx="457200" cy="114300"/>
            <a:chOff x="4176" y="1047"/>
            <a:chExt cx="384" cy="96"/>
          </a:xfrm>
        </p:grpSpPr>
        <p:sp>
          <p:nvSpPr>
            <p:cNvPr id="559116" name="Rectangle 12"/>
            <p:cNvSpPr>
              <a:spLocks noChangeArrowheads="1"/>
            </p:cNvSpPr>
            <p:nvPr/>
          </p:nvSpPr>
          <p:spPr bwMode="auto">
            <a:xfrm>
              <a:off x="4176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"/>
                <a:t>0</a:t>
              </a:r>
            </a:p>
          </p:txBody>
        </p:sp>
        <p:sp>
          <p:nvSpPr>
            <p:cNvPr id="559117" name="Rectangle 13"/>
            <p:cNvSpPr>
              <a:spLocks noChangeArrowheads="1"/>
            </p:cNvSpPr>
            <p:nvPr/>
          </p:nvSpPr>
          <p:spPr bwMode="auto">
            <a:xfrm>
              <a:off x="4272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"/>
                <a:t>0</a:t>
              </a:r>
            </a:p>
          </p:txBody>
        </p:sp>
        <p:sp>
          <p:nvSpPr>
            <p:cNvPr id="559118" name="Rectangle 14"/>
            <p:cNvSpPr>
              <a:spLocks noChangeArrowheads="1"/>
            </p:cNvSpPr>
            <p:nvPr/>
          </p:nvSpPr>
          <p:spPr bwMode="auto">
            <a:xfrm>
              <a:off x="4368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"/>
                <a:t>0</a:t>
              </a:r>
            </a:p>
          </p:txBody>
        </p:sp>
        <p:sp>
          <p:nvSpPr>
            <p:cNvPr id="559119" name="Rectangle 15"/>
            <p:cNvSpPr>
              <a:spLocks noChangeArrowheads="1"/>
            </p:cNvSpPr>
            <p:nvPr/>
          </p:nvSpPr>
          <p:spPr bwMode="auto">
            <a:xfrm>
              <a:off x="4464" y="10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"/>
                <a:t>0</a:t>
              </a:r>
            </a:p>
          </p:txBody>
        </p:sp>
      </p:grpSp>
      <p:sp>
        <p:nvSpPr>
          <p:cNvPr id="559120" name="Text Box 16"/>
          <p:cNvSpPr txBox="1">
            <a:spLocks noChangeArrowheads="1"/>
          </p:cNvSpPr>
          <p:nvPr/>
        </p:nvSpPr>
        <p:spPr bwMode="auto">
          <a:xfrm>
            <a:off x="6858000" y="1795463"/>
            <a:ext cx="4331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one</a:t>
            </a:r>
          </a:p>
        </p:txBody>
      </p:sp>
      <p:grpSp>
        <p:nvGrpSpPr>
          <p:cNvPr id="559121" name="Group 17"/>
          <p:cNvGrpSpPr>
            <a:grpSpLocks/>
          </p:cNvGrpSpPr>
          <p:nvPr/>
        </p:nvGrpSpPr>
        <p:grpSpPr bwMode="auto">
          <a:xfrm>
            <a:off x="7258050" y="1852613"/>
            <a:ext cx="457200" cy="114300"/>
            <a:chOff x="5136" y="1056"/>
            <a:chExt cx="384" cy="96"/>
          </a:xfrm>
        </p:grpSpPr>
        <p:sp>
          <p:nvSpPr>
            <p:cNvPr id="559122" name="Rectangle 18"/>
            <p:cNvSpPr>
              <a:spLocks noChangeArrowheads="1"/>
            </p:cNvSpPr>
            <p:nvPr/>
          </p:nvSpPr>
          <p:spPr bwMode="auto">
            <a:xfrm>
              <a:off x="513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"/>
                <a:t>0</a:t>
              </a:r>
            </a:p>
          </p:txBody>
        </p:sp>
        <p:sp>
          <p:nvSpPr>
            <p:cNvPr id="559123" name="Rectangle 19"/>
            <p:cNvSpPr>
              <a:spLocks noChangeArrowheads="1"/>
            </p:cNvSpPr>
            <p:nvPr/>
          </p:nvSpPr>
          <p:spPr bwMode="auto">
            <a:xfrm>
              <a:off x="5232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"/>
                <a:t>0</a:t>
              </a:r>
            </a:p>
          </p:txBody>
        </p:sp>
        <p:sp>
          <p:nvSpPr>
            <p:cNvPr id="559124" name="Rectangle 20"/>
            <p:cNvSpPr>
              <a:spLocks noChangeArrowheads="1"/>
            </p:cNvSpPr>
            <p:nvPr/>
          </p:nvSpPr>
          <p:spPr bwMode="auto">
            <a:xfrm>
              <a:off x="532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"/>
                <a:t>0</a:t>
              </a:r>
            </a:p>
          </p:txBody>
        </p:sp>
        <p:sp>
          <p:nvSpPr>
            <p:cNvPr id="559125" name="Rectangle 21"/>
            <p:cNvSpPr>
              <a:spLocks noChangeArrowheads="1"/>
            </p:cNvSpPr>
            <p:nvPr/>
          </p:nvSpPr>
          <p:spPr bwMode="auto">
            <a:xfrm>
              <a:off x="542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600"/>
                <a:t>1</a:t>
              </a:r>
            </a:p>
          </p:txBody>
        </p:sp>
      </p:grpSp>
      <p:cxnSp>
        <p:nvCxnSpPr>
          <p:cNvPr id="559126" name="AutoShape 22"/>
          <p:cNvCxnSpPr>
            <a:cxnSpLocks noChangeShapeType="1"/>
            <a:stCxn id="559112" idx="2"/>
            <a:endCxn id="559138" idx="1"/>
          </p:cNvCxnSpPr>
          <p:nvPr/>
        </p:nvCxnSpPr>
        <p:spPr bwMode="auto">
          <a:xfrm rot="16200000" flipH="1">
            <a:off x="5481638" y="1800225"/>
            <a:ext cx="600075" cy="9334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9127" name="Group 23"/>
          <p:cNvGrpSpPr>
            <a:grpSpLocks/>
          </p:cNvGrpSpPr>
          <p:nvPr/>
        </p:nvGrpSpPr>
        <p:grpSpPr bwMode="auto">
          <a:xfrm>
            <a:off x="7258050" y="2000250"/>
            <a:ext cx="457200" cy="57150"/>
            <a:chOff x="5136" y="1200"/>
            <a:chExt cx="384" cy="96"/>
          </a:xfrm>
        </p:grpSpPr>
        <p:sp>
          <p:nvSpPr>
            <p:cNvPr id="559128" name="Line 24"/>
            <p:cNvSpPr>
              <a:spLocks noChangeShapeType="1"/>
            </p:cNvSpPr>
            <p:nvPr/>
          </p:nvSpPr>
          <p:spPr bwMode="auto">
            <a:xfrm>
              <a:off x="5136" y="120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9129" name="Line 25"/>
            <p:cNvSpPr>
              <a:spLocks noChangeShapeType="1"/>
            </p:cNvSpPr>
            <p:nvPr/>
          </p:nvSpPr>
          <p:spPr bwMode="auto">
            <a:xfrm>
              <a:off x="5328" y="12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559130" name="Line 26"/>
          <p:cNvSpPr>
            <a:spLocks noChangeShapeType="1"/>
          </p:cNvSpPr>
          <p:nvPr/>
        </p:nvSpPr>
        <p:spPr bwMode="auto">
          <a:xfrm>
            <a:off x="6115050" y="20002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31" name="Line 27"/>
          <p:cNvSpPr>
            <a:spLocks noChangeShapeType="1"/>
          </p:cNvSpPr>
          <p:nvPr/>
        </p:nvSpPr>
        <p:spPr bwMode="auto">
          <a:xfrm>
            <a:off x="6343650" y="200025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cxnSp>
        <p:nvCxnSpPr>
          <p:cNvPr id="559132" name="AutoShape 28"/>
          <p:cNvCxnSpPr>
            <a:cxnSpLocks noChangeShapeType="1"/>
            <a:stCxn id="559134" idx="2"/>
            <a:endCxn id="559140" idx="7"/>
          </p:cNvCxnSpPr>
          <p:nvPr/>
        </p:nvCxnSpPr>
        <p:spPr bwMode="auto">
          <a:xfrm rot="5400000">
            <a:off x="6624639" y="2170511"/>
            <a:ext cx="179785" cy="458390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9133" name="Group 29"/>
          <p:cNvGrpSpPr>
            <a:grpSpLocks/>
          </p:cNvGrpSpPr>
          <p:nvPr/>
        </p:nvGrpSpPr>
        <p:grpSpPr bwMode="auto">
          <a:xfrm>
            <a:off x="6743700" y="2138363"/>
            <a:ext cx="400050" cy="171450"/>
            <a:chOff x="4704" y="1296"/>
            <a:chExt cx="336" cy="144"/>
          </a:xfrm>
        </p:grpSpPr>
        <p:sp>
          <p:nvSpPr>
            <p:cNvPr id="559134" name="AutoShape 3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59135" name="Oval 3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136" name="Oval 3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59137" name="Group 33"/>
          <p:cNvGrpSpPr>
            <a:grpSpLocks/>
          </p:cNvGrpSpPr>
          <p:nvPr/>
        </p:nvGrpSpPr>
        <p:grpSpPr bwMode="auto">
          <a:xfrm>
            <a:off x="6207919" y="2481263"/>
            <a:ext cx="400050" cy="171450"/>
            <a:chOff x="4254" y="1584"/>
            <a:chExt cx="336" cy="144"/>
          </a:xfrm>
        </p:grpSpPr>
        <p:sp>
          <p:nvSpPr>
            <p:cNvPr id="559138" name="AutoShape 34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559139" name="Oval 35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140" name="Oval 36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cxnSp>
        <p:nvCxnSpPr>
          <p:cNvPr id="559141" name="AutoShape 37"/>
          <p:cNvCxnSpPr>
            <a:cxnSpLocks noChangeShapeType="1"/>
            <a:stCxn id="559131" idx="0"/>
            <a:endCxn id="559135" idx="0"/>
          </p:cNvCxnSpPr>
          <p:nvPr/>
        </p:nvCxnSpPr>
        <p:spPr bwMode="auto">
          <a:xfrm rot="5400000" flipV="1">
            <a:off x="6546056" y="1797844"/>
            <a:ext cx="138113" cy="542925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42" name="AutoShape 38"/>
          <p:cNvCxnSpPr>
            <a:cxnSpLocks noChangeShapeType="1"/>
            <a:stCxn id="559129" idx="0"/>
            <a:endCxn id="559136" idx="0"/>
          </p:cNvCxnSpPr>
          <p:nvPr/>
        </p:nvCxnSpPr>
        <p:spPr bwMode="auto">
          <a:xfrm rot="16200000" flipH="1" flipV="1">
            <a:off x="7174706" y="1826419"/>
            <a:ext cx="138113" cy="485775"/>
          </a:xfrm>
          <a:prstGeom prst="bentConnector3">
            <a:avLst>
              <a:gd name="adj1" fmla="val 37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43" name="AutoShape 39"/>
          <p:cNvCxnSpPr>
            <a:cxnSpLocks noChangeShapeType="1"/>
            <a:stCxn id="559131" idx="0"/>
            <a:endCxn id="559139" idx="0"/>
          </p:cNvCxnSpPr>
          <p:nvPr/>
        </p:nvCxnSpPr>
        <p:spPr bwMode="auto">
          <a:xfrm rot="5400000" flipV="1">
            <a:off x="6106716" y="2237185"/>
            <a:ext cx="481013" cy="7144"/>
          </a:xfrm>
          <a:prstGeom prst="bentConnector3">
            <a:avLst>
              <a:gd name="adj1" fmla="val 64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9144" name="Text Box 40"/>
          <p:cNvSpPr txBox="1">
            <a:spLocks noChangeArrowheads="1"/>
          </p:cNvSpPr>
          <p:nvPr/>
        </p:nvSpPr>
        <p:spPr bwMode="auto">
          <a:xfrm>
            <a:off x="5543551" y="2709863"/>
            <a:ext cx="5597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count</a:t>
            </a:r>
          </a:p>
        </p:txBody>
      </p:sp>
      <p:grpSp>
        <p:nvGrpSpPr>
          <p:cNvPr id="559145" name="Group 41"/>
          <p:cNvGrpSpPr>
            <a:grpSpLocks/>
          </p:cNvGrpSpPr>
          <p:nvPr/>
        </p:nvGrpSpPr>
        <p:grpSpPr bwMode="auto">
          <a:xfrm>
            <a:off x="6126956" y="2813447"/>
            <a:ext cx="457200" cy="114300"/>
            <a:chOff x="4186" y="1863"/>
            <a:chExt cx="384" cy="96"/>
          </a:xfrm>
        </p:grpSpPr>
        <p:sp>
          <p:nvSpPr>
            <p:cNvPr id="559146" name="Rectangle 42"/>
            <p:cNvSpPr>
              <a:spLocks noChangeArrowheads="1"/>
            </p:cNvSpPr>
            <p:nvPr/>
          </p:nvSpPr>
          <p:spPr bwMode="auto">
            <a:xfrm>
              <a:off x="4186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47" name="Rectangle 43"/>
            <p:cNvSpPr>
              <a:spLocks noChangeArrowheads="1"/>
            </p:cNvSpPr>
            <p:nvPr/>
          </p:nvSpPr>
          <p:spPr bwMode="auto">
            <a:xfrm>
              <a:off x="4282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48" name="Rectangle 44"/>
            <p:cNvSpPr>
              <a:spLocks noChangeArrowheads="1"/>
            </p:cNvSpPr>
            <p:nvPr/>
          </p:nvSpPr>
          <p:spPr bwMode="auto">
            <a:xfrm>
              <a:off x="4378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49" name="Rectangle 45"/>
            <p:cNvSpPr>
              <a:spLocks noChangeArrowheads="1"/>
            </p:cNvSpPr>
            <p:nvPr/>
          </p:nvSpPr>
          <p:spPr bwMode="auto">
            <a:xfrm>
              <a:off x="4474" y="18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</p:grpSp>
      <p:sp>
        <p:nvSpPr>
          <p:cNvPr id="559150" name="Line 46"/>
          <p:cNvSpPr>
            <a:spLocks noChangeShapeType="1"/>
          </p:cNvSpPr>
          <p:nvPr/>
        </p:nvSpPr>
        <p:spPr bwMode="auto">
          <a:xfrm>
            <a:off x="6126956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51" name="Line 47"/>
          <p:cNvSpPr>
            <a:spLocks noChangeShapeType="1"/>
          </p:cNvSpPr>
          <p:nvPr/>
        </p:nvSpPr>
        <p:spPr bwMode="auto">
          <a:xfrm>
            <a:off x="6355556" y="297180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52" name="Line 48"/>
          <p:cNvSpPr>
            <a:spLocks noChangeShapeType="1"/>
          </p:cNvSpPr>
          <p:nvPr/>
        </p:nvSpPr>
        <p:spPr bwMode="auto">
          <a:xfrm>
            <a:off x="6115050" y="27670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53" name="Line 49"/>
          <p:cNvSpPr>
            <a:spLocks noChangeShapeType="1"/>
          </p:cNvSpPr>
          <p:nvPr/>
        </p:nvSpPr>
        <p:spPr bwMode="auto">
          <a:xfrm>
            <a:off x="6343650" y="2767013"/>
            <a:ext cx="0" cy="571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cxnSp>
        <p:nvCxnSpPr>
          <p:cNvPr id="559154" name="AutoShape 50"/>
          <p:cNvCxnSpPr>
            <a:cxnSpLocks noChangeShapeType="1"/>
            <a:stCxn id="559138" idx="2"/>
            <a:endCxn id="559153" idx="0"/>
          </p:cNvCxnSpPr>
          <p:nvPr/>
        </p:nvCxnSpPr>
        <p:spPr bwMode="auto">
          <a:xfrm rot="5400000">
            <a:off x="6318647" y="2677716"/>
            <a:ext cx="114300" cy="6429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55" name="AutoShape 51"/>
          <p:cNvCxnSpPr>
            <a:cxnSpLocks noChangeShapeType="1"/>
            <a:stCxn id="559157" idx="2"/>
            <a:endCxn id="559224" idx="7"/>
          </p:cNvCxnSpPr>
          <p:nvPr/>
        </p:nvCxnSpPr>
        <p:spPr bwMode="auto">
          <a:xfrm rot="5400000">
            <a:off x="6668691" y="3186113"/>
            <a:ext cx="122635" cy="427434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9156" name="Group 52"/>
          <p:cNvGrpSpPr>
            <a:grpSpLocks/>
          </p:cNvGrpSpPr>
          <p:nvPr/>
        </p:nvGrpSpPr>
        <p:grpSpPr bwMode="auto">
          <a:xfrm>
            <a:off x="6743700" y="3167063"/>
            <a:ext cx="400050" cy="171450"/>
            <a:chOff x="4704" y="2160"/>
            <a:chExt cx="336" cy="144"/>
          </a:xfrm>
        </p:grpSpPr>
        <p:sp>
          <p:nvSpPr>
            <p:cNvPr id="559157" name="AutoShape 53"/>
            <p:cNvSpPr>
              <a:spLocks noChangeArrowheads="1"/>
            </p:cNvSpPr>
            <p:nvPr/>
          </p:nvSpPr>
          <p:spPr bwMode="auto">
            <a:xfrm>
              <a:off x="4704" y="216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59158" name="Oval 54"/>
            <p:cNvSpPr>
              <a:spLocks noChangeArrowheads="1"/>
            </p:cNvSpPr>
            <p:nvPr/>
          </p:nvSpPr>
          <p:spPr bwMode="auto">
            <a:xfrm>
              <a:off x="4800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159" name="Oval 55"/>
            <p:cNvSpPr>
              <a:spLocks noChangeArrowheads="1"/>
            </p:cNvSpPr>
            <p:nvPr/>
          </p:nvSpPr>
          <p:spPr bwMode="auto">
            <a:xfrm>
              <a:off x="4896" y="216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cxnSp>
        <p:nvCxnSpPr>
          <p:cNvPr id="559160" name="AutoShape 56"/>
          <p:cNvCxnSpPr>
            <a:cxnSpLocks noChangeShapeType="1"/>
            <a:stCxn id="559151" idx="0"/>
            <a:endCxn id="559158" idx="0"/>
          </p:cNvCxnSpPr>
          <p:nvPr/>
        </p:nvCxnSpPr>
        <p:spPr bwMode="auto">
          <a:xfrm rot="5400000" flipV="1">
            <a:off x="6523435" y="2803923"/>
            <a:ext cx="195263" cy="531019"/>
          </a:xfrm>
          <a:prstGeom prst="bentConnector3">
            <a:avLst>
              <a:gd name="adj1" fmla="val 1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61" name="AutoShape 57"/>
          <p:cNvCxnSpPr>
            <a:cxnSpLocks noChangeShapeType="1"/>
            <a:stCxn id="559129" idx="0"/>
            <a:endCxn id="559159" idx="0"/>
          </p:cNvCxnSpPr>
          <p:nvPr/>
        </p:nvCxnSpPr>
        <p:spPr bwMode="auto">
          <a:xfrm rot="16200000" flipH="1" flipV="1">
            <a:off x="6660356" y="2340769"/>
            <a:ext cx="1166813" cy="485775"/>
          </a:xfrm>
          <a:prstGeom prst="bentConnector3">
            <a:avLst>
              <a:gd name="adj1" fmla="val 85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62" name="AutoShape 58"/>
          <p:cNvCxnSpPr>
            <a:cxnSpLocks noChangeShapeType="1"/>
            <a:stCxn id="559151" idx="1"/>
            <a:endCxn id="559223" idx="1"/>
          </p:cNvCxnSpPr>
          <p:nvPr/>
        </p:nvCxnSpPr>
        <p:spPr bwMode="auto">
          <a:xfrm rot="16200000" flipH="1">
            <a:off x="6171010" y="3270647"/>
            <a:ext cx="375047" cy="5954"/>
          </a:xfrm>
          <a:prstGeom prst="bentConnector3">
            <a:avLst>
              <a:gd name="adj1" fmla="val 4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63" name="AutoShape 59"/>
          <p:cNvCxnSpPr>
            <a:cxnSpLocks noChangeShapeType="1"/>
            <a:stCxn id="559111" idx="2"/>
            <a:endCxn id="559222" idx="1"/>
          </p:cNvCxnSpPr>
          <p:nvPr/>
        </p:nvCxnSpPr>
        <p:spPr bwMode="auto">
          <a:xfrm rot="16200000" flipH="1">
            <a:off x="4954191" y="2213373"/>
            <a:ext cx="1571625" cy="107870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9164" name="Text Box 60"/>
          <p:cNvSpPr txBox="1">
            <a:spLocks noChangeArrowheads="1"/>
          </p:cNvSpPr>
          <p:nvPr/>
        </p:nvSpPr>
        <p:spPr bwMode="auto">
          <a:xfrm>
            <a:off x="5543551" y="3795713"/>
            <a:ext cx="5597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count</a:t>
            </a:r>
          </a:p>
        </p:txBody>
      </p:sp>
      <p:grpSp>
        <p:nvGrpSpPr>
          <p:cNvPr id="559165" name="Group 61"/>
          <p:cNvGrpSpPr>
            <a:grpSpLocks/>
          </p:cNvGrpSpPr>
          <p:nvPr/>
        </p:nvGrpSpPr>
        <p:grpSpPr bwMode="auto">
          <a:xfrm>
            <a:off x="6126956" y="3865960"/>
            <a:ext cx="457200" cy="114300"/>
            <a:chOff x="4186" y="2747"/>
            <a:chExt cx="384" cy="96"/>
          </a:xfrm>
        </p:grpSpPr>
        <p:sp>
          <p:nvSpPr>
            <p:cNvPr id="559166" name="Rectangle 62"/>
            <p:cNvSpPr>
              <a:spLocks noChangeArrowheads="1"/>
            </p:cNvSpPr>
            <p:nvPr/>
          </p:nvSpPr>
          <p:spPr bwMode="auto">
            <a:xfrm>
              <a:off x="4186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67" name="Rectangle 63"/>
            <p:cNvSpPr>
              <a:spLocks noChangeArrowheads="1"/>
            </p:cNvSpPr>
            <p:nvPr/>
          </p:nvSpPr>
          <p:spPr bwMode="auto">
            <a:xfrm>
              <a:off x="4282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68" name="Rectangle 64"/>
            <p:cNvSpPr>
              <a:spLocks noChangeArrowheads="1"/>
            </p:cNvSpPr>
            <p:nvPr/>
          </p:nvSpPr>
          <p:spPr bwMode="auto">
            <a:xfrm>
              <a:off x="4378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69" name="Rectangle 65"/>
            <p:cNvSpPr>
              <a:spLocks noChangeArrowheads="1"/>
            </p:cNvSpPr>
            <p:nvPr/>
          </p:nvSpPr>
          <p:spPr bwMode="auto">
            <a:xfrm>
              <a:off x="4474" y="2747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</p:grpSp>
      <p:sp>
        <p:nvSpPr>
          <p:cNvPr id="559170" name="Line 66"/>
          <p:cNvSpPr>
            <a:spLocks noChangeShapeType="1"/>
          </p:cNvSpPr>
          <p:nvPr/>
        </p:nvSpPr>
        <p:spPr bwMode="auto">
          <a:xfrm>
            <a:off x="6126956" y="40243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71" name="Line 67"/>
          <p:cNvSpPr>
            <a:spLocks noChangeShapeType="1"/>
          </p:cNvSpPr>
          <p:nvPr/>
        </p:nvSpPr>
        <p:spPr bwMode="auto">
          <a:xfrm>
            <a:off x="6355556" y="4024313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72" name="Line 68"/>
          <p:cNvSpPr>
            <a:spLocks noChangeShapeType="1"/>
          </p:cNvSpPr>
          <p:nvPr/>
        </p:nvSpPr>
        <p:spPr bwMode="auto">
          <a:xfrm>
            <a:off x="6115050" y="38195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73" name="Line 69"/>
          <p:cNvSpPr>
            <a:spLocks noChangeShapeType="1"/>
          </p:cNvSpPr>
          <p:nvPr/>
        </p:nvSpPr>
        <p:spPr bwMode="auto">
          <a:xfrm>
            <a:off x="6343650" y="3819525"/>
            <a:ext cx="0" cy="571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cxnSp>
        <p:nvCxnSpPr>
          <p:cNvPr id="559174" name="AutoShape 70"/>
          <p:cNvCxnSpPr>
            <a:cxnSpLocks noChangeShapeType="1"/>
            <a:stCxn id="559222" idx="2"/>
            <a:endCxn id="559173" idx="0"/>
          </p:cNvCxnSpPr>
          <p:nvPr/>
        </p:nvCxnSpPr>
        <p:spPr bwMode="auto">
          <a:xfrm rot="5400000">
            <a:off x="6293644" y="3674269"/>
            <a:ext cx="195263" cy="952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75" name="AutoShape 71"/>
          <p:cNvCxnSpPr>
            <a:cxnSpLocks noChangeShapeType="1"/>
            <a:stCxn id="559181" idx="2"/>
            <a:endCxn id="559179" idx="7"/>
          </p:cNvCxnSpPr>
          <p:nvPr/>
        </p:nvCxnSpPr>
        <p:spPr bwMode="auto">
          <a:xfrm rot="5400000">
            <a:off x="6657976" y="4146949"/>
            <a:ext cx="179785" cy="506015"/>
          </a:xfrm>
          <a:prstGeom prst="bentConnector3">
            <a:avLst>
              <a:gd name="adj1" fmla="val 47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9176" name="Group 72"/>
          <p:cNvGrpSpPr>
            <a:grpSpLocks/>
          </p:cNvGrpSpPr>
          <p:nvPr/>
        </p:nvGrpSpPr>
        <p:grpSpPr bwMode="auto">
          <a:xfrm>
            <a:off x="6217444" y="4481513"/>
            <a:ext cx="400050" cy="171450"/>
            <a:chOff x="4262" y="3264"/>
            <a:chExt cx="336" cy="144"/>
          </a:xfrm>
        </p:grpSpPr>
        <p:sp>
          <p:nvSpPr>
            <p:cNvPr id="559177" name="AutoShape 73"/>
            <p:cNvSpPr>
              <a:spLocks noChangeArrowheads="1"/>
            </p:cNvSpPr>
            <p:nvPr/>
          </p:nvSpPr>
          <p:spPr bwMode="auto">
            <a:xfrm>
              <a:off x="4262" y="326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559178" name="Oval 74"/>
            <p:cNvSpPr>
              <a:spLocks noChangeArrowheads="1"/>
            </p:cNvSpPr>
            <p:nvPr/>
          </p:nvSpPr>
          <p:spPr bwMode="auto">
            <a:xfrm>
              <a:off x="4358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179" name="Oval 75"/>
            <p:cNvSpPr>
              <a:spLocks noChangeArrowheads="1"/>
            </p:cNvSpPr>
            <p:nvPr/>
          </p:nvSpPr>
          <p:spPr bwMode="auto">
            <a:xfrm>
              <a:off x="4454" y="326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59180" name="Group 76"/>
          <p:cNvGrpSpPr>
            <a:grpSpLocks/>
          </p:cNvGrpSpPr>
          <p:nvPr/>
        </p:nvGrpSpPr>
        <p:grpSpPr bwMode="auto">
          <a:xfrm>
            <a:off x="6800850" y="4138613"/>
            <a:ext cx="400050" cy="171450"/>
            <a:chOff x="4752" y="2976"/>
            <a:chExt cx="336" cy="144"/>
          </a:xfrm>
        </p:grpSpPr>
        <p:sp>
          <p:nvSpPr>
            <p:cNvPr id="559181" name="AutoShape 77"/>
            <p:cNvSpPr>
              <a:spLocks noChangeArrowheads="1"/>
            </p:cNvSpPr>
            <p:nvPr/>
          </p:nvSpPr>
          <p:spPr bwMode="auto">
            <a:xfrm>
              <a:off x="4752" y="297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59182" name="Oval 78"/>
            <p:cNvSpPr>
              <a:spLocks noChangeArrowheads="1"/>
            </p:cNvSpPr>
            <p:nvPr/>
          </p:nvSpPr>
          <p:spPr bwMode="auto">
            <a:xfrm>
              <a:off x="4848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183" name="Oval 79"/>
            <p:cNvSpPr>
              <a:spLocks noChangeArrowheads="1"/>
            </p:cNvSpPr>
            <p:nvPr/>
          </p:nvSpPr>
          <p:spPr bwMode="auto">
            <a:xfrm>
              <a:off x="4944" y="297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cxnSp>
        <p:nvCxnSpPr>
          <p:cNvPr id="559184" name="AutoShape 80"/>
          <p:cNvCxnSpPr>
            <a:cxnSpLocks noChangeShapeType="1"/>
            <a:stCxn id="559171" idx="0"/>
            <a:endCxn id="559182" idx="0"/>
          </p:cNvCxnSpPr>
          <p:nvPr/>
        </p:nvCxnSpPr>
        <p:spPr bwMode="auto">
          <a:xfrm rot="5400000" flipV="1">
            <a:off x="6592491" y="3787379"/>
            <a:ext cx="114300" cy="588169"/>
          </a:xfrm>
          <a:prstGeom prst="bentConnector3">
            <a:avLst>
              <a:gd name="adj1" fmla="val 499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85" name="AutoShape 81"/>
          <p:cNvCxnSpPr>
            <a:cxnSpLocks noChangeShapeType="1"/>
            <a:stCxn id="559129" idx="0"/>
            <a:endCxn id="559183" idx="0"/>
          </p:cNvCxnSpPr>
          <p:nvPr/>
        </p:nvCxnSpPr>
        <p:spPr bwMode="auto">
          <a:xfrm rot="16200000" flipH="1" flipV="1">
            <a:off x="6203156" y="2855119"/>
            <a:ext cx="2138363" cy="428625"/>
          </a:xfrm>
          <a:prstGeom prst="bentConnector3">
            <a:avLst>
              <a:gd name="adj1" fmla="val 963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86" name="AutoShape 82"/>
          <p:cNvCxnSpPr>
            <a:cxnSpLocks noChangeShapeType="1"/>
            <a:stCxn id="559171" idx="1"/>
            <a:endCxn id="559178" idx="0"/>
          </p:cNvCxnSpPr>
          <p:nvPr/>
        </p:nvCxnSpPr>
        <p:spPr bwMode="auto">
          <a:xfrm rot="16200000" flipH="1">
            <a:off x="6186488" y="4307681"/>
            <a:ext cx="342900" cy="47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87" name="AutoShape 83"/>
          <p:cNvCxnSpPr>
            <a:cxnSpLocks noChangeShapeType="1"/>
            <a:stCxn id="559110" idx="2"/>
            <a:endCxn id="559177" idx="1"/>
          </p:cNvCxnSpPr>
          <p:nvPr/>
        </p:nvCxnSpPr>
        <p:spPr bwMode="auto">
          <a:xfrm rot="16200000" flipH="1">
            <a:off x="4371975" y="2681288"/>
            <a:ext cx="2600325" cy="1171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9188" name="Text Box 84"/>
          <p:cNvSpPr txBox="1">
            <a:spLocks noChangeArrowheads="1"/>
          </p:cNvSpPr>
          <p:nvPr/>
        </p:nvSpPr>
        <p:spPr bwMode="auto">
          <a:xfrm>
            <a:off x="5543551" y="4767263"/>
            <a:ext cx="5597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count</a:t>
            </a:r>
          </a:p>
        </p:txBody>
      </p:sp>
      <p:grpSp>
        <p:nvGrpSpPr>
          <p:cNvPr id="559189" name="Group 85"/>
          <p:cNvGrpSpPr>
            <a:grpSpLocks/>
          </p:cNvGrpSpPr>
          <p:nvPr/>
        </p:nvGrpSpPr>
        <p:grpSpPr bwMode="auto">
          <a:xfrm>
            <a:off x="6126956" y="4837510"/>
            <a:ext cx="457200" cy="114300"/>
            <a:chOff x="4186" y="3563"/>
            <a:chExt cx="384" cy="96"/>
          </a:xfrm>
        </p:grpSpPr>
        <p:sp>
          <p:nvSpPr>
            <p:cNvPr id="559190" name="Rectangle 86"/>
            <p:cNvSpPr>
              <a:spLocks noChangeArrowheads="1"/>
            </p:cNvSpPr>
            <p:nvPr/>
          </p:nvSpPr>
          <p:spPr bwMode="auto">
            <a:xfrm>
              <a:off x="4186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91" name="Rectangle 87"/>
            <p:cNvSpPr>
              <a:spLocks noChangeArrowheads="1"/>
            </p:cNvSpPr>
            <p:nvPr/>
          </p:nvSpPr>
          <p:spPr bwMode="auto">
            <a:xfrm>
              <a:off x="4282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92" name="Rectangle 88"/>
            <p:cNvSpPr>
              <a:spLocks noChangeArrowheads="1"/>
            </p:cNvSpPr>
            <p:nvPr/>
          </p:nvSpPr>
          <p:spPr bwMode="auto">
            <a:xfrm>
              <a:off x="4378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193" name="Rectangle 89"/>
            <p:cNvSpPr>
              <a:spLocks noChangeArrowheads="1"/>
            </p:cNvSpPr>
            <p:nvPr/>
          </p:nvSpPr>
          <p:spPr bwMode="auto">
            <a:xfrm>
              <a:off x="4474" y="3563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</p:grpSp>
      <p:sp>
        <p:nvSpPr>
          <p:cNvPr id="559194" name="Line 90"/>
          <p:cNvSpPr>
            <a:spLocks noChangeShapeType="1"/>
          </p:cNvSpPr>
          <p:nvPr/>
        </p:nvSpPr>
        <p:spPr bwMode="auto">
          <a:xfrm>
            <a:off x="6126956" y="49958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95" name="Line 91"/>
          <p:cNvSpPr>
            <a:spLocks noChangeShapeType="1"/>
          </p:cNvSpPr>
          <p:nvPr/>
        </p:nvSpPr>
        <p:spPr bwMode="auto">
          <a:xfrm>
            <a:off x="6355556" y="4995863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96" name="Line 92"/>
          <p:cNvSpPr>
            <a:spLocks noChangeShapeType="1"/>
          </p:cNvSpPr>
          <p:nvPr/>
        </p:nvSpPr>
        <p:spPr bwMode="auto">
          <a:xfrm>
            <a:off x="6115050" y="4791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59197" name="Line 93"/>
          <p:cNvSpPr>
            <a:spLocks noChangeShapeType="1"/>
          </p:cNvSpPr>
          <p:nvPr/>
        </p:nvSpPr>
        <p:spPr bwMode="auto">
          <a:xfrm>
            <a:off x="6343650" y="4791075"/>
            <a:ext cx="0" cy="571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cxnSp>
        <p:nvCxnSpPr>
          <p:cNvPr id="559198" name="AutoShape 94"/>
          <p:cNvCxnSpPr>
            <a:cxnSpLocks noChangeShapeType="1"/>
            <a:stCxn id="559177" idx="2"/>
            <a:endCxn id="559197" idx="0"/>
          </p:cNvCxnSpPr>
          <p:nvPr/>
        </p:nvCxnSpPr>
        <p:spPr bwMode="auto">
          <a:xfrm rot="5400000">
            <a:off x="6311503" y="4685110"/>
            <a:ext cx="138113" cy="7381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199" name="AutoShape 95"/>
          <p:cNvCxnSpPr>
            <a:cxnSpLocks noChangeShapeType="1"/>
            <a:stCxn id="559201" idx="2"/>
            <a:endCxn id="559216" idx="7"/>
          </p:cNvCxnSpPr>
          <p:nvPr/>
        </p:nvCxnSpPr>
        <p:spPr bwMode="auto">
          <a:xfrm rot="16200000" flipV="1">
            <a:off x="6894911" y="4889899"/>
            <a:ext cx="48815" cy="848915"/>
          </a:xfrm>
          <a:prstGeom prst="bentConnector5">
            <a:avLst>
              <a:gd name="adj1" fmla="val -351218"/>
              <a:gd name="adj2" fmla="val 61292"/>
              <a:gd name="adj3" fmla="val 4682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9200" name="Group 96"/>
          <p:cNvGrpSpPr>
            <a:grpSpLocks/>
          </p:cNvGrpSpPr>
          <p:nvPr/>
        </p:nvGrpSpPr>
        <p:grpSpPr bwMode="auto">
          <a:xfrm>
            <a:off x="7143750" y="5167313"/>
            <a:ext cx="400050" cy="171450"/>
            <a:chOff x="5040" y="3840"/>
            <a:chExt cx="336" cy="144"/>
          </a:xfrm>
        </p:grpSpPr>
        <p:sp>
          <p:nvSpPr>
            <p:cNvPr id="559201" name="AutoShape 97"/>
            <p:cNvSpPr>
              <a:spLocks noChangeArrowheads="1"/>
            </p:cNvSpPr>
            <p:nvPr/>
          </p:nvSpPr>
          <p:spPr bwMode="auto">
            <a:xfrm>
              <a:off x="5040" y="3840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59202" name="Oval 98"/>
            <p:cNvSpPr>
              <a:spLocks noChangeArrowheads="1"/>
            </p:cNvSpPr>
            <p:nvPr/>
          </p:nvSpPr>
          <p:spPr bwMode="auto">
            <a:xfrm>
              <a:off x="5136" y="384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203" name="Oval 99"/>
            <p:cNvSpPr>
              <a:spLocks noChangeArrowheads="1"/>
            </p:cNvSpPr>
            <p:nvPr/>
          </p:nvSpPr>
          <p:spPr bwMode="auto">
            <a:xfrm>
              <a:off x="5232" y="3840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cxnSp>
        <p:nvCxnSpPr>
          <p:cNvPr id="559204" name="AutoShape 100"/>
          <p:cNvCxnSpPr>
            <a:cxnSpLocks noChangeShapeType="1"/>
            <a:stCxn id="559195" idx="0"/>
            <a:endCxn id="559202" idx="0"/>
          </p:cNvCxnSpPr>
          <p:nvPr/>
        </p:nvCxnSpPr>
        <p:spPr bwMode="auto">
          <a:xfrm rot="5400000" flipV="1">
            <a:off x="6735366" y="4616054"/>
            <a:ext cx="171450" cy="931069"/>
          </a:xfrm>
          <a:prstGeom prst="bentConnector3">
            <a:avLst>
              <a:gd name="adj1" fmla="val 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205" name="AutoShape 101"/>
          <p:cNvCxnSpPr>
            <a:cxnSpLocks noChangeShapeType="1"/>
            <a:stCxn id="559195" idx="1"/>
            <a:endCxn id="559215" idx="0"/>
          </p:cNvCxnSpPr>
          <p:nvPr/>
        </p:nvCxnSpPr>
        <p:spPr bwMode="auto">
          <a:xfrm rot="16200000" flipH="1">
            <a:off x="6272213" y="5193506"/>
            <a:ext cx="171450" cy="47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9206" name="AutoShape 102"/>
          <p:cNvCxnSpPr>
            <a:cxnSpLocks noChangeShapeType="1"/>
            <a:stCxn id="559129" idx="0"/>
            <a:endCxn id="559203" idx="0"/>
          </p:cNvCxnSpPr>
          <p:nvPr/>
        </p:nvCxnSpPr>
        <p:spPr bwMode="auto">
          <a:xfrm rot="16200000" flipH="1" flipV="1">
            <a:off x="5860256" y="3540919"/>
            <a:ext cx="3167063" cy="85725"/>
          </a:xfrm>
          <a:prstGeom prst="bentConnector3">
            <a:avLst>
              <a:gd name="adj1" fmla="val 9458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9207" name="Text Box 103"/>
          <p:cNvSpPr txBox="1">
            <a:spLocks noChangeArrowheads="1"/>
          </p:cNvSpPr>
          <p:nvPr/>
        </p:nvSpPr>
        <p:spPr bwMode="auto">
          <a:xfrm>
            <a:off x="5600701" y="5543551"/>
            <a:ext cx="5597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count</a:t>
            </a:r>
          </a:p>
        </p:txBody>
      </p:sp>
      <p:grpSp>
        <p:nvGrpSpPr>
          <p:cNvPr id="559208" name="Group 104"/>
          <p:cNvGrpSpPr>
            <a:grpSpLocks/>
          </p:cNvGrpSpPr>
          <p:nvPr/>
        </p:nvGrpSpPr>
        <p:grpSpPr bwMode="auto">
          <a:xfrm>
            <a:off x="6184106" y="5613797"/>
            <a:ext cx="457200" cy="114300"/>
            <a:chOff x="4234" y="4215"/>
            <a:chExt cx="384" cy="96"/>
          </a:xfrm>
        </p:grpSpPr>
        <p:sp>
          <p:nvSpPr>
            <p:cNvPr id="559209" name="Rectangle 105"/>
            <p:cNvSpPr>
              <a:spLocks noChangeArrowheads="1"/>
            </p:cNvSpPr>
            <p:nvPr/>
          </p:nvSpPr>
          <p:spPr bwMode="auto">
            <a:xfrm>
              <a:off x="4234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210" name="Rectangle 106"/>
            <p:cNvSpPr>
              <a:spLocks noChangeArrowheads="1"/>
            </p:cNvSpPr>
            <p:nvPr/>
          </p:nvSpPr>
          <p:spPr bwMode="auto">
            <a:xfrm>
              <a:off x="4330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211" name="Rectangle 107"/>
            <p:cNvSpPr>
              <a:spLocks noChangeArrowheads="1"/>
            </p:cNvSpPr>
            <p:nvPr/>
          </p:nvSpPr>
          <p:spPr bwMode="auto">
            <a:xfrm>
              <a:off x="4426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  <p:sp>
          <p:nvSpPr>
            <p:cNvPr id="559212" name="Rectangle 108"/>
            <p:cNvSpPr>
              <a:spLocks noChangeArrowheads="1"/>
            </p:cNvSpPr>
            <p:nvPr/>
          </p:nvSpPr>
          <p:spPr bwMode="auto">
            <a:xfrm>
              <a:off x="4522" y="4215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600"/>
            </a:p>
          </p:txBody>
        </p:sp>
      </p:grpSp>
      <p:grpSp>
        <p:nvGrpSpPr>
          <p:cNvPr id="559213" name="Group 109"/>
          <p:cNvGrpSpPr>
            <a:grpSpLocks/>
          </p:cNvGrpSpPr>
          <p:nvPr/>
        </p:nvGrpSpPr>
        <p:grpSpPr bwMode="auto">
          <a:xfrm>
            <a:off x="6172200" y="5281613"/>
            <a:ext cx="457200" cy="342900"/>
            <a:chOff x="4224" y="3936"/>
            <a:chExt cx="384" cy="288"/>
          </a:xfrm>
        </p:grpSpPr>
        <p:sp>
          <p:nvSpPr>
            <p:cNvPr id="559214" name="AutoShape 110"/>
            <p:cNvSpPr>
              <a:spLocks noChangeArrowheads="1"/>
            </p:cNvSpPr>
            <p:nvPr/>
          </p:nvSpPr>
          <p:spPr bwMode="auto">
            <a:xfrm>
              <a:off x="4262" y="3936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559215" name="Oval 111"/>
            <p:cNvSpPr>
              <a:spLocks noChangeArrowheads="1"/>
            </p:cNvSpPr>
            <p:nvPr/>
          </p:nvSpPr>
          <p:spPr bwMode="auto">
            <a:xfrm>
              <a:off x="4358" y="3936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216" name="Oval 112"/>
            <p:cNvSpPr>
              <a:spLocks noChangeArrowheads="1"/>
            </p:cNvSpPr>
            <p:nvPr/>
          </p:nvSpPr>
          <p:spPr bwMode="auto">
            <a:xfrm>
              <a:off x="4454" y="3936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217" name="Line 113"/>
            <p:cNvSpPr>
              <a:spLocks noChangeShapeType="1"/>
            </p:cNvSpPr>
            <p:nvPr/>
          </p:nvSpPr>
          <p:spPr bwMode="auto">
            <a:xfrm>
              <a:off x="4224" y="41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9218" name="Line 114"/>
            <p:cNvSpPr>
              <a:spLocks noChangeShapeType="1"/>
            </p:cNvSpPr>
            <p:nvPr/>
          </p:nvSpPr>
          <p:spPr bwMode="auto">
            <a:xfrm>
              <a:off x="4416" y="4176"/>
              <a:ext cx="0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cxnSp>
          <p:nvCxnSpPr>
            <p:cNvPr id="559219" name="AutoShape 115"/>
            <p:cNvCxnSpPr>
              <a:cxnSpLocks noChangeShapeType="1"/>
              <a:stCxn id="559214" idx="2"/>
              <a:endCxn id="559218" idx="0"/>
            </p:cNvCxnSpPr>
            <p:nvPr/>
          </p:nvCxnSpPr>
          <p:spPr bwMode="auto">
            <a:xfrm rot="5400000">
              <a:off x="4375" y="4121"/>
              <a:ext cx="96" cy="1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59220" name="AutoShape 116"/>
          <p:cNvCxnSpPr>
            <a:cxnSpLocks noChangeShapeType="1"/>
            <a:stCxn id="559109" idx="2"/>
            <a:endCxn id="559214" idx="1"/>
          </p:cNvCxnSpPr>
          <p:nvPr/>
        </p:nvCxnSpPr>
        <p:spPr bwMode="auto">
          <a:xfrm rot="16200000" flipH="1">
            <a:off x="3914775" y="3024188"/>
            <a:ext cx="3400425" cy="12858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9221" name="Group 117"/>
          <p:cNvGrpSpPr>
            <a:grpSpLocks/>
          </p:cNvGrpSpPr>
          <p:nvPr/>
        </p:nvGrpSpPr>
        <p:grpSpPr bwMode="auto">
          <a:xfrm>
            <a:off x="6238875" y="3452813"/>
            <a:ext cx="400050" cy="171450"/>
            <a:chOff x="4262" y="2400"/>
            <a:chExt cx="336" cy="144"/>
          </a:xfrm>
        </p:grpSpPr>
        <p:sp>
          <p:nvSpPr>
            <p:cNvPr id="559222" name="AutoShape 118"/>
            <p:cNvSpPr>
              <a:spLocks noChangeArrowheads="1"/>
            </p:cNvSpPr>
            <p:nvPr/>
          </p:nvSpPr>
          <p:spPr bwMode="auto">
            <a:xfrm>
              <a:off x="4262" y="2400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559223" name="Oval 119"/>
            <p:cNvSpPr>
              <a:spLocks noChangeArrowheads="1"/>
            </p:cNvSpPr>
            <p:nvPr/>
          </p:nvSpPr>
          <p:spPr bwMode="auto">
            <a:xfrm>
              <a:off x="4358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59224" name="Oval 120"/>
            <p:cNvSpPr>
              <a:spLocks noChangeArrowheads="1"/>
            </p:cNvSpPr>
            <p:nvPr/>
          </p:nvSpPr>
          <p:spPr bwMode="auto">
            <a:xfrm>
              <a:off x="4454" y="2400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59225" name="Group 121"/>
          <p:cNvGrpSpPr>
            <a:grpSpLocks/>
          </p:cNvGrpSpPr>
          <p:nvPr/>
        </p:nvGrpSpPr>
        <p:grpSpPr bwMode="auto">
          <a:xfrm>
            <a:off x="475655" y="2914650"/>
            <a:ext cx="228600" cy="0"/>
            <a:chOff x="864" y="3312"/>
            <a:chExt cx="192" cy="0"/>
          </a:xfrm>
        </p:grpSpPr>
        <p:sp>
          <p:nvSpPr>
            <p:cNvPr id="559226" name="Line 122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9227" name="Line 123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59228" name="Group 124"/>
          <p:cNvGrpSpPr>
            <a:grpSpLocks/>
          </p:cNvGrpSpPr>
          <p:nvPr/>
        </p:nvGrpSpPr>
        <p:grpSpPr bwMode="auto">
          <a:xfrm>
            <a:off x="475655" y="3200400"/>
            <a:ext cx="228600" cy="0"/>
            <a:chOff x="864" y="3312"/>
            <a:chExt cx="192" cy="0"/>
          </a:xfrm>
        </p:grpSpPr>
        <p:sp>
          <p:nvSpPr>
            <p:cNvPr id="559229" name="Line 125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9230" name="Line 126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59231" name="Group 127"/>
          <p:cNvGrpSpPr>
            <a:grpSpLocks/>
          </p:cNvGrpSpPr>
          <p:nvPr/>
        </p:nvGrpSpPr>
        <p:grpSpPr bwMode="auto">
          <a:xfrm>
            <a:off x="475655" y="3429000"/>
            <a:ext cx="228600" cy="0"/>
            <a:chOff x="864" y="3312"/>
            <a:chExt cx="192" cy="0"/>
          </a:xfrm>
        </p:grpSpPr>
        <p:sp>
          <p:nvSpPr>
            <p:cNvPr id="559232" name="Line 128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9233" name="Line 129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59234" name="Group 130"/>
          <p:cNvGrpSpPr>
            <a:grpSpLocks/>
          </p:cNvGrpSpPr>
          <p:nvPr/>
        </p:nvGrpSpPr>
        <p:grpSpPr bwMode="auto">
          <a:xfrm>
            <a:off x="475655" y="4000500"/>
            <a:ext cx="228600" cy="0"/>
            <a:chOff x="864" y="3312"/>
            <a:chExt cx="192" cy="0"/>
          </a:xfrm>
        </p:grpSpPr>
        <p:sp>
          <p:nvSpPr>
            <p:cNvPr id="559235" name="Line 131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9236" name="Line 132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559237" name="Rectangle 133"/>
          <p:cNvSpPr>
            <a:spLocks noChangeArrowheads="1"/>
          </p:cNvSpPr>
          <p:nvPr/>
        </p:nvSpPr>
        <p:spPr bwMode="auto">
          <a:xfrm>
            <a:off x="4724400" y="1819275"/>
            <a:ext cx="685800" cy="17145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59238" name="Rectangle 134"/>
          <p:cNvSpPr>
            <a:spLocks noChangeArrowheads="1"/>
          </p:cNvSpPr>
          <p:nvPr/>
        </p:nvSpPr>
        <p:spPr bwMode="auto">
          <a:xfrm>
            <a:off x="5657850" y="5581650"/>
            <a:ext cx="1028700" cy="1905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59239" name="Text Box 135"/>
          <p:cNvSpPr txBox="1">
            <a:spLocks noChangeArrowheads="1"/>
          </p:cNvSpPr>
          <p:nvPr/>
        </p:nvSpPr>
        <p:spPr bwMode="auto">
          <a:xfrm>
            <a:off x="4722699" y="5453062"/>
            <a:ext cx="933269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100" dirty="0">
                <a:solidFill>
                  <a:srgbClr val="CC0000"/>
                </a:solidFill>
                <a:latin typeface="Montara Std Gothic" pitchFamily="34" charset="0"/>
              </a:rPr>
              <a:t>F(</a:t>
            </a:r>
            <a:r>
              <a:rPr lang="en-US" sz="2100" dirty="0">
                <a:solidFill>
                  <a:srgbClr val="339933"/>
                </a:solidFill>
                <a:latin typeface="Montara Std Gothic" pitchFamily="34" charset="0"/>
              </a:rPr>
              <a:t>x</a:t>
            </a:r>
            <a:r>
              <a:rPr lang="en-US" sz="2100" dirty="0">
                <a:solidFill>
                  <a:srgbClr val="CC0000"/>
                </a:solidFill>
                <a:latin typeface="Montara Std Gothic" pitchFamily="34" charset="0"/>
              </a:rPr>
              <a:t>) =</a:t>
            </a:r>
            <a:r>
              <a:rPr lang="en-US" sz="13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711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7" grpId="0" build="p"/>
      <p:bldP spid="559113" grpId="0"/>
      <p:bldP spid="559114" grpId="0"/>
      <p:bldP spid="559120" grpId="0"/>
      <p:bldP spid="559130" grpId="0" animBg="1"/>
      <p:bldP spid="559131" grpId="0" animBg="1"/>
      <p:bldP spid="559144" grpId="0"/>
      <p:bldP spid="559150" grpId="0" animBg="1"/>
      <p:bldP spid="559151" grpId="0" animBg="1"/>
      <p:bldP spid="559152" grpId="0" animBg="1"/>
      <p:bldP spid="559153" grpId="0" animBg="1"/>
      <p:bldP spid="559164" grpId="0"/>
      <p:bldP spid="559170" grpId="0" animBg="1"/>
      <p:bldP spid="559171" grpId="0" animBg="1"/>
      <p:bldP spid="559172" grpId="0" animBg="1"/>
      <p:bldP spid="559173" grpId="0" animBg="1"/>
      <p:bldP spid="559188" grpId="0"/>
      <p:bldP spid="559194" grpId="0" animBg="1"/>
      <p:bldP spid="559194" grpId="1" animBg="1"/>
      <p:bldP spid="559195" grpId="0" animBg="1"/>
      <p:bldP spid="559196" grpId="0" animBg="1"/>
      <p:bldP spid="559197" grpId="0" animBg="1"/>
      <p:bldP spid="559207" grpId="0"/>
      <p:bldP spid="559237" grpId="0" animBg="1"/>
      <p:bldP spid="559238" grpId="0" animBg="1"/>
      <p:bldP spid="5592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F547E-553D-4895-9909-8A158F3F3E89}" type="slidenum">
              <a:rPr lang="en-US"/>
              <a:pPr/>
              <a:t>16</a:t>
            </a:fld>
            <a:endParaRPr lang="en-US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1155" name="Rectangle 3"/>
          <p:cNvSpPr>
            <a:spLocks noChangeArrowheads="1"/>
          </p:cNvSpPr>
          <p:nvPr/>
        </p:nvSpPr>
        <p:spPr bwMode="auto">
          <a:xfrm>
            <a:off x="610709" y="2303861"/>
            <a:ext cx="3486150" cy="22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Montara Std Gothic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Montara Std Gothic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Montara Std Gothic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CC3300"/>
                </a:solidFill>
                <a:latin typeface="Montara Std Gothic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Montara Std Gothic" pitchFamily="34" charset="0"/>
              </a:defRPr>
            </a:lvl9pPr>
          </a:lstStyle>
          <a:p>
            <a:pPr>
              <a:buFontTx/>
              <a:buNone/>
            </a:pPr>
            <a:r>
              <a:rPr lang="en-US" sz="1500" b="1" dirty="0" err="1">
                <a:solidFill>
                  <a:srgbClr val="333399"/>
                </a:solidFill>
                <a:latin typeface="Lucida Sans" panose="020B0602030504020204" pitchFamily="34" charset="0"/>
              </a:rPr>
              <a:t>int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</a:t>
            </a:r>
            <a:r>
              <a:rPr lang="en-US" sz="1500" dirty="0" err="1">
                <a:solidFill>
                  <a:srgbClr val="333399"/>
                </a:solidFill>
                <a:latin typeface="Lucida Sans" panose="020B0602030504020204" pitchFamily="34" charset="0"/>
              </a:rPr>
              <a:t>popSketched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(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bit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[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W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] x) 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implements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pop {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repeat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(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{ 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		x = (x &amp; 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) 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		+ ((x &gt;&gt; 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) &amp; 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??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); 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	}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	</a:t>
            </a:r>
            <a:r>
              <a:rPr lang="en-US" sz="1500" b="1" dirty="0">
                <a:solidFill>
                  <a:srgbClr val="333399"/>
                </a:solidFill>
                <a:latin typeface="Lucida Sans" panose="020B0602030504020204" pitchFamily="34" charset="0"/>
              </a:rPr>
              <a:t>return</a:t>
            </a: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 x;</a:t>
            </a:r>
          </a:p>
          <a:p>
            <a:pPr>
              <a:buFontTx/>
              <a:buNone/>
            </a:pPr>
            <a:r>
              <a:rPr lang="en-US" sz="1500" dirty="0">
                <a:solidFill>
                  <a:srgbClr val="333399"/>
                </a:solidFill>
                <a:latin typeface="Lucida Sans" panose="020B0602030504020204" pitchFamily="34" charset="0"/>
              </a:rPr>
              <a:t>} </a:t>
            </a:r>
          </a:p>
        </p:txBody>
      </p:sp>
      <p:grpSp>
        <p:nvGrpSpPr>
          <p:cNvPr id="561156" name="Group 4"/>
          <p:cNvGrpSpPr>
            <a:grpSpLocks/>
          </p:cNvGrpSpPr>
          <p:nvPr/>
        </p:nvGrpSpPr>
        <p:grpSpPr bwMode="auto">
          <a:xfrm>
            <a:off x="6696075" y="1319213"/>
            <a:ext cx="457200" cy="114300"/>
            <a:chOff x="3168" y="1056"/>
            <a:chExt cx="384" cy="96"/>
          </a:xfrm>
        </p:grpSpPr>
        <p:sp>
          <p:nvSpPr>
            <p:cNvPr id="561157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58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59" name="Rectangle 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60" name="Rectangle 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561161" name="Text Box 9"/>
          <p:cNvSpPr txBox="1">
            <a:spLocks noChangeArrowheads="1"/>
          </p:cNvSpPr>
          <p:nvPr/>
        </p:nvSpPr>
        <p:spPr bwMode="auto">
          <a:xfrm>
            <a:off x="6474619" y="1238251"/>
            <a:ext cx="2616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x</a:t>
            </a:r>
          </a:p>
        </p:txBody>
      </p:sp>
      <p:sp>
        <p:nvSpPr>
          <p:cNvPr id="561162" name="Rectangle 10"/>
          <p:cNvSpPr>
            <a:spLocks noChangeArrowheads="1"/>
          </p:cNvSpPr>
          <p:nvPr/>
        </p:nvSpPr>
        <p:spPr bwMode="auto">
          <a:xfrm>
            <a:off x="6505575" y="1295400"/>
            <a:ext cx="685800" cy="171450"/>
          </a:xfrm>
          <a:prstGeom prst="rect">
            <a:avLst/>
          </a:prstGeom>
          <a:noFill/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grpSp>
        <p:nvGrpSpPr>
          <p:cNvPr id="561163" name="Group 11"/>
          <p:cNvGrpSpPr>
            <a:grpSpLocks/>
          </p:cNvGrpSpPr>
          <p:nvPr/>
        </p:nvGrpSpPr>
        <p:grpSpPr bwMode="auto">
          <a:xfrm>
            <a:off x="5705475" y="1295400"/>
            <a:ext cx="457200" cy="114300"/>
            <a:chOff x="3168" y="1056"/>
            <a:chExt cx="384" cy="96"/>
          </a:xfrm>
        </p:grpSpPr>
        <p:sp>
          <p:nvSpPr>
            <p:cNvPr id="561164" name="Rectangle 1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65" name="Rectangle 1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66" name="Rectangle 1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67" name="Rectangle 1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561168" name="AutoShape 16"/>
          <p:cNvSpPr>
            <a:spLocks noChangeArrowheads="1"/>
          </p:cNvSpPr>
          <p:nvPr/>
        </p:nvSpPr>
        <p:spPr bwMode="auto">
          <a:xfrm>
            <a:off x="6219825" y="1638300"/>
            <a:ext cx="400050" cy="171450"/>
          </a:xfrm>
          <a:prstGeom prst="flowChartManualOperation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50" b="1">
                <a:solidFill>
                  <a:schemeClr val="bg1"/>
                </a:solidFill>
              </a:rPr>
              <a:t>&amp;</a:t>
            </a:r>
          </a:p>
        </p:txBody>
      </p:sp>
      <p:sp>
        <p:nvSpPr>
          <p:cNvPr id="561169" name="Oval 17"/>
          <p:cNvSpPr>
            <a:spLocks noChangeArrowheads="1"/>
          </p:cNvSpPr>
          <p:nvPr/>
        </p:nvSpPr>
        <p:spPr bwMode="auto">
          <a:xfrm>
            <a:off x="6334125" y="1638300"/>
            <a:ext cx="57150" cy="5715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170" name="Oval 18"/>
          <p:cNvSpPr>
            <a:spLocks noChangeArrowheads="1"/>
          </p:cNvSpPr>
          <p:nvPr/>
        </p:nvSpPr>
        <p:spPr bwMode="auto">
          <a:xfrm>
            <a:off x="6448425" y="1638300"/>
            <a:ext cx="57150" cy="5715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grpSp>
        <p:nvGrpSpPr>
          <p:cNvPr id="561171" name="Group 19"/>
          <p:cNvGrpSpPr>
            <a:grpSpLocks/>
          </p:cNvGrpSpPr>
          <p:nvPr/>
        </p:nvGrpSpPr>
        <p:grpSpPr bwMode="auto">
          <a:xfrm>
            <a:off x="7191375" y="1619250"/>
            <a:ext cx="400050" cy="171450"/>
            <a:chOff x="4704" y="1296"/>
            <a:chExt cx="336" cy="144"/>
          </a:xfrm>
        </p:grpSpPr>
        <p:sp>
          <p:nvSpPr>
            <p:cNvPr id="561172" name="AutoShape 20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561173" name="Oval 21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74" name="Oval 22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175" name="Group 23"/>
          <p:cNvGrpSpPr>
            <a:grpSpLocks/>
          </p:cNvGrpSpPr>
          <p:nvPr/>
        </p:nvGrpSpPr>
        <p:grpSpPr bwMode="auto">
          <a:xfrm>
            <a:off x="7419975" y="1303735"/>
            <a:ext cx="457200" cy="114300"/>
            <a:chOff x="3168" y="1056"/>
            <a:chExt cx="384" cy="96"/>
          </a:xfrm>
        </p:grpSpPr>
        <p:sp>
          <p:nvSpPr>
            <p:cNvPr id="561176" name="Rectangle 24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77" name="Rectangle 25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78" name="Rectangle 26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79" name="Rectangle 27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180" name="Group 28"/>
          <p:cNvGrpSpPr>
            <a:grpSpLocks/>
          </p:cNvGrpSpPr>
          <p:nvPr/>
        </p:nvGrpSpPr>
        <p:grpSpPr bwMode="auto">
          <a:xfrm>
            <a:off x="7591425" y="1924050"/>
            <a:ext cx="400050" cy="171450"/>
            <a:chOff x="4704" y="1296"/>
            <a:chExt cx="336" cy="144"/>
          </a:xfrm>
        </p:grpSpPr>
        <p:sp>
          <p:nvSpPr>
            <p:cNvPr id="561181" name="AutoShape 29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561182" name="Oval 30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83" name="Oval 31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184" name="Group 32"/>
          <p:cNvGrpSpPr>
            <a:grpSpLocks/>
          </p:cNvGrpSpPr>
          <p:nvPr/>
        </p:nvGrpSpPr>
        <p:grpSpPr bwMode="auto">
          <a:xfrm>
            <a:off x="7934325" y="1466850"/>
            <a:ext cx="457200" cy="114300"/>
            <a:chOff x="3168" y="1056"/>
            <a:chExt cx="384" cy="96"/>
          </a:xfrm>
        </p:grpSpPr>
        <p:sp>
          <p:nvSpPr>
            <p:cNvPr id="561185" name="Rectangle 33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86" name="Rectangle 34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87" name="Rectangle 35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88" name="Rectangle 36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189" name="Group 37"/>
          <p:cNvGrpSpPr>
            <a:grpSpLocks/>
          </p:cNvGrpSpPr>
          <p:nvPr/>
        </p:nvGrpSpPr>
        <p:grpSpPr bwMode="auto">
          <a:xfrm>
            <a:off x="7515225" y="2209800"/>
            <a:ext cx="400050" cy="171450"/>
            <a:chOff x="4704" y="1296"/>
            <a:chExt cx="336" cy="144"/>
          </a:xfrm>
        </p:grpSpPr>
        <p:sp>
          <p:nvSpPr>
            <p:cNvPr id="561190" name="AutoShape 38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61191" name="Oval 39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192" name="Oval 40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193" name="Group 41"/>
          <p:cNvGrpSpPr>
            <a:grpSpLocks/>
          </p:cNvGrpSpPr>
          <p:nvPr/>
        </p:nvGrpSpPr>
        <p:grpSpPr bwMode="auto">
          <a:xfrm>
            <a:off x="7419975" y="1446611"/>
            <a:ext cx="457200" cy="20240"/>
            <a:chOff x="5136" y="960"/>
            <a:chExt cx="384" cy="17"/>
          </a:xfrm>
        </p:grpSpPr>
        <p:sp>
          <p:nvSpPr>
            <p:cNvPr id="561194" name="Line 4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195" name="Line 4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196" name="Group 44"/>
          <p:cNvGrpSpPr>
            <a:grpSpLocks/>
          </p:cNvGrpSpPr>
          <p:nvPr/>
        </p:nvGrpSpPr>
        <p:grpSpPr bwMode="auto">
          <a:xfrm>
            <a:off x="6696075" y="1465661"/>
            <a:ext cx="457200" cy="20240"/>
            <a:chOff x="5136" y="960"/>
            <a:chExt cx="384" cy="17"/>
          </a:xfrm>
        </p:grpSpPr>
        <p:sp>
          <p:nvSpPr>
            <p:cNvPr id="561197" name="Line 4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198" name="Line 4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199" name="Group 47"/>
          <p:cNvGrpSpPr>
            <a:grpSpLocks/>
          </p:cNvGrpSpPr>
          <p:nvPr/>
        </p:nvGrpSpPr>
        <p:grpSpPr bwMode="auto">
          <a:xfrm>
            <a:off x="5705475" y="1446611"/>
            <a:ext cx="457200" cy="20240"/>
            <a:chOff x="5136" y="960"/>
            <a:chExt cx="384" cy="17"/>
          </a:xfrm>
        </p:grpSpPr>
        <p:sp>
          <p:nvSpPr>
            <p:cNvPr id="561200" name="Line 4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201" name="Line 4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202" name="Group 50"/>
          <p:cNvGrpSpPr>
            <a:grpSpLocks/>
          </p:cNvGrpSpPr>
          <p:nvPr/>
        </p:nvGrpSpPr>
        <p:grpSpPr bwMode="auto">
          <a:xfrm>
            <a:off x="7934325" y="1618061"/>
            <a:ext cx="457200" cy="20240"/>
            <a:chOff x="5136" y="960"/>
            <a:chExt cx="384" cy="17"/>
          </a:xfrm>
        </p:grpSpPr>
        <p:sp>
          <p:nvSpPr>
            <p:cNvPr id="561203" name="Line 51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204" name="Line 52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cxnSp>
        <p:nvCxnSpPr>
          <p:cNvPr id="561205" name="AutoShape 53"/>
          <p:cNvCxnSpPr>
            <a:cxnSpLocks noChangeShapeType="1"/>
            <a:stCxn id="561201" idx="1"/>
            <a:endCxn id="561169" idx="1"/>
          </p:cNvCxnSpPr>
          <p:nvPr/>
        </p:nvCxnSpPr>
        <p:spPr bwMode="auto">
          <a:xfrm rot="16200000" flipH="1">
            <a:off x="6048376" y="1352551"/>
            <a:ext cx="179785" cy="408385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06" name="AutoShape 54"/>
          <p:cNvCxnSpPr>
            <a:cxnSpLocks noChangeShapeType="1"/>
            <a:stCxn id="561198" idx="0"/>
            <a:endCxn id="561170" idx="0"/>
          </p:cNvCxnSpPr>
          <p:nvPr/>
        </p:nvCxnSpPr>
        <p:spPr bwMode="auto">
          <a:xfrm rot="16200000" flipH="1" flipV="1">
            <a:off x="6614518" y="1328143"/>
            <a:ext cx="172640" cy="447675"/>
          </a:xfrm>
          <a:prstGeom prst="bentConnector3">
            <a:avLst>
              <a:gd name="adj1" fmla="val 503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07" name="AutoShape 55"/>
          <p:cNvCxnSpPr>
            <a:cxnSpLocks noChangeShapeType="1"/>
            <a:stCxn id="561198" idx="1"/>
            <a:endCxn id="561173" idx="1"/>
          </p:cNvCxnSpPr>
          <p:nvPr/>
        </p:nvCxnSpPr>
        <p:spPr bwMode="auto">
          <a:xfrm rot="16200000" flipH="1">
            <a:off x="7048501" y="1362076"/>
            <a:ext cx="141685" cy="389335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08" name="AutoShape 56"/>
          <p:cNvCxnSpPr>
            <a:cxnSpLocks noChangeShapeType="1"/>
            <a:stCxn id="561168" idx="2"/>
            <a:endCxn id="561191" idx="1"/>
          </p:cNvCxnSpPr>
          <p:nvPr/>
        </p:nvCxnSpPr>
        <p:spPr bwMode="auto">
          <a:xfrm rot="16200000" flipH="1">
            <a:off x="6824664" y="1404939"/>
            <a:ext cx="408385" cy="1218010"/>
          </a:xfrm>
          <a:prstGeom prst="bentConnector3">
            <a:avLst>
              <a:gd name="adj1" fmla="val 6559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09" name="AutoShape 57"/>
          <p:cNvCxnSpPr>
            <a:cxnSpLocks noChangeShapeType="1"/>
            <a:stCxn id="561172" idx="2"/>
            <a:endCxn id="561182" idx="1"/>
          </p:cNvCxnSpPr>
          <p:nvPr/>
        </p:nvCxnSpPr>
        <p:spPr bwMode="auto">
          <a:xfrm rot="16200000" flipH="1">
            <a:off x="7481889" y="1700214"/>
            <a:ext cx="141685" cy="322660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10" name="AutoShape 58"/>
          <p:cNvCxnSpPr>
            <a:cxnSpLocks noChangeShapeType="1"/>
            <a:stCxn id="561204" idx="1"/>
            <a:endCxn id="561183" idx="7"/>
          </p:cNvCxnSpPr>
          <p:nvPr/>
        </p:nvCxnSpPr>
        <p:spPr bwMode="auto">
          <a:xfrm rot="5400000">
            <a:off x="7868841" y="1638301"/>
            <a:ext cx="294085" cy="294084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11" name="AutoShape 59"/>
          <p:cNvCxnSpPr>
            <a:cxnSpLocks noChangeShapeType="1"/>
            <a:stCxn id="561195" idx="1"/>
            <a:endCxn id="561174" idx="7"/>
          </p:cNvCxnSpPr>
          <p:nvPr/>
        </p:nvCxnSpPr>
        <p:spPr bwMode="auto">
          <a:xfrm rot="5400000">
            <a:off x="7478316" y="1457326"/>
            <a:ext cx="160735" cy="179784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12" name="AutoShape 60"/>
          <p:cNvCxnSpPr>
            <a:cxnSpLocks noChangeShapeType="1"/>
            <a:stCxn id="561181" idx="2"/>
            <a:endCxn id="561192" idx="7"/>
          </p:cNvCxnSpPr>
          <p:nvPr/>
        </p:nvCxnSpPr>
        <p:spPr bwMode="auto">
          <a:xfrm rot="16200000" flipH="1">
            <a:off x="7730729" y="2156222"/>
            <a:ext cx="122635" cy="1191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1213" name="Group 61"/>
          <p:cNvGrpSpPr>
            <a:grpSpLocks/>
          </p:cNvGrpSpPr>
          <p:nvPr/>
        </p:nvGrpSpPr>
        <p:grpSpPr bwMode="auto">
          <a:xfrm>
            <a:off x="6810375" y="2438400"/>
            <a:ext cx="400050" cy="171450"/>
            <a:chOff x="4254" y="1584"/>
            <a:chExt cx="336" cy="144"/>
          </a:xfrm>
        </p:grpSpPr>
        <p:sp>
          <p:nvSpPr>
            <p:cNvPr id="561214" name="AutoShape 62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561215" name="Oval 63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16" name="Oval 64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cxnSp>
        <p:nvCxnSpPr>
          <p:cNvPr id="561217" name="AutoShape 65"/>
          <p:cNvCxnSpPr>
            <a:cxnSpLocks noChangeShapeType="1"/>
            <a:stCxn id="561198" idx="1"/>
            <a:endCxn id="561215" idx="1"/>
          </p:cNvCxnSpPr>
          <p:nvPr/>
        </p:nvCxnSpPr>
        <p:spPr bwMode="auto">
          <a:xfrm rot="16200000" flipH="1">
            <a:off x="6448426" y="1962151"/>
            <a:ext cx="960835" cy="8335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18" name="AutoShape 66"/>
          <p:cNvCxnSpPr>
            <a:cxnSpLocks noChangeShapeType="1"/>
            <a:stCxn id="561190" idx="2"/>
            <a:endCxn id="561216" idx="7"/>
          </p:cNvCxnSpPr>
          <p:nvPr/>
        </p:nvCxnSpPr>
        <p:spPr bwMode="auto">
          <a:xfrm rot="5400000">
            <a:off x="7368779" y="2100263"/>
            <a:ext cx="65485" cy="627459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1219" name="Group 67"/>
          <p:cNvGrpSpPr>
            <a:grpSpLocks/>
          </p:cNvGrpSpPr>
          <p:nvPr/>
        </p:nvGrpSpPr>
        <p:grpSpPr bwMode="auto">
          <a:xfrm>
            <a:off x="6696075" y="2749154"/>
            <a:ext cx="457200" cy="114300"/>
            <a:chOff x="3168" y="1056"/>
            <a:chExt cx="384" cy="96"/>
          </a:xfrm>
        </p:grpSpPr>
        <p:sp>
          <p:nvSpPr>
            <p:cNvPr id="561220" name="Rectangle 6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21" name="Rectangle 6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22" name="Rectangle 7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23" name="Rectangle 7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224" name="Group 72"/>
          <p:cNvGrpSpPr>
            <a:grpSpLocks/>
          </p:cNvGrpSpPr>
          <p:nvPr/>
        </p:nvGrpSpPr>
        <p:grpSpPr bwMode="auto">
          <a:xfrm rot="10800000">
            <a:off x="6696075" y="2695575"/>
            <a:ext cx="457200" cy="20241"/>
            <a:chOff x="5136" y="960"/>
            <a:chExt cx="384" cy="17"/>
          </a:xfrm>
        </p:grpSpPr>
        <p:sp>
          <p:nvSpPr>
            <p:cNvPr id="561225" name="Line 73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226" name="Line 74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cxnSp>
        <p:nvCxnSpPr>
          <p:cNvPr id="561227" name="AutoShape 75"/>
          <p:cNvCxnSpPr>
            <a:cxnSpLocks noChangeShapeType="1"/>
            <a:stCxn id="561214" idx="2"/>
            <a:endCxn id="561226" idx="1"/>
          </p:cNvCxnSpPr>
          <p:nvPr/>
        </p:nvCxnSpPr>
        <p:spPr bwMode="auto">
          <a:xfrm rot="5400000">
            <a:off x="6924080" y="2610446"/>
            <a:ext cx="86916" cy="85725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1228" name="Text Box 76"/>
          <p:cNvSpPr txBox="1">
            <a:spLocks noChangeArrowheads="1"/>
          </p:cNvSpPr>
          <p:nvPr/>
        </p:nvSpPr>
        <p:spPr bwMode="auto">
          <a:xfrm>
            <a:off x="6474619" y="2670573"/>
            <a:ext cx="2616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x</a:t>
            </a:r>
          </a:p>
        </p:txBody>
      </p:sp>
      <p:grpSp>
        <p:nvGrpSpPr>
          <p:cNvPr id="561229" name="Group 77"/>
          <p:cNvGrpSpPr>
            <a:grpSpLocks/>
          </p:cNvGrpSpPr>
          <p:nvPr/>
        </p:nvGrpSpPr>
        <p:grpSpPr bwMode="auto">
          <a:xfrm>
            <a:off x="5705475" y="2727722"/>
            <a:ext cx="457200" cy="114300"/>
            <a:chOff x="3168" y="1056"/>
            <a:chExt cx="384" cy="96"/>
          </a:xfrm>
        </p:grpSpPr>
        <p:sp>
          <p:nvSpPr>
            <p:cNvPr id="561230" name="Rectangle 7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31" name="Rectangle 7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32" name="Rectangle 8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33" name="Rectangle 8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234" name="Group 82"/>
          <p:cNvGrpSpPr>
            <a:grpSpLocks/>
          </p:cNvGrpSpPr>
          <p:nvPr/>
        </p:nvGrpSpPr>
        <p:grpSpPr bwMode="auto">
          <a:xfrm>
            <a:off x="6219825" y="3070622"/>
            <a:ext cx="400050" cy="171450"/>
            <a:chOff x="3552" y="2403"/>
            <a:chExt cx="336" cy="144"/>
          </a:xfrm>
        </p:grpSpPr>
        <p:sp>
          <p:nvSpPr>
            <p:cNvPr id="561235" name="AutoShape 83"/>
            <p:cNvSpPr>
              <a:spLocks noChangeArrowheads="1"/>
            </p:cNvSpPr>
            <p:nvPr/>
          </p:nvSpPr>
          <p:spPr bwMode="auto">
            <a:xfrm>
              <a:off x="3552" y="2403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561236" name="Oval 84"/>
            <p:cNvSpPr>
              <a:spLocks noChangeArrowheads="1"/>
            </p:cNvSpPr>
            <p:nvPr/>
          </p:nvSpPr>
          <p:spPr bwMode="auto">
            <a:xfrm>
              <a:off x="3648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37" name="Oval 85"/>
            <p:cNvSpPr>
              <a:spLocks noChangeArrowheads="1"/>
            </p:cNvSpPr>
            <p:nvPr/>
          </p:nvSpPr>
          <p:spPr bwMode="auto">
            <a:xfrm>
              <a:off x="3744" y="2403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238" name="Group 86"/>
          <p:cNvGrpSpPr>
            <a:grpSpLocks/>
          </p:cNvGrpSpPr>
          <p:nvPr/>
        </p:nvGrpSpPr>
        <p:grpSpPr bwMode="auto">
          <a:xfrm>
            <a:off x="7191375" y="3051572"/>
            <a:ext cx="400050" cy="171450"/>
            <a:chOff x="4704" y="1296"/>
            <a:chExt cx="336" cy="144"/>
          </a:xfrm>
        </p:grpSpPr>
        <p:sp>
          <p:nvSpPr>
            <p:cNvPr id="561239" name="AutoShape 87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561240" name="Oval 88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41" name="Oval 89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242" name="Group 90"/>
          <p:cNvGrpSpPr>
            <a:grpSpLocks/>
          </p:cNvGrpSpPr>
          <p:nvPr/>
        </p:nvGrpSpPr>
        <p:grpSpPr bwMode="auto">
          <a:xfrm>
            <a:off x="7419975" y="2736056"/>
            <a:ext cx="457200" cy="114300"/>
            <a:chOff x="3168" y="1056"/>
            <a:chExt cx="384" cy="96"/>
          </a:xfrm>
        </p:grpSpPr>
        <p:sp>
          <p:nvSpPr>
            <p:cNvPr id="561243" name="Rectangle 91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44" name="Rectangle 92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45" name="Rectangle 93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46" name="Rectangle 94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247" name="Group 95"/>
          <p:cNvGrpSpPr>
            <a:grpSpLocks/>
          </p:cNvGrpSpPr>
          <p:nvPr/>
        </p:nvGrpSpPr>
        <p:grpSpPr bwMode="auto">
          <a:xfrm>
            <a:off x="7591425" y="3356372"/>
            <a:ext cx="400050" cy="171450"/>
            <a:chOff x="4704" y="1296"/>
            <a:chExt cx="336" cy="144"/>
          </a:xfrm>
        </p:grpSpPr>
        <p:sp>
          <p:nvSpPr>
            <p:cNvPr id="561248" name="AutoShape 96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561249" name="Oval 97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50" name="Oval 98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251" name="Group 99"/>
          <p:cNvGrpSpPr>
            <a:grpSpLocks/>
          </p:cNvGrpSpPr>
          <p:nvPr/>
        </p:nvGrpSpPr>
        <p:grpSpPr bwMode="auto">
          <a:xfrm>
            <a:off x="7934325" y="2899172"/>
            <a:ext cx="457200" cy="114300"/>
            <a:chOff x="3168" y="1056"/>
            <a:chExt cx="384" cy="96"/>
          </a:xfrm>
        </p:grpSpPr>
        <p:sp>
          <p:nvSpPr>
            <p:cNvPr id="561252" name="Rectangle 100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53" name="Rectangle 101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54" name="Rectangle 102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55" name="Rectangle 103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256" name="Group 104"/>
          <p:cNvGrpSpPr>
            <a:grpSpLocks/>
          </p:cNvGrpSpPr>
          <p:nvPr/>
        </p:nvGrpSpPr>
        <p:grpSpPr bwMode="auto">
          <a:xfrm>
            <a:off x="7515225" y="3642122"/>
            <a:ext cx="400050" cy="171450"/>
            <a:chOff x="4704" y="1296"/>
            <a:chExt cx="336" cy="144"/>
          </a:xfrm>
        </p:grpSpPr>
        <p:sp>
          <p:nvSpPr>
            <p:cNvPr id="561257" name="AutoShape 105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61258" name="Oval 106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59" name="Oval 107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260" name="Group 108"/>
          <p:cNvGrpSpPr>
            <a:grpSpLocks/>
          </p:cNvGrpSpPr>
          <p:nvPr/>
        </p:nvGrpSpPr>
        <p:grpSpPr bwMode="auto">
          <a:xfrm>
            <a:off x="7419975" y="2878931"/>
            <a:ext cx="457200" cy="20241"/>
            <a:chOff x="5136" y="960"/>
            <a:chExt cx="384" cy="17"/>
          </a:xfrm>
        </p:grpSpPr>
        <p:sp>
          <p:nvSpPr>
            <p:cNvPr id="561261" name="Line 10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262" name="Line 11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263" name="Group 111"/>
          <p:cNvGrpSpPr>
            <a:grpSpLocks/>
          </p:cNvGrpSpPr>
          <p:nvPr/>
        </p:nvGrpSpPr>
        <p:grpSpPr bwMode="auto">
          <a:xfrm>
            <a:off x="6696075" y="2897981"/>
            <a:ext cx="457200" cy="20241"/>
            <a:chOff x="5136" y="960"/>
            <a:chExt cx="384" cy="17"/>
          </a:xfrm>
        </p:grpSpPr>
        <p:sp>
          <p:nvSpPr>
            <p:cNvPr id="561264" name="Line 11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265" name="Line 11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266" name="Group 114"/>
          <p:cNvGrpSpPr>
            <a:grpSpLocks/>
          </p:cNvGrpSpPr>
          <p:nvPr/>
        </p:nvGrpSpPr>
        <p:grpSpPr bwMode="auto">
          <a:xfrm>
            <a:off x="5705475" y="2878931"/>
            <a:ext cx="457200" cy="20241"/>
            <a:chOff x="5136" y="960"/>
            <a:chExt cx="384" cy="17"/>
          </a:xfrm>
        </p:grpSpPr>
        <p:sp>
          <p:nvSpPr>
            <p:cNvPr id="561267" name="Line 11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268" name="Line 11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269" name="Group 117"/>
          <p:cNvGrpSpPr>
            <a:grpSpLocks/>
          </p:cNvGrpSpPr>
          <p:nvPr/>
        </p:nvGrpSpPr>
        <p:grpSpPr bwMode="auto">
          <a:xfrm>
            <a:off x="7934325" y="3050381"/>
            <a:ext cx="457200" cy="20241"/>
            <a:chOff x="5136" y="960"/>
            <a:chExt cx="384" cy="17"/>
          </a:xfrm>
        </p:grpSpPr>
        <p:sp>
          <p:nvSpPr>
            <p:cNvPr id="561270" name="Line 118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271" name="Line 119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cxnSp>
        <p:nvCxnSpPr>
          <p:cNvPr id="561272" name="AutoShape 120"/>
          <p:cNvCxnSpPr>
            <a:cxnSpLocks noChangeShapeType="1"/>
            <a:stCxn id="561268" idx="1"/>
            <a:endCxn id="561236" idx="1"/>
          </p:cNvCxnSpPr>
          <p:nvPr/>
        </p:nvCxnSpPr>
        <p:spPr bwMode="auto">
          <a:xfrm rot="16200000" flipH="1">
            <a:off x="6048376" y="2784873"/>
            <a:ext cx="179784" cy="408385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73" name="AutoShape 121"/>
          <p:cNvCxnSpPr>
            <a:cxnSpLocks noChangeShapeType="1"/>
            <a:stCxn id="561265" idx="0"/>
            <a:endCxn id="561237" idx="0"/>
          </p:cNvCxnSpPr>
          <p:nvPr/>
        </p:nvCxnSpPr>
        <p:spPr bwMode="auto">
          <a:xfrm rot="16200000" flipH="1" flipV="1">
            <a:off x="6614517" y="2760464"/>
            <a:ext cx="172641" cy="447675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74" name="AutoShape 122"/>
          <p:cNvCxnSpPr>
            <a:cxnSpLocks noChangeShapeType="1"/>
            <a:stCxn id="561265" idx="1"/>
            <a:endCxn id="561240" idx="1"/>
          </p:cNvCxnSpPr>
          <p:nvPr/>
        </p:nvCxnSpPr>
        <p:spPr bwMode="auto">
          <a:xfrm rot="16200000" flipH="1">
            <a:off x="7048501" y="2794398"/>
            <a:ext cx="141684" cy="389335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75" name="AutoShape 123"/>
          <p:cNvCxnSpPr>
            <a:cxnSpLocks noChangeShapeType="1"/>
            <a:stCxn id="561235" idx="2"/>
            <a:endCxn id="561258" idx="1"/>
          </p:cNvCxnSpPr>
          <p:nvPr/>
        </p:nvCxnSpPr>
        <p:spPr bwMode="auto">
          <a:xfrm rot="16200000" flipH="1">
            <a:off x="6824663" y="2837260"/>
            <a:ext cx="408384" cy="1218010"/>
          </a:xfrm>
          <a:prstGeom prst="bentConnector3">
            <a:avLst>
              <a:gd name="adj1" fmla="val 489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76" name="AutoShape 124"/>
          <p:cNvCxnSpPr>
            <a:cxnSpLocks noChangeShapeType="1"/>
            <a:stCxn id="561239" idx="2"/>
            <a:endCxn id="561249" idx="1"/>
          </p:cNvCxnSpPr>
          <p:nvPr/>
        </p:nvCxnSpPr>
        <p:spPr bwMode="auto">
          <a:xfrm rot="16200000" flipH="1">
            <a:off x="7481888" y="3132535"/>
            <a:ext cx="141684" cy="322660"/>
          </a:xfrm>
          <a:prstGeom prst="bentConnector3">
            <a:avLst>
              <a:gd name="adj1" fmla="val 470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77" name="AutoShape 125"/>
          <p:cNvCxnSpPr>
            <a:cxnSpLocks noChangeShapeType="1"/>
            <a:stCxn id="561271" idx="1"/>
            <a:endCxn id="561250" idx="7"/>
          </p:cNvCxnSpPr>
          <p:nvPr/>
        </p:nvCxnSpPr>
        <p:spPr bwMode="auto">
          <a:xfrm rot="5400000">
            <a:off x="7868841" y="3070622"/>
            <a:ext cx="294084" cy="294084"/>
          </a:xfrm>
          <a:prstGeom prst="bentConnector3">
            <a:avLst>
              <a:gd name="adj1" fmla="val 48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78" name="AutoShape 126"/>
          <p:cNvCxnSpPr>
            <a:cxnSpLocks noChangeShapeType="1"/>
            <a:stCxn id="561262" idx="1"/>
            <a:endCxn id="561241" idx="7"/>
          </p:cNvCxnSpPr>
          <p:nvPr/>
        </p:nvCxnSpPr>
        <p:spPr bwMode="auto">
          <a:xfrm rot="5400000">
            <a:off x="7478316" y="2889647"/>
            <a:ext cx="160734" cy="179784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79" name="AutoShape 127"/>
          <p:cNvCxnSpPr>
            <a:cxnSpLocks noChangeShapeType="1"/>
            <a:stCxn id="561248" idx="2"/>
            <a:endCxn id="561259" idx="7"/>
          </p:cNvCxnSpPr>
          <p:nvPr/>
        </p:nvCxnSpPr>
        <p:spPr bwMode="auto">
          <a:xfrm rot="16200000" flipH="1">
            <a:off x="7730729" y="3588544"/>
            <a:ext cx="122634" cy="1191"/>
          </a:xfrm>
          <a:prstGeom prst="bentConnector3">
            <a:avLst>
              <a:gd name="adj1" fmla="val 466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1280" name="Group 128"/>
          <p:cNvGrpSpPr>
            <a:grpSpLocks/>
          </p:cNvGrpSpPr>
          <p:nvPr/>
        </p:nvGrpSpPr>
        <p:grpSpPr bwMode="auto">
          <a:xfrm>
            <a:off x="6810375" y="3870722"/>
            <a:ext cx="400050" cy="171450"/>
            <a:chOff x="4254" y="1584"/>
            <a:chExt cx="336" cy="144"/>
          </a:xfrm>
        </p:grpSpPr>
        <p:sp>
          <p:nvSpPr>
            <p:cNvPr id="561281" name="AutoShape 129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561282" name="Oval 130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83" name="Oval 131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cxnSp>
        <p:nvCxnSpPr>
          <p:cNvPr id="561284" name="AutoShape 132"/>
          <p:cNvCxnSpPr>
            <a:cxnSpLocks noChangeShapeType="1"/>
            <a:stCxn id="561265" idx="1"/>
            <a:endCxn id="561282" idx="1"/>
          </p:cNvCxnSpPr>
          <p:nvPr/>
        </p:nvCxnSpPr>
        <p:spPr bwMode="auto">
          <a:xfrm rot="16200000" flipH="1">
            <a:off x="6448426" y="3394473"/>
            <a:ext cx="960834" cy="8335"/>
          </a:xfrm>
          <a:prstGeom prst="bentConnector3">
            <a:avLst>
              <a:gd name="adj1" fmla="val 4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285" name="AutoShape 133"/>
          <p:cNvCxnSpPr>
            <a:cxnSpLocks noChangeShapeType="1"/>
            <a:stCxn id="561257" idx="2"/>
            <a:endCxn id="561283" idx="7"/>
          </p:cNvCxnSpPr>
          <p:nvPr/>
        </p:nvCxnSpPr>
        <p:spPr bwMode="auto">
          <a:xfrm rot="5400000">
            <a:off x="7368779" y="3532585"/>
            <a:ext cx="65484" cy="627459"/>
          </a:xfrm>
          <a:prstGeom prst="bentConnector3">
            <a:avLst>
              <a:gd name="adj1" fmla="val 43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1286" name="Group 134"/>
          <p:cNvGrpSpPr>
            <a:grpSpLocks/>
          </p:cNvGrpSpPr>
          <p:nvPr/>
        </p:nvGrpSpPr>
        <p:grpSpPr bwMode="auto">
          <a:xfrm rot="10800000">
            <a:off x="6696075" y="4127899"/>
            <a:ext cx="457200" cy="20240"/>
            <a:chOff x="5136" y="960"/>
            <a:chExt cx="384" cy="17"/>
          </a:xfrm>
        </p:grpSpPr>
        <p:sp>
          <p:nvSpPr>
            <p:cNvPr id="561287" name="Line 13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288" name="Line 13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cxnSp>
        <p:nvCxnSpPr>
          <p:cNvPr id="561289" name="AutoShape 137"/>
          <p:cNvCxnSpPr>
            <a:cxnSpLocks noChangeShapeType="1"/>
            <a:stCxn id="561281" idx="2"/>
            <a:endCxn id="561288" idx="1"/>
          </p:cNvCxnSpPr>
          <p:nvPr/>
        </p:nvCxnSpPr>
        <p:spPr bwMode="auto">
          <a:xfrm rot="5400000">
            <a:off x="6924081" y="4042768"/>
            <a:ext cx="86915" cy="85725"/>
          </a:xfrm>
          <a:prstGeom prst="bentConnector3">
            <a:avLst>
              <a:gd name="adj1" fmla="val 493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1290" name="Group 138"/>
          <p:cNvGrpSpPr>
            <a:grpSpLocks/>
          </p:cNvGrpSpPr>
          <p:nvPr/>
        </p:nvGrpSpPr>
        <p:grpSpPr bwMode="auto">
          <a:xfrm>
            <a:off x="6696075" y="4208860"/>
            <a:ext cx="457200" cy="114300"/>
            <a:chOff x="3168" y="1056"/>
            <a:chExt cx="384" cy="96"/>
          </a:xfrm>
        </p:grpSpPr>
        <p:sp>
          <p:nvSpPr>
            <p:cNvPr id="561291" name="Rectangle 139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92" name="Rectangle 140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93" name="Rectangle 141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94" name="Rectangle 142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561295" name="Text Box 143"/>
          <p:cNvSpPr txBox="1">
            <a:spLocks noChangeArrowheads="1"/>
          </p:cNvSpPr>
          <p:nvPr/>
        </p:nvSpPr>
        <p:spPr bwMode="auto">
          <a:xfrm>
            <a:off x="6474619" y="4127898"/>
            <a:ext cx="2616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x</a:t>
            </a:r>
          </a:p>
        </p:txBody>
      </p:sp>
      <p:grpSp>
        <p:nvGrpSpPr>
          <p:cNvPr id="561296" name="Group 144"/>
          <p:cNvGrpSpPr>
            <a:grpSpLocks/>
          </p:cNvGrpSpPr>
          <p:nvPr/>
        </p:nvGrpSpPr>
        <p:grpSpPr bwMode="auto">
          <a:xfrm>
            <a:off x="5705475" y="4185047"/>
            <a:ext cx="457200" cy="114300"/>
            <a:chOff x="3168" y="1056"/>
            <a:chExt cx="384" cy="96"/>
          </a:xfrm>
        </p:grpSpPr>
        <p:sp>
          <p:nvSpPr>
            <p:cNvPr id="561297" name="Rectangle 145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98" name="Rectangle 146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299" name="Rectangle 147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00" name="Rectangle 148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301" name="Group 149"/>
          <p:cNvGrpSpPr>
            <a:grpSpLocks/>
          </p:cNvGrpSpPr>
          <p:nvPr/>
        </p:nvGrpSpPr>
        <p:grpSpPr bwMode="auto">
          <a:xfrm>
            <a:off x="6219825" y="4527947"/>
            <a:ext cx="400050" cy="171450"/>
            <a:chOff x="3552" y="3627"/>
            <a:chExt cx="336" cy="144"/>
          </a:xfrm>
        </p:grpSpPr>
        <p:sp>
          <p:nvSpPr>
            <p:cNvPr id="561302" name="AutoShape 150"/>
            <p:cNvSpPr>
              <a:spLocks noChangeArrowheads="1"/>
            </p:cNvSpPr>
            <p:nvPr/>
          </p:nvSpPr>
          <p:spPr bwMode="auto">
            <a:xfrm>
              <a:off x="3552" y="3627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561303" name="Oval 151"/>
            <p:cNvSpPr>
              <a:spLocks noChangeArrowheads="1"/>
            </p:cNvSpPr>
            <p:nvPr/>
          </p:nvSpPr>
          <p:spPr bwMode="auto">
            <a:xfrm>
              <a:off x="3648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04" name="Oval 152"/>
            <p:cNvSpPr>
              <a:spLocks noChangeArrowheads="1"/>
            </p:cNvSpPr>
            <p:nvPr/>
          </p:nvSpPr>
          <p:spPr bwMode="auto">
            <a:xfrm>
              <a:off x="3744" y="3627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305" name="Group 153"/>
          <p:cNvGrpSpPr>
            <a:grpSpLocks/>
          </p:cNvGrpSpPr>
          <p:nvPr/>
        </p:nvGrpSpPr>
        <p:grpSpPr bwMode="auto">
          <a:xfrm>
            <a:off x="7191375" y="4508897"/>
            <a:ext cx="400050" cy="171450"/>
            <a:chOff x="4704" y="1296"/>
            <a:chExt cx="336" cy="144"/>
          </a:xfrm>
        </p:grpSpPr>
        <p:sp>
          <p:nvSpPr>
            <p:cNvPr id="561306" name="AutoShape 154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&gt;&gt;</a:t>
              </a:r>
            </a:p>
          </p:txBody>
        </p:sp>
        <p:sp>
          <p:nvSpPr>
            <p:cNvPr id="561307" name="Oval 155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08" name="Oval 156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309" name="Group 157"/>
          <p:cNvGrpSpPr>
            <a:grpSpLocks/>
          </p:cNvGrpSpPr>
          <p:nvPr/>
        </p:nvGrpSpPr>
        <p:grpSpPr bwMode="auto">
          <a:xfrm>
            <a:off x="7419975" y="4193381"/>
            <a:ext cx="457200" cy="114300"/>
            <a:chOff x="3168" y="1056"/>
            <a:chExt cx="384" cy="96"/>
          </a:xfrm>
        </p:grpSpPr>
        <p:sp>
          <p:nvSpPr>
            <p:cNvPr id="561310" name="Rectangle 158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11" name="Rectangle 159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12" name="Rectangle 160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13" name="Rectangle 161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314" name="Group 162"/>
          <p:cNvGrpSpPr>
            <a:grpSpLocks/>
          </p:cNvGrpSpPr>
          <p:nvPr/>
        </p:nvGrpSpPr>
        <p:grpSpPr bwMode="auto">
          <a:xfrm>
            <a:off x="7686675" y="4813697"/>
            <a:ext cx="400050" cy="171450"/>
            <a:chOff x="4704" y="1296"/>
            <a:chExt cx="336" cy="144"/>
          </a:xfrm>
        </p:grpSpPr>
        <p:sp>
          <p:nvSpPr>
            <p:cNvPr id="561315" name="AutoShape 163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&amp;</a:t>
              </a:r>
            </a:p>
          </p:txBody>
        </p:sp>
        <p:sp>
          <p:nvSpPr>
            <p:cNvPr id="561316" name="Oval 164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17" name="Oval 165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318" name="Group 166"/>
          <p:cNvGrpSpPr>
            <a:grpSpLocks/>
          </p:cNvGrpSpPr>
          <p:nvPr/>
        </p:nvGrpSpPr>
        <p:grpSpPr bwMode="auto">
          <a:xfrm>
            <a:off x="8143875" y="4356497"/>
            <a:ext cx="457200" cy="114300"/>
            <a:chOff x="3168" y="1056"/>
            <a:chExt cx="384" cy="96"/>
          </a:xfrm>
        </p:grpSpPr>
        <p:sp>
          <p:nvSpPr>
            <p:cNvPr id="561319" name="Rectangle 167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20" name="Rectangle 168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21" name="Rectangle 169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22" name="Rectangle 170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323" name="Group 171"/>
          <p:cNvGrpSpPr>
            <a:grpSpLocks/>
          </p:cNvGrpSpPr>
          <p:nvPr/>
        </p:nvGrpSpPr>
        <p:grpSpPr bwMode="auto">
          <a:xfrm>
            <a:off x="7010400" y="4981575"/>
            <a:ext cx="400050" cy="171450"/>
            <a:chOff x="4704" y="1296"/>
            <a:chExt cx="336" cy="144"/>
          </a:xfrm>
        </p:grpSpPr>
        <p:sp>
          <p:nvSpPr>
            <p:cNvPr id="561324" name="AutoShape 172"/>
            <p:cNvSpPr>
              <a:spLocks noChangeArrowheads="1"/>
            </p:cNvSpPr>
            <p:nvPr/>
          </p:nvSpPr>
          <p:spPr bwMode="auto">
            <a:xfrm>
              <a:off x="4704" y="1296"/>
              <a:ext cx="336" cy="144"/>
            </a:xfrm>
            <a:prstGeom prst="flowChartManualOperation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61325" name="Oval 173"/>
            <p:cNvSpPr>
              <a:spLocks noChangeArrowheads="1"/>
            </p:cNvSpPr>
            <p:nvPr/>
          </p:nvSpPr>
          <p:spPr bwMode="auto">
            <a:xfrm>
              <a:off x="4800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26" name="Oval 174"/>
            <p:cNvSpPr>
              <a:spLocks noChangeArrowheads="1"/>
            </p:cNvSpPr>
            <p:nvPr/>
          </p:nvSpPr>
          <p:spPr bwMode="auto">
            <a:xfrm>
              <a:off x="4896" y="1296"/>
              <a:ext cx="48" cy="48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327" name="Group 175"/>
          <p:cNvGrpSpPr>
            <a:grpSpLocks/>
          </p:cNvGrpSpPr>
          <p:nvPr/>
        </p:nvGrpSpPr>
        <p:grpSpPr bwMode="auto">
          <a:xfrm>
            <a:off x="7419975" y="4336256"/>
            <a:ext cx="457200" cy="20241"/>
            <a:chOff x="5136" y="960"/>
            <a:chExt cx="384" cy="17"/>
          </a:xfrm>
        </p:grpSpPr>
        <p:sp>
          <p:nvSpPr>
            <p:cNvPr id="561328" name="Line 176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29" name="Line 177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330" name="Group 178"/>
          <p:cNvGrpSpPr>
            <a:grpSpLocks/>
          </p:cNvGrpSpPr>
          <p:nvPr/>
        </p:nvGrpSpPr>
        <p:grpSpPr bwMode="auto">
          <a:xfrm>
            <a:off x="6696075" y="4355306"/>
            <a:ext cx="457200" cy="20241"/>
            <a:chOff x="5136" y="960"/>
            <a:chExt cx="384" cy="17"/>
          </a:xfrm>
        </p:grpSpPr>
        <p:sp>
          <p:nvSpPr>
            <p:cNvPr id="561331" name="Line 179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32" name="Line 180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333" name="Group 181"/>
          <p:cNvGrpSpPr>
            <a:grpSpLocks/>
          </p:cNvGrpSpPr>
          <p:nvPr/>
        </p:nvGrpSpPr>
        <p:grpSpPr bwMode="auto">
          <a:xfrm>
            <a:off x="5705475" y="4336256"/>
            <a:ext cx="457200" cy="20241"/>
            <a:chOff x="5136" y="960"/>
            <a:chExt cx="384" cy="17"/>
          </a:xfrm>
        </p:grpSpPr>
        <p:sp>
          <p:nvSpPr>
            <p:cNvPr id="561334" name="Line 182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35" name="Line 183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336" name="Group 184"/>
          <p:cNvGrpSpPr>
            <a:grpSpLocks/>
          </p:cNvGrpSpPr>
          <p:nvPr/>
        </p:nvGrpSpPr>
        <p:grpSpPr bwMode="auto">
          <a:xfrm>
            <a:off x="8143875" y="4507706"/>
            <a:ext cx="457200" cy="20241"/>
            <a:chOff x="5136" y="960"/>
            <a:chExt cx="384" cy="17"/>
          </a:xfrm>
        </p:grpSpPr>
        <p:sp>
          <p:nvSpPr>
            <p:cNvPr id="561337" name="Line 185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38" name="Line 186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cxnSp>
        <p:nvCxnSpPr>
          <p:cNvPr id="561339" name="AutoShape 187"/>
          <p:cNvCxnSpPr>
            <a:cxnSpLocks noChangeShapeType="1"/>
            <a:stCxn id="561335" idx="1"/>
            <a:endCxn id="561303" idx="1"/>
          </p:cNvCxnSpPr>
          <p:nvPr/>
        </p:nvCxnSpPr>
        <p:spPr bwMode="auto">
          <a:xfrm rot="16200000" flipH="1">
            <a:off x="6048376" y="4242198"/>
            <a:ext cx="179784" cy="408385"/>
          </a:xfrm>
          <a:prstGeom prst="bentConnector3">
            <a:avLst>
              <a:gd name="adj1" fmla="val 470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40" name="AutoShape 188"/>
          <p:cNvCxnSpPr>
            <a:cxnSpLocks noChangeShapeType="1"/>
            <a:stCxn id="561332" idx="0"/>
            <a:endCxn id="561304" idx="0"/>
          </p:cNvCxnSpPr>
          <p:nvPr/>
        </p:nvCxnSpPr>
        <p:spPr bwMode="auto">
          <a:xfrm rot="16200000" flipH="1" flipV="1">
            <a:off x="6614517" y="4217789"/>
            <a:ext cx="172641" cy="447675"/>
          </a:xfrm>
          <a:prstGeom prst="bentConnector3">
            <a:avLst>
              <a:gd name="adj1" fmla="val 6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41" name="AutoShape 189"/>
          <p:cNvCxnSpPr>
            <a:cxnSpLocks noChangeShapeType="1"/>
            <a:stCxn id="561332" idx="1"/>
            <a:endCxn id="561307" idx="1"/>
          </p:cNvCxnSpPr>
          <p:nvPr/>
        </p:nvCxnSpPr>
        <p:spPr bwMode="auto">
          <a:xfrm rot="16200000" flipH="1">
            <a:off x="7048501" y="4251723"/>
            <a:ext cx="141684" cy="389335"/>
          </a:xfrm>
          <a:prstGeom prst="bentConnector3">
            <a:avLst>
              <a:gd name="adj1" fmla="val 462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42" name="AutoShape 190"/>
          <p:cNvCxnSpPr>
            <a:cxnSpLocks noChangeShapeType="1"/>
            <a:stCxn id="561302" idx="2"/>
            <a:endCxn id="561325" idx="1"/>
          </p:cNvCxnSpPr>
          <p:nvPr/>
        </p:nvCxnSpPr>
        <p:spPr bwMode="auto">
          <a:xfrm rot="16200000" flipH="1">
            <a:off x="6631186" y="4488061"/>
            <a:ext cx="290547" cy="71321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43" name="AutoShape 191"/>
          <p:cNvCxnSpPr>
            <a:cxnSpLocks noChangeShapeType="1"/>
            <a:stCxn id="561306" idx="2"/>
            <a:endCxn id="561316" idx="1"/>
          </p:cNvCxnSpPr>
          <p:nvPr/>
        </p:nvCxnSpPr>
        <p:spPr bwMode="auto">
          <a:xfrm rot="16200000" flipH="1">
            <a:off x="7529513" y="4542235"/>
            <a:ext cx="141719" cy="41794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44" name="AutoShape 192"/>
          <p:cNvCxnSpPr>
            <a:cxnSpLocks noChangeShapeType="1"/>
            <a:stCxn id="561338" idx="1"/>
            <a:endCxn id="561317" idx="7"/>
          </p:cNvCxnSpPr>
          <p:nvPr/>
        </p:nvCxnSpPr>
        <p:spPr bwMode="auto">
          <a:xfrm rot="16200000" flipH="1" flipV="1">
            <a:off x="8021206" y="4470797"/>
            <a:ext cx="294119" cy="408420"/>
          </a:xfrm>
          <a:prstGeom prst="bentConnector3">
            <a:avLst>
              <a:gd name="adj1" fmla="val 416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45" name="AutoShape 193"/>
          <p:cNvCxnSpPr>
            <a:cxnSpLocks noChangeShapeType="1"/>
            <a:stCxn id="561329" idx="1"/>
            <a:endCxn id="561308" idx="7"/>
          </p:cNvCxnSpPr>
          <p:nvPr/>
        </p:nvCxnSpPr>
        <p:spPr bwMode="auto">
          <a:xfrm rot="5400000">
            <a:off x="7478316" y="4346972"/>
            <a:ext cx="160734" cy="179784"/>
          </a:xfrm>
          <a:prstGeom prst="bentConnector3">
            <a:avLst>
              <a:gd name="adj1" fmla="val 46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46" name="AutoShape 194"/>
          <p:cNvCxnSpPr>
            <a:cxnSpLocks noChangeShapeType="1"/>
            <a:stCxn id="561315" idx="2"/>
            <a:endCxn id="561326" idx="7"/>
          </p:cNvCxnSpPr>
          <p:nvPr/>
        </p:nvCxnSpPr>
        <p:spPr bwMode="auto">
          <a:xfrm rot="5400000">
            <a:off x="7584842" y="4688087"/>
            <a:ext cx="4797" cy="598919"/>
          </a:xfrm>
          <a:prstGeom prst="bentConnector5">
            <a:avLst>
              <a:gd name="adj1" fmla="val 3574109"/>
              <a:gd name="adj2" fmla="val 66000"/>
              <a:gd name="adj3" fmla="val -34741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1347" name="Group 195"/>
          <p:cNvGrpSpPr>
            <a:grpSpLocks/>
          </p:cNvGrpSpPr>
          <p:nvPr/>
        </p:nvGrpSpPr>
        <p:grpSpPr bwMode="auto">
          <a:xfrm>
            <a:off x="6391275" y="5305425"/>
            <a:ext cx="400050" cy="171450"/>
            <a:chOff x="4254" y="1584"/>
            <a:chExt cx="336" cy="144"/>
          </a:xfrm>
        </p:grpSpPr>
        <p:sp>
          <p:nvSpPr>
            <p:cNvPr id="561348" name="AutoShape 196"/>
            <p:cNvSpPr>
              <a:spLocks noChangeArrowheads="1"/>
            </p:cNvSpPr>
            <p:nvPr/>
          </p:nvSpPr>
          <p:spPr bwMode="auto">
            <a:xfrm>
              <a:off x="4254" y="1584"/>
              <a:ext cx="336" cy="144"/>
            </a:xfrm>
            <a:prstGeom prst="flowChartManualOperation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solidFill>
                    <a:schemeClr val="bg1"/>
                  </a:solidFill>
                </a:rPr>
                <a:t>mux</a:t>
              </a:r>
            </a:p>
          </p:txBody>
        </p:sp>
        <p:sp>
          <p:nvSpPr>
            <p:cNvPr id="561349" name="Oval 197"/>
            <p:cNvSpPr>
              <a:spLocks noChangeArrowheads="1"/>
            </p:cNvSpPr>
            <p:nvPr/>
          </p:nvSpPr>
          <p:spPr bwMode="auto">
            <a:xfrm>
              <a:off x="4350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50" name="Oval 198"/>
            <p:cNvSpPr>
              <a:spLocks noChangeArrowheads="1"/>
            </p:cNvSpPr>
            <p:nvPr/>
          </p:nvSpPr>
          <p:spPr bwMode="auto">
            <a:xfrm>
              <a:off x="4446" y="1584"/>
              <a:ext cx="48" cy="48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cxnSp>
        <p:nvCxnSpPr>
          <p:cNvPr id="561351" name="AutoShape 199"/>
          <p:cNvCxnSpPr>
            <a:cxnSpLocks noChangeShapeType="1"/>
            <a:stCxn id="561332" idx="1"/>
            <a:endCxn id="561349" idx="1"/>
          </p:cNvCxnSpPr>
          <p:nvPr/>
        </p:nvCxnSpPr>
        <p:spPr bwMode="auto">
          <a:xfrm rot="16200000" flipH="1" flipV="1">
            <a:off x="6250187" y="4639305"/>
            <a:ext cx="938247" cy="410732"/>
          </a:xfrm>
          <a:prstGeom prst="bentConnector3">
            <a:avLst>
              <a:gd name="adj1" fmla="val 7093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52" name="AutoShape 200"/>
          <p:cNvCxnSpPr>
            <a:cxnSpLocks noChangeShapeType="1"/>
            <a:stCxn id="561324" idx="2"/>
            <a:endCxn id="561350" idx="7"/>
          </p:cNvCxnSpPr>
          <p:nvPr/>
        </p:nvCxnSpPr>
        <p:spPr bwMode="auto">
          <a:xfrm rot="5400000">
            <a:off x="6859157" y="4962526"/>
            <a:ext cx="160769" cy="54176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1353" name="Group 201"/>
          <p:cNvGrpSpPr>
            <a:grpSpLocks/>
          </p:cNvGrpSpPr>
          <p:nvPr/>
        </p:nvGrpSpPr>
        <p:grpSpPr bwMode="auto">
          <a:xfrm>
            <a:off x="6353175" y="5701904"/>
            <a:ext cx="457200" cy="114300"/>
            <a:chOff x="3168" y="1056"/>
            <a:chExt cx="384" cy="96"/>
          </a:xfrm>
        </p:grpSpPr>
        <p:sp>
          <p:nvSpPr>
            <p:cNvPr id="561354" name="Rectangle 202"/>
            <p:cNvSpPr>
              <a:spLocks noChangeArrowheads="1"/>
            </p:cNvSpPr>
            <p:nvPr/>
          </p:nvSpPr>
          <p:spPr bwMode="auto">
            <a:xfrm>
              <a:off x="3168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55" name="Rectangle 203"/>
            <p:cNvSpPr>
              <a:spLocks noChangeArrowheads="1"/>
            </p:cNvSpPr>
            <p:nvPr/>
          </p:nvSpPr>
          <p:spPr bwMode="auto">
            <a:xfrm>
              <a:off x="3264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56" name="Rectangle 204"/>
            <p:cNvSpPr>
              <a:spLocks noChangeArrowheads="1"/>
            </p:cNvSpPr>
            <p:nvPr/>
          </p:nvSpPr>
          <p:spPr bwMode="auto">
            <a:xfrm>
              <a:off x="3360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561357" name="Rectangle 205"/>
            <p:cNvSpPr>
              <a:spLocks noChangeArrowheads="1"/>
            </p:cNvSpPr>
            <p:nvPr/>
          </p:nvSpPr>
          <p:spPr bwMode="auto">
            <a:xfrm>
              <a:off x="3456" y="1056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</p:grpSp>
      <p:grpSp>
        <p:nvGrpSpPr>
          <p:cNvPr id="561358" name="Group 206"/>
          <p:cNvGrpSpPr>
            <a:grpSpLocks/>
          </p:cNvGrpSpPr>
          <p:nvPr/>
        </p:nvGrpSpPr>
        <p:grpSpPr bwMode="auto">
          <a:xfrm rot="10800000">
            <a:off x="6353175" y="5648325"/>
            <a:ext cx="457200" cy="20241"/>
            <a:chOff x="5136" y="960"/>
            <a:chExt cx="384" cy="17"/>
          </a:xfrm>
        </p:grpSpPr>
        <p:sp>
          <p:nvSpPr>
            <p:cNvPr id="561359" name="Line 207"/>
            <p:cNvSpPr>
              <a:spLocks noChangeShapeType="1"/>
            </p:cNvSpPr>
            <p:nvPr/>
          </p:nvSpPr>
          <p:spPr bwMode="auto">
            <a:xfrm>
              <a:off x="5136" y="96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60" name="Line 208"/>
            <p:cNvSpPr>
              <a:spLocks noChangeShapeType="1"/>
            </p:cNvSpPr>
            <p:nvPr/>
          </p:nvSpPr>
          <p:spPr bwMode="auto">
            <a:xfrm>
              <a:off x="5328" y="96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cxnSp>
        <p:nvCxnSpPr>
          <p:cNvPr id="561361" name="AutoShape 209"/>
          <p:cNvCxnSpPr>
            <a:cxnSpLocks noChangeShapeType="1"/>
            <a:stCxn id="561348" idx="2"/>
          </p:cNvCxnSpPr>
          <p:nvPr/>
        </p:nvCxnSpPr>
        <p:spPr bwMode="auto">
          <a:xfrm rot="5400000">
            <a:off x="6505832" y="5539046"/>
            <a:ext cx="147639" cy="2329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1362" name="Rectangle 210"/>
          <p:cNvSpPr>
            <a:spLocks noChangeArrowheads="1"/>
          </p:cNvSpPr>
          <p:nvPr/>
        </p:nvSpPr>
        <p:spPr bwMode="auto">
          <a:xfrm>
            <a:off x="5781675" y="5048250"/>
            <a:ext cx="114300" cy="11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63" name="Rectangle 211"/>
          <p:cNvSpPr>
            <a:spLocks noChangeArrowheads="1"/>
          </p:cNvSpPr>
          <p:nvPr/>
        </p:nvSpPr>
        <p:spPr bwMode="auto">
          <a:xfrm>
            <a:off x="6391275" y="3695700"/>
            <a:ext cx="114300" cy="11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64" name="Rectangle 212"/>
          <p:cNvSpPr>
            <a:spLocks noChangeArrowheads="1"/>
          </p:cNvSpPr>
          <p:nvPr/>
        </p:nvSpPr>
        <p:spPr bwMode="auto">
          <a:xfrm>
            <a:off x="6334125" y="2324100"/>
            <a:ext cx="114300" cy="11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cxnSp>
        <p:nvCxnSpPr>
          <p:cNvPr id="561365" name="AutoShape 213"/>
          <p:cNvCxnSpPr>
            <a:cxnSpLocks noChangeShapeType="1"/>
            <a:stCxn id="561364" idx="3"/>
            <a:endCxn id="561214" idx="1"/>
          </p:cNvCxnSpPr>
          <p:nvPr/>
        </p:nvCxnSpPr>
        <p:spPr bwMode="auto">
          <a:xfrm>
            <a:off x="6448426" y="2381250"/>
            <a:ext cx="402431" cy="142875"/>
          </a:xfrm>
          <a:prstGeom prst="bentConnector3">
            <a:avLst>
              <a:gd name="adj1" fmla="val 449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66" name="AutoShape 214"/>
          <p:cNvCxnSpPr>
            <a:cxnSpLocks noChangeShapeType="1"/>
            <a:stCxn id="561363" idx="3"/>
            <a:endCxn id="561281" idx="1"/>
          </p:cNvCxnSpPr>
          <p:nvPr/>
        </p:nvCxnSpPr>
        <p:spPr bwMode="auto">
          <a:xfrm>
            <a:off x="6505576" y="3752851"/>
            <a:ext cx="345281" cy="203597"/>
          </a:xfrm>
          <a:prstGeom prst="bentConnector3">
            <a:avLst>
              <a:gd name="adj1" fmla="val 4413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1367" name="AutoShape 215"/>
          <p:cNvCxnSpPr>
            <a:cxnSpLocks noChangeShapeType="1"/>
            <a:stCxn id="561362" idx="3"/>
            <a:endCxn id="561348" idx="1"/>
          </p:cNvCxnSpPr>
          <p:nvPr/>
        </p:nvCxnSpPr>
        <p:spPr bwMode="auto">
          <a:xfrm>
            <a:off x="5895975" y="5105400"/>
            <a:ext cx="535305" cy="285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1368" name="Rectangle 216"/>
          <p:cNvSpPr>
            <a:spLocks noChangeArrowheads="1"/>
          </p:cNvSpPr>
          <p:nvPr/>
        </p:nvSpPr>
        <p:spPr bwMode="auto">
          <a:xfrm>
            <a:off x="6148388" y="5636419"/>
            <a:ext cx="685800" cy="2286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69" name="Text Box 217"/>
          <p:cNvSpPr txBox="1">
            <a:spLocks noChangeArrowheads="1"/>
          </p:cNvSpPr>
          <p:nvPr/>
        </p:nvSpPr>
        <p:spPr bwMode="auto">
          <a:xfrm>
            <a:off x="6124575" y="5624513"/>
            <a:ext cx="2616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x</a:t>
            </a:r>
          </a:p>
        </p:txBody>
      </p:sp>
      <p:sp>
        <p:nvSpPr>
          <p:cNvPr id="561370" name="Text Box 218"/>
          <p:cNvSpPr txBox="1">
            <a:spLocks noChangeArrowheads="1"/>
          </p:cNvSpPr>
          <p:nvPr/>
        </p:nvSpPr>
        <p:spPr bwMode="auto">
          <a:xfrm>
            <a:off x="4988055" y="5509513"/>
            <a:ext cx="117211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100" dirty="0">
                <a:solidFill>
                  <a:srgbClr val="CC0000"/>
                </a:solidFill>
                <a:latin typeface="Montara Std Gothic" pitchFamily="34" charset="0"/>
              </a:rPr>
              <a:t>S(</a:t>
            </a:r>
            <a:r>
              <a:rPr lang="en-US" sz="2100" dirty="0" err="1">
                <a:solidFill>
                  <a:srgbClr val="339933"/>
                </a:solidFill>
                <a:latin typeface="Montara Std Gothic" pitchFamily="34" charset="0"/>
              </a:rPr>
              <a:t>x</a:t>
            </a:r>
            <a:r>
              <a:rPr lang="en-US" sz="2100" dirty="0" err="1">
                <a:solidFill>
                  <a:srgbClr val="000099"/>
                </a:solidFill>
                <a:latin typeface="Montara Std Gothic" pitchFamily="34" charset="0"/>
              </a:rPr>
              <a:t>,</a:t>
            </a:r>
            <a:r>
              <a:rPr lang="en-US" sz="2100" dirty="0" err="1">
                <a:solidFill>
                  <a:srgbClr val="008080"/>
                </a:solidFill>
                <a:latin typeface="Montara Std Gothic" pitchFamily="34" charset="0"/>
              </a:rPr>
              <a:t>o</a:t>
            </a:r>
            <a:r>
              <a:rPr lang="en-US" sz="2100" dirty="0">
                <a:solidFill>
                  <a:srgbClr val="CC0000"/>
                </a:solidFill>
                <a:latin typeface="Montara Std Gothic" pitchFamily="34" charset="0"/>
              </a:rPr>
              <a:t>) =</a:t>
            </a:r>
            <a:r>
              <a:rPr lang="en-US" sz="1350" dirty="0"/>
              <a:t> </a:t>
            </a:r>
          </a:p>
        </p:txBody>
      </p:sp>
      <p:grpSp>
        <p:nvGrpSpPr>
          <p:cNvPr id="561371" name="Group 219"/>
          <p:cNvGrpSpPr>
            <a:grpSpLocks/>
          </p:cNvGrpSpPr>
          <p:nvPr/>
        </p:nvGrpSpPr>
        <p:grpSpPr bwMode="auto">
          <a:xfrm>
            <a:off x="553559" y="3275411"/>
            <a:ext cx="228600" cy="0"/>
            <a:chOff x="864" y="3312"/>
            <a:chExt cx="192" cy="0"/>
          </a:xfrm>
        </p:grpSpPr>
        <p:sp>
          <p:nvSpPr>
            <p:cNvPr id="561372" name="Line 220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73" name="Line 221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374" name="Group 222"/>
          <p:cNvGrpSpPr>
            <a:grpSpLocks/>
          </p:cNvGrpSpPr>
          <p:nvPr/>
        </p:nvGrpSpPr>
        <p:grpSpPr bwMode="auto">
          <a:xfrm>
            <a:off x="553559" y="3561161"/>
            <a:ext cx="228600" cy="0"/>
            <a:chOff x="864" y="3312"/>
            <a:chExt cx="192" cy="0"/>
          </a:xfrm>
        </p:grpSpPr>
        <p:sp>
          <p:nvSpPr>
            <p:cNvPr id="561375" name="Line 223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76" name="Line 224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377" name="Group 225"/>
          <p:cNvGrpSpPr>
            <a:grpSpLocks/>
          </p:cNvGrpSpPr>
          <p:nvPr/>
        </p:nvGrpSpPr>
        <p:grpSpPr bwMode="auto">
          <a:xfrm>
            <a:off x="553559" y="3846911"/>
            <a:ext cx="228600" cy="0"/>
            <a:chOff x="864" y="3312"/>
            <a:chExt cx="192" cy="0"/>
          </a:xfrm>
        </p:grpSpPr>
        <p:sp>
          <p:nvSpPr>
            <p:cNvPr id="561378" name="Line 226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79" name="Line 227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grpSp>
        <p:nvGrpSpPr>
          <p:cNvPr id="561380" name="Group 228"/>
          <p:cNvGrpSpPr>
            <a:grpSpLocks/>
          </p:cNvGrpSpPr>
          <p:nvPr/>
        </p:nvGrpSpPr>
        <p:grpSpPr bwMode="auto">
          <a:xfrm>
            <a:off x="553559" y="4132661"/>
            <a:ext cx="228600" cy="0"/>
            <a:chOff x="864" y="3312"/>
            <a:chExt cx="192" cy="0"/>
          </a:xfrm>
        </p:grpSpPr>
        <p:sp>
          <p:nvSpPr>
            <p:cNvPr id="561381" name="Line 229"/>
            <p:cNvSpPr>
              <a:spLocks noChangeShapeType="1"/>
            </p:cNvSpPr>
            <p:nvPr/>
          </p:nvSpPr>
          <p:spPr bwMode="auto">
            <a:xfrm>
              <a:off x="864" y="3312"/>
              <a:ext cx="1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1382" name="Line 230"/>
            <p:cNvSpPr>
              <a:spLocks noChangeShapeType="1"/>
            </p:cNvSpPr>
            <p:nvPr/>
          </p:nvSpPr>
          <p:spPr bwMode="auto">
            <a:xfrm>
              <a:off x="864" y="3312"/>
              <a:ext cx="15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561383" name="Rectangle 231"/>
          <p:cNvSpPr>
            <a:spLocks noChangeArrowheads="1"/>
          </p:cNvSpPr>
          <p:nvPr/>
        </p:nvSpPr>
        <p:spPr bwMode="auto">
          <a:xfrm>
            <a:off x="8086725" y="4324350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84" name="Rectangle 232"/>
          <p:cNvSpPr>
            <a:spLocks noChangeArrowheads="1"/>
          </p:cNvSpPr>
          <p:nvPr/>
        </p:nvSpPr>
        <p:spPr bwMode="auto">
          <a:xfrm>
            <a:off x="7362825" y="4152900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85" name="Rectangle 233"/>
          <p:cNvSpPr>
            <a:spLocks noChangeArrowheads="1"/>
          </p:cNvSpPr>
          <p:nvPr/>
        </p:nvSpPr>
        <p:spPr bwMode="auto">
          <a:xfrm>
            <a:off x="5648325" y="4140994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86" name="Rectangle 234"/>
          <p:cNvSpPr>
            <a:spLocks noChangeArrowheads="1"/>
          </p:cNvSpPr>
          <p:nvPr/>
        </p:nvSpPr>
        <p:spPr bwMode="auto">
          <a:xfrm>
            <a:off x="7884319" y="2862263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87" name="Rectangle 235"/>
          <p:cNvSpPr>
            <a:spLocks noChangeArrowheads="1"/>
          </p:cNvSpPr>
          <p:nvPr/>
        </p:nvSpPr>
        <p:spPr bwMode="auto">
          <a:xfrm>
            <a:off x="7374731" y="2690813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88" name="Rectangle 236"/>
          <p:cNvSpPr>
            <a:spLocks noChangeArrowheads="1"/>
          </p:cNvSpPr>
          <p:nvPr/>
        </p:nvSpPr>
        <p:spPr bwMode="auto">
          <a:xfrm>
            <a:off x="5648325" y="2667000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89" name="Rectangle 237"/>
          <p:cNvSpPr>
            <a:spLocks noChangeArrowheads="1"/>
          </p:cNvSpPr>
          <p:nvPr/>
        </p:nvSpPr>
        <p:spPr bwMode="auto">
          <a:xfrm>
            <a:off x="7889081" y="1421606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90" name="Rectangle 238"/>
          <p:cNvSpPr>
            <a:spLocks noChangeArrowheads="1"/>
          </p:cNvSpPr>
          <p:nvPr/>
        </p:nvSpPr>
        <p:spPr bwMode="auto">
          <a:xfrm>
            <a:off x="7362825" y="1250156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91" name="Rectangle 239"/>
          <p:cNvSpPr>
            <a:spLocks noChangeArrowheads="1"/>
          </p:cNvSpPr>
          <p:nvPr/>
        </p:nvSpPr>
        <p:spPr bwMode="auto">
          <a:xfrm>
            <a:off x="5648325" y="1259681"/>
            <a:ext cx="5715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92" name="Rectangle 240"/>
          <p:cNvSpPr>
            <a:spLocks noChangeArrowheads="1"/>
          </p:cNvSpPr>
          <p:nvPr/>
        </p:nvSpPr>
        <p:spPr bwMode="auto">
          <a:xfrm>
            <a:off x="5724525" y="4991100"/>
            <a:ext cx="2286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93" name="Rectangle 241"/>
          <p:cNvSpPr>
            <a:spLocks noChangeArrowheads="1"/>
          </p:cNvSpPr>
          <p:nvPr/>
        </p:nvSpPr>
        <p:spPr bwMode="auto">
          <a:xfrm>
            <a:off x="6334125" y="3638550"/>
            <a:ext cx="228600" cy="228600"/>
          </a:xfrm>
          <a:prstGeom prst="rect">
            <a:avLst/>
          </a:prstGeom>
          <a:noFill/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61394" name="Rectangle 242"/>
          <p:cNvSpPr>
            <a:spLocks noChangeArrowheads="1"/>
          </p:cNvSpPr>
          <p:nvPr/>
        </p:nvSpPr>
        <p:spPr bwMode="auto">
          <a:xfrm>
            <a:off x="6276975" y="2266950"/>
            <a:ext cx="228600" cy="2286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0641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61" grpId="0"/>
      <p:bldP spid="561162" grpId="0" animBg="1"/>
      <p:bldP spid="561168" grpId="0" animBg="1"/>
      <p:bldP spid="561169" grpId="0" animBg="1"/>
      <p:bldP spid="561170" grpId="0" animBg="1"/>
      <p:bldP spid="561228" grpId="0"/>
      <p:bldP spid="561228" grpId="1"/>
      <p:bldP spid="561295" grpId="0"/>
      <p:bldP spid="561362" grpId="0" animBg="1"/>
      <p:bldP spid="561363" grpId="0" animBg="1"/>
      <p:bldP spid="561364" grpId="0" animBg="1"/>
      <p:bldP spid="561368" grpId="0" animBg="1"/>
      <p:bldP spid="561369" grpId="0"/>
      <p:bldP spid="561370" grpId="0"/>
      <p:bldP spid="561383" grpId="0" animBg="1"/>
      <p:bldP spid="561384" grpId="0" animBg="1"/>
      <p:bldP spid="561385" grpId="0" animBg="1"/>
      <p:bldP spid="561386" grpId="0" animBg="1"/>
      <p:bldP spid="561387" grpId="0" animBg="1"/>
      <p:bldP spid="561388" grpId="0" animBg="1"/>
      <p:bldP spid="561389" grpId="0" animBg="1"/>
      <p:bldP spid="561390" grpId="0" animBg="1"/>
      <p:bldP spid="561391" grpId="0" animBg="1"/>
      <p:bldP spid="561392" grpId="0" animBg="1"/>
      <p:bldP spid="561393" grpId="0" animBg="1"/>
      <p:bldP spid="5613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language for partial programs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8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Design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6600"/>
            <a:ext cx="8991600" cy="5581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Extend base language with </a:t>
            </a:r>
            <a:r>
              <a:rPr lang="en-US" u="sng" dirty="0" smtClean="0">
                <a:solidFill>
                  <a:srgbClr val="CC0000"/>
                </a:solidFill>
              </a:rPr>
              <a:t>one</a:t>
            </a:r>
            <a:r>
              <a:rPr lang="en-US" dirty="0" smtClean="0"/>
              <a:t> construct</a:t>
            </a:r>
          </a:p>
          <a:p>
            <a:pPr lvl="1">
              <a:buNone/>
            </a:pPr>
            <a:r>
              <a:rPr lang="en-US" dirty="0" smtClean="0"/>
              <a:t>				</a:t>
            </a:r>
          </a:p>
          <a:p>
            <a:pPr lvl="1" algn="ctr">
              <a:buNone/>
            </a:pPr>
            <a:r>
              <a:rPr lang="en-US" sz="2800" dirty="0" smtClean="0"/>
              <a:t>Constant hole: </a:t>
            </a:r>
            <a:r>
              <a:rPr lang="en-US" sz="2800" b="1" dirty="0" smtClean="0">
                <a:solidFill>
                  <a:srgbClr val="800000"/>
                </a:solidFill>
                <a:latin typeface="Consolas" pitchFamily="49" charset="0"/>
              </a:rPr>
              <a:t>??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Synthesizer replaces </a:t>
            </a:r>
            <a:r>
              <a:rPr lang="en-US" b="1" dirty="0" smtClean="0">
                <a:solidFill>
                  <a:srgbClr val="800000"/>
                </a:solidFill>
                <a:latin typeface="Consolas" pitchFamily="49" charset="0"/>
              </a:rPr>
              <a:t>??</a:t>
            </a:r>
            <a:r>
              <a:rPr lang="en-US" dirty="0" smtClean="0"/>
              <a:t> with a constant</a:t>
            </a:r>
          </a:p>
          <a:p>
            <a:pPr>
              <a:buNone/>
            </a:pPr>
            <a:r>
              <a:rPr lang="en-US" dirty="0" smtClean="0"/>
              <a:t>High-level constructs defined in terms of </a:t>
            </a:r>
            <a:r>
              <a:rPr lang="en-US" b="1" dirty="0" smtClean="0">
                <a:solidFill>
                  <a:srgbClr val="800000"/>
                </a:solidFill>
                <a:latin typeface="Consolas" pitchFamily="49" charset="0"/>
              </a:rPr>
              <a:t>??</a:t>
            </a:r>
            <a:endParaRPr lang="en-US" b="1" dirty="0">
              <a:solidFill>
                <a:srgbClr val="800000"/>
              </a:solidFill>
              <a:latin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242608"/>
            <a:ext cx="3352800" cy="1938992"/>
          </a:xfrm>
          <a:prstGeom prst="rect">
            <a:avLst/>
          </a:prstGeom>
          <a:solidFill>
            <a:schemeClr val="bg1"/>
          </a:solidFill>
          <a:ln w="3175">
            <a:solidFill>
              <a:srgbClr val="CC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000" b="1" dirty="0" err="1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bar (</a:t>
            </a:r>
            <a:r>
              <a:rPr lang="en-US" sz="2000" b="1" dirty="0" err="1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x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)</a:t>
            </a:r>
            <a:endParaRPr lang="en-US" sz="2000" dirty="0">
              <a:solidFill>
                <a:srgbClr val="000000"/>
              </a:solidFill>
              <a:latin typeface="Consolas" pitchFamily="49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{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 err="1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 = 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x * </a:t>
            </a:r>
            <a:r>
              <a:rPr lang="en-US" sz="2000" b="1" dirty="0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??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;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assert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 == x + x;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return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t;</a:t>
            </a:r>
            <a:endParaRPr lang="en-US" sz="2000" dirty="0">
              <a:solidFill>
                <a:srgbClr val="000000"/>
              </a:solidFill>
              <a:latin typeface="Consolas" pitchFamily="49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}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0200" y="3242608"/>
            <a:ext cx="3352800" cy="1938992"/>
          </a:xfrm>
          <a:prstGeom prst="rect">
            <a:avLst/>
          </a:prstGeom>
          <a:solidFill>
            <a:schemeClr val="bg1"/>
          </a:solidFill>
          <a:ln w="3175">
            <a:solidFill>
              <a:srgbClr val="CC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000" b="1" dirty="0" err="1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bar (</a:t>
            </a:r>
            <a:r>
              <a:rPr lang="en-US" sz="2000" b="1" dirty="0" err="1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x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)</a:t>
            </a:r>
            <a:endParaRPr lang="en-US" sz="2000" dirty="0">
              <a:solidFill>
                <a:srgbClr val="000000"/>
              </a:solidFill>
              <a:latin typeface="Consolas" pitchFamily="49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{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 err="1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 = 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x * </a:t>
            </a:r>
            <a:r>
              <a:rPr lang="en-US" sz="2000" dirty="0" smtClean="0">
                <a:solidFill>
                  <a:srgbClr val="CC0000"/>
                </a:solidFill>
                <a:latin typeface="Consolas" pitchFamily="49" charset="0"/>
                <a:cs typeface="Arial" charset="0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;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assert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 == x + x;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   </a:t>
            </a:r>
            <a:r>
              <a:rPr lang="en-US" sz="2000" b="1" dirty="0" smtClean="0">
                <a:solidFill>
                  <a:srgbClr val="800000"/>
                </a:solidFill>
                <a:latin typeface="Consolas" pitchFamily="49" charset="0"/>
                <a:cs typeface="Arial" charset="0"/>
              </a:rPr>
              <a:t>return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 t;</a:t>
            </a:r>
            <a:endParaRPr lang="en-US" sz="2000" dirty="0">
              <a:solidFill>
                <a:srgbClr val="000000"/>
              </a:solidFill>
              <a:latin typeface="Consolas" pitchFamily="49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Arial" charset="0"/>
              </a:rPr>
              <a:t>} 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114800" y="4343400"/>
            <a:ext cx="914400" cy="15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5562600" y="4191000"/>
            <a:ext cx="3124200" cy="381000"/>
          </a:xfrm>
          <a:prstGeom prst="rect">
            <a:avLst/>
          </a:prstGeom>
          <a:solidFill>
            <a:srgbClr val="FFFFFF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72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Integer Generator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smtClean="0"/>
              <a:t>Sets of 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00" y="1600200"/>
            <a:ext cx="88265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Expressions with </a:t>
            </a:r>
            <a:r>
              <a:rPr lang="en-US" sz="2400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/>
              <a:t>  == sets of expressions</a:t>
            </a:r>
          </a:p>
          <a:p>
            <a:pPr lvl="1" eaLnBrk="1" hangingPunct="1"/>
            <a:r>
              <a:rPr lang="en-US" dirty="0" smtClean="0"/>
              <a:t>linear expressions		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x*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+ y*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endParaRPr lang="en-US" b="1" dirty="0" smtClean="0">
              <a:solidFill>
                <a:srgbClr val="CC0000"/>
              </a:solidFill>
              <a:latin typeface="Consolas" pitchFamily="49" charset="0"/>
            </a:endParaRPr>
          </a:p>
          <a:p>
            <a:pPr lvl="1" eaLnBrk="1" hangingPunct="1"/>
            <a:r>
              <a:rPr lang="en-US" dirty="0" smtClean="0"/>
              <a:t>polynomials			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x*x*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+ x*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+ 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 </a:t>
            </a:r>
          </a:p>
          <a:p>
            <a:pPr lvl="1" eaLnBrk="1" hangingPunct="1"/>
            <a:r>
              <a:rPr lang="en-US" dirty="0" smtClean="0"/>
              <a:t>sets of variables		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??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?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 x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:</a:t>
            </a:r>
            <a:r>
              <a:rPr lang="en-US" b="1" dirty="0" smtClean="0">
                <a:solidFill>
                  <a:srgbClr val="CC0000"/>
                </a:solidFill>
                <a:latin typeface="Consolas" pitchFamily="49" charset="0"/>
              </a:rPr>
              <a:t> y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701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 err="1" smtClean="0"/>
              <a:t>Registerless</a:t>
            </a:r>
            <a:r>
              <a:rPr lang="en-US" dirty="0" smtClean="0"/>
              <a:t>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1154363"/>
          </a:xfrm>
        </p:spPr>
        <p:txBody>
          <a:bodyPr/>
          <a:lstStyle/>
          <a:p>
            <a:r>
              <a:rPr lang="en-US" dirty="0" smtClean="0"/>
              <a:t>Swap two words without an extra temporary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76826" y="1905000"/>
            <a:ext cx="664797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 = 32;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swap(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ref 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x,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ref 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y){    	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(??){ x = x ^ y;}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 y = x ^ y; }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(??){ x = x ^ y;}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 y = x ^ y; } 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(??){ x = x ^ y;}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 y = x ^ y; }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harness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x,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y){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x;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swap(x, y);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x==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&amp;&amp; y ==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57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simple to complex holes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compose ?? to form complex holes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Borrow ideas from generative programming</a:t>
            </a:r>
          </a:p>
          <a:p>
            <a:pPr lvl="1"/>
            <a:r>
              <a:rPr lang="en-US" dirty="0" smtClean="0"/>
              <a:t>Define </a:t>
            </a:r>
            <a:r>
              <a:rPr lang="en-US" u="sng" dirty="0" smtClean="0"/>
              <a:t>generators </a:t>
            </a:r>
            <a:r>
              <a:rPr lang="en-US" dirty="0" smtClean="0"/>
              <a:t>to produce families of functions</a:t>
            </a:r>
          </a:p>
          <a:p>
            <a:pPr lvl="1"/>
            <a:r>
              <a:rPr lang="en-US" dirty="0" smtClean="0"/>
              <a:t>Use partial evaluation aggressively</a:t>
            </a:r>
          </a:p>
          <a:p>
            <a:pPr lvl="2"/>
            <a:endParaRPr lang="en-US" u="sng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Look like a function </a:t>
            </a:r>
          </a:p>
          <a:p>
            <a:pPr lvl="1"/>
            <a:r>
              <a:rPr lang="en-US" dirty="0" smtClean="0"/>
              <a:t>but are partially evaluated into their calling context</a:t>
            </a:r>
          </a:p>
          <a:p>
            <a:pPr lvl="1"/>
            <a:endParaRPr lang="en-US" dirty="0"/>
          </a:p>
          <a:p>
            <a:r>
              <a:rPr lang="en-US" dirty="0" smtClean="0"/>
              <a:t>Key feature:</a:t>
            </a:r>
          </a:p>
          <a:p>
            <a:pPr lvl="1"/>
            <a:r>
              <a:rPr lang="en-US" dirty="0" smtClean="0"/>
              <a:t>Different invocations </a:t>
            </a:r>
            <a:r>
              <a:rPr lang="en-US" dirty="0" smtClean="0">
                <a:sym typeface="Wingdings" pitchFamily="2" charset="2"/>
              </a:rPr>
              <a:t> Different code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Can recursively define arbitrary families of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9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750" y="0"/>
            <a:ext cx="873925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Example: Least Significant Zero Bit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0010 0101  </a:t>
            </a:r>
            <a:r>
              <a:rPr lang="en-US" dirty="0" smtClean="0">
                <a:sym typeface="Wingdings" pitchFamily="2" charset="2"/>
              </a:rPr>
              <a:t> 0000 0010</a:t>
            </a:r>
          </a:p>
          <a:p>
            <a:pPr lvl="1" eaLnBrk="1" hangingPunct="1"/>
            <a:endParaRPr lang="en-US" dirty="0" smtClean="0">
              <a:sym typeface="Wingdings" pitchFamily="2" charset="2"/>
            </a:endParaRPr>
          </a:p>
          <a:p>
            <a:pPr lvl="1" eaLnBrk="1" hangingPunct="1"/>
            <a:endParaRPr lang="en-US" dirty="0" smtClean="0">
              <a:sym typeface="Wingdings" pitchFamily="2" charset="2"/>
            </a:endParaRPr>
          </a:p>
          <a:p>
            <a:pPr lvl="1" eaLnBrk="1" hangingPunct="1"/>
            <a:endParaRPr lang="en-US" dirty="0" smtClean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en-US" sz="2400" dirty="0" smtClean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en-US" sz="2400" dirty="0" smtClean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en-US" sz="24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en-US" sz="1000" dirty="0" smtClean="0"/>
          </a:p>
          <a:p>
            <a:pPr eaLnBrk="1" hangingPunct="1"/>
            <a:r>
              <a:rPr lang="en-US" dirty="0" smtClean="0"/>
              <a:t>Trick: </a:t>
            </a:r>
          </a:p>
          <a:p>
            <a:pPr lvl="1" eaLnBrk="1" hangingPunct="1"/>
            <a:r>
              <a:rPr lang="en-US" dirty="0" smtClean="0"/>
              <a:t>Adding 1 to a string of ones turns the next zero to a 1</a:t>
            </a:r>
          </a:p>
          <a:p>
            <a:pPr lvl="1" eaLnBrk="1" hangingPunct="1"/>
            <a:r>
              <a:rPr lang="en-US" dirty="0" smtClean="0"/>
              <a:t>i.e. 000111 + 1 = 001000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47800" y="2286000"/>
            <a:ext cx="7545655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 = 32;</a:t>
            </a:r>
          </a:p>
          <a:p>
            <a:endParaRPr lang="en-US" sz="700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isolate0 (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x) {      // W: word size</a:t>
            </a:r>
          </a:p>
          <a:p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bit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[W] ret = 0;</a:t>
            </a:r>
          </a:p>
          <a:p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 = 0; i &lt; W; i++)  </a:t>
            </a:r>
          </a:p>
          <a:p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	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(!x[i]) { ret[i] = 1;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ret;  }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71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Generator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731878" cy="5147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/**</a:t>
            </a:r>
          </a:p>
          <a:p>
            <a:pPr>
              <a:lnSpc>
                <a:spcPct val="115000"/>
              </a:lnSpc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* Generate the set of all bit-vector expressions 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* involving +, &amp;,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xor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and bitwise negation (~).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* the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bnd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param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limits the size of the generated expression.</a:t>
            </a:r>
          </a:p>
          <a:p>
            <a:pPr>
              <a:lnSpc>
                <a:spcPct val="115000"/>
              </a:lnSpc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/>
                <a:ea typeface="Calibri"/>
                <a:cs typeface="Times New Roman"/>
              </a:rPr>
              <a:t> */</a:t>
            </a:r>
          </a:p>
          <a:p>
            <a:pPr>
              <a:lnSpc>
                <a:spcPct val="115000"/>
              </a:lnSpc>
            </a:pPr>
            <a:endParaRPr lang="en-US" b="1" dirty="0">
              <a:solidFill>
                <a:srgbClr val="7F0055"/>
              </a:solidFill>
              <a:latin typeface="Courier New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b="1" dirty="0" smtClean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generator</a:t>
            </a:r>
            <a:r>
              <a:rPr lang="en-US" dirty="0" smtClean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bit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[W] gen(bit[W] x, </a:t>
            </a:r>
            <a:r>
              <a:rPr lang="en-US" b="1" dirty="0" err="1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bnd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){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assert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bnd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&gt; 0;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(??)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x;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(??)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??;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(??)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~gen(x, bnd-1);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(??){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    </a:t>
            </a:r>
            <a:r>
              <a:rPr lang="en-US" b="1" dirty="0">
                <a:solidFill>
                  <a:srgbClr val="7F0055"/>
                </a:solidFill>
                <a:latin typeface="Courier New"/>
                <a:ea typeface="Calibri"/>
                <a:cs typeface="Times New Roman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{| gen(x, bnd-1) (+ | &amp; | ^) gen(x, bnd-1) |};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    }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ourier New"/>
                <a:ea typeface="Calibri"/>
                <a:cs typeface="Times New Roman"/>
              </a:rPr>
              <a:t>}</a:t>
            </a:r>
            <a:endParaRPr lang="en-US" sz="12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3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339933"/>
      </a:accent1>
      <a:accent2>
        <a:srgbClr val="B2B2B2"/>
      </a:accent2>
      <a:accent3>
        <a:srgbClr val="A50021"/>
      </a:accent3>
      <a:accent4>
        <a:srgbClr val="00206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OETheme">
      <a:majorFont>
        <a:latin typeface="Kozuka Gothic Pro M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62011</TotalTime>
  <Words>641</Words>
  <Application>Microsoft Office PowerPoint</Application>
  <PresentationFormat>On-screen Show (4:3)</PresentationFormat>
  <Paragraphs>241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1" baseType="lpstr">
      <vt:lpstr>Adobe Fan Heiti Std B</vt:lpstr>
      <vt:lpstr>Arial</vt:lpstr>
      <vt:lpstr>Calibri</vt:lpstr>
      <vt:lpstr>Cambria Math</vt:lpstr>
      <vt:lpstr>Candara</vt:lpstr>
      <vt:lpstr>Consolas</vt:lpstr>
      <vt:lpstr>Courier New</vt:lpstr>
      <vt:lpstr>Garamond</vt:lpstr>
      <vt:lpstr>Kozuka Gothic Pro M</vt:lpstr>
      <vt:lpstr>Lucida Sans</vt:lpstr>
      <vt:lpstr>Montara Std Gothic</vt:lpstr>
      <vt:lpstr>Segoe UI Light</vt:lpstr>
      <vt:lpstr>Times New Roman</vt:lpstr>
      <vt:lpstr>Wingdings</vt:lpstr>
      <vt:lpstr>Office Theme</vt:lpstr>
      <vt:lpstr>The Sketch Synthesis System</vt:lpstr>
      <vt:lpstr>Designing a language for partial programs</vt:lpstr>
      <vt:lpstr>Language Design Strategy</vt:lpstr>
      <vt:lpstr>Integer Generator Sets of Expressions</vt:lpstr>
      <vt:lpstr>Example: Registerless Swap</vt:lpstr>
      <vt:lpstr>From simple to complex holes</vt:lpstr>
      <vt:lpstr>Generators</vt:lpstr>
      <vt:lpstr>Example: Least Significant Zero Bit</vt:lpstr>
      <vt:lpstr>Sample Generator</vt:lpstr>
      <vt:lpstr>Example: Least Significant Zero Bit</vt:lpstr>
      <vt:lpstr>How does it work?</vt:lpstr>
      <vt:lpstr>CEGIS Synthesis algorithm</vt:lpstr>
      <vt:lpstr>CEGIS</vt:lpstr>
      <vt:lpstr> A sketch as a constraint system</vt:lpstr>
      <vt:lpstr>Ex : Population count.  0010 0110  3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asolar</dc:creator>
  <cp:lastModifiedBy>Armando Solar-Lezama</cp:lastModifiedBy>
  <cp:revision>231</cp:revision>
  <dcterms:created xsi:type="dcterms:W3CDTF">2011-07-14T19:49:03Z</dcterms:created>
  <dcterms:modified xsi:type="dcterms:W3CDTF">2015-10-30T15:05:56Z</dcterms:modified>
</cp:coreProperties>
</file>