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7"/>
  </p:notesMasterIdLst>
  <p:sldIdLst>
    <p:sldId id="426" r:id="rId2"/>
    <p:sldId id="446" r:id="rId3"/>
    <p:sldId id="508" r:id="rId4"/>
    <p:sldId id="512" r:id="rId5"/>
    <p:sldId id="514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72783" autoAdjust="0"/>
  </p:normalViewPr>
  <p:slideViewPr>
    <p:cSldViewPr snapToGrid="0">
      <p:cViewPr varScale="1">
        <p:scale>
          <a:sx n="139" d="100"/>
          <a:sy n="139" d="100"/>
        </p:scale>
        <p:origin x="10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6B3D9-38A8-4E51-B82C-01691CA5E233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B076F-6108-4209-85A3-5DBDF37F3F69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14841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B076F-6108-4209-85A3-5DBDF37F3F69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53585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B076F-6108-4209-85A3-5DBDF37F3F69}" type="slidenum">
              <a:rPr lang="en-TT" smtClean="0"/>
              <a:t>2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45210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B076F-6108-4209-85A3-5DBDF37F3F69}" type="slidenum">
              <a:rPr lang="en-TT" smtClean="0"/>
              <a:t>5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20998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2088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81635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42759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088-8A5B-42AC-937C-8914EAE94B4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719784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B2423-856E-43E5-830E-E520F3A9D787}" type="slidenum">
              <a:rPr lang="en-TT" smtClean="0"/>
              <a:pPr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03141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683" y="1371600"/>
            <a:ext cx="4069080" cy="48280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6088-8A5B-42AC-937C-8914EAE94B47}" type="slidenum">
              <a:rPr lang="en-TT" smtClean="0"/>
              <a:t>‹#›</a:t>
            </a:fld>
            <a:endParaRPr lang="en-T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4237" y="1371600"/>
            <a:ext cx="4069080" cy="48280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609261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81721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77048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414473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T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57108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T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T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D32D-52F2-4F46-A33F-6CFCA436D1DB}" type="datetimeFigureOut">
              <a:rPr lang="en-TT" smtClean="0"/>
              <a:t>06/01/2018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2423-856E-43E5-830E-E520F3A9D78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73224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683" y="365126"/>
            <a:ext cx="8242634" cy="589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T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29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T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E703D32D-52F2-4F46-A33F-6CFCA436D1DB}" type="datetimeFigureOut">
              <a:rPr lang="en-TT" smtClean="0"/>
              <a:pPr/>
              <a:t>06/01/2018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E10B2423-856E-43E5-830E-E520F3A9D787}" type="slidenum">
              <a:rPr lang="en-TT" smtClean="0"/>
              <a:pPr/>
              <a:t>‹#›</a:t>
            </a:fld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385338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jpeg"/><Relationship Id="rId1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video" Target="../media/media2.mp4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1.wdp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982" y="1213644"/>
            <a:ext cx="9048432" cy="1431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Computational </a:t>
            </a:r>
            <a:r>
              <a:rPr lang="en-US" sz="3600" dirty="0" smtClean="0"/>
              <a:t>Understanding </a:t>
            </a:r>
            <a:r>
              <a:rPr lang="en-US" sz="3600" dirty="0"/>
              <a:t>of </a:t>
            </a:r>
            <a:r>
              <a:rPr lang="en-US" sz="3600" dirty="0" smtClean="0"/>
              <a:t>Complex Physical </a:t>
            </a:r>
            <a:r>
              <a:rPr lang="en-US" sz="3600" dirty="0" smtClean="0"/>
              <a:t>Systems</a:t>
            </a:r>
            <a:endParaRPr lang="en-TT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881217" y="4228240"/>
            <a:ext cx="7181226" cy="1765965"/>
            <a:chOff x="462580" y="3757271"/>
            <a:chExt cx="8184257" cy="20126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86" y="3802555"/>
              <a:ext cx="2443934" cy="1917578"/>
            </a:xfrm>
            <a:prstGeom prst="rect">
              <a:avLst/>
            </a:prstGeom>
          </p:spPr>
        </p:pic>
        <p:pic>
          <p:nvPicPr>
            <p:cNvPr id="4" name="Content Placeholder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122" y="3843414"/>
              <a:ext cx="2456715" cy="1915822"/>
            </a:xfrm>
            <a:prstGeom prst="rect">
              <a:avLst/>
            </a:prstGeom>
          </p:spPr>
        </p:pic>
        <p:pic>
          <p:nvPicPr>
            <p:cNvPr id="5" name="Content Placeholder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1" y="3759469"/>
              <a:ext cx="2450324" cy="20104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62580" y="3759470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2990109" y="4608478"/>
              <a:ext cx="275573" cy="29306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342886" y="3757271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196512" y="3757271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5870415" y="4608478"/>
              <a:ext cx="275573" cy="29306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976415" y="4257749"/>
              <a:ext cx="1151144" cy="982803"/>
              <a:chOff x="3971035" y="2926130"/>
              <a:chExt cx="1151144" cy="982803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4299310" y="3682714"/>
                <a:ext cx="82286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3971035" y="3682714"/>
                <a:ext cx="328278" cy="22621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299310" y="2926130"/>
                <a:ext cx="0" cy="75658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7" name="Oval 21"/>
              <p:cNvSpPr/>
              <p:nvPr/>
            </p:nvSpPr>
            <p:spPr>
              <a:xfrm>
                <a:off x="4069107" y="3301993"/>
                <a:ext cx="955000" cy="502636"/>
              </a:xfrm>
              <a:custGeom>
                <a:avLst/>
                <a:gdLst>
                  <a:gd name="connsiteX0" fmla="*/ 0 w 1066800"/>
                  <a:gd name="connsiteY0" fmla="*/ 179000 h 358000"/>
                  <a:gd name="connsiteX1" fmla="*/ 533400 w 1066800"/>
                  <a:gd name="connsiteY1" fmla="*/ 0 h 358000"/>
                  <a:gd name="connsiteX2" fmla="*/ 1066800 w 1066800"/>
                  <a:gd name="connsiteY2" fmla="*/ 179000 h 358000"/>
                  <a:gd name="connsiteX3" fmla="*/ 533400 w 1066800"/>
                  <a:gd name="connsiteY3" fmla="*/ 358000 h 358000"/>
                  <a:gd name="connsiteX4" fmla="*/ 0 w 1066800"/>
                  <a:gd name="connsiteY4" fmla="*/ 179000 h 358000"/>
                  <a:gd name="connsiteX0" fmla="*/ 0 w 1089660"/>
                  <a:gd name="connsiteY0" fmla="*/ 404926 h 446796"/>
                  <a:gd name="connsiteX1" fmla="*/ 556260 w 1089660"/>
                  <a:gd name="connsiteY1" fmla="*/ 6851 h 446796"/>
                  <a:gd name="connsiteX2" fmla="*/ 1089660 w 1089660"/>
                  <a:gd name="connsiteY2" fmla="*/ 185851 h 446796"/>
                  <a:gd name="connsiteX3" fmla="*/ 556260 w 1089660"/>
                  <a:gd name="connsiteY3" fmla="*/ 364851 h 446796"/>
                  <a:gd name="connsiteX4" fmla="*/ 0 w 1089660"/>
                  <a:gd name="connsiteY4" fmla="*/ 404926 h 446796"/>
                  <a:gd name="connsiteX0" fmla="*/ 0 w 1104900"/>
                  <a:gd name="connsiteY0" fmla="*/ 399884 h 439065"/>
                  <a:gd name="connsiteX1" fmla="*/ 556260 w 1104900"/>
                  <a:gd name="connsiteY1" fmla="*/ 1809 h 439065"/>
                  <a:gd name="connsiteX2" fmla="*/ 1104900 w 1104900"/>
                  <a:gd name="connsiteY2" fmla="*/ 266534 h 439065"/>
                  <a:gd name="connsiteX3" fmla="*/ 556260 w 1104900"/>
                  <a:gd name="connsiteY3" fmla="*/ 359809 h 439065"/>
                  <a:gd name="connsiteX4" fmla="*/ 0 w 1104900"/>
                  <a:gd name="connsiteY4" fmla="*/ 399884 h 439065"/>
                  <a:gd name="connsiteX0" fmla="*/ 0 w 1114425"/>
                  <a:gd name="connsiteY0" fmla="*/ 398082 h 433834"/>
                  <a:gd name="connsiteX1" fmla="*/ 556260 w 1114425"/>
                  <a:gd name="connsiteY1" fmla="*/ 7 h 433834"/>
                  <a:gd name="connsiteX2" fmla="*/ 1114425 w 1114425"/>
                  <a:gd name="connsiteY2" fmla="*/ 388557 h 433834"/>
                  <a:gd name="connsiteX3" fmla="*/ 556260 w 1114425"/>
                  <a:gd name="connsiteY3" fmla="*/ 358007 h 433834"/>
                  <a:gd name="connsiteX4" fmla="*/ 0 w 1114425"/>
                  <a:gd name="connsiteY4" fmla="*/ 398082 h 433834"/>
                  <a:gd name="connsiteX0" fmla="*/ 0 w 1114425"/>
                  <a:gd name="connsiteY0" fmla="*/ 442084 h 472392"/>
                  <a:gd name="connsiteX1" fmla="*/ 556260 w 1114425"/>
                  <a:gd name="connsiteY1" fmla="*/ 194 h 472392"/>
                  <a:gd name="connsiteX2" fmla="*/ 1114425 w 1114425"/>
                  <a:gd name="connsiteY2" fmla="*/ 388744 h 472392"/>
                  <a:gd name="connsiteX3" fmla="*/ 556260 w 1114425"/>
                  <a:gd name="connsiteY3" fmla="*/ 358194 h 472392"/>
                  <a:gd name="connsiteX4" fmla="*/ 0 w 1114425"/>
                  <a:gd name="connsiteY4" fmla="*/ 442084 h 472392"/>
                  <a:gd name="connsiteX0" fmla="*/ 12171 w 1126596"/>
                  <a:gd name="connsiteY0" fmla="*/ 442084 h 478086"/>
                  <a:gd name="connsiteX1" fmla="*/ 568431 w 1126596"/>
                  <a:gd name="connsiteY1" fmla="*/ 194 h 478086"/>
                  <a:gd name="connsiteX2" fmla="*/ 1126596 w 1126596"/>
                  <a:gd name="connsiteY2" fmla="*/ 388744 h 478086"/>
                  <a:gd name="connsiteX3" fmla="*/ 568431 w 1126596"/>
                  <a:gd name="connsiteY3" fmla="*/ 358194 h 478086"/>
                  <a:gd name="connsiteX4" fmla="*/ 215054 w 1126596"/>
                  <a:gd name="connsiteY4" fmla="*/ 441912 h 478086"/>
                  <a:gd name="connsiteX5" fmla="*/ 12171 w 1126596"/>
                  <a:gd name="connsiteY5" fmla="*/ 442084 h 478086"/>
                  <a:gd name="connsiteX0" fmla="*/ 7621 w 1122046"/>
                  <a:gd name="connsiteY0" fmla="*/ 442084 h 534313"/>
                  <a:gd name="connsiteX1" fmla="*/ 563881 w 1122046"/>
                  <a:gd name="connsiteY1" fmla="*/ 194 h 534313"/>
                  <a:gd name="connsiteX2" fmla="*/ 1122046 w 1122046"/>
                  <a:gd name="connsiteY2" fmla="*/ 388744 h 534313"/>
                  <a:gd name="connsiteX3" fmla="*/ 563881 w 1122046"/>
                  <a:gd name="connsiteY3" fmla="*/ 358194 h 534313"/>
                  <a:gd name="connsiteX4" fmla="*/ 261939 w 1122046"/>
                  <a:gd name="connsiteY4" fmla="*/ 529542 h 534313"/>
                  <a:gd name="connsiteX5" fmla="*/ 7621 w 1122046"/>
                  <a:gd name="connsiteY5" fmla="*/ 442084 h 534313"/>
                  <a:gd name="connsiteX0" fmla="*/ 10091 w 1124516"/>
                  <a:gd name="connsiteY0" fmla="*/ 442084 h 505013"/>
                  <a:gd name="connsiteX1" fmla="*/ 566351 w 1124516"/>
                  <a:gd name="connsiteY1" fmla="*/ 194 h 505013"/>
                  <a:gd name="connsiteX2" fmla="*/ 1124516 w 1124516"/>
                  <a:gd name="connsiteY2" fmla="*/ 388744 h 505013"/>
                  <a:gd name="connsiteX3" fmla="*/ 566351 w 1124516"/>
                  <a:gd name="connsiteY3" fmla="*/ 358194 h 505013"/>
                  <a:gd name="connsiteX4" fmla="*/ 233929 w 1124516"/>
                  <a:gd name="connsiteY4" fmla="*/ 493347 h 505013"/>
                  <a:gd name="connsiteX5" fmla="*/ 10091 w 1124516"/>
                  <a:gd name="connsiteY5" fmla="*/ 442084 h 505013"/>
                  <a:gd name="connsiteX0" fmla="*/ 12167 w 1086587"/>
                  <a:gd name="connsiteY0" fmla="*/ 322232 h 494793"/>
                  <a:gd name="connsiteX1" fmla="*/ 528422 w 1086587"/>
                  <a:gd name="connsiteY1" fmla="*/ 357 h 494793"/>
                  <a:gd name="connsiteX2" fmla="*/ 1086587 w 1086587"/>
                  <a:gd name="connsiteY2" fmla="*/ 388907 h 494793"/>
                  <a:gd name="connsiteX3" fmla="*/ 528422 w 1086587"/>
                  <a:gd name="connsiteY3" fmla="*/ 358357 h 494793"/>
                  <a:gd name="connsiteX4" fmla="*/ 196000 w 1086587"/>
                  <a:gd name="connsiteY4" fmla="*/ 493510 h 494793"/>
                  <a:gd name="connsiteX5" fmla="*/ 12167 w 1086587"/>
                  <a:gd name="connsiteY5" fmla="*/ 322232 h 494793"/>
                  <a:gd name="connsiteX0" fmla="*/ 12167 w 1071347"/>
                  <a:gd name="connsiteY0" fmla="*/ 321877 h 494438"/>
                  <a:gd name="connsiteX1" fmla="*/ 528422 w 1071347"/>
                  <a:gd name="connsiteY1" fmla="*/ 2 h 494438"/>
                  <a:gd name="connsiteX2" fmla="*/ 1071347 w 1071347"/>
                  <a:gd name="connsiteY2" fmla="*/ 325687 h 494438"/>
                  <a:gd name="connsiteX3" fmla="*/ 528422 w 1071347"/>
                  <a:gd name="connsiteY3" fmla="*/ 358002 h 494438"/>
                  <a:gd name="connsiteX4" fmla="*/ 196000 w 1071347"/>
                  <a:gd name="connsiteY4" fmla="*/ 493155 h 494438"/>
                  <a:gd name="connsiteX5" fmla="*/ 12167 w 1071347"/>
                  <a:gd name="connsiteY5" fmla="*/ 321877 h 494438"/>
                  <a:gd name="connsiteX0" fmla="*/ 12167 w 1087904"/>
                  <a:gd name="connsiteY0" fmla="*/ 325954 h 498515"/>
                  <a:gd name="connsiteX1" fmla="*/ 528422 w 1087904"/>
                  <a:gd name="connsiteY1" fmla="*/ 4079 h 498515"/>
                  <a:gd name="connsiteX2" fmla="*/ 910375 w 1087904"/>
                  <a:gd name="connsiteY2" fmla="*/ 156237 h 498515"/>
                  <a:gd name="connsiteX3" fmla="*/ 1071347 w 1087904"/>
                  <a:gd name="connsiteY3" fmla="*/ 329764 h 498515"/>
                  <a:gd name="connsiteX4" fmla="*/ 528422 w 1087904"/>
                  <a:gd name="connsiteY4" fmla="*/ 362079 h 498515"/>
                  <a:gd name="connsiteX5" fmla="*/ 196000 w 1087904"/>
                  <a:gd name="connsiteY5" fmla="*/ 497232 h 498515"/>
                  <a:gd name="connsiteX6" fmla="*/ 12167 w 1087904"/>
                  <a:gd name="connsiteY6" fmla="*/ 325954 h 498515"/>
                  <a:gd name="connsiteX0" fmla="*/ 12167 w 1093531"/>
                  <a:gd name="connsiteY0" fmla="*/ 329541 h 502102"/>
                  <a:gd name="connsiteX1" fmla="*/ 528422 w 1093531"/>
                  <a:gd name="connsiteY1" fmla="*/ 7666 h 502102"/>
                  <a:gd name="connsiteX2" fmla="*/ 959905 w 1093531"/>
                  <a:gd name="connsiteY2" fmla="*/ 119819 h 502102"/>
                  <a:gd name="connsiteX3" fmla="*/ 1071347 w 1093531"/>
                  <a:gd name="connsiteY3" fmla="*/ 333351 h 502102"/>
                  <a:gd name="connsiteX4" fmla="*/ 528422 w 1093531"/>
                  <a:gd name="connsiteY4" fmla="*/ 365666 h 502102"/>
                  <a:gd name="connsiteX5" fmla="*/ 196000 w 1093531"/>
                  <a:gd name="connsiteY5" fmla="*/ 500819 h 502102"/>
                  <a:gd name="connsiteX6" fmla="*/ 12167 w 1093531"/>
                  <a:gd name="connsiteY6" fmla="*/ 329541 h 502102"/>
                  <a:gd name="connsiteX0" fmla="*/ 10832 w 1092196"/>
                  <a:gd name="connsiteY0" fmla="*/ 320656 h 493200"/>
                  <a:gd name="connsiteX1" fmla="*/ 502322 w 1092196"/>
                  <a:gd name="connsiteY1" fmla="*/ 8306 h 493200"/>
                  <a:gd name="connsiteX2" fmla="*/ 958570 w 1092196"/>
                  <a:gd name="connsiteY2" fmla="*/ 110934 h 493200"/>
                  <a:gd name="connsiteX3" fmla="*/ 1070012 w 1092196"/>
                  <a:gd name="connsiteY3" fmla="*/ 324466 h 493200"/>
                  <a:gd name="connsiteX4" fmla="*/ 527087 w 1092196"/>
                  <a:gd name="connsiteY4" fmla="*/ 356781 h 493200"/>
                  <a:gd name="connsiteX5" fmla="*/ 194665 w 1092196"/>
                  <a:gd name="connsiteY5" fmla="*/ 491934 h 493200"/>
                  <a:gd name="connsiteX6" fmla="*/ 10832 w 1092196"/>
                  <a:gd name="connsiteY6" fmla="*/ 320656 h 493200"/>
                  <a:gd name="connsiteX0" fmla="*/ 10832 w 1082587"/>
                  <a:gd name="connsiteY0" fmla="*/ 320656 h 493200"/>
                  <a:gd name="connsiteX1" fmla="*/ 502322 w 1082587"/>
                  <a:gd name="connsiteY1" fmla="*/ 8306 h 493200"/>
                  <a:gd name="connsiteX2" fmla="*/ 958570 w 1082587"/>
                  <a:gd name="connsiteY2" fmla="*/ 110934 h 493200"/>
                  <a:gd name="connsiteX3" fmla="*/ 1058582 w 1082587"/>
                  <a:gd name="connsiteY3" fmla="*/ 385426 h 493200"/>
                  <a:gd name="connsiteX4" fmla="*/ 527087 w 1082587"/>
                  <a:gd name="connsiteY4" fmla="*/ 356781 h 493200"/>
                  <a:gd name="connsiteX5" fmla="*/ 194665 w 1082587"/>
                  <a:gd name="connsiteY5" fmla="*/ 491934 h 493200"/>
                  <a:gd name="connsiteX6" fmla="*/ 10832 w 1082587"/>
                  <a:gd name="connsiteY6" fmla="*/ 320656 h 493200"/>
                  <a:gd name="connsiteX0" fmla="*/ 10832 w 1137947"/>
                  <a:gd name="connsiteY0" fmla="*/ 315816 h 488360"/>
                  <a:gd name="connsiteX1" fmla="*/ 502322 w 1137947"/>
                  <a:gd name="connsiteY1" fmla="*/ 3466 h 488360"/>
                  <a:gd name="connsiteX2" fmla="*/ 1091920 w 1137947"/>
                  <a:gd name="connsiteY2" fmla="*/ 159434 h 488360"/>
                  <a:gd name="connsiteX3" fmla="*/ 1058582 w 1137947"/>
                  <a:gd name="connsiteY3" fmla="*/ 380586 h 488360"/>
                  <a:gd name="connsiteX4" fmla="*/ 527087 w 1137947"/>
                  <a:gd name="connsiteY4" fmla="*/ 351941 h 488360"/>
                  <a:gd name="connsiteX5" fmla="*/ 194665 w 1137947"/>
                  <a:gd name="connsiteY5" fmla="*/ 487094 h 488360"/>
                  <a:gd name="connsiteX6" fmla="*/ 10832 w 1137947"/>
                  <a:gd name="connsiteY6" fmla="*/ 315816 h 488360"/>
                  <a:gd name="connsiteX0" fmla="*/ 10832 w 1090466"/>
                  <a:gd name="connsiteY0" fmla="*/ 316569 h 489113"/>
                  <a:gd name="connsiteX1" fmla="*/ 502322 w 1090466"/>
                  <a:gd name="connsiteY1" fmla="*/ 4219 h 489113"/>
                  <a:gd name="connsiteX2" fmla="*/ 994765 w 1090466"/>
                  <a:gd name="connsiteY2" fmla="*/ 148757 h 489113"/>
                  <a:gd name="connsiteX3" fmla="*/ 1058582 w 1090466"/>
                  <a:gd name="connsiteY3" fmla="*/ 381339 h 489113"/>
                  <a:gd name="connsiteX4" fmla="*/ 527087 w 1090466"/>
                  <a:gd name="connsiteY4" fmla="*/ 352694 h 489113"/>
                  <a:gd name="connsiteX5" fmla="*/ 194665 w 1090466"/>
                  <a:gd name="connsiteY5" fmla="*/ 487847 h 489113"/>
                  <a:gd name="connsiteX6" fmla="*/ 10832 w 1090466"/>
                  <a:gd name="connsiteY6" fmla="*/ 316569 h 489113"/>
                  <a:gd name="connsiteX0" fmla="*/ 10832 w 1126691"/>
                  <a:gd name="connsiteY0" fmla="*/ 315277 h 487821"/>
                  <a:gd name="connsiteX1" fmla="*/ 502322 w 1126691"/>
                  <a:gd name="connsiteY1" fmla="*/ 2927 h 487821"/>
                  <a:gd name="connsiteX2" fmla="*/ 1075037 w 1126691"/>
                  <a:gd name="connsiteY2" fmla="*/ 168367 h 487821"/>
                  <a:gd name="connsiteX3" fmla="*/ 1058582 w 1126691"/>
                  <a:gd name="connsiteY3" fmla="*/ 380047 h 487821"/>
                  <a:gd name="connsiteX4" fmla="*/ 527087 w 1126691"/>
                  <a:gd name="connsiteY4" fmla="*/ 351402 h 487821"/>
                  <a:gd name="connsiteX5" fmla="*/ 194665 w 1126691"/>
                  <a:gd name="connsiteY5" fmla="*/ 486555 h 487821"/>
                  <a:gd name="connsiteX6" fmla="*/ 10832 w 1126691"/>
                  <a:gd name="connsiteY6" fmla="*/ 315277 h 487821"/>
                  <a:gd name="connsiteX0" fmla="*/ 10832 w 1126691"/>
                  <a:gd name="connsiteY0" fmla="*/ 315277 h 487821"/>
                  <a:gd name="connsiteX1" fmla="*/ 502322 w 1126691"/>
                  <a:gd name="connsiteY1" fmla="*/ 2927 h 487821"/>
                  <a:gd name="connsiteX2" fmla="*/ 1075037 w 1126691"/>
                  <a:gd name="connsiteY2" fmla="*/ 168367 h 487821"/>
                  <a:gd name="connsiteX3" fmla="*/ 1058582 w 1126691"/>
                  <a:gd name="connsiteY3" fmla="*/ 380047 h 487821"/>
                  <a:gd name="connsiteX4" fmla="*/ 586235 w 1126691"/>
                  <a:gd name="connsiteY4" fmla="*/ 363943 h 487821"/>
                  <a:gd name="connsiteX5" fmla="*/ 194665 w 1126691"/>
                  <a:gd name="connsiteY5" fmla="*/ 486555 h 487821"/>
                  <a:gd name="connsiteX6" fmla="*/ 10832 w 1126691"/>
                  <a:gd name="connsiteY6" fmla="*/ 315277 h 487821"/>
                  <a:gd name="connsiteX0" fmla="*/ 10832 w 1126691"/>
                  <a:gd name="connsiteY0" fmla="*/ 266493 h 438955"/>
                  <a:gd name="connsiteX1" fmla="*/ 502322 w 1126691"/>
                  <a:gd name="connsiteY1" fmla="*/ 4309 h 438955"/>
                  <a:gd name="connsiteX2" fmla="*/ 1075037 w 1126691"/>
                  <a:gd name="connsiteY2" fmla="*/ 119583 h 438955"/>
                  <a:gd name="connsiteX3" fmla="*/ 1058582 w 1126691"/>
                  <a:gd name="connsiteY3" fmla="*/ 331263 h 438955"/>
                  <a:gd name="connsiteX4" fmla="*/ 586235 w 1126691"/>
                  <a:gd name="connsiteY4" fmla="*/ 315159 h 438955"/>
                  <a:gd name="connsiteX5" fmla="*/ 194665 w 1126691"/>
                  <a:gd name="connsiteY5" fmla="*/ 437771 h 438955"/>
                  <a:gd name="connsiteX6" fmla="*/ 10832 w 1126691"/>
                  <a:gd name="connsiteY6" fmla="*/ 266493 h 438955"/>
                  <a:gd name="connsiteX0" fmla="*/ 1246 w 1117105"/>
                  <a:gd name="connsiteY0" fmla="*/ 266493 h 522089"/>
                  <a:gd name="connsiteX1" fmla="*/ 492736 w 1117105"/>
                  <a:gd name="connsiteY1" fmla="*/ 4309 h 522089"/>
                  <a:gd name="connsiteX2" fmla="*/ 1065451 w 1117105"/>
                  <a:gd name="connsiteY2" fmla="*/ 119583 h 522089"/>
                  <a:gd name="connsiteX3" fmla="*/ 1048996 w 1117105"/>
                  <a:gd name="connsiteY3" fmla="*/ 331263 h 522089"/>
                  <a:gd name="connsiteX4" fmla="*/ 576649 w 1117105"/>
                  <a:gd name="connsiteY4" fmla="*/ 315159 h 522089"/>
                  <a:gd name="connsiteX5" fmla="*/ 358192 w 1117105"/>
                  <a:gd name="connsiteY5" fmla="*/ 521330 h 522089"/>
                  <a:gd name="connsiteX6" fmla="*/ 1246 w 1117105"/>
                  <a:gd name="connsiteY6" fmla="*/ 266493 h 522089"/>
                  <a:gd name="connsiteX0" fmla="*/ 1325 w 1117879"/>
                  <a:gd name="connsiteY0" fmla="*/ 266493 h 521868"/>
                  <a:gd name="connsiteX1" fmla="*/ 492815 w 1117879"/>
                  <a:gd name="connsiteY1" fmla="*/ 4309 h 521868"/>
                  <a:gd name="connsiteX2" fmla="*/ 1065530 w 1117879"/>
                  <a:gd name="connsiteY2" fmla="*/ 119583 h 521868"/>
                  <a:gd name="connsiteX3" fmla="*/ 1049075 w 1117879"/>
                  <a:gd name="connsiteY3" fmla="*/ 331263 h 521868"/>
                  <a:gd name="connsiteX4" fmla="*/ 669618 w 1117879"/>
                  <a:gd name="connsiteY4" fmla="*/ 336048 h 521868"/>
                  <a:gd name="connsiteX5" fmla="*/ 358271 w 1117879"/>
                  <a:gd name="connsiteY5" fmla="*/ 521330 h 521868"/>
                  <a:gd name="connsiteX6" fmla="*/ 1325 w 1117879"/>
                  <a:gd name="connsiteY6" fmla="*/ 266493 h 521868"/>
                  <a:gd name="connsiteX0" fmla="*/ 1325 w 1135816"/>
                  <a:gd name="connsiteY0" fmla="*/ 266785 h 522160"/>
                  <a:gd name="connsiteX1" fmla="*/ 492815 w 1135816"/>
                  <a:gd name="connsiteY1" fmla="*/ 4601 h 522160"/>
                  <a:gd name="connsiteX2" fmla="*/ 1065530 w 1135816"/>
                  <a:gd name="connsiteY2" fmla="*/ 119875 h 522160"/>
                  <a:gd name="connsiteX3" fmla="*/ 1082853 w 1135816"/>
                  <a:gd name="connsiteY3" fmla="*/ 373334 h 522160"/>
                  <a:gd name="connsiteX4" fmla="*/ 669618 w 1135816"/>
                  <a:gd name="connsiteY4" fmla="*/ 336340 h 522160"/>
                  <a:gd name="connsiteX5" fmla="*/ 358271 w 1135816"/>
                  <a:gd name="connsiteY5" fmla="*/ 521622 h 522160"/>
                  <a:gd name="connsiteX6" fmla="*/ 1325 w 1135816"/>
                  <a:gd name="connsiteY6" fmla="*/ 266785 h 522160"/>
                  <a:gd name="connsiteX0" fmla="*/ 9 w 1134500"/>
                  <a:gd name="connsiteY0" fmla="*/ 266785 h 593037"/>
                  <a:gd name="connsiteX1" fmla="*/ 491499 w 1134500"/>
                  <a:gd name="connsiteY1" fmla="*/ 4601 h 593037"/>
                  <a:gd name="connsiteX2" fmla="*/ 1064214 w 1134500"/>
                  <a:gd name="connsiteY2" fmla="*/ 119875 h 593037"/>
                  <a:gd name="connsiteX3" fmla="*/ 1081537 w 1134500"/>
                  <a:gd name="connsiteY3" fmla="*/ 373334 h 593037"/>
                  <a:gd name="connsiteX4" fmla="*/ 668302 w 1134500"/>
                  <a:gd name="connsiteY4" fmla="*/ 336340 h 593037"/>
                  <a:gd name="connsiteX5" fmla="*/ 479401 w 1134500"/>
                  <a:gd name="connsiteY5" fmla="*/ 592647 h 593037"/>
                  <a:gd name="connsiteX6" fmla="*/ 9 w 1134500"/>
                  <a:gd name="connsiteY6" fmla="*/ 266785 h 593037"/>
                  <a:gd name="connsiteX0" fmla="*/ 64 w 1134555"/>
                  <a:gd name="connsiteY0" fmla="*/ 266785 h 584694"/>
                  <a:gd name="connsiteX1" fmla="*/ 491554 w 1134555"/>
                  <a:gd name="connsiteY1" fmla="*/ 4601 h 584694"/>
                  <a:gd name="connsiteX2" fmla="*/ 1064269 w 1134555"/>
                  <a:gd name="connsiteY2" fmla="*/ 119875 h 584694"/>
                  <a:gd name="connsiteX3" fmla="*/ 1081592 w 1134555"/>
                  <a:gd name="connsiteY3" fmla="*/ 373334 h 584694"/>
                  <a:gd name="connsiteX4" fmla="*/ 668357 w 1134555"/>
                  <a:gd name="connsiteY4" fmla="*/ 336340 h 584694"/>
                  <a:gd name="connsiteX5" fmla="*/ 458345 w 1134555"/>
                  <a:gd name="connsiteY5" fmla="*/ 584291 h 584694"/>
                  <a:gd name="connsiteX6" fmla="*/ 64 w 1134555"/>
                  <a:gd name="connsiteY6" fmla="*/ 266785 h 584694"/>
                  <a:gd name="connsiteX0" fmla="*/ 8752 w 1143243"/>
                  <a:gd name="connsiteY0" fmla="*/ 266785 h 587159"/>
                  <a:gd name="connsiteX1" fmla="*/ 500242 w 1143243"/>
                  <a:gd name="connsiteY1" fmla="*/ 4601 h 587159"/>
                  <a:gd name="connsiteX2" fmla="*/ 1072957 w 1143243"/>
                  <a:gd name="connsiteY2" fmla="*/ 119875 h 587159"/>
                  <a:gd name="connsiteX3" fmla="*/ 1090280 w 1143243"/>
                  <a:gd name="connsiteY3" fmla="*/ 373334 h 587159"/>
                  <a:gd name="connsiteX4" fmla="*/ 677045 w 1143243"/>
                  <a:gd name="connsiteY4" fmla="*/ 336340 h 587159"/>
                  <a:gd name="connsiteX5" fmla="*/ 467033 w 1143243"/>
                  <a:gd name="connsiteY5" fmla="*/ 584291 h 587159"/>
                  <a:gd name="connsiteX6" fmla="*/ 205862 w 1143243"/>
                  <a:gd name="connsiteY6" fmla="*/ 458645 h 587159"/>
                  <a:gd name="connsiteX7" fmla="*/ 8752 w 1143243"/>
                  <a:gd name="connsiteY7" fmla="*/ 266785 h 587159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694031"/>
                  <a:gd name="connsiteX1" fmla="*/ 498849 w 1141850"/>
                  <a:gd name="connsiteY1" fmla="*/ 4601 h 694031"/>
                  <a:gd name="connsiteX2" fmla="*/ 1071564 w 1141850"/>
                  <a:gd name="connsiteY2" fmla="*/ 119875 h 694031"/>
                  <a:gd name="connsiteX3" fmla="*/ 1088887 w 1141850"/>
                  <a:gd name="connsiteY3" fmla="*/ 373334 h 694031"/>
                  <a:gd name="connsiteX4" fmla="*/ 675652 w 1141850"/>
                  <a:gd name="connsiteY4" fmla="*/ 336340 h 694031"/>
                  <a:gd name="connsiteX5" fmla="*/ 503640 w 1141850"/>
                  <a:gd name="connsiteY5" fmla="*/ 692917 h 694031"/>
                  <a:gd name="connsiteX6" fmla="*/ 221358 w 1141850"/>
                  <a:gd name="connsiteY6" fmla="*/ 446111 h 694031"/>
                  <a:gd name="connsiteX7" fmla="*/ 7359 w 1141850"/>
                  <a:gd name="connsiteY7" fmla="*/ 266785 h 694031"/>
                  <a:gd name="connsiteX0" fmla="*/ 7359 w 1141850"/>
                  <a:gd name="connsiteY0" fmla="*/ 266785 h 694031"/>
                  <a:gd name="connsiteX1" fmla="*/ 498849 w 1141850"/>
                  <a:gd name="connsiteY1" fmla="*/ 4601 h 694031"/>
                  <a:gd name="connsiteX2" fmla="*/ 1071564 w 1141850"/>
                  <a:gd name="connsiteY2" fmla="*/ 119875 h 694031"/>
                  <a:gd name="connsiteX3" fmla="*/ 1088887 w 1141850"/>
                  <a:gd name="connsiteY3" fmla="*/ 373334 h 694031"/>
                  <a:gd name="connsiteX4" fmla="*/ 675652 w 1141850"/>
                  <a:gd name="connsiteY4" fmla="*/ 336340 h 694031"/>
                  <a:gd name="connsiteX5" fmla="*/ 503640 w 1141850"/>
                  <a:gd name="connsiteY5" fmla="*/ 692917 h 694031"/>
                  <a:gd name="connsiteX6" fmla="*/ 221358 w 1141850"/>
                  <a:gd name="connsiteY6" fmla="*/ 446111 h 694031"/>
                  <a:gd name="connsiteX7" fmla="*/ 7359 w 1141850"/>
                  <a:gd name="connsiteY7" fmla="*/ 266785 h 694031"/>
                  <a:gd name="connsiteX0" fmla="*/ 7359 w 1141850"/>
                  <a:gd name="connsiteY0" fmla="*/ 266785 h 553835"/>
                  <a:gd name="connsiteX1" fmla="*/ 498849 w 1141850"/>
                  <a:gd name="connsiteY1" fmla="*/ 4601 h 553835"/>
                  <a:gd name="connsiteX2" fmla="*/ 1071564 w 1141850"/>
                  <a:gd name="connsiteY2" fmla="*/ 119875 h 553835"/>
                  <a:gd name="connsiteX3" fmla="*/ 1088887 w 1141850"/>
                  <a:gd name="connsiteY3" fmla="*/ 373334 h 553835"/>
                  <a:gd name="connsiteX4" fmla="*/ 675652 w 1141850"/>
                  <a:gd name="connsiteY4" fmla="*/ 336340 h 553835"/>
                  <a:gd name="connsiteX5" fmla="*/ 490973 w 1141850"/>
                  <a:gd name="connsiteY5" fmla="*/ 550867 h 553835"/>
                  <a:gd name="connsiteX6" fmla="*/ 221358 w 1141850"/>
                  <a:gd name="connsiteY6" fmla="*/ 446111 h 553835"/>
                  <a:gd name="connsiteX7" fmla="*/ 7359 w 1141850"/>
                  <a:gd name="connsiteY7" fmla="*/ 266785 h 553835"/>
                  <a:gd name="connsiteX0" fmla="*/ 7359 w 1141850"/>
                  <a:gd name="connsiteY0" fmla="*/ 266785 h 598759"/>
                  <a:gd name="connsiteX1" fmla="*/ 498849 w 1141850"/>
                  <a:gd name="connsiteY1" fmla="*/ 4601 h 598759"/>
                  <a:gd name="connsiteX2" fmla="*/ 1071564 w 1141850"/>
                  <a:gd name="connsiteY2" fmla="*/ 119875 h 598759"/>
                  <a:gd name="connsiteX3" fmla="*/ 1088887 w 1141850"/>
                  <a:gd name="connsiteY3" fmla="*/ 373334 h 598759"/>
                  <a:gd name="connsiteX4" fmla="*/ 675652 w 1141850"/>
                  <a:gd name="connsiteY4" fmla="*/ 336340 h 598759"/>
                  <a:gd name="connsiteX5" fmla="*/ 495195 w 1141850"/>
                  <a:gd name="connsiteY5" fmla="*/ 596824 h 598759"/>
                  <a:gd name="connsiteX6" fmla="*/ 221358 w 1141850"/>
                  <a:gd name="connsiteY6" fmla="*/ 446111 h 598759"/>
                  <a:gd name="connsiteX7" fmla="*/ 7359 w 1141850"/>
                  <a:gd name="connsiteY7" fmla="*/ 266785 h 598759"/>
                  <a:gd name="connsiteX0" fmla="*/ 7359 w 1141850"/>
                  <a:gd name="connsiteY0" fmla="*/ 266785 h 605887"/>
                  <a:gd name="connsiteX1" fmla="*/ 498849 w 1141850"/>
                  <a:gd name="connsiteY1" fmla="*/ 4601 h 605887"/>
                  <a:gd name="connsiteX2" fmla="*/ 1071564 w 1141850"/>
                  <a:gd name="connsiteY2" fmla="*/ 119875 h 605887"/>
                  <a:gd name="connsiteX3" fmla="*/ 1088887 w 1141850"/>
                  <a:gd name="connsiteY3" fmla="*/ 373334 h 605887"/>
                  <a:gd name="connsiteX4" fmla="*/ 675652 w 1141850"/>
                  <a:gd name="connsiteY4" fmla="*/ 336340 h 605887"/>
                  <a:gd name="connsiteX5" fmla="*/ 495195 w 1141850"/>
                  <a:gd name="connsiteY5" fmla="*/ 596824 h 605887"/>
                  <a:gd name="connsiteX6" fmla="*/ 221358 w 1141850"/>
                  <a:gd name="connsiteY6" fmla="*/ 446111 h 605887"/>
                  <a:gd name="connsiteX7" fmla="*/ 7359 w 1141850"/>
                  <a:gd name="connsiteY7" fmla="*/ 266785 h 605887"/>
                  <a:gd name="connsiteX0" fmla="*/ 7359 w 1141850"/>
                  <a:gd name="connsiteY0" fmla="*/ 266785 h 605887"/>
                  <a:gd name="connsiteX1" fmla="*/ 498849 w 1141850"/>
                  <a:gd name="connsiteY1" fmla="*/ 4601 h 605887"/>
                  <a:gd name="connsiteX2" fmla="*/ 1071564 w 1141850"/>
                  <a:gd name="connsiteY2" fmla="*/ 119875 h 605887"/>
                  <a:gd name="connsiteX3" fmla="*/ 1088887 w 1141850"/>
                  <a:gd name="connsiteY3" fmla="*/ 373334 h 605887"/>
                  <a:gd name="connsiteX4" fmla="*/ 675652 w 1141850"/>
                  <a:gd name="connsiteY4" fmla="*/ 336340 h 605887"/>
                  <a:gd name="connsiteX5" fmla="*/ 495195 w 1141850"/>
                  <a:gd name="connsiteY5" fmla="*/ 596824 h 605887"/>
                  <a:gd name="connsiteX6" fmla="*/ 221358 w 1141850"/>
                  <a:gd name="connsiteY6" fmla="*/ 446111 h 605887"/>
                  <a:gd name="connsiteX7" fmla="*/ 7359 w 1141850"/>
                  <a:gd name="connsiteY7" fmla="*/ 266785 h 605887"/>
                  <a:gd name="connsiteX0" fmla="*/ 7359 w 1141850"/>
                  <a:gd name="connsiteY0" fmla="*/ 266785 h 596824"/>
                  <a:gd name="connsiteX1" fmla="*/ 498849 w 1141850"/>
                  <a:gd name="connsiteY1" fmla="*/ 4601 h 596824"/>
                  <a:gd name="connsiteX2" fmla="*/ 1071564 w 1141850"/>
                  <a:gd name="connsiteY2" fmla="*/ 119875 h 596824"/>
                  <a:gd name="connsiteX3" fmla="*/ 1088887 w 1141850"/>
                  <a:gd name="connsiteY3" fmla="*/ 373334 h 596824"/>
                  <a:gd name="connsiteX4" fmla="*/ 675652 w 1141850"/>
                  <a:gd name="connsiteY4" fmla="*/ 336340 h 596824"/>
                  <a:gd name="connsiteX5" fmla="*/ 495195 w 1141850"/>
                  <a:gd name="connsiteY5" fmla="*/ 596824 h 596824"/>
                  <a:gd name="connsiteX6" fmla="*/ 221358 w 1141850"/>
                  <a:gd name="connsiteY6" fmla="*/ 446111 h 596824"/>
                  <a:gd name="connsiteX7" fmla="*/ 7359 w 1141850"/>
                  <a:gd name="connsiteY7" fmla="*/ 266785 h 596824"/>
                  <a:gd name="connsiteX0" fmla="*/ 7359 w 1141850"/>
                  <a:gd name="connsiteY0" fmla="*/ 266785 h 651137"/>
                  <a:gd name="connsiteX1" fmla="*/ 498849 w 1141850"/>
                  <a:gd name="connsiteY1" fmla="*/ 4601 h 651137"/>
                  <a:gd name="connsiteX2" fmla="*/ 1071564 w 1141850"/>
                  <a:gd name="connsiteY2" fmla="*/ 119875 h 651137"/>
                  <a:gd name="connsiteX3" fmla="*/ 1088887 w 1141850"/>
                  <a:gd name="connsiteY3" fmla="*/ 373334 h 651137"/>
                  <a:gd name="connsiteX4" fmla="*/ 675652 w 1141850"/>
                  <a:gd name="connsiteY4" fmla="*/ 336340 h 651137"/>
                  <a:gd name="connsiteX5" fmla="*/ 482528 w 1141850"/>
                  <a:gd name="connsiteY5" fmla="*/ 651137 h 651137"/>
                  <a:gd name="connsiteX6" fmla="*/ 221358 w 1141850"/>
                  <a:gd name="connsiteY6" fmla="*/ 446111 h 651137"/>
                  <a:gd name="connsiteX7" fmla="*/ 7359 w 1141850"/>
                  <a:gd name="connsiteY7" fmla="*/ 266785 h 651137"/>
                  <a:gd name="connsiteX0" fmla="*/ 7359 w 1141850"/>
                  <a:gd name="connsiteY0" fmla="*/ 266785 h 651137"/>
                  <a:gd name="connsiteX1" fmla="*/ 498849 w 1141850"/>
                  <a:gd name="connsiteY1" fmla="*/ 4601 h 651137"/>
                  <a:gd name="connsiteX2" fmla="*/ 1071564 w 1141850"/>
                  <a:gd name="connsiteY2" fmla="*/ 119875 h 651137"/>
                  <a:gd name="connsiteX3" fmla="*/ 1088887 w 1141850"/>
                  <a:gd name="connsiteY3" fmla="*/ 373334 h 651137"/>
                  <a:gd name="connsiteX4" fmla="*/ 675652 w 1141850"/>
                  <a:gd name="connsiteY4" fmla="*/ 336340 h 651137"/>
                  <a:gd name="connsiteX5" fmla="*/ 482528 w 1141850"/>
                  <a:gd name="connsiteY5" fmla="*/ 651137 h 651137"/>
                  <a:gd name="connsiteX6" fmla="*/ 221358 w 1141850"/>
                  <a:gd name="connsiteY6" fmla="*/ 446111 h 651137"/>
                  <a:gd name="connsiteX7" fmla="*/ 7359 w 1141850"/>
                  <a:gd name="connsiteY7" fmla="*/ 266785 h 651137"/>
                  <a:gd name="connsiteX0" fmla="*/ 3830 w 1138321"/>
                  <a:gd name="connsiteY0" fmla="*/ 266785 h 651137"/>
                  <a:gd name="connsiteX1" fmla="*/ 495320 w 1138321"/>
                  <a:gd name="connsiteY1" fmla="*/ 4601 h 651137"/>
                  <a:gd name="connsiteX2" fmla="*/ 1068035 w 1138321"/>
                  <a:gd name="connsiteY2" fmla="*/ 119875 h 651137"/>
                  <a:gd name="connsiteX3" fmla="*/ 1085358 w 1138321"/>
                  <a:gd name="connsiteY3" fmla="*/ 373334 h 651137"/>
                  <a:gd name="connsiteX4" fmla="*/ 672123 w 1138321"/>
                  <a:gd name="connsiteY4" fmla="*/ 336340 h 651137"/>
                  <a:gd name="connsiteX5" fmla="*/ 478999 w 1138321"/>
                  <a:gd name="connsiteY5" fmla="*/ 651137 h 651137"/>
                  <a:gd name="connsiteX6" fmla="*/ 276941 w 1138321"/>
                  <a:gd name="connsiteY6" fmla="*/ 429399 h 651137"/>
                  <a:gd name="connsiteX7" fmla="*/ 3830 w 1138321"/>
                  <a:gd name="connsiteY7" fmla="*/ 266785 h 651137"/>
                  <a:gd name="connsiteX0" fmla="*/ 3830 w 1138321"/>
                  <a:gd name="connsiteY0" fmla="*/ 266785 h 651137"/>
                  <a:gd name="connsiteX1" fmla="*/ 495320 w 1138321"/>
                  <a:gd name="connsiteY1" fmla="*/ 4601 h 651137"/>
                  <a:gd name="connsiteX2" fmla="*/ 1068035 w 1138321"/>
                  <a:gd name="connsiteY2" fmla="*/ 119875 h 651137"/>
                  <a:gd name="connsiteX3" fmla="*/ 1085358 w 1138321"/>
                  <a:gd name="connsiteY3" fmla="*/ 373334 h 651137"/>
                  <a:gd name="connsiteX4" fmla="*/ 672123 w 1138321"/>
                  <a:gd name="connsiteY4" fmla="*/ 336340 h 651137"/>
                  <a:gd name="connsiteX5" fmla="*/ 478999 w 1138321"/>
                  <a:gd name="connsiteY5" fmla="*/ 651137 h 651137"/>
                  <a:gd name="connsiteX6" fmla="*/ 276941 w 1138321"/>
                  <a:gd name="connsiteY6" fmla="*/ 429399 h 651137"/>
                  <a:gd name="connsiteX7" fmla="*/ 3830 w 1138321"/>
                  <a:gd name="connsiteY7" fmla="*/ 266785 h 651137"/>
                  <a:gd name="connsiteX0" fmla="*/ 3490 w 1163315"/>
                  <a:gd name="connsiteY0" fmla="*/ 297513 h 652619"/>
                  <a:gd name="connsiteX1" fmla="*/ 520314 w 1163315"/>
                  <a:gd name="connsiteY1" fmla="*/ 6083 h 652619"/>
                  <a:gd name="connsiteX2" fmla="*/ 1093029 w 1163315"/>
                  <a:gd name="connsiteY2" fmla="*/ 121357 h 652619"/>
                  <a:gd name="connsiteX3" fmla="*/ 1110352 w 1163315"/>
                  <a:gd name="connsiteY3" fmla="*/ 374816 h 652619"/>
                  <a:gd name="connsiteX4" fmla="*/ 697117 w 1163315"/>
                  <a:gd name="connsiteY4" fmla="*/ 337822 h 652619"/>
                  <a:gd name="connsiteX5" fmla="*/ 503993 w 1163315"/>
                  <a:gd name="connsiteY5" fmla="*/ 652619 h 652619"/>
                  <a:gd name="connsiteX6" fmla="*/ 301935 w 1163315"/>
                  <a:gd name="connsiteY6" fmla="*/ 430881 h 652619"/>
                  <a:gd name="connsiteX7" fmla="*/ 3490 w 1163315"/>
                  <a:gd name="connsiteY7" fmla="*/ 297513 h 652619"/>
                  <a:gd name="connsiteX0" fmla="*/ 3490 w 1163315"/>
                  <a:gd name="connsiteY0" fmla="*/ 297513 h 623374"/>
                  <a:gd name="connsiteX1" fmla="*/ 520314 w 1163315"/>
                  <a:gd name="connsiteY1" fmla="*/ 6083 h 623374"/>
                  <a:gd name="connsiteX2" fmla="*/ 1093029 w 1163315"/>
                  <a:gd name="connsiteY2" fmla="*/ 121357 h 623374"/>
                  <a:gd name="connsiteX3" fmla="*/ 1110352 w 1163315"/>
                  <a:gd name="connsiteY3" fmla="*/ 374816 h 623374"/>
                  <a:gd name="connsiteX4" fmla="*/ 697117 w 1163315"/>
                  <a:gd name="connsiteY4" fmla="*/ 337822 h 623374"/>
                  <a:gd name="connsiteX5" fmla="*/ 503993 w 1163315"/>
                  <a:gd name="connsiteY5" fmla="*/ 623374 h 623374"/>
                  <a:gd name="connsiteX6" fmla="*/ 301935 w 1163315"/>
                  <a:gd name="connsiteY6" fmla="*/ 430881 h 623374"/>
                  <a:gd name="connsiteX7" fmla="*/ 3490 w 1163315"/>
                  <a:gd name="connsiteY7" fmla="*/ 297513 h 623374"/>
                  <a:gd name="connsiteX0" fmla="*/ 3490 w 1152257"/>
                  <a:gd name="connsiteY0" fmla="*/ 297513 h 623374"/>
                  <a:gd name="connsiteX1" fmla="*/ 520314 w 1152257"/>
                  <a:gd name="connsiteY1" fmla="*/ 6083 h 623374"/>
                  <a:gd name="connsiteX2" fmla="*/ 1093029 w 1152257"/>
                  <a:gd name="connsiteY2" fmla="*/ 121357 h 623374"/>
                  <a:gd name="connsiteX3" fmla="*/ 1110352 w 1152257"/>
                  <a:gd name="connsiteY3" fmla="*/ 374816 h 623374"/>
                  <a:gd name="connsiteX4" fmla="*/ 882897 w 1152257"/>
                  <a:gd name="connsiteY4" fmla="*/ 413024 h 623374"/>
                  <a:gd name="connsiteX5" fmla="*/ 503993 w 1152257"/>
                  <a:gd name="connsiteY5" fmla="*/ 623374 h 623374"/>
                  <a:gd name="connsiteX6" fmla="*/ 301935 w 1152257"/>
                  <a:gd name="connsiteY6" fmla="*/ 430881 h 623374"/>
                  <a:gd name="connsiteX7" fmla="*/ 3490 w 1152257"/>
                  <a:gd name="connsiteY7" fmla="*/ 297513 h 623374"/>
                  <a:gd name="connsiteX0" fmla="*/ 2859 w 1151626"/>
                  <a:gd name="connsiteY0" fmla="*/ 297513 h 623374"/>
                  <a:gd name="connsiteX1" fmla="*/ 519683 w 1151626"/>
                  <a:gd name="connsiteY1" fmla="*/ 6083 h 623374"/>
                  <a:gd name="connsiteX2" fmla="*/ 1092398 w 1151626"/>
                  <a:gd name="connsiteY2" fmla="*/ 121357 h 623374"/>
                  <a:gd name="connsiteX3" fmla="*/ 1109721 w 1151626"/>
                  <a:gd name="connsiteY3" fmla="*/ 374816 h 623374"/>
                  <a:gd name="connsiteX4" fmla="*/ 882266 w 1151626"/>
                  <a:gd name="connsiteY4" fmla="*/ 413024 h 623374"/>
                  <a:gd name="connsiteX5" fmla="*/ 503362 w 1151626"/>
                  <a:gd name="connsiteY5" fmla="*/ 623374 h 623374"/>
                  <a:gd name="connsiteX6" fmla="*/ 364638 w 1151626"/>
                  <a:gd name="connsiteY6" fmla="*/ 393280 h 623374"/>
                  <a:gd name="connsiteX7" fmla="*/ 2859 w 1151626"/>
                  <a:gd name="connsiteY7" fmla="*/ 297513 h 623374"/>
                  <a:gd name="connsiteX0" fmla="*/ 3042 w 1151809"/>
                  <a:gd name="connsiteY0" fmla="*/ 297513 h 623374"/>
                  <a:gd name="connsiteX1" fmla="*/ 519866 w 1151809"/>
                  <a:gd name="connsiteY1" fmla="*/ 6083 h 623374"/>
                  <a:gd name="connsiteX2" fmla="*/ 1092581 w 1151809"/>
                  <a:gd name="connsiteY2" fmla="*/ 121357 h 623374"/>
                  <a:gd name="connsiteX3" fmla="*/ 1109904 w 1151809"/>
                  <a:gd name="connsiteY3" fmla="*/ 374816 h 623374"/>
                  <a:gd name="connsiteX4" fmla="*/ 882449 w 1151809"/>
                  <a:gd name="connsiteY4" fmla="*/ 413024 h 623374"/>
                  <a:gd name="connsiteX5" fmla="*/ 503545 w 1151809"/>
                  <a:gd name="connsiteY5" fmla="*/ 623374 h 623374"/>
                  <a:gd name="connsiteX6" fmla="*/ 343710 w 1151809"/>
                  <a:gd name="connsiteY6" fmla="*/ 389102 h 623374"/>
                  <a:gd name="connsiteX7" fmla="*/ 3042 w 1151809"/>
                  <a:gd name="connsiteY7" fmla="*/ 297513 h 623374"/>
                  <a:gd name="connsiteX0" fmla="*/ 3709 w 1152476"/>
                  <a:gd name="connsiteY0" fmla="*/ 297513 h 623374"/>
                  <a:gd name="connsiteX1" fmla="*/ 520533 w 1152476"/>
                  <a:gd name="connsiteY1" fmla="*/ 6083 h 623374"/>
                  <a:gd name="connsiteX2" fmla="*/ 1093248 w 1152476"/>
                  <a:gd name="connsiteY2" fmla="*/ 121357 h 623374"/>
                  <a:gd name="connsiteX3" fmla="*/ 1110571 w 1152476"/>
                  <a:gd name="connsiteY3" fmla="*/ 374816 h 623374"/>
                  <a:gd name="connsiteX4" fmla="*/ 883116 w 1152476"/>
                  <a:gd name="connsiteY4" fmla="*/ 413024 h 623374"/>
                  <a:gd name="connsiteX5" fmla="*/ 504212 w 1152476"/>
                  <a:gd name="connsiteY5" fmla="*/ 623374 h 623374"/>
                  <a:gd name="connsiteX6" fmla="*/ 285265 w 1152476"/>
                  <a:gd name="connsiteY6" fmla="*/ 384924 h 623374"/>
                  <a:gd name="connsiteX7" fmla="*/ 3709 w 1152476"/>
                  <a:gd name="connsiteY7" fmla="*/ 297513 h 623374"/>
                  <a:gd name="connsiteX0" fmla="*/ 3709 w 1135015"/>
                  <a:gd name="connsiteY0" fmla="*/ 313589 h 639450"/>
                  <a:gd name="connsiteX1" fmla="*/ 520533 w 1135015"/>
                  <a:gd name="connsiteY1" fmla="*/ 22159 h 639450"/>
                  <a:gd name="connsiteX2" fmla="*/ 796161 w 1135015"/>
                  <a:gd name="connsiteY2" fmla="*/ 33344 h 639450"/>
                  <a:gd name="connsiteX3" fmla="*/ 1093248 w 1135015"/>
                  <a:gd name="connsiteY3" fmla="*/ 137433 h 639450"/>
                  <a:gd name="connsiteX4" fmla="*/ 1110571 w 1135015"/>
                  <a:gd name="connsiteY4" fmla="*/ 390892 h 639450"/>
                  <a:gd name="connsiteX5" fmla="*/ 883116 w 1135015"/>
                  <a:gd name="connsiteY5" fmla="*/ 429100 h 639450"/>
                  <a:gd name="connsiteX6" fmla="*/ 504212 w 1135015"/>
                  <a:gd name="connsiteY6" fmla="*/ 639450 h 639450"/>
                  <a:gd name="connsiteX7" fmla="*/ 285265 w 1135015"/>
                  <a:gd name="connsiteY7" fmla="*/ 401000 h 639450"/>
                  <a:gd name="connsiteX8" fmla="*/ 3709 w 1135015"/>
                  <a:gd name="connsiteY8" fmla="*/ 313589 h 639450"/>
                  <a:gd name="connsiteX0" fmla="*/ 3709 w 1134316"/>
                  <a:gd name="connsiteY0" fmla="*/ 335012 h 660873"/>
                  <a:gd name="connsiteX1" fmla="*/ 520533 w 1134316"/>
                  <a:gd name="connsiteY1" fmla="*/ 43582 h 660873"/>
                  <a:gd name="connsiteX2" fmla="*/ 808828 w 1134316"/>
                  <a:gd name="connsiteY2" fmla="*/ 12988 h 660873"/>
                  <a:gd name="connsiteX3" fmla="*/ 1093248 w 1134316"/>
                  <a:gd name="connsiteY3" fmla="*/ 158856 h 660873"/>
                  <a:gd name="connsiteX4" fmla="*/ 1110571 w 1134316"/>
                  <a:gd name="connsiteY4" fmla="*/ 412315 h 660873"/>
                  <a:gd name="connsiteX5" fmla="*/ 883116 w 1134316"/>
                  <a:gd name="connsiteY5" fmla="*/ 450523 h 660873"/>
                  <a:gd name="connsiteX6" fmla="*/ 504212 w 1134316"/>
                  <a:gd name="connsiteY6" fmla="*/ 660873 h 660873"/>
                  <a:gd name="connsiteX7" fmla="*/ 285265 w 1134316"/>
                  <a:gd name="connsiteY7" fmla="*/ 422423 h 660873"/>
                  <a:gd name="connsiteX8" fmla="*/ 3709 w 1134316"/>
                  <a:gd name="connsiteY8" fmla="*/ 335012 h 660873"/>
                  <a:gd name="connsiteX0" fmla="*/ 3709 w 1133858"/>
                  <a:gd name="connsiteY0" fmla="*/ 361946 h 687807"/>
                  <a:gd name="connsiteX1" fmla="*/ 520533 w 1133858"/>
                  <a:gd name="connsiteY1" fmla="*/ 70516 h 687807"/>
                  <a:gd name="connsiteX2" fmla="*/ 817272 w 1133858"/>
                  <a:gd name="connsiteY2" fmla="*/ 6498 h 687807"/>
                  <a:gd name="connsiteX3" fmla="*/ 1093248 w 1133858"/>
                  <a:gd name="connsiteY3" fmla="*/ 185790 h 687807"/>
                  <a:gd name="connsiteX4" fmla="*/ 1110571 w 1133858"/>
                  <a:gd name="connsiteY4" fmla="*/ 439249 h 687807"/>
                  <a:gd name="connsiteX5" fmla="*/ 883116 w 1133858"/>
                  <a:gd name="connsiteY5" fmla="*/ 477457 h 687807"/>
                  <a:gd name="connsiteX6" fmla="*/ 504212 w 1133858"/>
                  <a:gd name="connsiteY6" fmla="*/ 687807 h 687807"/>
                  <a:gd name="connsiteX7" fmla="*/ 285265 w 1133858"/>
                  <a:gd name="connsiteY7" fmla="*/ 449357 h 687807"/>
                  <a:gd name="connsiteX8" fmla="*/ 3709 w 1133858"/>
                  <a:gd name="connsiteY8" fmla="*/ 361946 h 687807"/>
                  <a:gd name="connsiteX0" fmla="*/ 3709 w 1139206"/>
                  <a:gd name="connsiteY0" fmla="*/ 361946 h 687807"/>
                  <a:gd name="connsiteX1" fmla="*/ 520533 w 1139206"/>
                  <a:gd name="connsiteY1" fmla="*/ 70516 h 687807"/>
                  <a:gd name="connsiteX2" fmla="*/ 724382 w 1139206"/>
                  <a:gd name="connsiteY2" fmla="*/ 6498 h 687807"/>
                  <a:gd name="connsiteX3" fmla="*/ 1093248 w 1139206"/>
                  <a:gd name="connsiteY3" fmla="*/ 185790 h 687807"/>
                  <a:gd name="connsiteX4" fmla="*/ 1110571 w 1139206"/>
                  <a:gd name="connsiteY4" fmla="*/ 439249 h 687807"/>
                  <a:gd name="connsiteX5" fmla="*/ 883116 w 1139206"/>
                  <a:gd name="connsiteY5" fmla="*/ 477457 h 687807"/>
                  <a:gd name="connsiteX6" fmla="*/ 504212 w 1139206"/>
                  <a:gd name="connsiteY6" fmla="*/ 687807 h 687807"/>
                  <a:gd name="connsiteX7" fmla="*/ 285265 w 1139206"/>
                  <a:gd name="connsiteY7" fmla="*/ 449357 h 687807"/>
                  <a:gd name="connsiteX8" fmla="*/ 3709 w 1139206"/>
                  <a:gd name="connsiteY8" fmla="*/ 361946 h 687807"/>
                  <a:gd name="connsiteX0" fmla="*/ 3709 w 1112582"/>
                  <a:gd name="connsiteY0" fmla="*/ 361946 h 687807"/>
                  <a:gd name="connsiteX1" fmla="*/ 520533 w 1112582"/>
                  <a:gd name="connsiteY1" fmla="*/ 70516 h 687807"/>
                  <a:gd name="connsiteX2" fmla="*/ 724382 w 1112582"/>
                  <a:gd name="connsiteY2" fmla="*/ 6498 h 687807"/>
                  <a:gd name="connsiteX3" fmla="*/ 979247 w 1112582"/>
                  <a:gd name="connsiteY3" fmla="*/ 169078 h 687807"/>
                  <a:gd name="connsiteX4" fmla="*/ 1110571 w 1112582"/>
                  <a:gd name="connsiteY4" fmla="*/ 439249 h 687807"/>
                  <a:gd name="connsiteX5" fmla="*/ 883116 w 1112582"/>
                  <a:gd name="connsiteY5" fmla="*/ 477457 h 687807"/>
                  <a:gd name="connsiteX6" fmla="*/ 504212 w 1112582"/>
                  <a:gd name="connsiteY6" fmla="*/ 687807 h 687807"/>
                  <a:gd name="connsiteX7" fmla="*/ 285265 w 1112582"/>
                  <a:gd name="connsiteY7" fmla="*/ 449357 h 687807"/>
                  <a:gd name="connsiteX8" fmla="*/ 3709 w 1112582"/>
                  <a:gd name="connsiteY8" fmla="*/ 361946 h 687807"/>
                  <a:gd name="connsiteX0" fmla="*/ 3709 w 1131943"/>
                  <a:gd name="connsiteY0" fmla="*/ 361946 h 687807"/>
                  <a:gd name="connsiteX1" fmla="*/ 520533 w 1131943"/>
                  <a:gd name="connsiteY1" fmla="*/ 70516 h 687807"/>
                  <a:gd name="connsiteX2" fmla="*/ 724382 w 1131943"/>
                  <a:gd name="connsiteY2" fmla="*/ 6498 h 687807"/>
                  <a:gd name="connsiteX3" fmla="*/ 979247 w 1131943"/>
                  <a:gd name="connsiteY3" fmla="*/ 169078 h 687807"/>
                  <a:gd name="connsiteX4" fmla="*/ 1110571 w 1131943"/>
                  <a:gd name="connsiteY4" fmla="*/ 439249 h 687807"/>
                  <a:gd name="connsiteX5" fmla="*/ 883116 w 1131943"/>
                  <a:gd name="connsiteY5" fmla="*/ 477457 h 687807"/>
                  <a:gd name="connsiteX6" fmla="*/ 504212 w 1131943"/>
                  <a:gd name="connsiteY6" fmla="*/ 687807 h 687807"/>
                  <a:gd name="connsiteX7" fmla="*/ 285265 w 1131943"/>
                  <a:gd name="connsiteY7" fmla="*/ 449357 h 687807"/>
                  <a:gd name="connsiteX8" fmla="*/ 3709 w 1131943"/>
                  <a:gd name="connsiteY8" fmla="*/ 361946 h 687807"/>
                  <a:gd name="connsiteX0" fmla="*/ 3709 w 1131943"/>
                  <a:gd name="connsiteY0" fmla="*/ 361946 h 687807"/>
                  <a:gd name="connsiteX1" fmla="*/ 520533 w 1131943"/>
                  <a:gd name="connsiteY1" fmla="*/ 70516 h 687807"/>
                  <a:gd name="connsiteX2" fmla="*/ 724382 w 1131943"/>
                  <a:gd name="connsiteY2" fmla="*/ 6498 h 687807"/>
                  <a:gd name="connsiteX3" fmla="*/ 979247 w 1131943"/>
                  <a:gd name="connsiteY3" fmla="*/ 169078 h 687807"/>
                  <a:gd name="connsiteX4" fmla="*/ 1110571 w 1131943"/>
                  <a:gd name="connsiteY4" fmla="*/ 439249 h 687807"/>
                  <a:gd name="connsiteX5" fmla="*/ 883116 w 1131943"/>
                  <a:gd name="connsiteY5" fmla="*/ 477457 h 687807"/>
                  <a:gd name="connsiteX6" fmla="*/ 504212 w 1131943"/>
                  <a:gd name="connsiteY6" fmla="*/ 687807 h 687807"/>
                  <a:gd name="connsiteX7" fmla="*/ 285265 w 1131943"/>
                  <a:gd name="connsiteY7" fmla="*/ 449357 h 687807"/>
                  <a:gd name="connsiteX8" fmla="*/ 3709 w 1131943"/>
                  <a:gd name="connsiteY8" fmla="*/ 361946 h 687807"/>
                  <a:gd name="connsiteX0" fmla="*/ 3709 w 1110571"/>
                  <a:gd name="connsiteY0" fmla="*/ 361946 h 687807"/>
                  <a:gd name="connsiteX1" fmla="*/ 520533 w 1110571"/>
                  <a:gd name="connsiteY1" fmla="*/ 70516 h 687807"/>
                  <a:gd name="connsiteX2" fmla="*/ 724382 w 1110571"/>
                  <a:gd name="connsiteY2" fmla="*/ 6498 h 687807"/>
                  <a:gd name="connsiteX3" fmla="*/ 979247 w 1110571"/>
                  <a:gd name="connsiteY3" fmla="*/ 169078 h 687807"/>
                  <a:gd name="connsiteX4" fmla="*/ 1110571 w 1110571"/>
                  <a:gd name="connsiteY4" fmla="*/ 439249 h 687807"/>
                  <a:gd name="connsiteX5" fmla="*/ 883116 w 1110571"/>
                  <a:gd name="connsiteY5" fmla="*/ 477457 h 687807"/>
                  <a:gd name="connsiteX6" fmla="*/ 504212 w 1110571"/>
                  <a:gd name="connsiteY6" fmla="*/ 687807 h 687807"/>
                  <a:gd name="connsiteX7" fmla="*/ 285265 w 1110571"/>
                  <a:gd name="connsiteY7" fmla="*/ 449357 h 687807"/>
                  <a:gd name="connsiteX8" fmla="*/ 3709 w 1110571"/>
                  <a:gd name="connsiteY8" fmla="*/ 361946 h 687807"/>
                  <a:gd name="connsiteX0" fmla="*/ 3709 w 1199239"/>
                  <a:gd name="connsiteY0" fmla="*/ 361946 h 687807"/>
                  <a:gd name="connsiteX1" fmla="*/ 520533 w 1199239"/>
                  <a:gd name="connsiteY1" fmla="*/ 70516 h 687807"/>
                  <a:gd name="connsiteX2" fmla="*/ 724382 w 1199239"/>
                  <a:gd name="connsiteY2" fmla="*/ 6498 h 687807"/>
                  <a:gd name="connsiteX3" fmla="*/ 979247 w 1199239"/>
                  <a:gd name="connsiteY3" fmla="*/ 169078 h 687807"/>
                  <a:gd name="connsiteX4" fmla="*/ 1199239 w 1199239"/>
                  <a:gd name="connsiteY4" fmla="*/ 430893 h 687807"/>
                  <a:gd name="connsiteX5" fmla="*/ 883116 w 1199239"/>
                  <a:gd name="connsiteY5" fmla="*/ 477457 h 687807"/>
                  <a:gd name="connsiteX6" fmla="*/ 504212 w 1199239"/>
                  <a:gd name="connsiteY6" fmla="*/ 687807 h 687807"/>
                  <a:gd name="connsiteX7" fmla="*/ 285265 w 1199239"/>
                  <a:gd name="connsiteY7" fmla="*/ 449357 h 687807"/>
                  <a:gd name="connsiteX8" fmla="*/ 3709 w 1199239"/>
                  <a:gd name="connsiteY8" fmla="*/ 361946 h 687807"/>
                  <a:gd name="connsiteX0" fmla="*/ 3709 w 1144349"/>
                  <a:gd name="connsiteY0" fmla="*/ 361946 h 687807"/>
                  <a:gd name="connsiteX1" fmla="*/ 520533 w 1144349"/>
                  <a:gd name="connsiteY1" fmla="*/ 70516 h 687807"/>
                  <a:gd name="connsiteX2" fmla="*/ 724382 w 1144349"/>
                  <a:gd name="connsiteY2" fmla="*/ 6498 h 687807"/>
                  <a:gd name="connsiteX3" fmla="*/ 979247 w 1144349"/>
                  <a:gd name="connsiteY3" fmla="*/ 169078 h 687807"/>
                  <a:gd name="connsiteX4" fmla="*/ 1144349 w 1144349"/>
                  <a:gd name="connsiteY4" fmla="*/ 455960 h 687807"/>
                  <a:gd name="connsiteX5" fmla="*/ 883116 w 1144349"/>
                  <a:gd name="connsiteY5" fmla="*/ 477457 h 687807"/>
                  <a:gd name="connsiteX6" fmla="*/ 504212 w 1144349"/>
                  <a:gd name="connsiteY6" fmla="*/ 687807 h 687807"/>
                  <a:gd name="connsiteX7" fmla="*/ 285265 w 1144349"/>
                  <a:gd name="connsiteY7" fmla="*/ 449357 h 687807"/>
                  <a:gd name="connsiteX8" fmla="*/ 3709 w 1144349"/>
                  <a:gd name="connsiteY8" fmla="*/ 361946 h 687807"/>
                  <a:gd name="connsiteX0" fmla="*/ 3709 w 1161238"/>
                  <a:gd name="connsiteY0" fmla="*/ 361946 h 687807"/>
                  <a:gd name="connsiteX1" fmla="*/ 520533 w 1161238"/>
                  <a:gd name="connsiteY1" fmla="*/ 70516 h 687807"/>
                  <a:gd name="connsiteX2" fmla="*/ 724382 w 1161238"/>
                  <a:gd name="connsiteY2" fmla="*/ 6498 h 687807"/>
                  <a:gd name="connsiteX3" fmla="*/ 979247 w 1161238"/>
                  <a:gd name="connsiteY3" fmla="*/ 169078 h 687807"/>
                  <a:gd name="connsiteX4" fmla="*/ 1161238 w 1161238"/>
                  <a:gd name="connsiteY4" fmla="*/ 510273 h 687807"/>
                  <a:gd name="connsiteX5" fmla="*/ 883116 w 1161238"/>
                  <a:gd name="connsiteY5" fmla="*/ 477457 h 687807"/>
                  <a:gd name="connsiteX6" fmla="*/ 504212 w 1161238"/>
                  <a:gd name="connsiteY6" fmla="*/ 687807 h 687807"/>
                  <a:gd name="connsiteX7" fmla="*/ 285265 w 1161238"/>
                  <a:gd name="connsiteY7" fmla="*/ 449357 h 687807"/>
                  <a:gd name="connsiteX8" fmla="*/ 3709 w 1161238"/>
                  <a:gd name="connsiteY8" fmla="*/ 361946 h 687807"/>
                  <a:gd name="connsiteX0" fmla="*/ 3709 w 1161238"/>
                  <a:gd name="connsiteY0" fmla="*/ 361946 h 650206"/>
                  <a:gd name="connsiteX1" fmla="*/ 520533 w 1161238"/>
                  <a:gd name="connsiteY1" fmla="*/ 70516 h 650206"/>
                  <a:gd name="connsiteX2" fmla="*/ 724382 w 1161238"/>
                  <a:gd name="connsiteY2" fmla="*/ 6498 h 650206"/>
                  <a:gd name="connsiteX3" fmla="*/ 979247 w 1161238"/>
                  <a:gd name="connsiteY3" fmla="*/ 169078 h 650206"/>
                  <a:gd name="connsiteX4" fmla="*/ 1161238 w 1161238"/>
                  <a:gd name="connsiteY4" fmla="*/ 510273 h 650206"/>
                  <a:gd name="connsiteX5" fmla="*/ 883116 w 1161238"/>
                  <a:gd name="connsiteY5" fmla="*/ 477457 h 650206"/>
                  <a:gd name="connsiteX6" fmla="*/ 470434 w 1161238"/>
                  <a:gd name="connsiteY6" fmla="*/ 650206 h 650206"/>
                  <a:gd name="connsiteX7" fmla="*/ 285265 w 1161238"/>
                  <a:gd name="connsiteY7" fmla="*/ 449357 h 650206"/>
                  <a:gd name="connsiteX8" fmla="*/ 3709 w 1161238"/>
                  <a:gd name="connsiteY8" fmla="*/ 361946 h 650206"/>
                  <a:gd name="connsiteX0" fmla="*/ 3709 w 1152793"/>
                  <a:gd name="connsiteY0" fmla="*/ 361946 h 650206"/>
                  <a:gd name="connsiteX1" fmla="*/ 520533 w 1152793"/>
                  <a:gd name="connsiteY1" fmla="*/ 70516 h 650206"/>
                  <a:gd name="connsiteX2" fmla="*/ 724382 w 1152793"/>
                  <a:gd name="connsiteY2" fmla="*/ 6498 h 650206"/>
                  <a:gd name="connsiteX3" fmla="*/ 979247 w 1152793"/>
                  <a:gd name="connsiteY3" fmla="*/ 169078 h 650206"/>
                  <a:gd name="connsiteX4" fmla="*/ 1152793 w 1152793"/>
                  <a:gd name="connsiteY4" fmla="*/ 481028 h 650206"/>
                  <a:gd name="connsiteX5" fmla="*/ 883116 w 1152793"/>
                  <a:gd name="connsiteY5" fmla="*/ 477457 h 650206"/>
                  <a:gd name="connsiteX6" fmla="*/ 470434 w 1152793"/>
                  <a:gd name="connsiteY6" fmla="*/ 650206 h 650206"/>
                  <a:gd name="connsiteX7" fmla="*/ 285265 w 1152793"/>
                  <a:gd name="connsiteY7" fmla="*/ 449357 h 650206"/>
                  <a:gd name="connsiteX8" fmla="*/ 3709 w 1152793"/>
                  <a:gd name="connsiteY8" fmla="*/ 361946 h 650206"/>
                  <a:gd name="connsiteX0" fmla="*/ 3709 w 1173904"/>
                  <a:gd name="connsiteY0" fmla="*/ 361946 h 650206"/>
                  <a:gd name="connsiteX1" fmla="*/ 520533 w 1173904"/>
                  <a:gd name="connsiteY1" fmla="*/ 70516 h 650206"/>
                  <a:gd name="connsiteX2" fmla="*/ 724382 w 1173904"/>
                  <a:gd name="connsiteY2" fmla="*/ 6498 h 650206"/>
                  <a:gd name="connsiteX3" fmla="*/ 979247 w 1173904"/>
                  <a:gd name="connsiteY3" fmla="*/ 169078 h 650206"/>
                  <a:gd name="connsiteX4" fmla="*/ 1173904 w 1173904"/>
                  <a:gd name="connsiteY4" fmla="*/ 460139 h 650206"/>
                  <a:gd name="connsiteX5" fmla="*/ 883116 w 1173904"/>
                  <a:gd name="connsiteY5" fmla="*/ 477457 h 650206"/>
                  <a:gd name="connsiteX6" fmla="*/ 470434 w 1173904"/>
                  <a:gd name="connsiteY6" fmla="*/ 650206 h 650206"/>
                  <a:gd name="connsiteX7" fmla="*/ 285265 w 1173904"/>
                  <a:gd name="connsiteY7" fmla="*/ 449357 h 650206"/>
                  <a:gd name="connsiteX8" fmla="*/ 3709 w 1173904"/>
                  <a:gd name="connsiteY8" fmla="*/ 361946 h 650206"/>
                  <a:gd name="connsiteX0" fmla="*/ 3709 w 1173904"/>
                  <a:gd name="connsiteY0" fmla="*/ 361946 h 650206"/>
                  <a:gd name="connsiteX1" fmla="*/ 520533 w 1173904"/>
                  <a:gd name="connsiteY1" fmla="*/ 70516 h 650206"/>
                  <a:gd name="connsiteX2" fmla="*/ 724382 w 1173904"/>
                  <a:gd name="connsiteY2" fmla="*/ 6498 h 650206"/>
                  <a:gd name="connsiteX3" fmla="*/ 979247 w 1173904"/>
                  <a:gd name="connsiteY3" fmla="*/ 169078 h 650206"/>
                  <a:gd name="connsiteX4" fmla="*/ 1173904 w 1173904"/>
                  <a:gd name="connsiteY4" fmla="*/ 460139 h 650206"/>
                  <a:gd name="connsiteX5" fmla="*/ 845115 w 1173904"/>
                  <a:gd name="connsiteY5" fmla="*/ 460746 h 650206"/>
                  <a:gd name="connsiteX6" fmla="*/ 470434 w 1173904"/>
                  <a:gd name="connsiteY6" fmla="*/ 650206 h 650206"/>
                  <a:gd name="connsiteX7" fmla="*/ 285265 w 1173904"/>
                  <a:gd name="connsiteY7" fmla="*/ 449357 h 650206"/>
                  <a:gd name="connsiteX8" fmla="*/ 3709 w 1173904"/>
                  <a:gd name="connsiteY8" fmla="*/ 361946 h 650206"/>
                  <a:gd name="connsiteX0" fmla="*/ 3709 w 1173904"/>
                  <a:gd name="connsiteY0" fmla="*/ 332196 h 620456"/>
                  <a:gd name="connsiteX1" fmla="*/ 520533 w 1173904"/>
                  <a:gd name="connsiteY1" fmla="*/ 40766 h 620456"/>
                  <a:gd name="connsiteX2" fmla="*/ 694826 w 1173904"/>
                  <a:gd name="connsiteY2" fmla="*/ 14350 h 620456"/>
                  <a:gd name="connsiteX3" fmla="*/ 979247 w 1173904"/>
                  <a:gd name="connsiteY3" fmla="*/ 139328 h 620456"/>
                  <a:gd name="connsiteX4" fmla="*/ 1173904 w 1173904"/>
                  <a:gd name="connsiteY4" fmla="*/ 430389 h 620456"/>
                  <a:gd name="connsiteX5" fmla="*/ 845115 w 1173904"/>
                  <a:gd name="connsiteY5" fmla="*/ 430996 h 620456"/>
                  <a:gd name="connsiteX6" fmla="*/ 470434 w 1173904"/>
                  <a:gd name="connsiteY6" fmla="*/ 620456 h 620456"/>
                  <a:gd name="connsiteX7" fmla="*/ 285265 w 1173904"/>
                  <a:gd name="connsiteY7" fmla="*/ 419607 h 620456"/>
                  <a:gd name="connsiteX8" fmla="*/ 3709 w 1173904"/>
                  <a:gd name="connsiteY8" fmla="*/ 332196 h 620456"/>
                  <a:gd name="connsiteX0" fmla="*/ 3695 w 1176705"/>
                  <a:gd name="connsiteY0" fmla="*/ 420517 h 625219"/>
                  <a:gd name="connsiteX1" fmla="*/ 523334 w 1176705"/>
                  <a:gd name="connsiteY1" fmla="*/ 45529 h 625219"/>
                  <a:gd name="connsiteX2" fmla="*/ 697627 w 1176705"/>
                  <a:gd name="connsiteY2" fmla="*/ 19113 h 625219"/>
                  <a:gd name="connsiteX3" fmla="*/ 982048 w 1176705"/>
                  <a:gd name="connsiteY3" fmla="*/ 144091 h 625219"/>
                  <a:gd name="connsiteX4" fmla="*/ 1176705 w 1176705"/>
                  <a:gd name="connsiteY4" fmla="*/ 435152 h 625219"/>
                  <a:gd name="connsiteX5" fmla="*/ 847916 w 1176705"/>
                  <a:gd name="connsiteY5" fmla="*/ 435759 h 625219"/>
                  <a:gd name="connsiteX6" fmla="*/ 473235 w 1176705"/>
                  <a:gd name="connsiteY6" fmla="*/ 625219 h 625219"/>
                  <a:gd name="connsiteX7" fmla="*/ 288066 w 1176705"/>
                  <a:gd name="connsiteY7" fmla="*/ 424370 h 625219"/>
                  <a:gd name="connsiteX8" fmla="*/ 3695 w 1176705"/>
                  <a:gd name="connsiteY8" fmla="*/ 420517 h 625219"/>
                  <a:gd name="connsiteX0" fmla="*/ 3695 w 1176705"/>
                  <a:gd name="connsiteY0" fmla="*/ 420517 h 625219"/>
                  <a:gd name="connsiteX1" fmla="*/ 523334 w 1176705"/>
                  <a:gd name="connsiteY1" fmla="*/ 45529 h 625219"/>
                  <a:gd name="connsiteX2" fmla="*/ 697627 w 1176705"/>
                  <a:gd name="connsiteY2" fmla="*/ 19113 h 625219"/>
                  <a:gd name="connsiteX3" fmla="*/ 982048 w 1176705"/>
                  <a:gd name="connsiteY3" fmla="*/ 144091 h 625219"/>
                  <a:gd name="connsiteX4" fmla="*/ 1176705 w 1176705"/>
                  <a:gd name="connsiteY4" fmla="*/ 435152 h 625219"/>
                  <a:gd name="connsiteX5" fmla="*/ 836657 w 1176705"/>
                  <a:gd name="connsiteY5" fmla="*/ 349415 h 625219"/>
                  <a:gd name="connsiteX6" fmla="*/ 473235 w 1176705"/>
                  <a:gd name="connsiteY6" fmla="*/ 625219 h 625219"/>
                  <a:gd name="connsiteX7" fmla="*/ 288066 w 1176705"/>
                  <a:gd name="connsiteY7" fmla="*/ 424370 h 625219"/>
                  <a:gd name="connsiteX8" fmla="*/ 3695 w 1176705"/>
                  <a:gd name="connsiteY8" fmla="*/ 420517 h 625219"/>
                  <a:gd name="connsiteX0" fmla="*/ 3798 w 1176808"/>
                  <a:gd name="connsiteY0" fmla="*/ 420517 h 628004"/>
                  <a:gd name="connsiteX1" fmla="*/ 523437 w 1176808"/>
                  <a:gd name="connsiteY1" fmla="*/ 45529 h 628004"/>
                  <a:gd name="connsiteX2" fmla="*/ 697730 w 1176808"/>
                  <a:gd name="connsiteY2" fmla="*/ 19113 h 628004"/>
                  <a:gd name="connsiteX3" fmla="*/ 982151 w 1176808"/>
                  <a:gd name="connsiteY3" fmla="*/ 144091 h 628004"/>
                  <a:gd name="connsiteX4" fmla="*/ 1176808 w 1176808"/>
                  <a:gd name="connsiteY4" fmla="*/ 435152 h 628004"/>
                  <a:gd name="connsiteX5" fmla="*/ 836760 w 1176808"/>
                  <a:gd name="connsiteY5" fmla="*/ 349415 h 628004"/>
                  <a:gd name="connsiteX6" fmla="*/ 518375 w 1176808"/>
                  <a:gd name="connsiteY6" fmla="*/ 628004 h 628004"/>
                  <a:gd name="connsiteX7" fmla="*/ 288169 w 1176808"/>
                  <a:gd name="connsiteY7" fmla="*/ 424370 h 628004"/>
                  <a:gd name="connsiteX8" fmla="*/ 3798 w 1176808"/>
                  <a:gd name="connsiteY8" fmla="*/ 420517 h 628004"/>
                  <a:gd name="connsiteX0" fmla="*/ 3798 w 1154289"/>
                  <a:gd name="connsiteY0" fmla="*/ 420517 h 628004"/>
                  <a:gd name="connsiteX1" fmla="*/ 523437 w 1154289"/>
                  <a:gd name="connsiteY1" fmla="*/ 45529 h 628004"/>
                  <a:gd name="connsiteX2" fmla="*/ 697730 w 1154289"/>
                  <a:gd name="connsiteY2" fmla="*/ 19113 h 628004"/>
                  <a:gd name="connsiteX3" fmla="*/ 982151 w 1154289"/>
                  <a:gd name="connsiteY3" fmla="*/ 144091 h 628004"/>
                  <a:gd name="connsiteX4" fmla="*/ 1154289 w 1154289"/>
                  <a:gd name="connsiteY4" fmla="*/ 340452 h 628004"/>
                  <a:gd name="connsiteX5" fmla="*/ 836760 w 1154289"/>
                  <a:gd name="connsiteY5" fmla="*/ 349415 h 628004"/>
                  <a:gd name="connsiteX6" fmla="*/ 518375 w 1154289"/>
                  <a:gd name="connsiteY6" fmla="*/ 628004 h 628004"/>
                  <a:gd name="connsiteX7" fmla="*/ 288169 w 1154289"/>
                  <a:gd name="connsiteY7" fmla="*/ 424370 h 628004"/>
                  <a:gd name="connsiteX8" fmla="*/ 3798 w 1154289"/>
                  <a:gd name="connsiteY8" fmla="*/ 420517 h 628004"/>
                  <a:gd name="connsiteX0" fmla="*/ 3798 w 1196512"/>
                  <a:gd name="connsiteY0" fmla="*/ 420517 h 628004"/>
                  <a:gd name="connsiteX1" fmla="*/ 523437 w 1196512"/>
                  <a:gd name="connsiteY1" fmla="*/ 45529 h 628004"/>
                  <a:gd name="connsiteX2" fmla="*/ 697730 w 1196512"/>
                  <a:gd name="connsiteY2" fmla="*/ 19113 h 628004"/>
                  <a:gd name="connsiteX3" fmla="*/ 982151 w 1196512"/>
                  <a:gd name="connsiteY3" fmla="*/ 144091 h 628004"/>
                  <a:gd name="connsiteX4" fmla="*/ 1196512 w 1196512"/>
                  <a:gd name="connsiteY4" fmla="*/ 540992 h 628004"/>
                  <a:gd name="connsiteX5" fmla="*/ 836760 w 1196512"/>
                  <a:gd name="connsiteY5" fmla="*/ 349415 h 628004"/>
                  <a:gd name="connsiteX6" fmla="*/ 518375 w 1196512"/>
                  <a:gd name="connsiteY6" fmla="*/ 628004 h 628004"/>
                  <a:gd name="connsiteX7" fmla="*/ 288169 w 1196512"/>
                  <a:gd name="connsiteY7" fmla="*/ 424370 h 628004"/>
                  <a:gd name="connsiteX8" fmla="*/ 3798 w 1196512"/>
                  <a:gd name="connsiteY8" fmla="*/ 420517 h 628004"/>
                  <a:gd name="connsiteX0" fmla="*/ 3798 w 1196512"/>
                  <a:gd name="connsiteY0" fmla="*/ 414473 h 621960"/>
                  <a:gd name="connsiteX1" fmla="*/ 523437 w 1196512"/>
                  <a:gd name="connsiteY1" fmla="*/ 39485 h 621960"/>
                  <a:gd name="connsiteX2" fmla="*/ 835658 w 1196512"/>
                  <a:gd name="connsiteY2" fmla="*/ 24210 h 621960"/>
                  <a:gd name="connsiteX3" fmla="*/ 982151 w 1196512"/>
                  <a:gd name="connsiteY3" fmla="*/ 138047 h 621960"/>
                  <a:gd name="connsiteX4" fmla="*/ 1196512 w 1196512"/>
                  <a:gd name="connsiteY4" fmla="*/ 534948 h 621960"/>
                  <a:gd name="connsiteX5" fmla="*/ 836760 w 1196512"/>
                  <a:gd name="connsiteY5" fmla="*/ 343371 h 621960"/>
                  <a:gd name="connsiteX6" fmla="*/ 518375 w 1196512"/>
                  <a:gd name="connsiteY6" fmla="*/ 621960 h 621960"/>
                  <a:gd name="connsiteX7" fmla="*/ 288169 w 1196512"/>
                  <a:gd name="connsiteY7" fmla="*/ 418326 h 621960"/>
                  <a:gd name="connsiteX8" fmla="*/ 3798 w 1196512"/>
                  <a:gd name="connsiteY8" fmla="*/ 414473 h 621960"/>
                  <a:gd name="connsiteX0" fmla="*/ 3798 w 1196512"/>
                  <a:gd name="connsiteY0" fmla="*/ 416571 h 624058"/>
                  <a:gd name="connsiteX1" fmla="*/ 523437 w 1196512"/>
                  <a:gd name="connsiteY1" fmla="*/ 41583 h 624058"/>
                  <a:gd name="connsiteX2" fmla="*/ 835658 w 1196512"/>
                  <a:gd name="connsiteY2" fmla="*/ 26308 h 624058"/>
                  <a:gd name="connsiteX3" fmla="*/ 1077856 w 1196512"/>
                  <a:gd name="connsiteY3" fmla="*/ 193065 h 624058"/>
                  <a:gd name="connsiteX4" fmla="*/ 1196512 w 1196512"/>
                  <a:gd name="connsiteY4" fmla="*/ 537046 h 624058"/>
                  <a:gd name="connsiteX5" fmla="*/ 836760 w 1196512"/>
                  <a:gd name="connsiteY5" fmla="*/ 345469 h 624058"/>
                  <a:gd name="connsiteX6" fmla="*/ 518375 w 1196512"/>
                  <a:gd name="connsiteY6" fmla="*/ 624058 h 624058"/>
                  <a:gd name="connsiteX7" fmla="*/ 288169 w 1196512"/>
                  <a:gd name="connsiteY7" fmla="*/ 420424 h 624058"/>
                  <a:gd name="connsiteX8" fmla="*/ 3798 w 1196512"/>
                  <a:gd name="connsiteY8" fmla="*/ 416571 h 624058"/>
                  <a:gd name="connsiteX0" fmla="*/ 4624 w 1141041"/>
                  <a:gd name="connsiteY0" fmla="*/ 422508 h 624424"/>
                  <a:gd name="connsiteX1" fmla="*/ 467966 w 1141041"/>
                  <a:gd name="connsiteY1" fmla="*/ 41949 h 624424"/>
                  <a:gd name="connsiteX2" fmla="*/ 780187 w 1141041"/>
                  <a:gd name="connsiteY2" fmla="*/ 26674 h 624424"/>
                  <a:gd name="connsiteX3" fmla="*/ 1022385 w 1141041"/>
                  <a:gd name="connsiteY3" fmla="*/ 193431 h 624424"/>
                  <a:gd name="connsiteX4" fmla="*/ 1141041 w 1141041"/>
                  <a:gd name="connsiteY4" fmla="*/ 537412 h 624424"/>
                  <a:gd name="connsiteX5" fmla="*/ 781289 w 1141041"/>
                  <a:gd name="connsiteY5" fmla="*/ 345835 h 624424"/>
                  <a:gd name="connsiteX6" fmla="*/ 462904 w 1141041"/>
                  <a:gd name="connsiteY6" fmla="*/ 624424 h 624424"/>
                  <a:gd name="connsiteX7" fmla="*/ 232698 w 1141041"/>
                  <a:gd name="connsiteY7" fmla="*/ 420790 h 624424"/>
                  <a:gd name="connsiteX8" fmla="*/ 4624 w 1141041"/>
                  <a:gd name="connsiteY8" fmla="*/ 422508 h 624424"/>
                  <a:gd name="connsiteX0" fmla="*/ 4899 w 1141316"/>
                  <a:gd name="connsiteY0" fmla="*/ 422508 h 638350"/>
                  <a:gd name="connsiteX1" fmla="*/ 468241 w 1141316"/>
                  <a:gd name="connsiteY1" fmla="*/ 41949 h 638350"/>
                  <a:gd name="connsiteX2" fmla="*/ 780462 w 1141316"/>
                  <a:gd name="connsiteY2" fmla="*/ 26674 h 638350"/>
                  <a:gd name="connsiteX3" fmla="*/ 1022660 w 1141316"/>
                  <a:gd name="connsiteY3" fmla="*/ 193431 h 638350"/>
                  <a:gd name="connsiteX4" fmla="*/ 1141316 w 1141316"/>
                  <a:gd name="connsiteY4" fmla="*/ 537412 h 638350"/>
                  <a:gd name="connsiteX5" fmla="*/ 781564 w 1141316"/>
                  <a:gd name="connsiteY5" fmla="*/ 345835 h 638350"/>
                  <a:gd name="connsiteX6" fmla="*/ 539180 w 1141316"/>
                  <a:gd name="connsiteY6" fmla="*/ 638350 h 638350"/>
                  <a:gd name="connsiteX7" fmla="*/ 232973 w 1141316"/>
                  <a:gd name="connsiteY7" fmla="*/ 420790 h 638350"/>
                  <a:gd name="connsiteX8" fmla="*/ 4899 w 1141316"/>
                  <a:gd name="connsiteY8" fmla="*/ 422508 h 638350"/>
                  <a:gd name="connsiteX0" fmla="*/ 3583 w 1140000"/>
                  <a:gd name="connsiteY0" fmla="*/ 435285 h 651127"/>
                  <a:gd name="connsiteX1" fmla="*/ 413443 w 1140000"/>
                  <a:gd name="connsiteY1" fmla="*/ 35229 h 651127"/>
                  <a:gd name="connsiteX2" fmla="*/ 779146 w 1140000"/>
                  <a:gd name="connsiteY2" fmla="*/ 39451 h 651127"/>
                  <a:gd name="connsiteX3" fmla="*/ 1021344 w 1140000"/>
                  <a:gd name="connsiteY3" fmla="*/ 206208 h 651127"/>
                  <a:gd name="connsiteX4" fmla="*/ 1140000 w 1140000"/>
                  <a:gd name="connsiteY4" fmla="*/ 550189 h 651127"/>
                  <a:gd name="connsiteX5" fmla="*/ 780248 w 1140000"/>
                  <a:gd name="connsiteY5" fmla="*/ 358612 h 651127"/>
                  <a:gd name="connsiteX6" fmla="*/ 537864 w 1140000"/>
                  <a:gd name="connsiteY6" fmla="*/ 651127 h 651127"/>
                  <a:gd name="connsiteX7" fmla="*/ 231657 w 1140000"/>
                  <a:gd name="connsiteY7" fmla="*/ 433567 h 651127"/>
                  <a:gd name="connsiteX8" fmla="*/ 3583 w 1140000"/>
                  <a:gd name="connsiteY8" fmla="*/ 435285 h 651127"/>
                  <a:gd name="connsiteX0" fmla="*/ 3583 w 1140000"/>
                  <a:gd name="connsiteY0" fmla="*/ 450704 h 666546"/>
                  <a:gd name="connsiteX1" fmla="*/ 413443 w 1140000"/>
                  <a:gd name="connsiteY1" fmla="*/ 50648 h 666546"/>
                  <a:gd name="connsiteX2" fmla="*/ 798850 w 1140000"/>
                  <a:gd name="connsiteY2" fmla="*/ 24232 h 666546"/>
                  <a:gd name="connsiteX3" fmla="*/ 1021344 w 1140000"/>
                  <a:gd name="connsiteY3" fmla="*/ 221627 h 666546"/>
                  <a:gd name="connsiteX4" fmla="*/ 1140000 w 1140000"/>
                  <a:gd name="connsiteY4" fmla="*/ 565608 h 666546"/>
                  <a:gd name="connsiteX5" fmla="*/ 780248 w 1140000"/>
                  <a:gd name="connsiteY5" fmla="*/ 374031 h 666546"/>
                  <a:gd name="connsiteX6" fmla="*/ 537864 w 1140000"/>
                  <a:gd name="connsiteY6" fmla="*/ 666546 h 666546"/>
                  <a:gd name="connsiteX7" fmla="*/ 231657 w 1140000"/>
                  <a:gd name="connsiteY7" fmla="*/ 448986 h 666546"/>
                  <a:gd name="connsiteX8" fmla="*/ 3583 w 1140000"/>
                  <a:gd name="connsiteY8" fmla="*/ 450704 h 6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0000" h="666546">
                    <a:moveTo>
                      <a:pt x="3583" y="450704"/>
                    </a:moveTo>
                    <a:cubicBezTo>
                      <a:pt x="33881" y="384314"/>
                      <a:pt x="280899" y="121727"/>
                      <a:pt x="413443" y="50648"/>
                    </a:cubicBezTo>
                    <a:cubicBezTo>
                      <a:pt x="545987" y="-20431"/>
                      <a:pt x="697533" y="-4264"/>
                      <a:pt x="798850" y="24232"/>
                    </a:cubicBezTo>
                    <a:cubicBezTo>
                      <a:pt x="900167" y="52728"/>
                      <a:pt x="964486" y="131398"/>
                      <a:pt x="1021344" y="221627"/>
                    </a:cubicBezTo>
                    <a:cubicBezTo>
                      <a:pt x="1078202" y="311856"/>
                      <a:pt x="1118022" y="464078"/>
                      <a:pt x="1140000" y="565608"/>
                    </a:cubicBezTo>
                    <a:cubicBezTo>
                      <a:pt x="1064866" y="596114"/>
                      <a:pt x="880604" y="357208"/>
                      <a:pt x="780248" y="374031"/>
                    </a:cubicBezTo>
                    <a:cubicBezTo>
                      <a:pt x="679892" y="390854"/>
                      <a:pt x="647358" y="619005"/>
                      <a:pt x="537864" y="666546"/>
                    </a:cubicBezTo>
                    <a:cubicBezTo>
                      <a:pt x="474815" y="626350"/>
                      <a:pt x="320704" y="484960"/>
                      <a:pt x="231657" y="448986"/>
                    </a:cubicBezTo>
                    <a:cubicBezTo>
                      <a:pt x="142610" y="413012"/>
                      <a:pt x="-26715" y="517094"/>
                      <a:pt x="3583" y="45070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284793" y="355785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415563" y="3373928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293036" y="3454907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558442" y="3582917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60247" y="349072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49094" y="363305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617754" y="3418544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</p:grpSp>
      </p:grpSp>
      <p:sp>
        <p:nvSpPr>
          <p:cNvPr id="31" name="Subtitle 2"/>
          <p:cNvSpPr txBox="1">
            <a:spLocks/>
          </p:cNvSpPr>
          <p:nvPr/>
        </p:nvSpPr>
        <p:spPr>
          <a:xfrm>
            <a:off x="3466660" y="3153811"/>
            <a:ext cx="2179804" cy="779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Bo Zhu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MIT CSAIL</a:t>
            </a:r>
            <a:endParaRPr lang="en-TT" sz="2000" b="1" dirty="0" smtClean="0">
              <a:solidFill>
                <a:schemeClr val="tx1"/>
              </a:solidFill>
            </a:endParaRPr>
          </a:p>
          <a:p>
            <a:endParaRPr lang="en-TT" sz="2000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83" y="6235794"/>
            <a:ext cx="740349" cy="5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6" y="524426"/>
            <a:ext cx="8242634" cy="58937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Q1: How </a:t>
            </a:r>
            <a:r>
              <a:rPr lang="en-US" sz="3200" dirty="0"/>
              <a:t>to create simulations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/>
              <a:t>complex systems?</a:t>
            </a:r>
            <a:endParaRPr lang="en-T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Geometric structures, PDE solvers, and meshing algorithms for complex fluid simulation</a:t>
            </a:r>
            <a:endParaRPr lang="en-US" sz="2000" dirty="0" smtClean="0"/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4400374" y="3878961"/>
            <a:ext cx="223299" cy="3252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0683" y="2018185"/>
            <a:ext cx="7756214" cy="2115663"/>
            <a:chOff x="635601" y="2203827"/>
            <a:chExt cx="7756214" cy="2115663"/>
          </a:xfrm>
        </p:grpSpPr>
        <p:grpSp>
          <p:nvGrpSpPr>
            <p:cNvPr id="4" name="Group 3"/>
            <p:cNvGrpSpPr/>
            <p:nvPr/>
          </p:nvGrpSpPr>
          <p:grpSpPr>
            <a:xfrm>
              <a:off x="635601" y="2212157"/>
              <a:ext cx="2484971" cy="1831585"/>
              <a:chOff x="425019" y="2289801"/>
              <a:chExt cx="3771670" cy="2779964"/>
            </a:xfrm>
          </p:grpSpPr>
          <p:graphicFrame>
            <p:nvGraphicFramePr>
              <p:cNvPr id="5" name="Object 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25019" y="3322922"/>
              <a:ext cx="1913491" cy="14595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6" name="Visio" r:id="rId4" imgW="3166083" imgH="2414048" progId="Visio.Drawing.11">
                      <p:embed/>
                    </p:oleObj>
                  </mc:Choice>
                  <mc:Fallback>
                    <p:oleObj name="Visio" r:id="rId4" imgW="3166083" imgH="2414048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5019" y="3322922"/>
                            <a:ext cx="1913491" cy="145959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614245" y="4293348"/>
              <a:ext cx="1322293" cy="7764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7" name="Visio" r:id="rId6" imgW="2380304" imgH="1391818" progId="Visio.Drawing.11">
                      <p:embed/>
                    </p:oleObj>
                  </mc:Choice>
                  <mc:Fallback>
                    <p:oleObj name="Visio" r:id="rId6" imgW="2380304" imgH="1391818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4245" y="4293348"/>
                            <a:ext cx="1322293" cy="776417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51943" y="2289801"/>
              <a:ext cx="1073063" cy="9533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8" name="Visio" r:id="rId8" imgW="2006600" imgH="1780816" progId="Visio.Drawing.11">
                      <p:embed/>
                    </p:oleObj>
                  </mc:Choice>
                  <mc:Fallback>
                    <p:oleObj name="Visio" r:id="rId8" imgW="2006600" imgH="1780816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1943" y="2289801"/>
                            <a:ext cx="1073063" cy="95336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对象 6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82575" y="2569029"/>
              <a:ext cx="3014114" cy="20140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89" name="Visio" r:id="rId10" imgW="6124372" imgH="4092695" progId="Visio.Drawing.11">
                      <p:embed/>
                    </p:oleObj>
                  </mc:Choice>
                  <mc:Fallback>
                    <p:oleObj name="Visio" r:id="rId10" imgW="6124372" imgH="409269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82575" y="2569029"/>
                            <a:ext cx="3014114" cy="2014099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0" name="Rectangle 29"/>
            <p:cNvSpPr/>
            <p:nvPr/>
          </p:nvSpPr>
          <p:spPr bwMode="auto">
            <a:xfrm>
              <a:off x="922727" y="2204718"/>
              <a:ext cx="1863993" cy="1805919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915345" y="2208688"/>
              <a:ext cx="1719204" cy="1805919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705" y="4005583"/>
              <a:ext cx="1980735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latin typeface="Rockwell" panose="02060603020205020403" pitchFamily="18" charset="0"/>
                </a:rPr>
                <a:t>Simplicial</a:t>
              </a:r>
              <a:r>
                <a:rPr lang="en-US" sz="1400" dirty="0" smtClean="0">
                  <a:latin typeface="Rockwell" panose="02060603020205020403" pitchFamily="18" charset="0"/>
                </a:rPr>
                <a:t> Complexes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99572" y="4011713"/>
              <a:ext cx="135691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Rockwell" panose="02060603020205020403" pitchFamily="18" charset="0"/>
                </a:rPr>
                <a:t>Far-Field </a:t>
              </a:r>
              <a:r>
                <a:rPr lang="en-US" sz="1400" dirty="0">
                  <a:latin typeface="Rockwell" panose="02060603020205020403" pitchFamily="18" charset="0"/>
                </a:rPr>
                <a:t>Grid</a:t>
              </a:r>
              <a:endParaRPr lang="en-TT" sz="1400" dirty="0">
                <a:latin typeface="Rockwell" panose="02060603020205020403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91289" y="4005582"/>
              <a:ext cx="1649433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Rockwell" panose="02060603020205020403" pitchFamily="18" charset="0"/>
                </a:rPr>
                <a:t>Hydraulic Graph</a:t>
              </a:r>
              <a:endParaRPr lang="en-TT" sz="1400" dirty="0">
                <a:latin typeface="Rockwell" panose="02060603020205020403" pitchFamily="18" charset="0"/>
              </a:endParaRPr>
            </a:p>
          </p:txBody>
        </p:sp>
        <p:pic>
          <p:nvPicPr>
            <p:cNvPr id="24" name="Content Placeholder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590" y="2292275"/>
              <a:ext cx="1492712" cy="163080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5" name="Content Placeholder 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05638" y="2282010"/>
              <a:ext cx="1484551" cy="1683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 bwMode="auto">
            <a:xfrm>
              <a:off x="4779248" y="2203828"/>
              <a:ext cx="1719204" cy="1805919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629466" y="2203827"/>
              <a:ext cx="1719204" cy="1805919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6321" y="4005583"/>
              <a:ext cx="1805494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TT" sz="1400" dirty="0" smtClean="0">
                  <a:latin typeface="Rockwell" panose="02060603020205020403" pitchFamily="18" charset="0"/>
                </a:rPr>
                <a:t>Parametrized Sticks</a:t>
              </a:r>
              <a:endParaRPr lang="en-TT" sz="1400" dirty="0">
                <a:latin typeface="Rockwell" panose="02060603020205020403" pitchFamily="18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2333" y="2630724"/>
              <a:ext cx="1533469" cy="118182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41" name="Content Placeholder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r="7328"/>
          <a:stretch/>
        </p:blipFill>
        <p:spPr>
          <a:xfrm>
            <a:off x="748399" y="4264850"/>
            <a:ext cx="1838203" cy="153461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737809" y="4257072"/>
            <a:ext cx="1863993" cy="1542397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3"/>
          <a:stretch/>
        </p:blipFill>
        <p:spPr>
          <a:xfrm>
            <a:off x="2765527" y="4254164"/>
            <a:ext cx="1655219" cy="154820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2765527" y="4257071"/>
            <a:ext cx="1663479" cy="1542397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/>
          <a:stretch/>
        </p:blipFill>
        <p:spPr>
          <a:xfrm>
            <a:off x="4599500" y="4271714"/>
            <a:ext cx="1845047" cy="15277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4" name="Rectangle 43"/>
          <p:cNvSpPr/>
          <p:nvPr/>
        </p:nvSpPr>
        <p:spPr bwMode="auto">
          <a:xfrm>
            <a:off x="4592731" y="4264850"/>
            <a:ext cx="1851817" cy="1542397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608273" y="4271715"/>
            <a:ext cx="1555479" cy="152775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10" y="4461926"/>
            <a:ext cx="1479204" cy="11639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7" name="Rectangle 46"/>
          <p:cNvSpPr/>
          <p:nvPr/>
        </p:nvSpPr>
        <p:spPr>
          <a:xfrm>
            <a:off x="676683" y="5846822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Rockwell" panose="02060603020205020403" pitchFamily="18" charset="0"/>
              </a:rPr>
              <a:t>Codimensional</a:t>
            </a:r>
            <a:r>
              <a:rPr lang="en-US" sz="1400" dirty="0" smtClean="0">
                <a:latin typeface="Rockwell" panose="02060603020205020403" pitchFamily="18" charset="0"/>
              </a:rPr>
              <a:t> Fluids</a:t>
            </a:r>
            <a:endParaRPr lang="en-US" sz="1400" dirty="0" smtClean="0">
              <a:latin typeface="Rockwell" panose="02060603020205020403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38934" y="5841689"/>
            <a:ext cx="1902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Rockwell" panose="02060603020205020403" pitchFamily="18" charset="0"/>
              </a:rPr>
              <a:t>Large-Domain Fluids</a:t>
            </a:r>
            <a:endParaRPr lang="en-US" sz="1400" dirty="0" smtClean="0">
              <a:latin typeface="Rockwell" panose="02060603020205020403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20720" y="5841690"/>
            <a:ext cx="1579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Rockwell" panose="02060603020205020403" pitchFamily="18" charset="0"/>
              </a:rPr>
              <a:t>Sketching Hearts</a:t>
            </a:r>
            <a:endParaRPr lang="en-US" sz="1400" dirty="0" smtClean="0">
              <a:latin typeface="Rockwell" panose="02060603020205020403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87817" y="5841690"/>
            <a:ext cx="1796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Rockwell" panose="02060603020205020403" pitchFamily="18" charset="0"/>
              </a:rPr>
              <a:t>Customized Drones</a:t>
            </a:r>
            <a:endParaRPr lang="en-US" sz="1400" dirty="0" smtClean="0">
              <a:latin typeface="Rockwell" panose="02060603020205020403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36607" y="6180096"/>
            <a:ext cx="67185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[Zhu et.al. SIGGRAPH 2013, 2014, 2015, SIGGRAPH Asia 2011] [Du et.al. SIGGRAPH Asia 2017]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70507" y="1715350"/>
            <a:ext cx="6297013" cy="2266296"/>
            <a:chOff x="127880" y="2227944"/>
            <a:chExt cx="6717347" cy="24175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89" y="2227944"/>
              <a:ext cx="3179648" cy="238251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00"/>
            <a:stretch/>
          </p:blipFill>
          <p:spPr>
            <a:xfrm>
              <a:off x="328058" y="2531411"/>
              <a:ext cx="1242477" cy="1662207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 bwMode="auto">
            <a:xfrm>
              <a:off x="1427812" y="3138251"/>
              <a:ext cx="490309" cy="335950"/>
            </a:xfrm>
            <a:prstGeom prst="rightArrow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880" y="4330047"/>
              <a:ext cx="1671625" cy="3154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400" dirty="0">
                  <a:latin typeface="Rockwell" panose="02060603020205020403" pitchFamily="18" charset="0"/>
                </a:rPr>
                <a:t>Base </a:t>
              </a:r>
              <a:r>
                <a:rPr lang="en-US" sz="1400" dirty="0" smtClean="0">
                  <a:latin typeface="Rockwell" panose="02060603020205020403" pitchFamily="18" charset="0"/>
                </a:rPr>
                <a:t>Materials</a:t>
              </a:r>
              <a:endParaRPr lang="en-US" sz="1400" dirty="0">
                <a:latin typeface="Rockwell" panose="020606030202050204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76951" y="4327520"/>
              <a:ext cx="1696284" cy="3154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400" dirty="0" smtClean="0">
                  <a:latin typeface="Rockwell" panose="02060603020205020403" pitchFamily="18" charset="0"/>
                </a:rPr>
                <a:t>Microstructure</a:t>
              </a:r>
              <a:endParaRPr lang="en-US" sz="1200" dirty="0">
                <a:latin typeface="Rockwell" panose="02060603020205020403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055" y="2386142"/>
              <a:ext cx="2169714" cy="1952743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 bwMode="auto">
            <a:xfrm>
              <a:off x="3927746" y="3138251"/>
              <a:ext cx="490309" cy="335950"/>
            </a:xfrm>
            <a:prstGeom prst="rightArrow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7278" y="4323705"/>
              <a:ext cx="2717949" cy="3154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400" dirty="0" smtClean="0">
                  <a:latin typeface="Rockwell" panose="02060603020205020403" pitchFamily="18" charset="0"/>
                </a:rPr>
                <a:t>Material Property Gamut</a:t>
              </a:r>
              <a:endParaRPr lang="en-US" sz="1200" dirty="0">
                <a:latin typeface="Rockwell" panose="02060603020205020403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683" y="782221"/>
            <a:ext cx="8242634" cy="58937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Q2: </a:t>
            </a:r>
            <a:r>
              <a:rPr lang="en-US" sz="3200" dirty="0"/>
              <a:t>How to build mappings between simulation and function?</a:t>
            </a:r>
            <a:r>
              <a:rPr lang="en-TT" sz="3200" dirty="0"/>
              <a:t/>
            </a:r>
            <a:br>
              <a:rPr lang="en-TT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75" y="1376860"/>
            <a:ext cx="8229600" cy="4829426"/>
          </a:xfrm>
        </p:spPr>
        <p:txBody>
          <a:bodyPr>
            <a:norm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ulti-scale topology optimization on 3D printing voxel level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80" r="11064"/>
          <a:stretch/>
        </p:blipFill>
        <p:spPr>
          <a:xfrm>
            <a:off x="736068" y="4391125"/>
            <a:ext cx="1581293" cy="1537084"/>
          </a:xfrm>
          <a:prstGeom prst="rect">
            <a:avLst/>
          </a:prstGeom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793126" y="4331045"/>
            <a:ext cx="1699757" cy="1563338"/>
            <a:chOff x="1228056" y="2616851"/>
            <a:chExt cx="2266343" cy="2084451"/>
          </a:xfrm>
        </p:grpSpPr>
        <p:sp>
          <p:nvSpPr>
            <p:cNvPr id="17" name="TextBox 16"/>
            <p:cNvSpPr txBox="1"/>
            <p:nvPr/>
          </p:nvSpPr>
          <p:spPr>
            <a:xfrm>
              <a:off x="1876517" y="4290933"/>
              <a:ext cx="1080892" cy="4103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Rockwell" panose="02060603020205020403" pitchFamily="18" charset="0"/>
                </a:rPr>
                <a:t>Force</a:t>
              </a:r>
              <a:endParaRPr lang="en-US" sz="1400" dirty="0">
                <a:latin typeface="Rockwell" panose="02060603020205020403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26012" y="2616851"/>
              <a:ext cx="968387" cy="4103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Rockwell" panose="02060603020205020403" pitchFamily="18" charset="0"/>
                </a:rPr>
                <a:t>Grip</a:t>
              </a:r>
              <a:endParaRPr lang="en-US" sz="1400" dirty="0">
                <a:latin typeface="Rockwell" panose="02060603020205020403" pitchFamily="18" charset="0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1221737" y="2732374"/>
              <a:ext cx="348497" cy="33585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16200000">
              <a:off x="1221873" y="4223290"/>
              <a:ext cx="348227" cy="33585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5909241">
              <a:off x="2749338" y="3112192"/>
              <a:ext cx="414076" cy="38483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5791040">
              <a:off x="2717214" y="3785632"/>
              <a:ext cx="414076" cy="38483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Rockwell" panose="02060603020205020403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28150" y="5978935"/>
            <a:ext cx="1161215" cy="28469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400" dirty="0" smtClean="0">
                <a:latin typeface="Rockwell" panose="02060603020205020403" pitchFamily="18" charset="0"/>
                <a:cs typeface="Calibri" panose="020F0502020204030204" pitchFamily="34" charset="0"/>
              </a:rPr>
              <a:t>Design Goal</a:t>
            </a:r>
            <a:endParaRPr lang="en-US" sz="1400" dirty="0"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1664" y="5938550"/>
            <a:ext cx="2015552" cy="284693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400" dirty="0" smtClean="0">
                <a:latin typeface="Rockwell" panose="02060603020205020403" pitchFamily="18" charset="0"/>
                <a:cs typeface="Calibri" panose="020F0502020204030204" pitchFamily="34" charset="0"/>
              </a:rPr>
              <a:t>Topology Optimization</a:t>
            </a:r>
            <a:endParaRPr lang="en-US" sz="1400" dirty="0"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29551" y="4374823"/>
            <a:ext cx="1597590" cy="154295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pic>
        <p:nvPicPr>
          <p:cNvPr id="14" name="gg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6075" y="4375030"/>
            <a:ext cx="2051141" cy="1538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2877518" y="4365870"/>
            <a:ext cx="2050096" cy="154295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9514" y="5967721"/>
            <a:ext cx="2618435" cy="28469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dirty="0" smtClean="0">
                <a:latin typeface="Rockwell" panose="02060603020205020403" pitchFamily="18" charset="0"/>
                <a:cs typeface="Calibri" panose="020F0502020204030204" pitchFamily="34" charset="0"/>
              </a:rPr>
              <a:t>3D Printed Functional Gripper</a:t>
            </a:r>
            <a:endParaRPr lang="en-US" sz="1400" dirty="0"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94240" y="4352651"/>
            <a:ext cx="2660428" cy="1569392"/>
            <a:chOff x="5799416" y="4239189"/>
            <a:chExt cx="2674731" cy="15031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416" y="4239189"/>
              <a:ext cx="2663225" cy="149946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4" name="Rectangle 33"/>
            <p:cNvSpPr/>
            <p:nvPr/>
          </p:nvSpPr>
          <p:spPr bwMode="auto">
            <a:xfrm>
              <a:off x="5799416" y="4243929"/>
              <a:ext cx="2674731" cy="1498412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</p:grpSp>
      <p:sp>
        <p:nvSpPr>
          <p:cNvPr id="35" name="Right Arrow 34"/>
          <p:cNvSpPr/>
          <p:nvPr/>
        </p:nvSpPr>
        <p:spPr bwMode="auto">
          <a:xfrm>
            <a:off x="2454887" y="5021737"/>
            <a:ext cx="321964" cy="305425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070944" y="5021737"/>
            <a:ext cx="321964" cy="305425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7820085">
            <a:off x="4754576" y="4048121"/>
            <a:ext cx="321964" cy="305425"/>
          </a:xfrm>
          <a:prstGeom prst="rightArrow">
            <a:avLst/>
          </a:prstGeom>
          <a:solidFill>
            <a:srgbClr val="92D05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3027334">
            <a:off x="6564770" y="4038329"/>
            <a:ext cx="321964" cy="305425"/>
          </a:xfrm>
          <a:prstGeom prst="rightArrow">
            <a:avLst/>
          </a:prstGeom>
          <a:solidFill>
            <a:srgbClr val="92D05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9476" y="4084163"/>
            <a:ext cx="1650132" cy="23852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 smtClean="0">
                <a:latin typeface="Rockwell" panose="02060603020205020403" pitchFamily="18" charset="0"/>
                <a:cs typeface="Calibri" panose="020F0502020204030204" pitchFamily="34" charset="0"/>
              </a:rPr>
              <a:t>Continuous Constraints</a:t>
            </a:r>
            <a:endParaRPr lang="en-US" sz="1100" dirty="0"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92674" y="4084163"/>
            <a:ext cx="1303883" cy="23852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100" dirty="0" smtClean="0">
                <a:latin typeface="Rockwell" panose="02060603020205020403" pitchFamily="18" charset="0"/>
                <a:cs typeface="Calibri" panose="020F0502020204030204" pitchFamily="34" charset="0"/>
              </a:rPr>
              <a:t>Discrete Mapping</a:t>
            </a:r>
            <a:endParaRPr lang="en-US" sz="1400" dirty="0"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49106" y="3022974"/>
            <a:ext cx="1095172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>
                <a:latin typeface="Rockwell" panose="02060603020205020403" pitchFamily="18" charset="0"/>
              </a:rPr>
              <a:t>Young’s Modulus</a:t>
            </a:r>
            <a:endParaRPr lang="en-US" sz="800" dirty="0">
              <a:latin typeface="Rockwell" panose="02060603020205020403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60502" y="1805017"/>
            <a:ext cx="9605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/>
            <a:r>
              <a:rPr lang="en-US" sz="8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Poisson’s Ratio</a:t>
            </a:r>
            <a:endParaRPr lang="en-US" sz="800" b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77817" y="3494407"/>
            <a:ext cx="9428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/>
            <a:r>
              <a:rPr lang="en-US" sz="8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Shear Modulus</a:t>
            </a:r>
            <a:endParaRPr lang="en-US" sz="1350" b="1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 flipH="1">
            <a:off x="5580163" y="2722299"/>
            <a:ext cx="100906" cy="10464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88900">
              <a:srgbClr val="FF0000">
                <a:alpha val="40000"/>
              </a:srgbClr>
            </a:glow>
            <a:outerShdw blurRad="50800" dir="5400000" sx="79000" sy="79000" algn="ctr" rotWithShape="0">
              <a:srgbClr val="000000">
                <a:alpha val="43137"/>
              </a:srgbClr>
            </a:outerShdw>
            <a:softEdge rad="381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159457" y="6183943"/>
            <a:ext cx="31325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0"/>
              </a:rPr>
              <a:t>[Zhu et.al. ACM Trans. Graph. 36:5 (2017)]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47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Automate the discovery of new microstructural materials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0683" y="782221"/>
            <a:ext cx="8242634" cy="58937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Q3: </a:t>
            </a:r>
            <a:r>
              <a:rPr lang="en-US" sz="3200" dirty="0"/>
              <a:t>How to discover mechanisms</a:t>
            </a:r>
            <a:br>
              <a:rPr lang="en-US" sz="3200" dirty="0"/>
            </a:br>
            <a:r>
              <a:rPr lang="en-US" sz="3200" dirty="0"/>
              <a:t>with extremal properties</a:t>
            </a:r>
            <a:r>
              <a:rPr lang="en-US" sz="3200" dirty="0" smtClean="0"/>
              <a:t>?</a:t>
            </a:r>
            <a:r>
              <a:rPr lang="en-TT" sz="3200" dirty="0" smtClean="0"/>
              <a:t/>
            </a:r>
            <a:br>
              <a:rPr lang="en-TT" sz="3200" dirty="0" smtClean="0"/>
            </a:br>
            <a:endParaRPr lang="en-US" sz="32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302138" y="1792638"/>
            <a:ext cx="6362042" cy="1858571"/>
            <a:chOff x="417087" y="2356924"/>
            <a:chExt cx="8241831" cy="2407720"/>
          </a:xfrm>
        </p:grpSpPr>
        <p:grpSp>
          <p:nvGrpSpPr>
            <p:cNvPr id="5" name="Group 4"/>
            <p:cNvGrpSpPr/>
            <p:nvPr/>
          </p:nvGrpSpPr>
          <p:grpSpPr>
            <a:xfrm>
              <a:off x="558804" y="2356924"/>
              <a:ext cx="8029833" cy="2077755"/>
              <a:chOff x="449720" y="1479748"/>
              <a:chExt cx="11348584" cy="293649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8540" y="2073274"/>
                <a:ext cx="2300413" cy="2089151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49720" y="1479748"/>
                <a:ext cx="11348584" cy="2936496"/>
                <a:chOff x="449720" y="1479748"/>
                <a:chExt cx="11348584" cy="293649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610258" y="1740216"/>
                  <a:ext cx="2225474" cy="1816795"/>
                  <a:chOff x="1137569" y="281923"/>
                  <a:chExt cx="4994565" cy="4077377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37569" y="366395"/>
                    <a:ext cx="4882891" cy="3946165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2338" y="281923"/>
                    <a:ext cx="4489796" cy="407737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Rectangle 8"/>
                <p:cNvSpPr/>
                <p:nvPr/>
              </p:nvSpPr>
              <p:spPr>
                <a:xfrm>
                  <a:off x="3493570" y="1479748"/>
                  <a:ext cx="2446877" cy="2936496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32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449720" y="1479748"/>
                  <a:ext cx="2560609" cy="2936496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ight Arrow 10"/>
                <p:cNvSpPr/>
                <p:nvPr/>
              </p:nvSpPr>
              <p:spPr>
                <a:xfrm rot="8100000">
                  <a:off x="7959305" y="2801705"/>
                  <a:ext cx="350559" cy="421249"/>
                </a:xfrm>
                <a:prstGeom prst="rightArrow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18270" y="3557459"/>
                  <a:ext cx="567243" cy="572506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56903" y="3569277"/>
                  <a:ext cx="627030" cy="62991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28761" y="2702811"/>
                  <a:ext cx="606972" cy="609758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6420102" y="1492918"/>
                  <a:ext cx="2455663" cy="2923325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32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9349073" y="1480726"/>
                  <a:ext cx="2449231" cy="2935517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  <a:p>
                  <a:endParaRPr lang="en-US" sz="32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507744" y="1513021"/>
                  <a:ext cx="2236998" cy="563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Nonlinear dimensionality</a:t>
                  </a:r>
                </a:p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reduction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932079" y="2465270"/>
                  <a:ext cx="1014055" cy="366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Skeleton</a:t>
                  </a:r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27102" y="1969218"/>
                  <a:ext cx="2295436" cy="205914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867238" y="3164666"/>
                  <a:ext cx="650721" cy="650721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070110" y="1643858"/>
                  <a:ext cx="650721" cy="65072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9499645" y="3941208"/>
                  <a:ext cx="2260512" cy="366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Distribution of a family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 flipV="1">
                  <a:off x="10542568" y="2284115"/>
                  <a:ext cx="436719" cy="1273818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H="1" flipV="1">
                  <a:off x="10191768" y="3058213"/>
                  <a:ext cx="581331" cy="24274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537790" y="2682318"/>
                  <a:ext cx="650721" cy="650721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1165332" y="2776451"/>
                  <a:ext cx="902764" cy="45078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69804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" name="Straight Connector 26"/>
                <p:cNvCxnSpPr>
                  <a:endCxn id="34" idx="3"/>
                </p:cNvCxnSpPr>
                <p:nvPr/>
              </p:nvCxnSpPr>
              <p:spPr>
                <a:xfrm flipH="1">
                  <a:off x="1113309" y="3007691"/>
                  <a:ext cx="375505" cy="11358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12" idx="0"/>
                </p:cNvCxnSpPr>
                <p:nvPr/>
              </p:nvCxnSpPr>
              <p:spPr>
                <a:xfrm flipV="1">
                  <a:off x="1301893" y="3122857"/>
                  <a:ext cx="274528" cy="4346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13" idx="0"/>
                </p:cNvCxnSpPr>
                <p:nvPr/>
              </p:nvCxnSpPr>
              <p:spPr>
                <a:xfrm flipH="1" flipV="1">
                  <a:off x="1698537" y="3122857"/>
                  <a:ext cx="371881" cy="4464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endCxn id="14" idx="1"/>
                </p:cNvCxnSpPr>
                <p:nvPr/>
              </p:nvCxnSpPr>
              <p:spPr>
                <a:xfrm flipV="1">
                  <a:off x="1813484" y="3007690"/>
                  <a:ext cx="415276" cy="3568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ight Arrow 30"/>
                <p:cNvSpPr/>
                <p:nvPr/>
              </p:nvSpPr>
              <p:spPr>
                <a:xfrm>
                  <a:off x="7514892" y="1855178"/>
                  <a:ext cx="350559" cy="421249"/>
                </a:xfrm>
                <a:prstGeom prst="rightArrow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568820" y="2388820"/>
                  <a:ext cx="1486240" cy="563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Family representative</a:t>
                  </a:r>
                </a:p>
              </p:txBody>
            </p: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522537" y="1637422"/>
                  <a:ext cx="901532" cy="865391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583" y="2803672"/>
                  <a:ext cx="661727" cy="635198"/>
                </a:xfrm>
                <a:prstGeom prst="rect">
                  <a:avLst/>
                </a:prstGeom>
              </p:spPr>
            </p:pic>
            <p:sp>
              <p:nvSpPr>
                <p:cNvPr id="35" name="Oval 34"/>
                <p:cNvSpPr/>
                <p:nvPr/>
              </p:nvSpPr>
              <p:spPr>
                <a:xfrm>
                  <a:off x="4584191" y="2235708"/>
                  <a:ext cx="148208" cy="685800"/>
                </a:xfrm>
                <a:prstGeom prst="ellipse">
                  <a:avLst/>
                </a:prstGeom>
                <a:solidFill>
                  <a:srgbClr val="5B9BD5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 rot="18900000">
                  <a:off x="3865531" y="3560244"/>
                  <a:ext cx="387853" cy="287533"/>
                </a:xfrm>
                <a:prstGeom prst="ellipse">
                  <a:avLst/>
                </a:prstGeom>
                <a:solidFill>
                  <a:srgbClr val="FFC00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 rot="18900000">
                  <a:off x="4131461" y="3274378"/>
                  <a:ext cx="484230" cy="287533"/>
                </a:xfrm>
                <a:prstGeom prst="ellipse">
                  <a:avLst/>
                </a:prstGeom>
                <a:solidFill>
                  <a:schemeClr val="accent2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 rot="4500000">
                  <a:off x="4640116" y="3455468"/>
                  <a:ext cx="707271" cy="190783"/>
                </a:xfrm>
                <a:prstGeom prst="ellipse">
                  <a:avLst/>
                </a:prstGeom>
                <a:solidFill>
                  <a:srgbClr val="00B05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 rot="4500000">
                  <a:off x="4902012" y="3351221"/>
                  <a:ext cx="435076" cy="190783"/>
                </a:xfrm>
                <a:prstGeom prst="ellipse">
                  <a:avLst/>
                </a:prstGeom>
                <a:solidFill>
                  <a:srgbClr val="92D05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903724" y="1636393"/>
                  <a:ext cx="853300" cy="822485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28945" y="3168887"/>
                  <a:ext cx="1173934" cy="1142134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7913234" y="3679953"/>
                  <a:ext cx="1080101" cy="563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latin typeface="Rockwell" panose="02060603020205020403" pitchFamily="18" charset="0"/>
                      <a:cs typeface="Times New Roman" panose="02020603050405020304" pitchFamily="18" charset="0"/>
                    </a:rPr>
                    <a:t>Fitted structure</a:t>
                  </a:r>
                </a:p>
              </p:txBody>
            </p:sp>
          </p:grpSp>
        </p:grpSp>
        <p:sp>
          <p:nvSpPr>
            <p:cNvPr id="45" name="Right Arrow 44"/>
            <p:cNvSpPr/>
            <p:nvPr/>
          </p:nvSpPr>
          <p:spPr bwMode="auto">
            <a:xfrm>
              <a:off x="2409045" y="3091882"/>
              <a:ext cx="265982" cy="34943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46" name="Right Arrow 45"/>
            <p:cNvSpPr/>
            <p:nvPr/>
          </p:nvSpPr>
          <p:spPr bwMode="auto">
            <a:xfrm>
              <a:off x="4476496" y="3091882"/>
              <a:ext cx="265982" cy="34943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47" name="Right Arrow 46"/>
            <p:cNvSpPr/>
            <p:nvPr/>
          </p:nvSpPr>
          <p:spPr bwMode="auto">
            <a:xfrm>
              <a:off x="6550002" y="3094264"/>
              <a:ext cx="265982" cy="34943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7087" y="4364347"/>
              <a:ext cx="2124469" cy="3987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0C0"/>
                  </a:solidFill>
                  <a:latin typeface="Rockwell" panose="02060603020205020403" pitchFamily="18" charset="0"/>
                  <a:cs typeface="Times New Roman" panose="02020603050405020304" pitchFamily="18" charset="0"/>
                </a:rPr>
                <a:t>Input: </a:t>
              </a:r>
              <a:r>
                <a:rPr lang="en-US" sz="1100" dirty="0" smtClean="0">
                  <a:latin typeface="Rockwell" panose="02060603020205020403" pitchFamily="18" charset="0"/>
                  <a:cs typeface="Times New Roman" panose="02020603050405020304" pitchFamily="18" charset="0"/>
                </a:rPr>
                <a:t>Gamut</a:t>
              </a:r>
              <a:endParaRPr lang="en-US" sz="1100" dirty="0">
                <a:latin typeface="Rockwell" panose="020606030202050204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35034" y="4398673"/>
              <a:ext cx="1638885" cy="3389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Rockwell" panose="02060603020205020403" pitchFamily="18" charset="0"/>
                  <a:cs typeface="Times New Roman" panose="02020603050405020304" pitchFamily="18" charset="0"/>
                </a:rPr>
                <a:t>Identify </a:t>
              </a:r>
              <a:r>
                <a:rPr lang="en-US" sz="1100" dirty="0" smtClean="0">
                  <a:latin typeface="Rockwell" panose="02060603020205020403" pitchFamily="18" charset="0"/>
                  <a:cs typeface="Times New Roman" panose="02020603050405020304" pitchFamily="18" charset="0"/>
                </a:rPr>
                <a:t>Families</a:t>
              </a:r>
              <a:endParaRPr lang="en-US" sz="1100" dirty="0">
                <a:latin typeface="Rockwell" panose="020606030202050204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74621" y="4403548"/>
              <a:ext cx="1370999" cy="3389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Rockwell" panose="02060603020205020403" pitchFamily="18" charset="0"/>
                  <a:cs typeface="Times New Roman" panose="02020603050405020304" pitchFamily="18" charset="0"/>
                </a:rPr>
                <a:t>Fit </a:t>
              </a:r>
              <a:r>
                <a:rPr lang="en-US" sz="1100" dirty="0" smtClean="0">
                  <a:latin typeface="Rockwell" panose="02060603020205020403" pitchFamily="18" charset="0"/>
                  <a:cs typeface="Times New Roman" panose="02020603050405020304" pitchFamily="18" charset="0"/>
                </a:rPr>
                <a:t>Templates</a:t>
              </a:r>
              <a:endParaRPr lang="en-US" sz="1100" dirty="0">
                <a:latin typeface="Rockwell" panose="020606030202050204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785371" y="4425737"/>
              <a:ext cx="1873547" cy="3389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Rockwell" panose="02060603020205020403" pitchFamily="18" charset="0"/>
                  <a:cs typeface="Times New Roman" panose="02020603050405020304" pitchFamily="18" charset="0"/>
                </a:rPr>
                <a:t>Reduce </a:t>
              </a:r>
              <a:r>
                <a:rPr lang="en-US" sz="1100" dirty="0" smtClean="0">
                  <a:latin typeface="Rockwell" panose="02060603020205020403" pitchFamily="18" charset="0"/>
                  <a:cs typeface="Times New Roman" panose="02020603050405020304" pitchFamily="18" charset="0"/>
                </a:rPr>
                <a:t>Parameters</a:t>
              </a:r>
              <a:endParaRPr lang="en-US" sz="1100" dirty="0">
                <a:latin typeface="Rockwell" panose="020606030202050204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86314" y="3767445"/>
            <a:ext cx="2475985" cy="2221234"/>
            <a:chOff x="656430" y="2313654"/>
            <a:chExt cx="3616191" cy="3244125"/>
          </a:xfrm>
        </p:grpSpPr>
        <p:grpSp>
          <p:nvGrpSpPr>
            <p:cNvPr id="54" name="Group 53"/>
            <p:cNvGrpSpPr/>
            <p:nvPr/>
          </p:nvGrpSpPr>
          <p:grpSpPr>
            <a:xfrm>
              <a:off x="731045" y="2453923"/>
              <a:ext cx="3467851" cy="3103856"/>
              <a:chOff x="2290856" y="1593370"/>
              <a:chExt cx="4942046" cy="4423318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15053" y="2427881"/>
                <a:ext cx="4283278" cy="3221165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>
                <a:off x="3821802" y="1593370"/>
                <a:ext cx="1116257" cy="1187266"/>
                <a:chOff x="4060562" y="-142508"/>
                <a:chExt cx="1116257" cy="1187266"/>
              </a:xfrm>
            </p:grpSpPr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92825" y="-142508"/>
                  <a:ext cx="1083994" cy="113087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2" name="TextBox 81"/>
                <p:cNvSpPr txBox="1"/>
                <p:nvPr/>
              </p:nvSpPr>
              <p:spPr>
                <a:xfrm>
                  <a:off x="4060562" y="706204"/>
                  <a:ext cx="43397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cs typeface="Microsoft Sans Serif" panose="020B0604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641275" y="1602335"/>
                <a:ext cx="1111028" cy="1191862"/>
                <a:chOff x="2789385" y="-142508"/>
                <a:chExt cx="1130148" cy="1212374"/>
              </a:xfrm>
            </p:grpSpPr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34085" y="-142508"/>
                  <a:ext cx="1085448" cy="114164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0" name="TextBox 79"/>
                <p:cNvSpPr txBox="1"/>
                <p:nvPr/>
              </p:nvSpPr>
              <p:spPr>
                <a:xfrm>
                  <a:off x="2789385" y="725486"/>
                  <a:ext cx="408094" cy="344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cs typeface="Microsoft Sans Serif" panose="020B0604020202020204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6116180" y="3219157"/>
                <a:ext cx="1107184" cy="1193538"/>
                <a:chOff x="5229944" y="1098819"/>
                <a:chExt cx="1005878" cy="1084330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237022" y="1098819"/>
                  <a:ext cx="998800" cy="105064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8" name="TextBox 77"/>
                <p:cNvSpPr txBox="1"/>
                <p:nvPr/>
              </p:nvSpPr>
              <p:spPr>
                <a:xfrm>
                  <a:off x="5229944" y="1875573"/>
                  <a:ext cx="433970" cy="30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cs typeface="Microsoft Sans Serif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090414" y="4568341"/>
                <a:ext cx="1142488" cy="1231682"/>
                <a:chOff x="5222230" y="2203773"/>
                <a:chExt cx="1013592" cy="1092723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37114" y="2203773"/>
                  <a:ext cx="998708" cy="104484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6" name="TextBox 75"/>
                <p:cNvSpPr txBox="1"/>
                <p:nvPr/>
              </p:nvSpPr>
              <p:spPr>
                <a:xfrm>
                  <a:off x="5222230" y="2996138"/>
                  <a:ext cx="433970" cy="30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cs typeface="Microsoft Sans Serif" panose="020B0604020202020204" pitchFamily="34" charset="0"/>
                    </a:rPr>
                    <a:t>5</a:t>
                  </a:r>
                </a:p>
              </p:txBody>
            </p:sp>
          </p:grp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14815" y="1604509"/>
                <a:ext cx="1427545" cy="15379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2" name="Straight Arrow Connector 61"/>
              <p:cNvCxnSpPr/>
              <p:nvPr/>
            </p:nvCxnSpPr>
            <p:spPr>
              <a:xfrm flipV="1">
                <a:off x="2415051" y="4176238"/>
                <a:ext cx="1779948" cy="9002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4066170" y="4480985"/>
                <a:ext cx="1166755" cy="11667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  <a:cs typeface="Microsoft Sans Serif" panose="020B0604020202020204" pitchFamily="34" charset="0"/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2415052" y="2407067"/>
                <a:ext cx="13508" cy="26694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2415051" y="5076492"/>
                <a:ext cx="1533128" cy="7722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2589341" y="5440150"/>
                <a:ext cx="2058592" cy="576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  <a:cs typeface="Microsoft Sans Serif" panose="020B0604020202020204" pitchFamily="34" charset="0"/>
                  </a:rPr>
                  <a:t>Log G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6200000">
                <a:off x="1329392" y="3270904"/>
                <a:ext cx="2499466" cy="576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  <a:cs typeface="Microsoft Sans Serif" panose="020B0604020202020204" pitchFamily="34" charset="0"/>
                  </a:rPr>
                  <a:t>Poisson’s ratio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9993061">
                <a:off x="2517769" y="3948803"/>
                <a:ext cx="2058592" cy="576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  <a:cs typeface="Microsoft Sans Serif" panose="020B0604020202020204" pitchFamily="34" charset="0"/>
                  </a:rPr>
                  <a:t>Log E</a:t>
                </a:r>
              </a:p>
            </p:txBody>
          </p:sp>
          <p:cxnSp>
            <p:nvCxnSpPr>
              <p:cNvPr id="69" name="Straight Connector 68"/>
              <p:cNvCxnSpPr>
                <a:stCxn id="79" idx="2"/>
              </p:cNvCxnSpPr>
              <p:nvPr/>
            </p:nvCxnSpPr>
            <p:spPr>
              <a:xfrm>
                <a:off x="3218761" y="2724662"/>
                <a:ext cx="477445" cy="2351829"/>
              </a:xfrm>
              <a:prstGeom prst="line">
                <a:avLst/>
              </a:prstGeom>
              <a:ln w="190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81" idx="2"/>
              </p:cNvCxnSpPr>
              <p:nvPr/>
            </p:nvCxnSpPr>
            <p:spPr>
              <a:xfrm flipH="1">
                <a:off x="4264694" y="2724239"/>
                <a:ext cx="131368" cy="2782539"/>
              </a:xfrm>
              <a:prstGeom prst="line">
                <a:avLst/>
              </a:prstGeom>
              <a:ln w="190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61" idx="2"/>
              </p:cNvCxnSpPr>
              <p:nvPr/>
            </p:nvCxnSpPr>
            <p:spPr>
              <a:xfrm flipH="1">
                <a:off x="4704525" y="3142472"/>
                <a:ext cx="1024062" cy="1934020"/>
              </a:xfrm>
              <a:prstGeom prst="line">
                <a:avLst/>
              </a:prstGeom>
              <a:ln w="190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77" idx="1"/>
              </p:cNvCxnSpPr>
              <p:nvPr/>
            </p:nvCxnSpPr>
            <p:spPr>
              <a:xfrm flipH="1">
                <a:off x="4795617" y="3797391"/>
                <a:ext cx="1328354" cy="1617164"/>
              </a:xfrm>
              <a:prstGeom prst="line">
                <a:avLst/>
              </a:prstGeom>
              <a:ln w="190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75" idx="1"/>
              </p:cNvCxnSpPr>
              <p:nvPr/>
            </p:nvCxnSpPr>
            <p:spPr>
              <a:xfrm flipH="1">
                <a:off x="5049750" y="5157201"/>
                <a:ext cx="1057440" cy="99229"/>
              </a:xfrm>
              <a:prstGeom prst="line">
                <a:avLst/>
              </a:prstGeom>
              <a:ln w="28575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4944316" y="2877991"/>
                <a:ext cx="433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j-lt"/>
                    <a:cs typeface="Microsoft Sans Serif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 bwMode="auto">
            <a:xfrm>
              <a:off x="656430" y="2313654"/>
              <a:ext cx="3616191" cy="323303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</p:grpSp>
      <p:pic>
        <p:nvPicPr>
          <p:cNvPr id="83" name="meas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92314" y="3758285"/>
            <a:ext cx="3965145" cy="2230394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4618223" y="6219557"/>
            <a:ext cx="35141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0"/>
              </a:rPr>
              <a:t>[Chen et.al. Science Advances (to appear), 2018]</a:t>
            </a: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910429" y="6004514"/>
            <a:ext cx="30652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Rockwell" panose="02060603020205020403" pitchFamily="18" charset="0"/>
                <a:cs typeface="Times New Roman" panose="02020603050405020304" pitchFamily="18" charset="0"/>
              </a:rPr>
              <a:t>Five families of new materials with extremal </a:t>
            </a:r>
          </a:p>
          <a:p>
            <a:r>
              <a:rPr lang="en-US" sz="1100" dirty="0" err="1" smtClean="0">
                <a:latin typeface="Rockwell" panose="02060603020205020403" pitchFamily="18" charset="0"/>
                <a:cs typeface="Times New Roman" panose="02020603050405020304" pitchFamily="18" charset="0"/>
              </a:rPr>
              <a:t>a</a:t>
            </a:r>
            <a:r>
              <a:rPr lang="en-US" sz="1100" dirty="0" err="1" smtClean="0">
                <a:latin typeface="Rockwell" panose="02060603020205020403" pitchFamily="18" charset="0"/>
                <a:cs typeface="Times New Roman" panose="02020603050405020304" pitchFamily="18" charset="0"/>
              </a:rPr>
              <a:t>uxetic</a:t>
            </a:r>
            <a:r>
              <a:rPr lang="en-US" sz="1100" dirty="0" smtClean="0">
                <a:latin typeface="Rockwell" panose="02060603020205020403" pitchFamily="18" charset="0"/>
                <a:cs typeface="Times New Roman" panose="02020603050405020304" pitchFamily="18" charset="0"/>
              </a:rPr>
              <a:t> properties have been discovered</a:t>
            </a:r>
            <a:endParaRPr lang="en-US" sz="1100" dirty="0"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234120" y="5956136"/>
            <a:ext cx="17652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Rockwell" panose="02060603020205020403" pitchFamily="18" charset="0"/>
                <a:cs typeface="Times New Roman" panose="02020603050405020304" pitchFamily="18" charset="0"/>
              </a:rPr>
              <a:t>Experimental Validation</a:t>
            </a:r>
          </a:p>
        </p:txBody>
      </p:sp>
    </p:spTree>
    <p:extLst>
      <p:ext uri="{BB962C8B-B14F-4D97-AF65-F5344CB8AC3E}">
        <p14:creationId xmlns:p14="http://schemas.microsoft.com/office/powerpoint/2010/main" val="2358139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Future Plans at Purdue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850"/>
            <a:ext cx="8229600" cy="48294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Research Vision</a:t>
            </a:r>
          </a:p>
          <a:p>
            <a:pPr lvl="1"/>
            <a:r>
              <a:rPr lang="en-US" sz="1600" dirty="0" smtClean="0"/>
              <a:t>Simulation tools to investigate complex physical systems</a:t>
            </a:r>
          </a:p>
          <a:p>
            <a:pPr lvl="2"/>
            <a:r>
              <a:rPr lang="en-US" sz="1200" dirty="0" smtClean="0"/>
              <a:t>Natural phenomena, biological systems, soft robots, etc.</a:t>
            </a:r>
          </a:p>
          <a:p>
            <a:pPr lvl="1"/>
            <a:r>
              <a:rPr lang="en-US" sz="1600" dirty="0" smtClean="0"/>
              <a:t>Computational approaches to automate scientific </a:t>
            </a:r>
            <a:r>
              <a:rPr lang="en-US" sz="1600" dirty="0"/>
              <a:t>discovery</a:t>
            </a:r>
          </a:p>
          <a:p>
            <a:pPr lvl="2"/>
            <a:r>
              <a:rPr lang="en-US" sz="1400" dirty="0"/>
              <a:t>P</a:t>
            </a:r>
            <a:r>
              <a:rPr lang="en-US" sz="1400" dirty="0" smtClean="0"/>
              <a:t>hysical </a:t>
            </a:r>
            <a:r>
              <a:rPr lang="en-US" sz="1400" dirty="0"/>
              <a:t>simulation, data generation, and machine </a:t>
            </a:r>
            <a:r>
              <a:rPr lang="en-US" sz="1400" dirty="0" smtClean="0"/>
              <a:t>learning</a:t>
            </a:r>
          </a:p>
          <a:p>
            <a:pPr lvl="1"/>
            <a:r>
              <a:rPr lang="en-US" sz="1600" dirty="0" smtClean="0"/>
              <a:t>Automated cyber-physical </a:t>
            </a:r>
            <a:r>
              <a:rPr lang="en-US" sz="1600" dirty="0"/>
              <a:t>system </a:t>
            </a:r>
            <a:r>
              <a:rPr lang="en-US" sz="1600" dirty="0" smtClean="0"/>
              <a:t>design and understanding</a:t>
            </a:r>
            <a:endParaRPr lang="en-US" sz="1600" dirty="0"/>
          </a:p>
          <a:p>
            <a:pPr lvl="2"/>
            <a:r>
              <a:rPr lang="en-US" sz="1400" dirty="0"/>
              <a:t>Agile drones, fast walkers, efficient </a:t>
            </a:r>
            <a:r>
              <a:rPr lang="en-US" sz="1400" dirty="0" smtClean="0"/>
              <a:t>swimmers</a:t>
            </a:r>
            <a:endParaRPr lang="en-TT" sz="1400" dirty="0" smtClean="0"/>
          </a:p>
          <a:p>
            <a:r>
              <a:rPr lang="en-TT" sz="2000" dirty="0" smtClean="0"/>
              <a:t>Potential Collaborations</a:t>
            </a:r>
          </a:p>
          <a:p>
            <a:pPr lvl="1"/>
            <a:r>
              <a:rPr lang="en-TT" sz="1600" dirty="0" smtClean="0"/>
              <a:t>Department of Computer Science</a:t>
            </a:r>
          </a:p>
          <a:p>
            <a:pPr lvl="2"/>
            <a:r>
              <a:rPr lang="en-TT" sz="1400" dirty="0" smtClean="0"/>
              <a:t>Computational Science and Engineering, Graphics and Visualization, Machine Learning and Information Retrieval, etc.</a:t>
            </a:r>
          </a:p>
          <a:p>
            <a:pPr lvl="1"/>
            <a:r>
              <a:rPr lang="en-TT" sz="1600" dirty="0" smtClean="0"/>
              <a:t>College of Engineering</a:t>
            </a:r>
          </a:p>
          <a:p>
            <a:pPr lvl="2"/>
            <a:r>
              <a:rPr lang="en-TT" sz="1400" dirty="0" smtClean="0"/>
              <a:t>Biomed Engineering, Manufacturing, Materials, Mechanical Systems, etc.</a:t>
            </a:r>
          </a:p>
          <a:p>
            <a:pPr lvl="1"/>
            <a:endParaRPr lang="en-TT" sz="1600" dirty="0"/>
          </a:p>
          <a:p>
            <a:pPr lvl="1"/>
            <a:endParaRPr lang="en-US" sz="1600" dirty="0"/>
          </a:p>
          <a:p>
            <a:endParaRPr lang="en-US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873150" y="4725492"/>
            <a:ext cx="6281772" cy="1544776"/>
            <a:chOff x="462580" y="3757271"/>
            <a:chExt cx="8184257" cy="20126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86" y="3802555"/>
              <a:ext cx="2443934" cy="1917578"/>
            </a:xfrm>
            <a:prstGeom prst="rect">
              <a:avLst/>
            </a:prstGeom>
          </p:spPr>
        </p:pic>
        <p:pic>
          <p:nvPicPr>
            <p:cNvPr id="5" name="Content Placeholder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122" y="3843414"/>
              <a:ext cx="2456715" cy="1915822"/>
            </a:xfrm>
            <a:prstGeom prst="rect">
              <a:avLst/>
            </a:prstGeom>
          </p:spPr>
        </p:pic>
        <p:pic>
          <p:nvPicPr>
            <p:cNvPr id="6" name="Content Placeholder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1" y="3759470"/>
              <a:ext cx="2450324" cy="20104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62580" y="3759470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2990109" y="4608478"/>
              <a:ext cx="275573" cy="29306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342886" y="3757271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196512" y="3757271"/>
              <a:ext cx="2450325" cy="2010426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5870415" y="4608478"/>
              <a:ext cx="275573" cy="29306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T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0"/>
                <a:ea typeface="宋体" pitchFamily="2" charset="-122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976415" y="4257749"/>
              <a:ext cx="1151144" cy="982803"/>
              <a:chOff x="3971035" y="2926130"/>
              <a:chExt cx="1151144" cy="982803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4299310" y="3682714"/>
                <a:ext cx="82286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3971035" y="3682714"/>
                <a:ext cx="328278" cy="22621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299310" y="2926130"/>
                <a:ext cx="0" cy="75658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7" name="Oval 21"/>
              <p:cNvSpPr/>
              <p:nvPr/>
            </p:nvSpPr>
            <p:spPr>
              <a:xfrm>
                <a:off x="4069107" y="3301993"/>
                <a:ext cx="955000" cy="502636"/>
              </a:xfrm>
              <a:custGeom>
                <a:avLst/>
                <a:gdLst>
                  <a:gd name="connsiteX0" fmla="*/ 0 w 1066800"/>
                  <a:gd name="connsiteY0" fmla="*/ 179000 h 358000"/>
                  <a:gd name="connsiteX1" fmla="*/ 533400 w 1066800"/>
                  <a:gd name="connsiteY1" fmla="*/ 0 h 358000"/>
                  <a:gd name="connsiteX2" fmla="*/ 1066800 w 1066800"/>
                  <a:gd name="connsiteY2" fmla="*/ 179000 h 358000"/>
                  <a:gd name="connsiteX3" fmla="*/ 533400 w 1066800"/>
                  <a:gd name="connsiteY3" fmla="*/ 358000 h 358000"/>
                  <a:gd name="connsiteX4" fmla="*/ 0 w 1066800"/>
                  <a:gd name="connsiteY4" fmla="*/ 179000 h 358000"/>
                  <a:gd name="connsiteX0" fmla="*/ 0 w 1089660"/>
                  <a:gd name="connsiteY0" fmla="*/ 404926 h 446796"/>
                  <a:gd name="connsiteX1" fmla="*/ 556260 w 1089660"/>
                  <a:gd name="connsiteY1" fmla="*/ 6851 h 446796"/>
                  <a:gd name="connsiteX2" fmla="*/ 1089660 w 1089660"/>
                  <a:gd name="connsiteY2" fmla="*/ 185851 h 446796"/>
                  <a:gd name="connsiteX3" fmla="*/ 556260 w 1089660"/>
                  <a:gd name="connsiteY3" fmla="*/ 364851 h 446796"/>
                  <a:gd name="connsiteX4" fmla="*/ 0 w 1089660"/>
                  <a:gd name="connsiteY4" fmla="*/ 404926 h 446796"/>
                  <a:gd name="connsiteX0" fmla="*/ 0 w 1104900"/>
                  <a:gd name="connsiteY0" fmla="*/ 399884 h 439065"/>
                  <a:gd name="connsiteX1" fmla="*/ 556260 w 1104900"/>
                  <a:gd name="connsiteY1" fmla="*/ 1809 h 439065"/>
                  <a:gd name="connsiteX2" fmla="*/ 1104900 w 1104900"/>
                  <a:gd name="connsiteY2" fmla="*/ 266534 h 439065"/>
                  <a:gd name="connsiteX3" fmla="*/ 556260 w 1104900"/>
                  <a:gd name="connsiteY3" fmla="*/ 359809 h 439065"/>
                  <a:gd name="connsiteX4" fmla="*/ 0 w 1104900"/>
                  <a:gd name="connsiteY4" fmla="*/ 399884 h 439065"/>
                  <a:gd name="connsiteX0" fmla="*/ 0 w 1114425"/>
                  <a:gd name="connsiteY0" fmla="*/ 398082 h 433834"/>
                  <a:gd name="connsiteX1" fmla="*/ 556260 w 1114425"/>
                  <a:gd name="connsiteY1" fmla="*/ 7 h 433834"/>
                  <a:gd name="connsiteX2" fmla="*/ 1114425 w 1114425"/>
                  <a:gd name="connsiteY2" fmla="*/ 388557 h 433834"/>
                  <a:gd name="connsiteX3" fmla="*/ 556260 w 1114425"/>
                  <a:gd name="connsiteY3" fmla="*/ 358007 h 433834"/>
                  <a:gd name="connsiteX4" fmla="*/ 0 w 1114425"/>
                  <a:gd name="connsiteY4" fmla="*/ 398082 h 433834"/>
                  <a:gd name="connsiteX0" fmla="*/ 0 w 1114425"/>
                  <a:gd name="connsiteY0" fmla="*/ 442084 h 472392"/>
                  <a:gd name="connsiteX1" fmla="*/ 556260 w 1114425"/>
                  <a:gd name="connsiteY1" fmla="*/ 194 h 472392"/>
                  <a:gd name="connsiteX2" fmla="*/ 1114425 w 1114425"/>
                  <a:gd name="connsiteY2" fmla="*/ 388744 h 472392"/>
                  <a:gd name="connsiteX3" fmla="*/ 556260 w 1114425"/>
                  <a:gd name="connsiteY3" fmla="*/ 358194 h 472392"/>
                  <a:gd name="connsiteX4" fmla="*/ 0 w 1114425"/>
                  <a:gd name="connsiteY4" fmla="*/ 442084 h 472392"/>
                  <a:gd name="connsiteX0" fmla="*/ 12171 w 1126596"/>
                  <a:gd name="connsiteY0" fmla="*/ 442084 h 478086"/>
                  <a:gd name="connsiteX1" fmla="*/ 568431 w 1126596"/>
                  <a:gd name="connsiteY1" fmla="*/ 194 h 478086"/>
                  <a:gd name="connsiteX2" fmla="*/ 1126596 w 1126596"/>
                  <a:gd name="connsiteY2" fmla="*/ 388744 h 478086"/>
                  <a:gd name="connsiteX3" fmla="*/ 568431 w 1126596"/>
                  <a:gd name="connsiteY3" fmla="*/ 358194 h 478086"/>
                  <a:gd name="connsiteX4" fmla="*/ 215054 w 1126596"/>
                  <a:gd name="connsiteY4" fmla="*/ 441912 h 478086"/>
                  <a:gd name="connsiteX5" fmla="*/ 12171 w 1126596"/>
                  <a:gd name="connsiteY5" fmla="*/ 442084 h 478086"/>
                  <a:gd name="connsiteX0" fmla="*/ 7621 w 1122046"/>
                  <a:gd name="connsiteY0" fmla="*/ 442084 h 534313"/>
                  <a:gd name="connsiteX1" fmla="*/ 563881 w 1122046"/>
                  <a:gd name="connsiteY1" fmla="*/ 194 h 534313"/>
                  <a:gd name="connsiteX2" fmla="*/ 1122046 w 1122046"/>
                  <a:gd name="connsiteY2" fmla="*/ 388744 h 534313"/>
                  <a:gd name="connsiteX3" fmla="*/ 563881 w 1122046"/>
                  <a:gd name="connsiteY3" fmla="*/ 358194 h 534313"/>
                  <a:gd name="connsiteX4" fmla="*/ 261939 w 1122046"/>
                  <a:gd name="connsiteY4" fmla="*/ 529542 h 534313"/>
                  <a:gd name="connsiteX5" fmla="*/ 7621 w 1122046"/>
                  <a:gd name="connsiteY5" fmla="*/ 442084 h 534313"/>
                  <a:gd name="connsiteX0" fmla="*/ 10091 w 1124516"/>
                  <a:gd name="connsiteY0" fmla="*/ 442084 h 505013"/>
                  <a:gd name="connsiteX1" fmla="*/ 566351 w 1124516"/>
                  <a:gd name="connsiteY1" fmla="*/ 194 h 505013"/>
                  <a:gd name="connsiteX2" fmla="*/ 1124516 w 1124516"/>
                  <a:gd name="connsiteY2" fmla="*/ 388744 h 505013"/>
                  <a:gd name="connsiteX3" fmla="*/ 566351 w 1124516"/>
                  <a:gd name="connsiteY3" fmla="*/ 358194 h 505013"/>
                  <a:gd name="connsiteX4" fmla="*/ 233929 w 1124516"/>
                  <a:gd name="connsiteY4" fmla="*/ 493347 h 505013"/>
                  <a:gd name="connsiteX5" fmla="*/ 10091 w 1124516"/>
                  <a:gd name="connsiteY5" fmla="*/ 442084 h 505013"/>
                  <a:gd name="connsiteX0" fmla="*/ 12167 w 1086587"/>
                  <a:gd name="connsiteY0" fmla="*/ 322232 h 494793"/>
                  <a:gd name="connsiteX1" fmla="*/ 528422 w 1086587"/>
                  <a:gd name="connsiteY1" fmla="*/ 357 h 494793"/>
                  <a:gd name="connsiteX2" fmla="*/ 1086587 w 1086587"/>
                  <a:gd name="connsiteY2" fmla="*/ 388907 h 494793"/>
                  <a:gd name="connsiteX3" fmla="*/ 528422 w 1086587"/>
                  <a:gd name="connsiteY3" fmla="*/ 358357 h 494793"/>
                  <a:gd name="connsiteX4" fmla="*/ 196000 w 1086587"/>
                  <a:gd name="connsiteY4" fmla="*/ 493510 h 494793"/>
                  <a:gd name="connsiteX5" fmla="*/ 12167 w 1086587"/>
                  <a:gd name="connsiteY5" fmla="*/ 322232 h 494793"/>
                  <a:gd name="connsiteX0" fmla="*/ 12167 w 1071347"/>
                  <a:gd name="connsiteY0" fmla="*/ 321877 h 494438"/>
                  <a:gd name="connsiteX1" fmla="*/ 528422 w 1071347"/>
                  <a:gd name="connsiteY1" fmla="*/ 2 h 494438"/>
                  <a:gd name="connsiteX2" fmla="*/ 1071347 w 1071347"/>
                  <a:gd name="connsiteY2" fmla="*/ 325687 h 494438"/>
                  <a:gd name="connsiteX3" fmla="*/ 528422 w 1071347"/>
                  <a:gd name="connsiteY3" fmla="*/ 358002 h 494438"/>
                  <a:gd name="connsiteX4" fmla="*/ 196000 w 1071347"/>
                  <a:gd name="connsiteY4" fmla="*/ 493155 h 494438"/>
                  <a:gd name="connsiteX5" fmla="*/ 12167 w 1071347"/>
                  <a:gd name="connsiteY5" fmla="*/ 321877 h 494438"/>
                  <a:gd name="connsiteX0" fmla="*/ 12167 w 1087904"/>
                  <a:gd name="connsiteY0" fmla="*/ 325954 h 498515"/>
                  <a:gd name="connsiteX1" fmla="*/ 528422 w 1087904"/>
                  <a:gd name="connsiteY1" fmla="*/ 4079 h 498515"/>
                  <a:gd name="connsiteX2" fmla="*/ 910375 w 1087904"/>
                  <a:gd name="connsiteY2" fmla="*/ 156237 h 498515"/>
                  <a:gd name="connsiteX3" fmla="*/ 1071347 w 1087904"/>
                  <a:gd name="connsiteY3" fmla="*/ 329764 h 498515"/>
                  <a:gd name="connsiteX4" fmla="*/ 528422 w 1087904"/>
                  <a:gd name="connsiteY4" fmla="*/ 362079 h 498515"/>
                  <a:gd name="connsiteX5" fmla="*/ 196000 w 1087904"/>
                  <a:gd name="connsiteY5" fmla="*/ 497232 h 498515"/>
                  <a:gd name="connsiteX6" fmla="*/ 12167 w 1087904"/>
                  <a:gd name="connsiteY6" fmla="*/ 325954 h 498515"/>
                  <a:gd name="connsiteX0" fmla="*/ 12167 w 1093531"/>
                  <a:gd name="connsiteY0" fmla="*/ 329541 h 502102"/>
                  <a:gd name="connsiteX1" fmla="*/ 528422 w 1093531"/>
                  <a:gd name="connsiteY1" fmla="*/ 7666 h 502102"/>
                  <a:gd name="connsiteX2" fmla="*/ 959905 w 1093531"/>
                  <a:gd name="connsiteY2" fmla="*/ 119819 h 502102"/>
                  <a:gd name="connsiteX3" fmla="*/ 1071347 w 1093531"/>
                  <a:gd name="connsiteY3" fmla="*/ 333351 h 502102"/>
                  <a:gd name="connsiteX4" fmla="*/ 528422 w 1093531"/>
                  <a:gd name="connsiteY4" fmla="*/ 365666 h 502102"/>
                  <a:gd name="connsiteX5" fmla="*/ 196000 w 1093531"/>
                  <a:gd name="connsiteY5" fmla="*/ 500819 h 502102"/>
                  <a:gd name="connsiteX6" fmla="*/ 12167 w 1093531"/>
                  <a:gd name="connsiteY6" fmla="*/ 329541 h 502102"/>
                  <a:gd name="connsiteX0" fmla="*/ 10832 w 1092196"/>
                  <a:gd name="connsiteY0" fmla="*/ 320656 h 493200"/>
                  <a:gd name="connsiteX1" fmla="*/ 502322 w 1092196"/>
                  <a:gd name="connsiteY1" fmla="*/ 8306 h 493200"/>
                  <a:gd name="connsiteX2" fmla="*/ 958570 w 1092196"/>
                  <a:gd name="connsiteY2" fmla="*/ 110934 h 493200"/>
                  <a:gd name="connsiteX3" fmla="*/ 1070012 w 1092196"/>
                  <a:gd name="connsiteY3" fmla="*/ 324466 h 493200"/>
                  <a:gd name="connsiteX4" fmla="*/ 527087 w 1092196"/>
                  <a:gd name="connsiteY4" fmla="*/ 356781 h 493200"/>
                  <a:gd name="connsiteX5" fmla="*/ 194665 w 1092196"/>
                  <a:gd name="connsiteY5" fmla="*/ 491934 h 493200"/>
                  <a:gd name="connsiteX6" fmla="*/ 10832 w 1092196"/>
                  <a:gd name="connsiteY6" fmla="*/ 320656 h 493200"/>
                  <a:gd name="connsiteX0" fmla="*/ 10832 w 1082587"/>
                  <a:gd name="connsiteY0" fmla="*/ 320656 h 493200"/>
                  <a:gd name="connsiteX1" fmla="*/ 502322 w 1082587"/>
                  <a:gd name="connsiteY1" fmla="*/ 8306 h 493200"/>
                  <a:gd name="connsiteX2" fmla="*/ 958570 w 1082587"/>
                  <a:gd name="connsiteY2" fmla="*/ 110934 h 493200"/>
                  <a:gd name="connsiteX3" fmla="*/ 1058582 w 1082587"/>
                  <a:gd name="connsiteY3" fmla="*/ 385426 h 493200"/>
                  <a:gd name="connsiteX4" fmla="*/ 527087 w 1082587"/>
                  <a:gd name="connsiteY4" fmla="*/ 356781 h 493200"/>
                  <a:gd name="connsiteX5" fmla="*/ 194665 w 1082587"/>
                  <a:gd name="connsiteY5" fmla="*/ 491934 h 493200"/>
                  <a:gd name="connsiteX6" fmla="*/ 10832 w 1082587"/>
                  <a:gd name="connsiteY6" fmla="*/ 320656 h 493200"/>
                  <a:gd name="connsiteX0" fmla="*/ 10832 w 1137947"/>
                  <a:gd name="connsiteY0" fmla="*/ 315816 h 488360"/>
                  <a:gd name="connsiteX1" fmla="*/ 502322 w 1137947"/>
                  <a:gd name="connsiteY1" fmla="*/ 3466 h 488360"/>
                  <a:gd name="connsiteX2" fmla="*/ 1091920 w 1137947"/>
                  <a:gd name="connsiteY2" fmla="*/ 159434 h 488360"/>
                  <a:gd name="connsiteX3" fmla="*/ 1058582 w 1137947"/>
                  <a:gd name="connsiteY3" fmla="*/ 380586 h 488360"/>
                  <a:gd name="connsiteX4" fmla="*/ 527087 w 1137947"/>
                  <a:gd name="connsiteY4" fmla="*/ 351941 h 488360"/>
                  <a:gd name="connsiteX5" fmla="*/ 194665 w 1137947"/>
                  <a:gd name="connsiteY5" fmla="*/ 487094 h 488360"/>
                  <a:gd name="connsiteX6" fmla="*/ 10832 w 1137947"/>
                  <a:gd name="connsiteY6" fmla="*/ 315816 h 488360"/>
                  <a:gd name="connsiteX0" fmla="*/ 10832 w 1090466"/>
                  <a:gd name="connsiteY0" fmla="*/ 316569 h 489113"/>
                  <a:gd name="connsiteX1" fmla="*/ 502322 w 1090466"/>
                  <a:gd name="connsiteY1" fmla="*/ 4219 h 489113"/>
                  <a:gd name="connsiteX2" fmla="*/ 994765 w 1090466"/>
                  <a:gd name="connsiteY2" fmla="*/ 148757 h 489113"/>
                  <a:gd name="connsiteX3" fmla="*/ 1058582 w 1090466"/>
                  <a:gd name="connsiteY3" fmla="*/ 381339 h 489113"/>
                  <a:gd name="connsiteX4" fmla="*/ 527087 w 1090466"/>
                  <a:gd name="connsiteY4" fmla="*/ 352694 h 489113"/>
                  <a:gd name="connsiteX5" fmla="*/ 194665 w 1090466"/>
                  <a:gd name="connsiteY5" fmla="*/ 487847 h 489113"/>
                  <a:gd name="connsiteX6" fmla="*/ 10832 w 1090466"/>
                  <a:gd name="connsiteY6" fmla="*/ 316569 h 489113"/>
                  <a:gd name="connsiteX0" fmla="*/ 10832 w 1126691"/>
                  <a:gd name="connsiteY0" fmla="*/ 315277 h 487821"/>
                  <a:gd name="connsiteX1" fmla="*/ 502322 w 1126691"/>
                  <a:gd name="connsiteY1" fmla="*/ 2927 h 487821"/>
                  <a:gd name="connsiteX2" fmla="*/ 1075037 w 1126691"/>
                  <a:gd name="connsiteY2" fmla="*/ 168367 h 487821"/>
                  <a:gd name="connsiteX3" fmla="*/ 1058582 w 1126691"/>
                  <a:gd name="connsiteY3" fmla="*/ 380047 h 487821"/>
                  <a:gd name="connsiteX4" fmla="*/ 527087 w 1126691"/>
                  <a:gd name="connsiteY4" fmla="*/ 351402 h 487821"/>
                  <a:gd name="connsiteX5" fmla="*/ 194665 w 1126691"/>
                  <a:gd name="connsiteY5" fmla="*/ 486555 h 487821"/>
                  <a:gd name="connsiteX6" fmla="*/ 10832 w 1126691"/>
                  <a:gd name="connsiteY6" fmla="*/ 315277 h 487821"/>
                  <a:gd name="connsiteX0" fmla="*/ 10832 w 1126691"/>
                  <a:gd name="connsiteY0" fmla="*/ 315277 h 487821"/>
                  <a:gd name="connsiteX1" fmla="*/ 502322 w 1126691"/>
                  <a:gd name="connsiteY1" fmla="*/ 2927 h 487821"/>
                  <a:gd name="connsiteX2" fmla="*/ 1075037 w 1126691"/>
                  <a:gd name="connsiteY2" fmla="*/ 168367 h 487821"/>
                  <a:gd name="connsiteX3" fmla="*/ 1058582 w 1126691"/>
                  <a:gd name="connsiteY3" fmla="*/ 380047 h 487821"/>
                  <a:gd name="connsiteX4" fmla="*/ 586235 w 1126691"/>
                  <a:gd name="connsiteY4" fmla="*/ 363943 h 487821"/>
                  <a:gd name="connsiteX5" fmla="*/ 194665 w 1126691"/>
                  <a:gd name="connsiteY5" fmla="*/ 486555 h 487821"/>
                  <a:gd name="connsiteX6" fmla="*/ 10832 w 1126691"/>
                  <a:gd name="connsiteY6" fmla="*/ 315277 h 487821"/>
                  <a:gd name="connsiteX0" fmla="*/ 10832 w 1126691"/>
                  <a:gd name="connsiteY0" fmla="*/ 266493 h 438955"/>
                  <a:gd name="connsiteX1" fmla="*/ 502322 w 1126691"/>
                  <a:gd name="connsiteY1" fmla="*/ 4309 h 438955"/>
                  <a:gd name="connsiteX2" fmla="*/ 1075037 w 1126691"/>
                  <a:gd name="connsiteY2" fmla="*/ 119583 h 438955"/>
                  <a:gd name="connsiteX3" fmla="*/ 1058582 w 1126691"/>
                  <a:gd name="connsiteY3" fmla="*/ 331263 h 438955"/>
                  <a:gd name="connsiteX4" fmla="*/ 586235 w 1126691"/>
                  <a:gd name="connsiteY4" fmla="*/ 315159 h 438955"/>
                  <a:gd name="connsiteX5" fmla="*/ 194665 w 1126691"/>
                  <a:gd name="connsiteY5" fmla="*/ 437771 h 438955"/>
                  <a:gd name="connsiteX6" fmla="*/ 10832 w 1126691"/>
                  <a:gd name="connsiteY6" fmla="*/ 266493 h 438955"/>
                  <a:gd name="connsiteX0" fmla="*/ 1246 w 1117105"/>
                  <a:gd name="connsiteY0" fmla="*/ 266493 h 522089"/>
                  <a:gd name="connsiteX1" fmla="*/ 492736 w 1117105"/>
                  <a:gd name="connsiteY1" fmla="*/ 4309 h 522089"/>
                  <a:gd name="connsiteX2" fmla="*/ 1065451 w 1117105"/>
                  <a:gd name="connsiteY2" fmla="*/ 119583 h 522089"/>
                  <a:gd name="connsiteX3" fmla="*/ 1048996 w 1117105"/>
                  <a:gd name="connsiteY3" fmla="*/ 331263 h 522089"/>
                  <a:gd name="connsiteX4" fmla="*/ 576649 w 1117105"/>
                  <a:gd name="connsiteY4" fmla="*/ 315159 h 522089"/>
                  <a:gd name="connsiteX5" fmla="*/ 358192 w 1117105"/>
                  <a:gd name="connsiteY5" fmla="*/ 521330 h 522089"/>
                  <a:gd name="connsiteX6" fmla="*/ 1246 w 1117105"/>
                  <a:gd name="connsiteY6" fmla="*/ 266493 h 522089"/>
                  <a:gd name="connsiteX0" fmla="*/ 1325 w 1117879"/>
                  <a:gd name="connsiteY0" fmla="*/ 266493 h 521868"/>
                  <a:gd name="connsiteX1" fmla="*/ 492815 w 1117879"/>
                  <a:gd name="connsiteY1" fmla="*/ 4309 h 521868"/>
                  <a:gd name="connsiteX2" fmla="*/ 1065530 w 1117879"/>
                  <a:gd name="connsiteY2" fmla="*/ 119583 h 521868"/>
                  <a:gd name="connsiteX3" fmla="*/ 1049075 w 1117879"/>
                  <a:gd name="connsiteY3" fmla="*/ 331263 h 521868"/>
                  <a:gd name="connsiteX4" fmla="*/ 669618 w 1117879"/>
                  <a:gd name="connsiteY4" fmla="*/ 336048 h 521868"/>
                  <a:gd name="connsiteX5" fmla="*/ 358271 w 1117879"/>
                  <a:gd name="connsiteY5" fmla="*/ 521330 h 521868"/>
                  <a:gd name="connsiteX6" fmla="*/ 1325 w 1117879"/>
                  <a:gd name="connsiteY6" fmla="*/ 266493 h 521868"/>
                  <a:gd name="connsiteX0" fmla="*/ 1325 w 1135816"/>
                  <a:gd name="connsiteY0" fmla="*/ 266785 h 522160"/>
                  <a:gd name="connsiteX1" fmla="*/ 492815 w 1135816"/>
                  <a:gd name="connsiteY1" fmla="*/ 4601 h 522160"/>
                  <a:gd name="connsiteX2" fmla="*/ 1065530 w 1135816"/>
                  <a:gd name="connsiteY2" fmla="*/ 119875 h 522160"/>
                  <a:gd name="connsiteX3" fmla="*/ 1082853 w 1135816"/>
                  <a:gd name="connsiteY3" fmla="*/ 373334 h 522160"/>
                  <a:gd name="connsiteX4" fmla="*/ 669618 w 1135816"/>
                  <a:gd name="connsiteY4" fmla="*/ 336340 h 522160"/>
                  <a:gd name="connsiteX5" fmla="*/ 358271 w 1135816"/>
                  <a:gd name="connsiteY5" fmla="*/ 521622 h 522160"/>
                  <a:gd name="connsiteX6" fmla="*/ 1325 w 1135816"/>
                  <a:gd name="connsiteY6" fmla="*/ 266785 h 522160"/>
                  <a:gd name="connsiteX0" fmla="*/ 9 w 1134500"/>
                  <a:gd name="connsiteY0" fmla="*/ 266785 h 593037"/>
                  <a:gd name="connsiteX1" fmla="*/ 491499 w 1134500"/>
                  <a:gd name="connsiteY1" fmla="*/ 4601 h 593037"/>
                  <a:gd name="connsiteX2" fmla="*/ 1064214 w 1134500"/>
                  <a:gd name="connsiteY2" fmla="*/ 119875 h 593037"/>
                  <a:gd name="connsiteX3" fmla="*/ 1081537 w 1134500"/>
                  <a:gd name="connsiteY3" fmla="*/ 373334 h 593037"/>
                  <a:gd name="connsiteX4" fmla="*/ 668302 w 1134500"/>
                  <a:gd name="connsiteY4" fmla="*/ 336340 h 593037"/>
                  <a:gd name="connsiteX5" fmla="*/ 479401 w 1134500"/>
                  <a:gd name="connsiteY5" fmla="*/ 592647 h 593037"/>
                  <a:gd name="connsiteX6" fmla="*/ 9 w 1134500"/>
                  <a:gd name="connsiteY6" fmla="*/ 266785 h 593037"/>
                  <a:gd name="connsiteX0" fmla="*/ 64 w 1134555"/>
                  <a:gd name="connsiteY0" fmla="*/ 266785 h 584694"/>
                  <a:gd name="connsiteX1" fmla="*/ 491554 w 1134555"/>
                  <a:gd name="connsiteY1" fmla="*/ 4601 h 584694"/>
                  <a:gd name="connsiteX2" fmla="*/ 1064269 w 1134555"/>
                  <a:gd name="connsiteY2" fmla="*/ 119875 h 584694"/>
                  <a:gd name="connsiteX3" fmla="*/ 1081592 w 1134555"/>
                  <a:gd name="connsiteY3" fmla="*/ 373334 h 584694"/>
                  <a:gd name="connsiteX4" fmla="*/ 668357 w 1134555"/>
                  <a:gd name="connsiteY4" fmla="*/ 336340 h 584694"/>
                  <a:gd name="connsiteX5" fmla="*/ 458345 w 1134555"/>
                  <a:gd name="connsiteY5" fmla="*/ 584291 h 584694"/>
                  <a:gd name="connsiteX6" fmla="*/ 64 w 1134555"/>
                  <a:gd name="connsiteY6" fmla="*/ 266785 h 584694"/>
                  <a:gd name="connsiteX0" fmla="*/ 8752 w 1143243"/>
                  <a:gd name="connsiteY0" fmla="*/ 266785 h 587159"/>
                  <a:gd name="connsiteX1" fmla="*/ 500242 w 1143243"/>
                  <a:gd name="connsiteY1" fmla="*/ 4601 h 587159"/>
                  <a:gd name="connsiteX2" fmla="*/ 1072957 w 1143243"/>
                  <a:gd name="connsiteY2" fmla="*/ 119875 h 587159"/>
                  <a:gd name="connsiteX3" fmla="*/ 1090280 w 1143243"/>
                  <a:gd name="connsiteY3" fmla="*/ 373334 h 587159"/>
                  <a:gd name="connsiteX4" fmla="*/ 677045 w 1143243"/>
                  <a:gd name="connsiteY4" fmla="*/ 336340 h 587159"/>
                  <a:gd name="connsiteX5" fmla="*/ 467033 w 1143243"/>
                  <a:gd name="connsiteY5" fmla="*/ 584291 h 587159"/>
                  <a:gd name="connsiteX6" fmla="*/ 205862 w 1143243"/>
                  <a:gd name="connsiteY6" fmla="*/ 458645 h 587159"/>
                  <a:gd name="connsiteX7" fmla="*/ 8752 w 1143243"/>
                  <a:gd name="connsiteY7" fmla="*/ 266785 h 587159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586430"/>
                  <a:gd name="connsiteX1" fmla="*/ 498849 w 1141850"/>
                  <a:gd name="connsiteY1" fmla="*/ 4601 h 586430"/>
                  <a:gd name="connsiteX2" fmla="*/ 1071564 w 1141850"/>
                  <a:gd name="connsiteY2" fmla="*/ 119875 h 586430"/>
                  <a:gd name="connsiteX3" fmla="*/ 1088887 w 1141850"/>
                  <a:gd name="connsiteY3" fmla="*/ 373334 h 586430"/>
                  <a:gd name="connsiteX4" fmla="*/ 675652 w 1141850"/>
                  <a:gd name="connsiteY4" fmla="*/ 336340 h 586430"/>
                  <a:gd name="connsiteX5" fmla="*/ 465640 w 1141850"/>
                  <a:gd name="connsiteY5" fmla="*/ 584291 h 586430"/>
                  <a:gd name="connsiteX6" fmla="*/ 221358 w 1141850"/>
                  <a:gd name="connsiteY6" fmla="*/ 446111 h 586430"/>
                  <a:gd name="connsiteX7" fmla="*/ 7359 w 1141850"/>
                  <a:gd name="connsiteY7" fmla="*/ 266785 h 586430"/>
                  <a:gd name="connsiteX0" fmla="*/ 7359 w 1141850"/>
                  <a:gd name="connsiteY0" fmla="*/ 266785 h 694031"/>
                  <a:gd name="connsiteX1" fmla="*/ 498849 w 1141850"/>
                  <a:gd name="connsiteY1" fmla="*/ 4601 h 694031"/>
                  <a:gd name="connsiteX2" fmla="*/ 1071564 w 1141850"/>
                  <a:gd name="connsiteY2" fmla="*/ 119875 h 694031"/>
                  <a:gd name="connsiteX3" fmla="*/ 1088887 w 1141850"/>
                  <a:gd name="connsiteY3" fmla="*/ 373334 h 694031"/>
                  <a:gd name="connsiteX4" fmla="*/ 675652 w 1141850"/>
                  <a:gd name="connsiteY4" fmla="*/ 336340 h 694031"/>
                  <a:gd name="connsiteX5" fmla="*/ 503640 w 1141850"/>
                  <a:gd name="connsiteY5" fmla="*/ 692917 h 694031"/>
                  <a:gd name="connsiteX6" fmla="*/ 221358 w 1141850"/>
                  <a:gd name="connsiteY6" fmla="*/ 446111 h 694031"/>
                  <a:gd name="connsiteX7" fmla="*/ 7359 w 1141850"/>
                  <a:gd name="connsiteY7" fmla="*/ 266785 h 694031"/>
                  <a:gd name="connsiteX0" fmla="*/ 7359 w 1141850"/>
                  <a:gd name="connsiteY0" fmla="*/ 266785 h 694031"/>
                  <a:gd name="connsiteX1" fmla="*/ 498849 w 1141850"/>
                  <a:gd name="connsiteY1" fmla="*/ 4601 h 694031"/>
                  <a:gd name="connsiteX2" fmla="*/ 1071564 w 1141850"/>
                  <a:gd name="connsiteY2" fmla="*/ 119875 h 694031"/>
                  <a:gd name="connsiteX3" fmla="*/ 1088887 w 1141850"/>
                  <a:gd name="connsiteY3" fmla="*/ 373334 h 694031"/>
                  <a:gd name="connsiteX4" fmla="*/ 675652 w 1141850"/>
                  <a:gd name="connsiteY4" fmla="*/ 336340 h 694031"/>
                  <a:gd name="connsiteX5" fmla="*/ 503640 w 1141850"/>
                  <a:gd name="connsiteY5" fmla="*/ 692917 h 694031"/>
                  <a:gd name="connsiteX6" fmla="*/ 221358 w 1141850"/>
                  <a:gd name="connsiteY6" fmla="*/ 446111 h 694031"/>
                  <a:gd name="connsiteX7" fmla="*/ 7359 w 1141850"/>
                  <a:gd name="connsiteY7" fmla="*/ 266785 h 694031"/>
                  <a:gd name="connsiteX0" fmla="*/ 7359 w 1141850"/>
                  <a:gd name="connsiteY0" fmla="*/ 266785 h 553835"/>
                  <a:gd name="connsiteX1" fmla="*/ 498849 w 1141850"/>
                  <a:gd name="connsiteY1" fmla="*/ 4601 h 553835"/>
                  <a:gd name="connsiteX2" fmla="*/ 1071564 w 1141850"/>
                  <a:gd name="connsiteY2" fmla="*/ 119875 h 553835"/>
                  <a:gd name="connsiteX3" fmla="*/ 1088887 w 1141850"/>
                  <a:gd name="connsiteY3" fmla="*/ 373334 h 553835"/>
                  <a:gd name="connsiteX4" fmla="*/ 675652 w 1141850"/>
                  <a:gd name="connsiteY4" fmla="*/ 336340 h 553835"/>
                  <a:gd name="connsiteX5" fmla="*/ 490973 w 1141850"/>
                  <a:gd name="connsiteY5" fmla="*/ 550867 h 553835"/>
                  <a:gd name="connsiteX6" fmla="*/ 221358 w 1141850"/>
                  <a:gd name="connsiteY6" fmla="*/ 446111 h 553835"/>
                  <a:gd name="connsiteX7" fmla="*/ 7359 w 1141850"/>
                  <a:gd name="connsiteY7" fmla="*/ 266785 h 553835"/>
                  <a:gd name="connsiteX0" fmla="*/ 7359 w 1141850"/>
                  <a:gd name="connsiteY0" fmla="*/ 266785 h 598759"/>
                  <a:gd name="connsiteX1" fmla="*/ 498849 w 1141850"/>
                  <a:gd name="connsiteY1" fmla="*/ 4601 h 598759"/>
                  <a:gd name="connsiteX2" fmla="*/ 1071564 w 1141850"/>
                  <a:gd name="connsiteY2" fmla="*/ 119875 h 598759"/>
                  <a:gd name="connsiteX3" fmla="*/ 1088887 w 1141850"/>
                  <a:gd name="connsiteY3" fmla="*/ 373334 h 598759"/>
                  <a:gd name="connsiteX4" fmla="*/ 675652 w 1141850"/>
                  <a:gd name="connsiteY4" fmla="*/ 336340 h 598759"/>
                  <a:gd name="connsiteX5" fmla="*/ 495195 w 1141850"/>
                  <a:gd name="connsiteY5" fmla="*/ 596824 h 598759"/>
                  <a:gd name="connsiteX6" fmla="*/ 221358 w 1141850"/>
                  <a:gd name="connsiteY6" fmla="*/ 446111 h 598759"/>
                  <a:gd name="connsiteX7" fmla="*/ 7359 w 1141850"/>
                  <a:gd name="connsiteY7" fmla="*/ 266785 h 598759"/>
                  <a:gd name="connsiteX0" fmla="*/ 7359 w 1141850"/>
                  <a:gd name="connsiteY0" fmla="*/ 266785 h 605887"/>
                  <a:gd name="connsiteX1" fmla="*/ 498849 w 1141850"/>
                  <a:gd name="connsiteY1" fmla="*/ 4601 h 605887"/>
                  <a:gd name="connsiteX2" fmla="*/ 1071564 w 1141850"/>
                  <a:gd name="connsiteY2" fmla="*/ 119875 h 605887"/>
                  <a:gd name="connsiteX3" fmla="*/ 1088887 w 1141850"/>
                  <a:gd name="connsiteY3" fmla="*/ 373334 h 605887"/>
                  <a:gd name="connsiteX4" fmla="*/ 675652 w 1141850"/>
                  <a:gd name="connsiteY4" fmla="*/ 336340 h 605887"/>
                  <a:gd name="connsiteX5" fmla="*/ 495195 w 1141850"/>
                  <a:gd name="connsiteY5" fmla="*/ 596824 h 605887"/>
                  <a:gd name="connsiteX6" fmla="*/ 221358 w 1141850"/>
                  <a:gd name="connsiteY6" fmla="*/ 446111 h 605887"/>
                  <a:gd name="connsiteX7" fmla="*/ 7359 w 1141850"/>
                  <a:gd name="connsiteY7" fmla="*/ 266785 h 605887"/>
                  <a:gd name="connsiteX0" fmla="*/ 7359 w 1141850"/>
                  <a:gd name="connsiteY0" fmla="*/ 266785 h 605887"/>
                  <a:gd name="connsiteX1" fmla="*/ 498849 w 1141850"/>
                  <a:gd name="connsiteY1" fmla="*/ 4601 h 605887"/>
                  <a:gd name="connsiteX2" fmla="*/ 1071564 w 1141850"/>
                  <a:gd name="connsiteY2" fmla="*/ 119875 h 605887"/>
                  <a:gd name="connsiteX3" fmla="*/ 1088887 w 1141850"/>
                  <a:gd name="connsiteY3" fmla="*/ 373334 h 605887"/>
                  <a:gd name="connsiteX4" fmla="*/ 675652 w 1141850"/>
                  <a:gd name="connsiteY4" fmla="*/ 336340 h 605887"/>
                  <a:gd name="connsiteX5" fmla="*/ 495195 w 1141850"/>
                  <a:gd name="connsiteY5" fmla="*/ 596824 h 605887"/>
                  <a:gd name="connsiteX6" fmla="*/ 221358 w 1141850"/>
                  <a:gd name="connsiteY6" fmla="*/ 446111 h 605887"/>
                  <a:gd name="connsiteX7" fmla="*/ 7359 w 1141850"/>
                  <a:gd name="connsiteY7" fmla="*/ 266785 h 605887"/>
                  <a:gd name="connsiteX0" fmla="*/ 7359 w 1141850"/>
                  <a:gd name="connsiteY0" fmla="*/ 266785 h 596824"/>
                  <a:gd name="connsiteX1" fmla="*/ 498849 w 1141850"/>
                  <a:gd name="connsiteY1" fmla="*/ 4601 h 596824"/>
                  <a:gd name="connsiteX2" fmla="*/ 1071564 w 1141850"/>
                  <a:gd name="connsiteY2" fmla="*/ 119875 h 596824"/>
                  <a:gd name="connsiteX3" fmla="*/ 1088887 w 1141850"/>
                  <a:gd name="connsiteY3" fmla="*/ 373334 h 596824"/>
                  <a:gd name="connsiteX4" fmla="*/ 675652 w 1141850"/>
                  <a:gd name="connsiteY4" fmla="*/ 336340 h 596824"/>
                  <a:gd name="connsiteX5" fmla="*/ 495195 w 1141850"/>
                  <a:gd name="connsiteY5" fmla="*/ 596824 h 596824"/>
                  <a:gd name="connsiteX6" fmla="*/ 221358 w 1141850"/>
                  <a:gd name="connsiteY6" fmla="*/ 446111 h 596824"/>
                  <a:gd name="connsiteX7" fmla="*/ 7359 w 1141850"/>
                  <a:gd name="connsiteY7" fmla="*/ 266785 h 596824"/>
                  <a:gd name="connsiteX0" fmla="*/ 7359 w 1141850"/>
                  <a:gd name="connsiteY0" fmla="*/ 266785 h 651137"/>
                  <a:gd name="connsiteX1" fmla="*/ 498849 w 1141850"/>
                  <a:gd name="connsiteY1" fmla="*/ 4601 h 651137"/>
                  <a:gd name="connsiteX2" fmla="*/ 1071564 w 1141850"/>
                  <a:gd name="connsiteY2" fmla="*/ 119875 h 651137"/>
                  <a:gd name="connsiteX3" fmla="*/ 1088887 w 1141850"/>
                  <a:gd name="connsiteY3" fmla="*/ 373334 h 651137"/>
                  <a:gd name="connsiteX4" fmla="*/ 675652 w 1141850"/>
                  <a:gd name="connsiteY4" fmla="*/ 336340 h 651137"/>
                  <a:gd name="connsiteX5" fmla="*/ 482528 w 1141850"/>
                  <a:gd name="connsiteY5" fmla="*/ 651137 h 651137"/>
                  <a:gd name="connsiteX6" fmla="*/ 221358 w 1141850"/>
                  <a:gd name="connsiteY6" fmla="*/ 446111 h 651137"/>
                  <a:gd name="connsiteX7" fmla="*/ 7359 w 1141850"/>
                  <a:gd name="connsiteY7" fmla="*/ 266785 h 651137"/>
                  <a:gd name="connsiteX0" fmla="*/ 7359 w 1141850"/>
                  <a:gd name="connsiteY0" fmla="*/ 266785 h 651137"/>
                  <a:gd name="connsiteX1" fmla="*/ 498849 w 1141850"/>
                  <a:gd name="connsiteY1" fmla="*/ 4601 h 651137"/>
                  <a:gd name="connsiteX2" fmla="*/ 1071564 w 1141850"/>
                  <a:gd name="connsiteY2" fmla="*/ 119875 h 651137"/>
                  <a:gd name="connsiteX3" fmla="*/ 1088887 w 1141850"/>
                  <a:gd name="connsiteY3" fmla="*/ 373334 h 651137"/>
                  <a:gd name="connsiteX4" fmla="*/ 675652 w 1141850"/>
                  <a:gd name="connsiteY4" fmla="*/ 336340 h 651137"/>
                  <a:gd name="connsiteX5" fmla="*/ 482528 w 1141850"/>
                  <a:gd name="connsiteY5" fmla="*/ 651137 h 651137"/>
                  <a:gd name="connsiteX6" fmla="*/ 221358 w 1141850"/>
                  <a:gd name="connsiteY6" fmla="*/ 446111 h 651137"/>
                  <a:gd name="connsiteX7" fmla="*/ 7359 w 1141850"/>
                  <a:gd name="connsiteY7" fmla="*/ 266785 h 651137"/>
                  <a:gd name="connsiteX0" fmla="*/ 3830 w 1138321"/>
                  <a:gd name="connsiteY0" fmla="*/ 266785 h 651137"/>
                  <a:gd name="connsiteX1" fmla="*/ 495320 w 1138321"/>
                  <a:gd name="connsiteY1" fmla="*/ 4601 h 651137"/>
                  <a:gd name="connsiteX2" fmla="*/ 1068035 w 1138321"/>
                  <a:gd name="connsiteY2" fmla="*/ 119875 h 651137"/>
                  <a:gd name="connsiteX3" fmla="*/ 1085358 w 1138321"/>
                  <a:gd name="connsiteY3" fmla="*/ 373334 h 651137"/>
                  <a:gd name="connsiteX4" fmla="*/ 672123 w 1138321"/>
                  <a:gd name="connsiteY4" fmla="*/ 336340 h 651137"/>
                  <a:gd name="connsiteX5" fmla="*/ 478999 w 1138321"/>
                  <a:gd name="connsiteY5" fmla="*/ 651137 h 651137"/>
                  <a:gd name="connsiteX6" fmla="*/ 276941 w 1138321"/>
                  <a:gd name="connsiteY6" fmla="*/ 429399 h 651137"/>
                  <a:gd name="connsiteX7" fmla="*/ 3830 w 1138321"/>
                  <a:gd name="connsiteY7" fmla="*/ 266785 h 651137"/>
                  <a:gd name="connsiteX0" fmla="*/ 3830 w 1138321"/>
                  <a:gd name="connsiteY0" fmla="*/ 266785 h 651137"/>
                  <a:gd name="connsiteX1" fmla="*/ 495320 w 1138321"/>
                  <a:gd name="connsiteY1" fmla="*/ 4601 h 651137"/>
                  <a:gd name="connsiteX2" fmla="*/ 1068035 w 1138321"/>
                  <a:gd name="connsiteY2" fmla="*/ 119875 h 651137"/>
                  <a:gd name="connsiteX3" fmla="*/ 1085358 w 1138321"/>
                  <a:gd name="connsiteY3" fmla="*/ 373334 h 651137"/>
                  <a:gd name="connsiteX4" fmla="*/ 672123 w 1138321"/>
                  <a:gd name="connsiteY4" fmla="*/ 336340 h 651137"/>
                  <a:gd name="connsiteX5" fmla="*/ 478999 w 1138321"/>
                  <a:gd name="connsiteY5" fmla="*/ 651137 h 651137"/>
                  <a:gd name="connsiteX6" fmla="*/ 276941 w 1138321"/>
                  <a:gd name="connsiteY6" fmla="*/ 429399 h 651137"/>
                  <a:gd name="connsiteX7" fmla="*/ 3830 w 1138321"/>
                  <a:gd name="connsiteY7" fmla="*/ 266785 h 651137"/>
                  <a:gd name="connsiteX0" fmla="*/ 3490 w 1163315"/>
                  <a:gd name="connsiteY0" fmla="*/ 297513 h 652619"/>
                  <a:gd name="connsiteX1" fmla="*/ 520314 w 1163315"/>
                  <a:gd name="connsiteY1" fmla="*/ 6083 h 652619"/>
                  <a:gd name="connsiteX2" fmla="*/ 1093029 w 1163315"/>
                  <a:gd name="connsiteY2" fmla="*/ 121357 h 652619"/>
                  <a:gd name="connsiteX3" fmla="*/ 1110352 w 1163315"/>
                  <a:gd name="connsiteY3" fmla="*/ 374816 h 652619"/>
                  <a:gd name="connsiteX4" fmla="*/ 697117 w 1163315"/>
                  <a:gd name="connsiteY4" fmla="*/ 337822 h 652619"/>
                  <a:gd name="connsiteX5" fmla="*/ 503993 w 1163315"/>
                  <a:gd name="connsiteY5" fmla="*/ 652619 h 652619"/>
                  <a:gd name="connsiteX6" fmla="*/ 301935 w 1163315"/>
                  <a:gd name="connsiteY6" fmla="*/ 430881 h 652619"/>
                  <a:gd name="connsiteX7" fmla="*/ 3490 w 1163315"/>
                  <a:gd name="connsiteY7" fmla="*/ 297513 h 652619"/>
                  <a:gd name="connsiteX0" fmla="*/ 3490 w 1163315"/>
                  <a:gd name="connsiteY0" fmla="*/ 297513 h 623374"/>
                  <a:gd name="connsiteX1" fmla="*/ 520314 w 1163315"/>
                  <a:gd name="connsiteY1" fmla="*/ 6083 h 623374"/>
                  <a:gd name="connsiteX2" fmla="*/ 1093029 w 1163315"/>
                  <a:gd name="connsiteY2" fmla="*/ 121357 h 623374"/>
                  <a:gd name="connsiteX3" fmla="*/ 1110352 w 1163315"/>
                  <a:gd name="connsiteY3" fmla="*/ 374816 h 623374"/>
                  <a:gd name="connsiteX4" fmla="*/ 697117 w 1163315"/>
                  <a:gd name="connsiteY4" fmla="*/ 337822 h 623374"/>
                  <a:gd name="connsiteX5" fmla="*/ 503993 w 1163315"/>
                  <a:gd name="connsiteY5" fmla="*/ 623374 h 623374"/>
                  <a:gd name="connsiteX6" fmla="*/ 301935 w 1163315"/>
                  <a:gd name="connsiteY6" fmla="*/ 430881 h 623374"/>
                  <a:gd name="connsiteX7" fmla="*/ 3490 w 1163315"/>
                  <a:gd name="connsiteY7" fmla="*/ 297513 h 623374"/>
                  <a:gd name="connsiteX0" fmla="*/ 3490 w 1152257"/>
                  <a:gd name="connsiteY0" fmla="*/ 297513 h 623374"/>
                  <a:gd name="connsiteX1" fmla="*/ 520314 w 1152257"/>
                  <a:gd name="connsiteY1" fmla="*/ 6083 h 623374"/>
                  <a:gd name="connsiteX2" fmla="*/ 1093029 w 1152257"/>
                  <a:gd name="connsiteY2" fmla="*/ 121357 h 623374"/>
                  <a:gd name="connsiteX3" fmla="*/ 1110352 w 1152257"/>
                  <a:gd name="connsiteY3" fmla="*/ 374816 h 623374"/>
                  <a:gd name="connsiteX4" fmla="*/ 882897 w 1152257"/>
                  <a:gd name="connsiteY4" fmla="*/ 413024 h 623374"/>
                  <a:gd name="connsiteX5" fmla="*/ 503993 w 1152257"/>
                  <a:gd name="connsiteY5" fmla="*/ 623374 h 623374"/>
                  <a:gd name="connsiteX6" fmla="*/ 301935 w 1152257"/>
                  <a:gd name="connsiteY6" fmla="*/ 430881 h 623374"/>
                  <a:gd name="connsiteX7" fmla="*/ 3490 w 1152257"/>
                  <a:gd name="connsiteY7" fmla="*/ 297513 h 623374"/>
                  <a:gd name="connsiteX0" fmla="*/ 2859 w 1151626"/>
                  <a:gd name="connsiteY0" fmla="*/ 297513 h 623374"/>
                  <a:gd name="connsiteX1" fmla="*/ 519683 w 1151626"/>
                  <a:gd name="connsiteY1" fmla="*/ 6083 h 623374"/>
                  <a:gd name="connsiteX2" fmla="*/ 1092398 w 1151626"/>
                  <a:gd name="connsiteY2" fmla="*/ 121357 h 623374"/>
                  <a:gd name="connsiteX3" fmla="*/ 1109721 w 1151626"/>
                  <a:gd name="connsiteY3" fmla="*/ 374816 h 623374"/>
                  <a:gd name="connsiteX4" fmla="*/ 882266 w 1151626"/>
                  <a:gd name="connsiteY4" fmla="*/ 413024 h 623374"/>
                  <a:gd name="connsiteX5" fmla="*/ 503362 w 1151626"/>
                  <a:gd name="connsiteY5" fmla="*/ 623374 h 623374"/>
                  <a:gd name="connsiteX6" fmla="*/ 364638 w 1151626"/>
                  <a:gd name="connsiteY6" fmla="*/ 393280 h 623374"/>
                  <a:gd name="connsiteX7" fmla="*/ 2859 w 1151626"/>
                  <a:gd name="connsiteY7" fmla="*/ 297513 h 623374"/>
                  <a:gd name="connsiteX0" fmla="*/ 3042 w 1151809"/>
                  <a:gd name="connsiteY0" fmla="*/ 297513 h 623374"/>
                  <a:gd name="connsiteX1" fmla="*/ 519866 w 1151809"/>
                  <a:gd name="connsiteY1" fmla="*/ 6083 h 623374"/>
                  <a:gd name="connsiteX2" fmla="*/ 1092581 w 1151809"/>
                  <a:gd name="connsiteY2" fmla="*/ 121357 h 623374"/>
                  <a:gd name="connsiteX3" fmla="*/ 1109904 w 1151809"/>
                  <a:gd name="connsiteY3" fmla="*/ 374816 h 623374"/>
                  <a:gd name="connsiteX4" fmla="*/ 882449 w 1151809"/>
                  <a:gd name="connsiteY4" fmla="*/ 413024 h 623374"/>
                  <a:gd name="connsiteX5" fmla="*/ 503545 w 1151809"/>
                  <a:gd name="connsiteY5" fmla="*/ 623374 h 623374"/>
                  <a:gd name="connsiteX6" fmla="*/ 343710 w 1151809"/>
                  <a:gd name="connsiteY6" fmla="*/ 389102 h 623374"/>
                  <a:gd name="connsiteX7" fmla="*/ 3042 w 1151809"/>
                  <a:gd name="connsiteY7" fmla="*/ 297513 h 623374"/>
                  <a:gd name="connsiteX0" fmla="*/ 3709 w 1152476"/>
                  <a:gd name="connsiteY0" fmla="*/ 297513 h 623374"/>
                  <a:gd name="connsiteX1" fmla="*/ 520533 w 1152476"/>
                  <a:gd name="connsiteY1" fmla="*/ 6083 h 623374"/>
                  <a:gd name="connsiteX2" fmla="*/ 1093248 w 1152476"/>
                  <a:gd name="connsiteY2" fmla="*/ 121357 h 623374"/>
                  <a:gd name="connsiteX3" fmla="*/ 1110571 w 1152476"/>
                  <a:gd name="connsiteY3" fmla="*/ 374816 h 623374"/>
                  <a:gd name="connsiteX4" fmla="*/ 883116 w 1152476"/>
                  <a:gd name="connsiteY4" fmla="*/ 413024 h 623374"/>
                  <a:gd name="connsiteX5" fmla="*/ 504212 w 1152476"/>
                  <a:gd name="connsiteY5" fmla="*/ 623374 h 623374"/>
                  <a:gd name="connsiteX6" fmla="*/ 285265 w 1152476"/>
                  <a:gd name="connsiteY6" fmla="*/ 384924 h 623374"/>
                  <a:gd name="connsiteX7" fmla="*/ 3709 w 1152476"/>
                  <a:gd name="connsiteY7" fmla="*/ 297513 h 623374"/>
                  <a:gd name="connsiteX0" fmla="*/ 3709 w 1135015"/>
                  <a:gd name="connsiteY0" fmla="*/ 313589 h 639450"/>
                  <a:gd name="connsiteX1" fmla="*/ 520533 w 1135015"/>
                  <a:gd name="connsiteY1" fmla="*/ 22159 h 639450"/>
                  <a:gd name="connsiteX2" fmla="*/ 796161 w 1135015"/>
                  <a:gd name="connsiteY2" fmla="*/ 33344 h 639450"/>
                  <a:gd name="connsiteX3" fmla="*/ 1093248 w 1135015"/>
                  <a:gd name="connsiteY3" fmla="*/ 137433 h 639450"/>
                  <a:gd name="connsiteX4" fmla="*/ 1110571 w 1135015"/>
                  <a:gd name="connsiteY4" fmla="*/ 390892 h 639450"/>
                  <a:gd name="connsiteX5" fmla="*/ 883116 w 1135015"/>
                  <a:gd name="connsiteY5" fmla="*/ 429100 h 639450"/>
                  <a:gd name="connsiteX6" fmla="*/ 504212 w 1135015"/>
                  <a:gd name="connsiteY6" fmla="*/ 639450 h 639450"/>
                  <a:gd name="connsiteX7" fmla="*/ 285265 w 1135015"/>
                  <a:gd name="connsiteY7" fmla="*/ 401000 h 639450"/>
                  <a:gd name="connsiteX8" fmla="*/ 3709 w 1135015"/>
                  <a:gd name="connsiteY8" fmla="*/ 313589 h 639450"/>
                  <a:gd name="connsiteX0" fmla="*/ 3709 w 1134316"/>
                  <a:gd name="connsiteY0" fmla="*/ 335012 h 660873"/>
                  <a:gd name="connsiteX1" fmla="*/ 520533 w 1134316"/>
                  <a:gd name="connsiteY1" fmla="*/ 43582 h 660873"/>
                  <a:gd name="connsiteX2" fmla="*/ 808828 w 1134316"/>
                  <a:gd name="connsiteY2" fmla="*/ 12988 h 660873"/>
                  <a:gd name="connsiteX3" fmla="*/ 1093248 w 1134316"/>
                  <a:gd name="connsiteY3" fmla="*/ 158856 h 660873"/>
                  <a:gd name="connsiteX4" fmla="*/ 1110571 w 1134316"/>
                  <a:gd name="connsiteY4" fmla="*/ 412315 h 660873"/>
                  <a:gd name="connsiteX5" fmla="*/ 883116 w 1134316"/>
                  <a:gd name="connsiteY5" fmla="*/ 450523 h 660873"/>
                  <a:gd name="connsiteX6" fmla="*/ 504212 w 1134316"/>
                  <a:gd name="connsiteY6" fmla="*/ 660873 h 660873"/>
                  <a:gd name="connsiteX7" fmla="*/ 285265 w 1134316"/>
                  <a:gd name="connsiteY7" fmla="*/ 422423 h 660873"/>
                  <a:gd name="connsiteX8" fmla="*/ 3709 w 1134316"/>
                  <a:gd name="connsiteY8" fmla="*/ 335012 h 660873"/>
                  <a:gd name="connsiteX0" fmla="*/ 3709 w 1133858"/>
                  <a:gd name="connsiteY0" fmla="*/ 361946 h 687807"/>
                  <a:gd name="connsiteX1" fmla="*/ 520533 w 1133858"/>
                  <a:gd name="connsiteY1" fmla="*/ 70516 h 687807"/>
                  <a:gd name="connsiteX2" fmla="*/ 817272 w 1133858"/>
                  <a:gd name="connsiteY2" fmla="*/ 6498 h 687807"/>
                  <a:gd name="connsiteX3" fmla="*/ 1093248 w 1133858"/>
                  <a:gd name="connsiteY3" fmla="*/ 185790 h 687807"/>
                  <a:gd name="connsiteX4" fmla="*/ 1110571 w 1133858"/>
                  <a:gd name="connsiteY4" fmla="*/ 439249 h 687807"/>
                  <a:gd name="connsiteX5" fmla="*/ 883116 w 1133858"/>
                  <a:gd name="connsiteY5" fmla="*/ 477457 h 687807"/>
                  <a:gd name="connsiteX6" fmla="*/ 504212 w 1133858"/>
                  <a:gd name="connsiteY6" fmla="*/ 687807 h 687807"/>
                  <a:gd name="connsiteX7" fmla="*/ 285265 w 1133858"/>
                  <a:gd name="connsiteY7" fmla="*/ 449357 h 687807"/>
                  <a:gd name="connsiteX8" fmla="*/ 3709 w 1133858"/>
                  <a:gd name="connsiteY8" fmla="*/ 361946 h 687807"/>
                  <a:gd name="connsiteX0" fmla="*/ 3709 w 1139206"/>
                  <a:gd name="connsiteY0" fmla="*/ 361946 h 687807"/>
                  <a:gd name="connsiteX1" fmla="*/ 520533 w 1139206"/>
                  <a:gd name="connsiteY1" fmla="*/ 70516 h 687807"/>
                  <a:gd name="connsiteX2" fmla="*/ 724382 w 1139206"/>
                  <a:gd name="connsiteY2" fmla="*/ 6498 h 687807"/>
                  <a:gd name="connsiteX3" fmla="*/ 1093248 w 1139206"/>
                  <a:gd name="connsiteY3" fmla="*/ 185790 h 687807"/>
                  <a:gd name="connsiteX4" fmla="*/ 1110571 w 1139206"/>
                  <a:gd name="connsiteY4" fmla="*/ 439249 h 687807"/>
                  <a:gd name="connsiteX5" fmla="*/ 883116 w 1139206"/>
                  <a:gd name="connsiteY5" fmla="*/ 477457 h 687807"/>
                  <a:gd name="connsiteX6" fmla="*/ 504212 w 1139206"/>
                  <a:gd name="connsiteY6" fmla="*/ 687807 h 687807"/>
                  <a:gd name="connsiteX7" fmla="*/ 285265 w 1139206"/>
                  <a:gd name="connsiteY7" fmla="*/ 449357 h 687807"/>
                  <a:gd name="connsiteX8" fmla="*/ 3709 w 1139206"/>
                  <a:gd name="connsiteY8" fmla="*/ 361946 h 687807"/>
                  <a:gd name="connsiteX0" fmla="*/ 3709 w 1112582"/>
                  <a:gd name="connsiteY0" fmla="*/ 361946 h 687807"/>
                  <a:gd name="connsiteX1" fmla="*/ 520533 w 1112582"/>
                  <a:gd name="connsiteY1" fmla="*/ 70516 h 687807"/>
                  <a:gd name="connsiteX2" fmla="*/ 724382 w 1112582"/>
                  <a:gd name="connsiteY2" fmla="*/ 6498 h 687807"/>
                  <a:gd name="connsiteX3" fmla="*/ 979247 w 1112582"/>
                  <a:gd name="connsiteY3" fmla="*/ 169078 h 687807"/>
                  <a:gd name="connsiteX4" fmla="*/ 1110571 w 1112582"/>
                  <a:gd name="connsiteY4" fmla="*/ 439249 h 687807"/>
                  <a:gd name="connsiteX5" fmla="*/ 883116 w 1112582"/>
                  <a:gd name="connsiteY5" fmla="*/ 477457 h 687807"/>
                  <a:gd name="connsiteX6" fmla="*/ 504212 w 1112582"/>
                  <a:gd name="connsiteY6" fmla="*/ 687807 h 687807"/>
                  <a:gd name="connsiteX7" fmla="*/ 285265 w 1112582"/>
                  <a:gd name="connsiteY7" fmla="*/ 449357 h 687807"/>
                  <a:gd name="connsiteX8" fmla="*/ 3709 w 1112582"/>
                  <a:gd name="connsiteY8" fmla="*/ 361946 h 687807"/>
                  <a:gd name="connsiteX0" fmla="*/ 3709 w 1131943"/>
                  <a:gd name="connsiteY0" fmla="*/ 361946 h 687807"/>
                  <a:gd name="connsiteX1" fmla="*/ 520533 w 1131943"/>
                  <a:gd name="connsiteY1" fmla="*/ 70516 h 687807"/>
                  <a:gd name="connsiteX2" fmla="*/ 724382 w 1131943"/>
                  <a:gd name="connsiteY2" fmla="*/ 6498 h 687807"/>
                  <a:gd name="connsiteX3" fmla="*/ 979247 w 1131943"/>
                  <a:gd name="connsiteY3" fmla="*/ 169078 h 687807"/>
                  <a:gd name="connsiteX4" fmla="*/ 1110571 w 1131943"/>
                  <a:gd name="connsiteY4" fmla="*/ 439249 h 687807"/>
                  <a:gd name="connsiteX5" fmla="*/ 883116 w 1131943"/>
                  <a:gd name="connsiteY5" fmla="*/ 477457 h 687807"/>
                  <a:gd name="connsiteX6" fmla="*/ 504212 w 1131943"/>
                  <a:gd name="connsiteY6" fmla="*/ 687807 h 687807"/>
                  <a:gd name="connsiteX7" fmla="*/ 285265 w 1131943"/>
                  <a:gd name="connsiteY7" fmla="*/ 449357 h 687807"/>
                  <a:gd name="connsiteX8" fmla="*/ 3709 w 1131943"/>
                  <a:gd name="connsiteY8" fmla="*/ 361946 h 687807"/>
                  <a:gd name="connsiteX0" fmla="*/ 3709 w 1131943"/>
                  <a:gd name="connsiteY0" fmla="*/ 361946 h 687807"/>
                  <a:gd name="connsiteX1" fmla="*/ 520533 w 1131943"/>
                  <a:gd name="connsiteY1" fmla="*/ 70516 h 687807"/>
                  <a:gd name="connsiteX2" fmla="*/ 724382 w 1131943"/>
                  <a:gd name="connsiteY2" fmla="*/ 6498 h 687807"/>
                  <a:gd name="connsiteX3" fmla="*/ 979247 w 1131943"/>
                  <a:gd name="connsiteY3" fmla="*/ 169078 h 687807"/>
                  <a:gd name="connsiteX4" fmla="*/ 1110571 w 1131943"/>
                  <a:gd name="connsiteY4" fmla="*/ 439249 h 687807"/>
                  <a:gd name="connsiteX5" fmla="*/ 883116 w 1131943"/>
                  <a:gd name="connsiteY5" fmla="*/ 477457 h 687807"/>
                  <a:gd name="connsiteX6" fmla="*/ 504212 w 1131943"/>
                  <a:gd name="connsiteY6" fmla="*/ 687807 h 687807"/>
                  <a:gd name="connsiteX7" fmla="*/ 285265 w 1131943"/>
                  <a:gd name="connsiteY7" fmla="*/ 449357 h 687807"/>
                  <a:gd name="connsiteX8" fmla="*/ 3709 w 1131943"/>
                  <a:gd name="connsiteY8" fmla="*/ 361946 h 687807"/>
                  <a:gd name="connsiteX0" fmla="*/ 3709 w 1110571"/>
                  <a:gd name="connsiteY0" fmla="*/ 361946 h 687807"/>
                  <a:gd name="connsiteX1" fmla="*/ 520533 w 1110571"/>
                  <a:gd name="connsiteY1" fmla="*/ 70516 h 687807"/>
                  <a:gd name="connsiteX2" fmla="*/ 724382 w 1110571"/>
                  <a:gd name="connsiteY2" fmla="*/ 6498 h 687807"/>
                  <a:gd name="connsiteX3" fmla="*/ 979247 w 1110571"/>
                  <a:gd name="connsiteY3" fmla="*/ 169078 h 687807"/>
                  <a:gd name="connsiteX4" fmla="*/ 1110571 w 1110571"/>
                  <a:gd name="connsiteY4" fmla="*/ 439249 h 687807"/>
                  <a:gd name="connsiteX5" fmla="*/ 883116 w 1110571"/>
                  <a:gd name="connsiteY5" fmla="*/ 477457 h 687807"/>
                  <a:gd name="connsiteX6" fmla="*/ 504212 w 1110571"/>
                  <a:gd name="connsiteY6" fmla="*/ 687807 h 687807"/>
                  <a:gd name="connsiteX7" fmla="*/ 285265 w 1110571"/>
                  <a:gd name="connsiteY7" fmla="*/ 449357 h 687807"/>
                  <a:gd name="connsiteX8" fmla="*/ 3709 w 1110571"/>
                  <a:gd name="connsiteY8" fmla="*/ 361946 h 687807"/>
                  <a:gd name="connsiteX0" fmla="*/ 3709 w 1199239"/>
                  <a:gd name="connsiteY0" fmla="*/ 361946 h 687807"/>
                  <a:gd name="connsiteX1" fmla="*/ 520533 w 1199239"/>
                  <a:gd name="connsiteY1" fmla="*/ 70516 h 687807"/>
                  <a:gd name="connsiteX2" fmla="*/ 724382 w 1199239"/>
                  <a:gd name="connsiteY2" fmla="*/ 6498 h 687807"/>
                  <a:gd name="connsiteX3" fmla="*/ 979247 w 1199239"/>
                  <a:gd name="connsiteY3" fmla="*/ 169078 h 687807"/>
                  <a:gd name="connsiteX4" fmla="*/ 1199239 w 1199239"/>
                  <a:gd name="connsiteY4" fmla="*/ 430893 h 687807"/>
                  <a:gd name="connsiteX5" fmla="*/ 883116 w 1199239"/>
                  <a:gd name="connsiteY5" fmla="*/ 477457 h 687807"/>
                  <a:gd name="connsiteX6" fmla="*/ 504212 w 1199239"/>
                  <a:gd name="connsiteY6" fmla="*/ 687807 h 687807"/>
                  <a:gd name="connsiteX7" fmla="*/ 285265 w 1199239"/>
                  <a:gd name="connsiteY7" fmla="*/ 449357 h 687807"/>
                  <a:gd name="connsiteX8" fmla="*/ 3709 w 1199239"/>
                  <a:gd name="connsiteY8" fmla="*/ 361946 h 687807"/>
                  <a:gd name="connsiteX0" fmla="*/ 3709 w 1144349"/>
                  <a:gd name="connsiteY0" fmla="*/ 361946 h 687807"/>
                  <a:gd name="connsiteX1" fmla="*/ 520533 w 1144349"/>
                  <a:gd name="connsiteY1" fmla="*/ 70516 h 687807"/>
                  <a:gd name="connsiteX2" fmla="*/ 724382 w 1144349"/>
                  <a:gd name="connsiteY2" fmla="*/ 6498 h 687807"/>
                  <a:gd name="connsiteX3" fmla="*/ 979247 w 1144349"/>
                  <a:gd name="connsiteY3" fmla="*/ 169078 h 687807"/>
                  <a:gd name="connsiteX4" fmla="*/ 1144349 w 1144349"/>
                  <a:gd name="connsiteY4" fmla="*/ 455960 h 687807"/>
                  <a:gd name="connsiteX5" fmla="*/ 883116 w 1144349"/>
                  <a:gd name="connsiteY5" fmla="*/ 477457 h 687807"/>
                  <a:gd name="connsiteX6" fmla="*/ 504212 w 1144349"/>
                  <a:gd name="connsiteY6" fmla="*/ 687807 h 687807"/>
                  <a:gd name="connsiteX7" fmla="*/ 285265 w 1144349"/>
                  <a:gd name="connsiteY7" fmla="*/ 449357 h 687807"/>
                  <a:gd name="connsiteX8" fmla="*/ 3709 w 1144349"/>
                  <a:gd name="connsiteY8" fmla="*/ 361946 h 687807"/>
                  <a:gd name="connsiteX0" fmla="*/ 3709 w 1161238"/>
                  <a:gd name="connsiteY0" fmla="*/ 361946 h 687807"/>
                  <a:gd name="connsiteX1" fmla="*/ 520533 w 1161238"/>
                  <a:gd name="connsiteY1" fmla="*/ 70516 h 687807"/>
                  <a:gd name="connsiteX2" fmla="*/ 724382 w 1161238"/>
                  <a:gd name="connsiteY2" fmla="*/ 6498 h 687807"/>
                  <a:gd name="connsiteX3" fmla="*/ 979247 w 1161238"/>
                  <a:gd name="connsiteY3" fmla="*/ 169078 h 687807"/>
                  <a:gd name="connsiteX4" fmla="*/ 1161238 w 1161238"/>
                  <a:gd name="connsiteY4" fmla="*/ 510273 h 687807"/>
                  <a:gd name="connsiteX5" fmla="*/ 883116 w 1161238"/>
                  <a:gd name="connsiteY5" fmla="*/ 477457 h 687807"/>
                  <a:gd name="connsiteX6" fmla="*/ 504212 w 1161238"/>
                  <a:gd name="connsiteY6" fmla="*/ 687807 h 687807"/>
                  <a:gd name="connsiteX7" fmla="*/ 285265 w 1161238"/>
                  <a:gd name="connsiteY7" fmla="*/ 449357 h 687807"/>
                  <a:gd name="connsiteX8" fmla="*/ 3709 w 1161238"/>
                  <a:gd name="connsiteY8" fmla="*/ 361946 h 687807"/>
                  <a:gd name="connsiteX0" fmla="*/ 3709 w 1161238"/>
                  <a:gd name="connsiteY0" fmla="*/ 361946 h 650206"/>
                  <a:gd name="connsiteX1" fmla="*/ 520533 w 1161238"/>
                  <a:gd name="connsiteY1" fmla="*/ 70516 h 650206"/>
                  <a:gd name="connsiteX2" fmla="*/ 724382 w 1161238"/>
                  <a:gd name="connsiteY2" fmla="*/ 6498 h 650206"/>
                  <a:gd name="connsiteX3" fmla="*/ 979247 w 1161238"/>
                  <a:gd name="connsiteY3" fmla="*/ 169078 h 650206"/>
                  <a:gd name="connsiteX4" fmla="*/ 1161238 w 1161238"/>
                  <a:gd name="connsiteY4" fmla="*/ 510273 h 650206"/>
                  <a:gd name="connsiteX5" fmla="*/ 883116 w 1161238"/>
                  <a:gd name="connsiteY5" fmla="*/ 477457 h 650206"/>
                  <a:gd name="connsiteX6" fmla="*/ 470434 w 1161238"/>
                  <a:gd name="connsiteY6" fmla="*/ 650206 h 650206"/>
                  <a:gd name="connsiteX7" fmla="*/ 285265 w 1161238"/>
                  <a:gd name="connsiteY7" fmla="*/ 449357 h 650206"/>
                  <a:gd name="connsiteX8" fmla="*/ 3709 w 1161238"/>
                  <a:gd name="connsiteY8" fmla="*/ 361946 h 650206"/>
                  <a:gd name="connsiteX0" fmla="*/ 3709 w 1152793"/>
                  <a:gd name="connsiteY0" fmla="*/ 361946 h 650206"/>
                  <a:gd name="connsiteX1" fmla="*/ 520533 w 1152793"/>
                  <a:gd name="connsiteY1" fmla="*/ 70516 h 650206"/>
                  <a:gd name="connsiteX2" fmla="*/ 724382 w 1152793"/>
                  <a:gd name="connsiteY2" fmla="*/ 6498 h 650206"/>
                  <a:gd name="connsiteX3" fmla="*/ 979247 w 1152793"/>
                  <a:gd name="connsiteY3" fmla="*/ 169078 h 650206"/>
                  <a:gd name="connsiteX4" fmla="*/ 1152793 w 1152793"/>
                  <a:gd name="connsiteY4" fmla="*/ 481028 h 650206"/>
                  <a:gd name="connsiteX5" fmla="*/ 883116 w 1152793"/>
                  <a:gd name="connsiteY5" fmla="*/ 477457 h 650206"/>
                  <a:gd name="connsiteX6" fmla="*/ 470434 w 1152793"/>
                  <a:gd name="connsiteY6" fmla="*/ 650206 h 650206"/>
                  <a:gd name="connsiteX7" fmla="*/ 285265 w 1152793"/>
                  <a:gd name="connsiteY7" fmla="*/ 449357 h 650206"/>
                  <a:gd name="connsiteX8" fmla="*/ 3709 w 1152793"/>
                  <a:gd name="connsiteY8" fmla="*/ 361946 h 650206"/>
                  <a:gd name="connsiteX0" fmla="*/ 3709 w 1173904"/>
                  <a:gd name="connsiteY0" fmla="*/ 361946 h 650206"/>
                  <a:gd name="connsiteX1" fmla="*/ 520533 w 1173904"/>
                  <a:gd name="connsiteY1" fmla="*/ 70516 h 650206"/>
                  <a:gd name="connsiteX2" fmla="*/ 724382 w 1173904"/>
                  <a:gd name="connsiteY2" fmla="*/ 6498 h 650206"/>
                  <a:gd name="connsiteX3" fmla="*/ 979247 w 1173904"/>
                  <a:gd name="connsiteY3" fmla="*/ 169078 h 650206"/>
                  <a:gd name="connsiteX4" fmla="*/ 1173904 w 1173904"/>
                  <a:gd name="connsiteY4" fmla="*/ 460139 h 650206"/>
                  <a:gd name="connsiteX5" fmla="*/ 883116 w 1173904"/>
                  <a:gd name="connsiteY5" fmla="*/ 477457 h 650206"/>
                  <a:gd name="connsiteX6" fmla="*/ 470434 w 1173904"/>
                  <a:gd name="connsiteY6" fmla="*/ 650206 h 650206"/>
                  <a:gd name="connsiteX7" fmla="*/ 285265 w 1173904"/>
                  <a:gd name="connsiteY7" fmla="*/ 449357 h 650206"/>
                  <a:gd name="connsiteX8" fmla="*/ 3709 w 1173904"/>
                  <a:gd name="connsiteY8" fmla="*/ 361946 h 650206"/>
                  <a:gd name="connsiteX0" fmla="*/ 3709 w 1173904"/>
                  <a:gd name="connsiteY0" fmla="*/ 361946 h 650206"/>
                  <a:gd name="connsiteX1" fmla="*/ 520533 w 1173904"/>
                  <a:gd name="connsiteY1" fmla="*/ 70516 h 650206"/>
                  <a:gd name="connsiteX2" fmla="*/ 724382 w 1173904"/>
                  <a:gd name="connsiteY2" fmla="*/ 6498 h 650206"/>
                  <a:gd name="connsiteX3" fmla="*/ 979247 w 1173904"/>
                  <a:gd name="connsiteY3" fmla="*/ 169078 h 650206"/>
                  <a:gd name="connsiteX4" fmla="*/ 1173904 w 1173904"/>
                  <a:gd name="connsiteY4" fmla="*/ 460139 h 650206"/>
                  <a:gd name="connsiteX5" fmla="*/ 845115 w 1173904"/>
                  <a:gd name="connsiteY5" fmla="*/ 460746 h 650206"/>
                  <a:gd name="connsiteX6" fmla="*/ 470434 w 1173904"/>
                  <a:gd name="connsiteY6" fmla="*/ 650206 h 650206"/>
                  <a:gd name="connsiteX7" fmla="*/ 285265 w 1173904"/>
                  <a:gd name="connsiteY7" fmla="*/ 449357 h 650206"/>
                  <a:gd name="connsiteX8" fmla="*/ 3709 w 1173904"/>
                  <a:gd name="connsiteY8" fmla="*/ 361946 h 650206"/>
                  <a:gd name="connsiteX0" fmla="*/ 3709 w 1173904"/>
                  <a:gd name="connsiteY0" fmla="*/ 332196 h 620456"/>
                  <a:gd name="connsiteX1" fmla="*/ 520533 w 1173904"/>
                  <a:gd name="connsiteY1" fmla="*/ 40766 h 620456"/>
                  <a:gd name="connsiteX2" fmla="*/ 694826 w 1173904"/>
                  <a:gd name="connsiteY2" fmla="*/ 14350 h 620456"/>
                  <a:gd name="connsiteX3" fmla="*/ 979247 w 1173904"/>
                  <a:gd name="connsiteY3" fmla="*/ 139328 h 620456"/>
                  <a:gd name="connsiteX4" fmla="*/ 1173904 w 1173904"/>
                  <a:gd name="connsiteY4" fmla="*/ 430389 h 620456"/>
                  <a:gd name="connsiteX5" fmla="*/ 845115 w 1173904"/>
                  <a:gd name="connsiteY5" fmla="*/ 430996 h 620456"/>
                  <a:gd name="connsiteX6" fmla="*/ 470434 w 1173904"/>
                  <a:gd name="connsiteY6" fmla="*/ 620456 h 620456"/>
                  <a:gd name="connsiteX7" fmla="*/ 285265 w 1173904"/>
                  <a:gd name="connsiteY7" fmla="*/ 419607 h 620456"/>
                  <a:gd name="connsiteX8" fmla="*/ 3709 w 1173904"/>
                  <a:gd name="connsiteY8" fmla="*/ 332196 h 620456"/>
                  <a:gd name="connsiteX0" fmla="*/ 3695 w 1176705"/>
                  <a:gd name="connsiteY0" fmla="*/ 420517 h 625219"/>
                  <a:gd name="connsiteX1" fmla="*/ 523334 w 1176705"/>
                  <a:gd name="connsiteY1" fmla="*/ 45529 h 625219"/>
                  <a:gd name="connsiteX2" fmla="*/ 697627 w 1176705"/>
                  <a:gd name="connsiteY2" fmla="*/ 19113 h 625219"/>
                  <a:gd name="connsiteX3" fmla="*/ 982048 w 1176705"/>
                  <a:gd name="connsiteY3" fmla="*/ 144091 h 625219"/>
                  <a:gd name="connsiteX4" fmla="*/ 1176705 w 1176705"/>
                  <a:gd name="connsiteY4" fmla="*/ 435152 h 625219"/>
                  <a:gd name="connsiteX5" fmla="*/ 847916 w 1176705"/>
                  <a:gd name="connsiteY5" fmla="*/ 435759 h 625219"/>
                  <a:gd name="connsiteX6" fmla="*/ 473235 w 1176705"/>
                  <a:gd name="connsiteY6" fmla="*/ 625219 h 625219"/>
                  <a:gd name="connsiteX7" fmla="*/ 288066 w 1176705"/>
                  <a:gd name="connsiteY7" fmla="*/ 424370 h 625219"/>
                  <a:gd name="connsiteX8" fmla="*/ 3695 w 1176705"/>
                  <a:gd name="connsiteY8" fmla="*/ 420517 h 625219"/>
                  <a:gd name="connsiteX0" fmla="*/ 3695 w 1176705"/>
                  <a:gd name="connsiteY0" fmla="*/ 420517 h 625219"/>
                  <a:gd name="connsiteX1" fmla="*/ 523334 w 1176705"/>
                  <a:gd name="connsiteY1" fmla="*/ 45529 h 625219"/>
                  <a:gd name="connsiteX2" fmla="*/ 697627 w 1176705"/>
                  <a:gd name="connsiteY2" fmla="*/ 19113 h 625219"/>
                  <a:gd name="connsiteX3" fmla="*/ 982048 w 1176705"/>
                  <a:gd name="connsiteY3" fmla="*/ 144091 h 625219"/>
                  <a:gd name="connsiteX4" fmla="*/ 1176705 w 1176705"/>
                  <a:gd name="connsiteY4" fmla="*/ 435152 h 625219"/>
                  <a:gd name="connsiteX5" fmla="*/ 836657 w 1176705"/>
                  <a:gd name="connsiteY5" fmla="*/ 349415 h 625219"/>
                  <a:gd name="connsiteX6" fmla="*/ 473235 w 1176705"/>
                  <a:gd name="connsiteY6" fmla="*/ 625219 h 625219"/>
                  <a:gd name="connsiteX7" fmla="*/ 288066 w 1176705"/>
                  <a:gd name="connsiteY7" fmla="*/ 424370 h 625219"/>
                  <a:gd name="connsiteX8" fmla="*/ 3695 w 1176705"/>
                  <a:gd name="connsiteY8" fmla="*/ 420517 h 625219"/>
                  <a:gd name="connsiteX0" fmla="*/ 3798 w 1176808"/>
                  <a:gd name="connsiteY0" fmla="*/ 420517 h 628004"/>
                  <a:gd name="connsiteX1" fmla="*/ 523437 w 1176808"/>
                  <a:gd name="connsiteY1" fmla="*/ 45529 h 628004"/>
                  <a:gd name="connsiteX2" fmla="*/ 697730 w 1176808"/>
                  <a:gd name="connsiteY2" fmla="*/ 19113 h 628004"/>
                  <a:gd name="connsiteX3" fmla="*/ 982151 w 1176808"/>
                  <a:gd name="connsiteY3" fmla="*/ 144091 h 628004"/>
                  <a:gd name="connsiteX4" fmla="*/ 1176808 w 1176808"/>
                  <a:gd name="connsiteY4" fmla="*/ 435152 h 628004"/>
                  <a:gd name="connsiteX5" fmla="*/ 836760 w 1176808"/>
                  <a:gd name="connsiteY5" fmla="*/ 349415 h 628004"/>
                  <a:gd name="connsiteX6" fmla="*/ 518375 w 1176808"/>
                  <a:gd name="connsiteY6" fmla="*/ 628004 h 628004"/>
                  <a:gd name="connsiteX7" fmla="*/ 288169 w 1176808"/>
                  <a:gd name="connsiteY7" fmla="*/ 424370 h 628004"/>
                  <a:gd name="connsiteX8" fmla="*/ 3798 w 1176808"/>
                  <a:gd name="connsiteY8" fmla="*/ 420517 h 628004"/>
                  <a:gd name="connsiteX0" fmla="*/ 3798 w 1154289"/>
                  <a:gd name="connsiteY0" fmla="*/ 420517 h 628004"/>
                  <a:gd name="connsiteX1" fmla="*/ 523437 w 1154289"/>
                  <a:gd name="connsiteY1" fmla="*/ 45529 h 628004"/>
                  <a:gd name="connsiteX2" fmla="*/ 697730 w 1154289"/>
                  <a:gd name="connsiteY2" fmla="*/ 19113 h 628004"/>
                  <a:gd name="connsiteX3" fmla="*/ 982151 w 1154289"/>
                  <a:gd name="connsiteY3" fmla="*/ 144091 h 628004"/>
                  <a:gd name="connsiteX4" fmla="*/ 1154289 w 1154289"/>
                  <a:gd name="connsiteY4" fmla="*/ 340452 h 628004"/>
                  <a:gd name="connsiteX5" fmla="*/ 836760 w 1154289"/>
                  <a:gd name="connsiteY5" fmla="*/ 349415 h 628004"/>
                  <a:gd name="connsiteX6" fmla="*/ 518375 w 1154289"/>
                  <a:gd name="connsiteY6" fmla="*/ 628004 h 628004"/>
                  <a:gd name="connsiteX7" fmla="*/ 288169 w 1154289"/>
                  <a:gd name="connsiteY7" fmla="*/ 424370 h 628004"/>
                  <a:gd name="connsiteX8" fmla="*/ 3798 w 1154289"/>
                  <a:gd name="connsiteY8" fmla="*/ 420517 h 628004"/>
                  <a:gd name="connsiteX0" fmla="*/ 3798 w 1196512"/>
                  <a:gd name="connsiteY0" fmla="*/ 420517 h 628004"/>
                  <a:gd name="connsiteX1" fmla="*/ 523437 w 1196512"/>
                  <a:gd name="connsiteY1" fmla="*/ 45529 h 628004"/>
                  <a:gd name="connsiteX2" fmla="*/ 697730 w 1196512"/>
                  <a:gd name="connsiteY2" fmla="*/ 19113 h 628004"/>
                  <a:gd name="connsiteX3" fmla="*/ 982151 w 1196512"/>
                  <a:gd name="connsiteY3" fmla="*/ 144091 h 628004"/>
                  <a:gd name="connsiteX4" fmla="*/ 1196512 w 1196512"/>
                  <a:gd name="connsiteY4" fmla="*/ 540992 h 628004"/>
                  <a:gd name="connsiteX5" fmla="*/ 836760 w 1196512"/>
                  <a:gd name="connsiteY5" fmla="*/ 349415 h 628004"/>
                  <a:gd name="connsiteX6" fmla="*/ 518375 w 1196512"/>
                  <a:gd name="connsiteY6" fmla="*/ 628004 h 628004"/>
                  <a:gd name="connsiteX7" fmla="*/ 288169 w 1196512"/>
                  <a:gd name="connsiteY7" fmla="*/ 424370 h 628004"/>
                  <a:gd name="connsiteX8" fmla="*/ 3798 w 1196512"/>
                  <a:gd name="connsiteY8" fmla="*/ 420517 h 628004"/>
                  <a:gd name="connsiteX0" fmla="*/ 3798 w 1196512"/>
                  <a:gd name="connsiteY0" fmla="*/ 414473 h 621960"/>
                  <a:gd name="connsiteX1" fmla="*/ 523437 w 1196512"/>
                  <a:gd name="connsiteY1" fmla="*/ 39485 h 621960"/>
                  <a:gd name="connsiteX2" fmla="*/ 835658 w 1196512"/>
                  <a:gd name="connsiteY2" fmla="*/ 24210 h 621960"/>
                  <a:gd name="connsiteX3" fmla="*/ 982151 w 1196512"/>
                  <a:gd name="connsiteY3" fmla="*/ 138047 h 621960"/>
                  <a:gd name="connsiteX4" fmla="*/ 1196512 w 1196512"/>
                  <a:gd name="connsiteY4" fmla="*/ 534948 h 621960"/>
                  <a:gd name="connsiteX5" fmla="*/ 836760 w 1196512"/>
                  <a:gd name="connsiteY5" fmla="*/ 343371 h 621960"/>
                  <a:gd name="connsiteX6" fmla="*/ 518375 w 1196512"/>
                  <a:gd name="connsiteY6" fmla="*/ 621960 h 621960"/>
                  <a:gd name="connsiteX7" fmla="*/ 288169 w 1196512"/>
                  <a:gd name="connsiteY7" fmla="*/ 418326 h 621960"/>
                  <a:gd name="connsiteX8" fmla="*/ 3798 w 1196512"/>
                  <a:gd name="connsiteY8" fmla="*/ 414473 h 621960"/>
                  <a:gd name="connsiteX0" fmla="*/ 3798 w 1196512"/>
                  <a:gd name="connsiteY0" fmla="*/ 416571 h 624058"/>
                  <a:gd name="connsiteX1" fmla="*/ 523437 w 1196512"/>
                  <a:gd name="connsiteY1" fmla="*/ 41583 h 624058"/>
                  <a:gd name="connsiteX2" fmla="*/ 835658 w 1196512"/>
                  <a:gd name="connsiteY2" fmla="*/ 26308 h 624058"/>
                  <a:gd name="connsiteX3" fmla="*/ 1077856 w 1196512"/>
                  <a:gd name="connsiteY3" fmla="*/ 193065 h 624058"/>
                  <a:gd name="connsiteX4" fmla="*/ 1196512 w 1196512"/>
                  <a:gd name="connsiteY4" fmla="*/ 537046 h 624058"/>
                  <a:gd name="connsiteX5" fmla="*/ 836760 w 1196512"/>
                  <a:gd name="connsiteY5" fmla="*/ 345469 h 624058"/>
                  <a:gd name="connsiteX6" fmla="*/ 518375 w 1196512"/>
                  <a:gd name="connsiteY6" fmla="*/ 624058 h 624058"/>
                  <a:gd name="connsiteX7" fmla="*/ 288169 w 1196512"/>
                  <a:gd name="connsiteY7" fmla="*/ 420424 h 624058"/>
                  <a:gd name="connsiteX8" fmla="*/ 3798 w 1196512"/>
                  <a:gd name="connsiteY8" fmla="*/ 416571 h 624058"/>
                  <a:gd name="connsiteX0" fmla="*/ 4624 w 1141041"/>
                  <a:gd name="connsiteY0" fmla="*/ 422508 h 624424"/>
                  <a:gd name="connsiteX1" fmla="*/ 467966 w 1141041"/>
                  <a:gd name="connsiteY1" fmla="*/ 41949 h 624424"/>
                  <a:gd name="connsiteX2" fmla="*/ 780187 w 1141041"/>
                  <a:gd name="connsiteY2" fmla="*/ 26674 h 624424"/>
                  <a:gd name="connsiteX3" fmla="*/ 1022385 w 1141041"/>
                  <a:gd name="connsiteY3" fmla="*/ 193431 h 624424"/>
                  <a:gd name="connsiteX4" fmla="*/ 1141041 w 1141041"/>
                  <a:gd name="connsiteY4" fmla="*/ 537412 h 624424"/>
                  <a:gd name="connsiteX5" fmla="*/ 781289 w 1141041"/>
                  <a:gd name="connsiteY5" fmla="*/ 345835 h 624424"/>
                  <a:gd name="connsiteX6" fmla="*/ 462904 w 1141041"/>
                  <a:gd name="connsiteY6" fmla="*/ 624424 h 624424"/>
                  <a:gd name="connsiteX7" fmla="*/ 232698 w 1141041"/>
                  <a:gd name="connsiteY7" fmla="*/ 420790 h 624424"/>
                  <a:gd name="connsiteX8" fmla="*/ 4624 w 1141041"/>
                  <a:gd name="connsiteY8" fmla="*/ 422508 h 624424"/>
                  <a:gd name="connsiteX0" fmla="*/ 4899 w 1141316"/>
                  <a:gd name="connsiteY0" fmla="*/ 422508 h 638350"/>
                  <a:gd name="connsiteX1" fmla="*/ 468241 w 1141316"/>
                  <a:gd name="connsiteY1" fmla="*/ 41949 h 638350"/>
                  <a:gd name="connsiteX2" fmla="*/ 780462 w 1141316"/>
                  <a:gd name="connsiteY2" fmla="*/ 26674 h 638350"/>
                  <a:gd name="connsiteX3" fmla="*/ 1022660 w 1141316"/>
                  <a:gd name="connsiteY3" fmla="*/ 193431 h 638350"/>
                  <a:gd name="connsiteX4" fmla="*/ 1141316 w 1141316"/>
                  <a:gd name="connsiteY4" fmla="*/ 537412 h 638350"/>
                  <a:gd name="connsiteX5" fmla="*/ 781564 w 1141316"/>
                  <a:gd name="connsiteY5" fmla="*/ 345835 h 638350"/>
                  <a:gd name="connsiteX6" fmla="*/ 539180 w 1141316"/>
                  <a:gd name="connsiteY6" fmla="*/ 638350 h 638350"/>
                  <a:gd name="connsiteX7" fmla="*/ 232973 w 1141316"/>
                  <a:gd name="connsiteY7" fmla="*/ 420790 h 638350"/>
                  <a:gd name="connsiteX8" fmla="*/ 4899 w 1141316"/>
                  <a:gd name="connsiteY8" fmla="*/ 422508 h 638350"/>
                  <a:gd name="connsiteX0" fmla="*/ 3583 w 1140000"/>
                  <a:gd name="connsiteY0" fmla="*/ 435285 h 651127"/>
                  <a:gd name="connsiteX1" fmla="*/ 413443 w 1140000"/>
                  <a:gd name="connsiteY1" fmla="*/ 35229 h 651127"/>
                  <a:gd name="connsiteX2" fmla="*/ 779146 w 1140000"/>
                  <a:gd name="connsiteY2" fmla="*/ 39451 h 651127"/>
                  <a:gd name="connsiteX3" fmla="*/ 1021344 w 1140000"/>
                  <a:gd name="connsiteY3" fmla="*/ 206208 h 651127"/>
                  <a:gd name="connsiteX4" fmla="*/ 1140000 w 1140000"/>
                  <a:gd name="connsiteY4" fmla="*/ 550189 h 651127"/>
                  <a:gd name="connsiteX5" fmla="*/ 780248 w 1140000"/>
                  <a:gd name="connsiteY5" fmla="*/ 358612 h 651127"/>
                  <a:gd name="connsiteX6" fmla="*/ 537864 w 1140000"/>
                  <a:gd name="connsiteY6" fmla="*/ 651127 h 651127"/>
                  <a:gd name="connsiteX7" fmla="*/ 231657 w 1140000"/>
                  <a:gd name="connsiteY7" fmla="*/ 433567 h 651127"/>
                  <a:gd name="connsiteX8" fmla="*/ 3583 w 1140000"/>
                  <a:gd name="connsiteY8" fmla="*/ 435285 h 651127"/>
                  <a:gd name="connsiteX0" fmla="*/ 3583 w 1140000"/>
                  <a:gd name="connsiteY0" fmla="*/ 450704 h 666546"/>
                  <a:gd name="connsiteX1" fmla="*/ 413443 w 1140000"/>
                  <a:gd name="connsiteY1" fmla="*/ 50648 h 666546"/>
                  <a:gd name="connsiteX2" fmla="*/ 798850 w 1140000"/>
                  <a:gd name="connsiteY2" fmla="*/ 24232 h 666546"/>
                  <a:gd name="connsiteX3" fmla="*/ 1021344 w 1140000"/>
                  <a:gd name="connsiteY3" fmla="*/ 221627 h 666546"/>
                  <a:gd name="connsiteX4" fmla="*/ 1140000 w 1140000"/>
                  <a:gd name="connsiteY4" fmla="*/ 565608 h 666546"/>
                  <a:gd name="connsiteX5" fmla="*/ 780248 w 1140000"/>
                  <a:gd name="connsiteY5" fmla="*/ 374031 h 666546"/>
                  <a:gd name="connsiteX6" fmla="*/ 537864 w 1140000"/>
                  <a:gd name="connsiteY6" fmla="*/ 666546 h 666546"/>
                  <a:gd name="connsiteX7" fmla="*/ 231657 w 1140000"/>
                  <a:gd name="connsiteY7" fmla="*/ 448986 h 666546"/>
                  <a:gd name="connsiteX8" fmla="*/ 3583 w 1140000"/>
                  <a:gd name="connsiteY8" fmla="*/ 450704 h 6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0000" h="666546">
                    <a:moveTo>
                      <a:pt x="3583" y="450704"/>
                    </a:moveTo>
                    <a:cubicBezTo>
                      <a:pt x="33881" y="384314"/>
                      <a:pt x="280899" y="121727"/>
                      <a:pt x="413443" y="50648"/>
                    </a:cubicBezTo>
                    <a:cubicBezTo>
                      <a:pt x="545987" y="-20431"/>
                      <a:pt x="697533" y="-4264"/>
                      <a:pt x="798850" y="24232"/>
                    </a:cubicBezTo>
                    <a:cubicBezTo>
                      <a:pt x="900167" y="52728"/>
                      <a:pt x="964486" y="131398"/>
                      <a:pt x="1021344" y="221627"/>
                    </a:cubicBezTo>
                    <a:cubicBezTo>
                      <a:pt x="1078202" y="311856"/>
                      <a:pt x="1118022" y="464078"/>
                      <a:pt x="1140000" y="565608"/>
                    </a:cubicBezTo>
                    <a:cubicBezTo>
                      <a:pt x="1064866" y="596114"/>
                      <a:pt x="880604" y="357208"/>
                      <a:pt x="780248" y="374031"/>
                    </a:cubicBezTo>
                    <a:cubicBezTo>
                      <a:pt x="679892" y="390854"/>
                      <a:pt x="647358" y="619005"/>
                      <a:pt x="537864" y="666546"/>
                    </a:cubicBezTo>
                    <a:cubicBezTo>
                      <a:pt x="474815" y="626350"/>
                      <a:pt x="320704" y="484960"/>
                      <a:pt x="231657" y="448986"/>
                    </a:cubicBezTo>
                    <a:cubicBezTo>
                      <a:pt x="142610" y="413012"/>
                      <a:pt x="-26715" y="517094"/>
                      <a:pt x="3583" y="45070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284793" y="355785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415563" y="3373928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293036" y="3454907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558442" y="3582917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60247" y="349072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49094" y="3633050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617754" y="3418544"/>
                <a:ext cx="56285" cy="50134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Rockwell" panose="02060603020205020403" pitchFamily="18" charset="0"/>
                </a:endParaRPr>
              </a:p>
            </p:txBody>
          </p:sp>
        </p:grpSp>
      </p:grpSp>
      <p:sp>
        <p:nvSpPr>
          <p:cNvPr id="32" name="Right Arrow 31"/>
          <p:cNvSpPr/>
          <p:nvPr/>
        </p:nvSpPr>
        <p:spPr bwMode="auto">
          <a:xfrm>
            <a:off x="7239167" y="5394351"/>
            <a:ext cx="211514" cy="2249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  <a:ea typeface="宋体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98587" y="4698919"/>
            <a:ext cx="816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?</a:t>
            </a:r>
            <a:endParaRPr lang="en-US" sz="1400" dirty="0">
              <a:solidFill>
                <a:srgbClr val="0070C0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15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SU_Preso_4x3_v7</Template>
  <TotalTime>14606</TotalTime>
  <Words>293</Words>
  <Application>Microsoft Office PowerPoint</Application>
  <PresentationFormat>On-screen Show (4:3)</PresentationFormat>
  <Paragraphs>90</Paragraphs>
  <Slides>5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宋体</vt:lpstr>
      <vt:lpstr>Arial</vt:lpstr>
      <vt:lpstr>Calibri</vt:lpstr>
      <vt:lpstr>Calibri Light</vt:lpstr>
      <vt:lpstr>Microsoft Sans Serif</vt:lpstr>
      <vt:lpstr>Rockwell</vt:lpstr>
      <vt:lpstr>Times New Roman</vt:lpstr>
      <vt:lpstr>Office Theme</vt:lpstr>
      <vt:lpstr>Visio</vt:lpstr>
      <vt:lpstr>PowerPoint Presentation</vt:lpstr>
      <vt:lpstr>Q1: How to create simulations  for complex systems?</vt:lpstr>
      <vt:lpstr>Q2: How to build mappings between simulation and function? </vt:lpstr>
      <vt:lpstr>Q3: How to discover mechanisms with extremal properties? </vt:lpstr>
      <vt:lpstr>Future Plans at Purdue University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 Zhu</dc:creator>
  <cp:lastModifiedBy>Bo Zhu</cp:lastModifiedBy>
  <cp:revision>282</cp:revision>
  <dcterms:created xsi:type="dcterms:W3CDTF">2017-12-08T17:44:59Z</dcterms:created>
  <dcterms:modified xsi:type="dcterms:W3CDTF">2018-01-07T00:25:42Z</dcterms:modified>
</cp:coreProperties>
</file>