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D67F6-E8A1-44E5-B817-00D7BDA9AF82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13CF2-801B-44E3-B1FE-10881859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066800"/>
            <a:ext cx="2844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1066800"/>
            <a:ext cx="3149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MIT CSAIL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Han-Pang Chiu</dc:creator>
  <cp:lastModifiedBy>Han-Pang Chiu</cp:lastModifiedBy>
  <cp:revision>8</cp:revision>
  <dcterms:created xsi:type="dcterms:W3CDTF">2009-02-18T22:05:01Z</dcterms:created>
  <dcterms:modified xsi:type="dcterms:W3CDTF">2009-02-18T23:17:39Z</dcterms:modified>
</cp:coreProperties>
</file>