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2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9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5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3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3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2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5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2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6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138C-572D-4414-B610-EBDCAD303007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8593-D6B3-4EBF-B60E-7DD07E88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3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hyperlink" Target="http://www.novatel.com/products/gnss-antennas/high-performance-gnss-antennas/" TargetMode="External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3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570" y="2665608"/>
            <a:ext cx="4267200" cy="3077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5170" y="2267602"/>
            <a:ext cx="254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Navigation Approach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68765" y="2242990"/>
            <a:ext cx="1450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 Graph </a:t>
            </a:r>
            <a:endParaRPr lang="en-US" dirty="0"/>
          </a:p>
        </p:txBody>
      </p:sp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21979"/>
            <a:ext cx="2730584" cy="3221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927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/>
        </p:nvSpPr>
        <p:spPr>
          <a:xfrm>
            <a:off x="8182611" y="5905501"/>
            <a:ext cx="795337" cy="30480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alibri" pitchFamily="-65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BC04259-98BD-4844-9839-B9629E7D8B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32920" y="2438400"/>
            <a:ext cx="5977350" cy="3249852"/>
            <a:chOff x="232920" y="2438400"/>
            <a:chExt cx="5977350" cy="3249852"/>
          </a:xfrm>
        </p:grpSpPr>
        <p:pic>
          <p:nvPicPr>
            <p:cNvPr id="3" name="Picture 2" descr="http://ts3.mm.bing.net/images/thumbnail.aspx?q=1447603670042&amp;id=5a948c20e8339ff589bfb9d364bcf6ba&amp;url=http%3a%2f%2fwww.bandg.com%2fupload%2fBandG%2fImages%2fProducts%2fimu-artic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442" y="2468301"/>
              <a:ext cx="1069872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30259" y="3264618"/>
              <a:ext cx="345036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IMU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5" name="Picture 4" descr="http://www.novatel.com/assets/images/product_photos/GPS-701_sm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935" y="2468301"/>
              <a:ext cx="1067260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6"/>
            <p:cNvSpPr txBox="1"/>
            <p:nvPr/>
          </p:nvSpPr>
          <p:spPr>
            <a:xfrm>
              <a:off x="1717645" y="3264618"/>
              <a:ext cx="399363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GNSS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7" name="Picture 6" descr="http://ts2.mm.bing.net/images/thumbnail.aspx?q=1517209068209&amp;id=599c69519fecfc1515946850876910f3&amp;url=http%3a%2f%2fca-me-ra.com%2fwp-content%2fuploads%2f2010%2f11%2fcannon-video-cameras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6196" y="2438400"/>
              <a:ext cx="1237403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8"/>
            <p:cNvSpPr txBox="1"/>
            <p:nvPr/>
          </p:nvSpPr>
          <p:spPr>
            <a:xfrm>
              <a:off x="2729082" y="3261948"/>
              <a:ext cx="515470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Camera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9" name="Picture 8" descr="http://ts3.mm.bing.net/images/thumbnail.aspx?q=1516769586542&amp;id=5cb5b6284509ff02a738175b1951be81&amp;url=http%3a%2f%2fafricausedvehicleadviser.files.wordpress.com%2f2008%2f11%2fodometer21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440" y="2438400"/>
              <a:ext cx="874402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10"/>
            <p:cNvSpPr txBox="1"/>
            <p:nvPr/>
          </p:nvSpPr>
          <p:spPr>
            <a:xfrm>
              <a:off x="3653910" y="3273859"/>
              <a:ext cx="646832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Odometer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11" name="Picture 10" descr="http://ts3.mm.bing.net/images/thumbnail.aspx?q=1366171524430&amp;id=51f6b2c3ea01a602952911b772280983&amp;url=http%3a%2f%2fmetaldetectingworld.com%2f05_photo_gallery%2f05_equipment%2fgadgets%2faltimeter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13"/>
            <a:stretch/>
          </p:blipFill>
          <p:spPr bwMode="auto">
            <a:xfrm>
              <a:off x="4875178" y="2468301"/>
              <a:ext cx="815059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2"/>
            <p:cNvSpPr txBox="1"/>
            <p:nvPr/>
          </p:nvSpPr>
          <p:spPr>
            <a:xfrm>
              <a:off x="4464087" y="3276197"/>
              <a:ext cx="1746183" cy="281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Barometric Altimeter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13" name="Picture 12" descr="http://ts2.mm.bing.net/images/thumbnail.aspx?q=1418689190529&amp;id=c56be82ca3557aa4e638f88042b007f9&amp;url=http%3a%2f%2fwww.palossports.com%2fimagez%2f10_52915.jp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16"/>
            <a:stretch/>
          </p:blipFill>
          <p:spPr bwMode="auto">
            <a:xfrm>
              <a:off x="322053" y="3551685"/>
              <a:ext cx="1030255" cy="797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5"/>
            <p:cNvSpPr txBox="1"/>
            <p:nvPr/>
          </p:nvSpPr>
          <p:spPr>
            <a:xfrm>
              <a:off x="238639" y="4279813"/>
              <a:ext cx="714020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Step sensor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15" name="Picture 14" descr="http://ts3.mm.bing.net/images/thumbnail.aspx?q=1409060311302&amp;id=e5c4bdbcaa76f9e8f194a43a0c0549df&amp;url=http%3a%2f%2fwww.clker.com%2fcliparts%2f5%2fb%2f1%2fc%2f11949895681643000973stop.svg.hi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1390" y="3551685"/>
              <a:ext cx="942351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7"/>
            <p:cNvSpPr txBox="1"/>
            <p:nvPr/>
          </p:nvSpPr>
          <p:spPr>
            <a:xfrm>
              <a:off x="1236626" y="4312583"/>
              <a:ext cx="956965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Stop-sign sensor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17" name="Picture 16" descr="http://ts4.mm.bing.net/images/thumbnail.aspx?q=1439777369439&amp;id=e2b8fe20f00b18143a2c8c0c94d0bbff&amp;url=http%3a%2f%2fprism2.mem.drexel.edu%2f%7ebillgreen%2fDSM%2fsickLMS200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301" y="3528904"/>
              <a:ext cx="953591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9"/>
            <p:cNvSpPr txBox="1"/>
            <p:nvPr/>
          </p:nvSpPr>
          <p:spPr>
            <a:xfrm>
              <a:off x="2546196" y="4328752"/>
              <a:ext cx="817442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Laser scanner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19" name="Picture 18" descr="http://ts4.mm.bing.net/images/thumbnail.aspx?q=1443156330943&amp;id=80ac73225b1018661d6abc54a1857aab&amp;url=http%3a%2f%2fwww.barnardmicrosystems.com%2fscan_image114.gif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3600" y="3551685"/>
              <a:ext cx="901241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21"/>
            <p:cNvSpPr txBox="1"/>
            <p:nvPr/>
          </p:nvSpPr>
          <p:spPr>
            <a:xfrm>
              <a:off x="3679867" y="4319561"/>
              <a:ext cx="892215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Magnetometer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21" name="Picture 20" descr="http://ts2.mm.bing.net/images/thumbnail.aspx?q=1433788689037&amp;id=5a8d23a91db7ad4f1e85eaf5d6f0fa13&amp;url=http%3a%2f%2fimgs.inkfrog.com%2fpix%2fdracotek%2fAudio_bug_spy_gadget_With_Ultra_Range_Wireless_Transmi_009.jpg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00" r="50000"/>
            <a:stretch/>
          </p:blipFill>
          <p:spPr bwMode="auto">
            <a:xfrm>
              <a:off x="5084494" y="3531929"/>
              <a:ext cx="505369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3"/>
            <p:cNvSpPr txBox="1"/>
            <p:nvPr/>
          </p:nvSpPr>
          <p:spPr>
            <a:xfrm>
              <a:off x="4850376" y="4312583"/>
              <a:ext cx="886583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Ranging device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23" name="Picture 22" descr="http://ts2.mm.bing.net/images/thumbnail.aspx?q=1520054449649&amp;id=e50055e2bb88008b37e75fa9e59798c0&amp;url=http%3a%2f%2fwww.priceit.in%2fwp-content%2fuploads%2f2011%2f01%2fInclinometer-2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920" y="4625458"/>
              <a:ext cx="1054084" cy="91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5"/>
            <p:cNvSpPr txBox="1"/>
            <p:nvPr/>
          </p:nvSpPr>
          <p:spPr>
            <a:xfrm>
              <a:off x="319443" y="5504217"/>
              <a:ext cx="771009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Inclinometer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25" name="Picture 24" descr="http://ts3.mm.bing.net/images/thumbnail.aspx?q=1363285584894&amp;id=54c78cfe701dc0a0670932304a4e7607&amp;url=http%3a%2f%2fwww.dreamstime.com%2fmagnetic-compass-thumb8529055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654" y="4663692"/>
              <a:ext cx="948676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7"/>
            <p:cNvSpPr txBox="1"/>
            <p:nvPr/>
          </p:nvSpPr>
          <p:spPr>
            <a:xfrm>
              <a:off x="1612396" y="5497240"/>
              <a:ext cx="581195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Compass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27" name="Picture 26" descr="http://ts3.mm.bing.net/images/thumbnail.aspx?q=1366154225414&amp;id=5144966c69dd4fec81efdfa16f9beecf&amp;url=http%3a%2f%2fblog.brickhousesecurity.com%2fwp-content%2fuploads%2f2010%2f03%2frfid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7816" y="4677093"/>
              <a:ext cx="1058002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9"/>
            <p:cNvSpPr txBox="1"/>
            <p:nvPr/>
          </p:nvSpPr>
          <p:spPr>
            <a:xfrm>
              <a:off x="2824592" y="5497240"/>
              <a:ext cx="359450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RFID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29" name="Picture 28" descr="http://ts3.mm.bing.net/images/thumbnail.aspx?q=1466576405106&amp;id=7ea6cd12050f0890f5da0fd68ea63bb4&amp;url=http%3a%2f%2fwww.rochesteravionicarchives.co.uk%2fimages%2fAir%2520Data%2520Comp%252008862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2556" y="4663692"/>
              <a:ext cx="948675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31"/>
            <p:cNvSpPr txBox="1"/>
            <p:nvPr/>
          </p:nvSpPr>
          <p:spPr>
            <a:xfrm>
              <a:off x="3455293" y="5497240"/>
              <a:ext cx="1044066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Air data computer</a:t>
              </a:r>
              <a:endParaRPr lang="en-US" sz="1400" dirty="0">
                <a:latin typeface="Calibri" pitchFamily="34" charset="0"/>
              </a:endParaRPr>
            </a:p>
          </p:txBody>
        </p:sp>
        <p:pic>
          <p:nvPicPr>
            <p:cNvPr id="31" name="Picture 30" descr="http://ts3.mm.bing.net/images/thumbnail.aspx?q=1449292345006&amp;id=43e7003f2c346446c2181349aadc7cb7&amp;url=http%3a%2f%2fwww.esa.int%2fimages%2fLaRa_graphic_md_v1_400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6271" y="4663691"/>
              <a:ext cx="761815" cy="820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3"/>
            <p:cNvSpPr txBox="1"/>
            <p:nvPr/>
          </p:nvSpPr>
          <p:spPr>
            <a:xfrm>
              <a:off x="4849534" y="5492867"/>
              <a:ext cx="887425" cy="1840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alibri" pitchFamily="34" charset="0"/>
                </a:rPr>
                <a:t>Laser altimeter</a:t>
              </a:r>
              <a:endParaRPr lang="en-US" sz="1400" dirty="0">
                <a:latin typeface="Calibri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712273" y="2008094"/>
            <a:ext cx="905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43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Han-Pang Chiu</dc:creator>
  <cp:lastModifiedBy>Han-Pang Chiu</cp:lastModifiedBy>
  <cp:revision>4</cp:revision>
  <dcterms:created xsi:type="dcterms:W3CDTF">2013-04-08T00:07:08Z</dcterms:created>
  <dcterms:modified xsi:type="dcterms:W3CDTF">2013-04-08T01:46:46Z</dcterms:modified>
</cp:coreProperties>
</file>