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38B17A93-7D3B-432D-A07D-BCC406D5913B}" type="datetimeFigureOut">
              <a:rPr lang="en-US" smtClean="0"/>
              <a:pPr/>
              <a:t>2/17/2009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FBD6B50A-B505-420C-9EBF-AD124787471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6B50A-B505-420C-9EBF-AD124787471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CFC6E-B140-43BF-9C25-E6051483F4F1}" type="datetimeFigureOut">
              <a:rPr lang="en-US" smtClean="0"/>
              <a:pPr/>
              <a:t>2/17/2009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0CE0C-03D6-4BA2-93E1-BF2B78EFC5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CFC6E-B140-43BF-9C25-E6051483F4F1}" type="datetimeFigureOut">
              <a:rPr lang="en-US" smtClean="0"/>
              <a:pPr/>
              <a:t>2/17/2009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0CE0C-03D6-4BA2-93E1-BF2B78EFC5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CFC6E-B140-43BF-9C25-E6051483F4F1}" type="datetimeFigureOut">
              <a:rPr lang="en-US" smtClean="0"/>
              <a:pPr/>
              <a:t>2/17/2009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0CE0C-03D6-4BA2-93E1-BF2B78EFC5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CFC6E-B140-43BF-9C25-E6051483F4F1}" type="datetimeFigureOut">
              <a:rPr lang="en-US" smtClean="0"/>
              <a:pPr/>
              <a:t>2/17/2009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0CE0C-03D6-4BA2-93E1-BF2B78EFC5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CFC6E-B140-43BF-9C25-E6051483F4F1}" type="datetimeFigureOut">
              <a:rPr lang="en-US" smtClean="0"/>
              <a:pPr/>
              <a:t>2/17/2009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0CE0C-03D6-4BA2-93E1-BF2B78EFC5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CFC6E-B140-43BF-9C25-E6051483F4F1}" type="datetimeFigureOut">
              <a:rPr lang="en-US" smtClean="0"/>
              <a:pPr/>
              <a:t>2/17/2009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0CE0C-03D6-4BA2-93E1-BF2B78EFC5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CFC6E-B140-43BF-9C25-E6051483F4F1}" type="datetimeFigureOut">
              <a:rPr lang="en-US" smtClean="0"/>
              <a:pPr/>
              <a:t>2/17/2009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0CE0C-03D6-4BA2-93E1-BF2B78EFC5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CFC6E-B140-43BF-9C25-E6051483F4F1}" type="datetimeFigureOut">
              <a:rPr lang="en-US" smtClean="0"/>
              <a:pPr/>
              <a:t>2/17/2009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0CE0C-03D6-4BA2-93E1-BF2B78EFC5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CFC6E-B140-43BF-9C25-E6051483F4F1}" type="datetimeFigureOut">
              <a:rPr lang="en-US" smtClean="0"/>
              <a:pPr/>
              <a:t>2/17/2009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0CE0C-03D6-4BA2-93E1-BF2B78EFC5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CFC6E-B140-43BF-9C25-E6051483F4F1}" type="datetimeFigureOut">
              <a:rPr lang="en-US" smtClean="0"/>
              <a:pPr/>
              <a:t>2/17/2009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0CE0C-03D6-4BA2-93E1-BF2B78EFC5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CFC6E-B140-43BF-9C25-E6051483F4F1}" type="datetimeFigureOut">
              <a:rPr lang="en-US" smtClean="0"/>
              <a:pPr/>
              <a:t>2/17/2009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0CE0C-03D6-4BA2-93E1-BF2B78EFC5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CCFC6E-B140-43BF-9C25-E6051483F4F1}" type="datetimeFigureOut">
              <a:rPr lang="en-US" smtClean="0"/>
              <a:pPr/>
              <a:t>2/17/2009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E0CE0C-03D6-4BA2-93E1-BF2B78EFC53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image" Target="../media/image1.emf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emf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3581400" y="2667000"/>
            <a:ext cx="4419600" cy="2247900"/>
            <a:chOff x="3581400" y="2667000"/>
            <a:chExt cx="4419600" cy="2247900"/>
          </a:xfrm>
        </p:grpSpPr>
        <p:pic>
          <p:nvPicPr>
            <p:cNvPr id="5" name="Picture 8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324600" y="3657600"/>
              <a:ext cx="1676400" cy="1257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" name="Picture 6" descr="95-q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553202" y="2667001"/>
              <a:ext cx="1295400" cy="971550"/>
            </a:xfrm>
            <a:prstGeom prst="rect">
              <a:avLst/>
            </a:prstGeom>
          </p:spPr>
        </p:pic>
        <p:pic>
          <p:nvPicPr>
            <p:cNvPr id="8" name="Picture 7" descr="46-q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181602" y="2667000"/>
              <a:ext cx="1311520" cy="983640"/>
            </a:xfrm>
            <a:prstGeom prst="rect">
              <a:avLst/>
            </a:prstGeom>
          </p:spPr>
        </p:pic>
        <p:pic>
          <p:nvPicPr>
            <p:cNvPr id="9" name="Picture 4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953000" y="3657600"/>
              <a:ext cx="1676400" cy="1257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1" name="Picture 10" descr="59-q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810000" y="2667000"/>
              <a:ext cx="1285875" cy="964406"/>
            </a:xfrm>
            <a:prstGeom prst="rect">
              <a:avLst/>
            </a:prstGeom>
          </p:spPr>
        </p:pic>
        <p:pic>
          <p:nvPicPr>
            <p:cNvPr id="12" name="Picture 2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3581400" y="3657600"/>
              <a:ext cx="1666875" cy="1250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On-screen Show (4:3)</PresentationFormat>
  <Paragraphs>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MIT CSAIL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Han-Pang Chiu</dc:creator>
  <cp:lastModifiedBy>Han-Pang Chiu</cp:lastModifiedBy>
  <cp:revision>3</cp:revision>
  <dcterms:created xsi:type="dcterms:W3CDTF">2009-02-18T02:26:09Z</dcterms:created>
  <dcterms:modified xsi:type="dcterms:W3CDTF">2009-02-18T02:28:53Z</dcterms:modified>
</cp:coreProperties>
</file>