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85A28-CC6A-4489-83B3-5435B838CBA9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30A6-9072-4F54-BB1D-A9C7CA6DB6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581400"/>
            <a:ext cx="5745480" cy="18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97"/>
          <p:cNvPicPr>
            <a:picLocks noChangeAspect="1" noChangeArrowheads="1"/>
          </p:cNvPicPr>
          <p:nvPr/>
        </p:nvPicPr>
        <p:blipFill>
          <a:blip r:embed="rId3">
            <a:lum contrast="24000"/>
          </a:blip>
          <a:srcRect/>
          <a:stretch>
            <a:fillRect/>
          </a:stretch>
        </p:blipFill>
        <p:spPr bwMode="auto">
          <a:xfrm>
            <a:off x="2514600" y="2133600"/>
            <a:ext cx="5943600" cy="152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MIT CSAIL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Han-Pang Chiu</dc:creator>
  <cp:lastModifiedBy>Han-Pang Chiu</cp:lastModifiedBy>
  <cp:revision>1</cp:revision>
  <dcterms:created xsi:type="dcterms:W3CDTF">2009-02-18T04:21:46Z</dcterms:created>
  <dcterms:modified xsi:type="dcterms:W3CDTF">2009-02-18T04:24:13Z</dcterms:modified>
</cp:coreProperties>
</file>