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81AB-5401-4381-9BBA-92F5F83733F7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958C-EB8B-407F-A1FB-24AD7E00A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81AB-5401-4381-9BBA-92F5F83733F7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958C-EB8B-407F-A1FB-24AD7E00A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81AB-5401-4381-9BBA-92F5F83733F7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958C-EB8B-407F-A1FB-24AD7E00A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81AB-5401-4381-9BBA-92F5F83733F7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958C-EB8B-407F-A1FB-24AD7E00A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81AB-5401-4381-9BBA-92F5F83733F7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958C-EB8B-407F-A1FB-24AD7E00A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81AB-5401-4381-9BBA-92F5F83733F7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958C-EB8B-407F-A1FB-24AD7E00A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81AB-5401-4381-9BBA-92F5F83733F7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958C-EB8B-407F-A1FB-24AD7E00A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81AB-5401-4381-9BBA-92F5F83733F7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958C-EB8B-407F-A1FB-24AD7E00A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81AB-5401-4381-9BBA-92F5F83733F7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958C-EB8B-407F-A1FB-24AD7E00A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81AB-5401-4381-9BBA-92F5F83733F7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958C-EB8B-407F-A1FB-24AD7E00A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81AB-5401-4381-9BBA-92F5F83733F7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958C-EB8B-407F-A1FB-24AD7E00A5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381AB-5401-4381-9BBA-92F5F83733F7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E958C-EB8B-407F-A1FB-24AD7E00A5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895600"/>
            <a:ext cx="292792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066800"/>
            <a:ext cx="26860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1066800"/>
            <a:ext cx="466382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Down Arrow 10"/>
          <p:cNvSpPr/>
          <p:nvPr/>
        </p:nvSpPr>
        <p:spPr>
          <a:xfrm>
            <a:off x="990600" y="2438400"/>
            <a:ext cx="762000" cy="129540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3505200" y="4038600"/>
            <a:ext cx="1447800" cy="762000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MIT CSAIL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Han-Pang Chiu</dc:creator>
  <cp:lastModifiedBy>Han-Pang Chiu</cp:lastModifiedBy>
  <cp:revision>4</cp:revision>
  <dcterms:created xsi:type="dcterms:W3CDTF">2009-02-18T01:43:28Z</dcterms:created>
  <dcterms:modified xsi:type="dcterms:W3CDTF">2009-02-18T02:25:03Z</dcterms:modified>
</cp:coreProperties>
</file>