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34A73-7236-45BF-AD51-9491837BC492}" type="datetimeFigureOut">
              <a:rPr lang="en-US" smtClean="0"/>
              <a:t>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DB03-CC6F-4AB0-9732-0749123FF2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876800"/>
            <a:ext cx="10572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Group 43"/>
          <p:cNvGrpSpPr/>
          <p:nvPr/>
        </p:nvGrpSpPr>
        <p:grpSpPr>
          <a:xfrm>
            <a:off x="1752600" y="4876800"/>
            <a:ext cx="1255073" cy="978932"/>
            <a:chOff x="1924050" y="5197475"/>
            <a:chExt cx="1255073" cy="978932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52650" y="5197475"/>
              <a:ext cx="10191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10"/>
            <p:cNvSpPr txBox="1">
              <a:spLocks noChangeArrowheads="1"/>
            </p:cNvSpPr>
            <p:nvPr/>
          </p:nvSpPr>
          <p:spPr bwMode="auto">
            <a:xfrm>
              <a:off x="2076450" y="5807075"/>
              <a:ext cx="110267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dirty="0" smtClean="0"/>
                <a:t>Detection</a:t>
              </a:r>
              <a:endParaRPr lang="en-US" altLang="zh-TW" dirty="0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1924050" y="5502275"/>
              <a:ext cx="381000" cy="30480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zh-TW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00400" y="5486400"/>
            <a:ext cx="14904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dirty="0" smtClean="0"/>
              <a:t>Segmentation</a:t>
            </a:r>
            <a:endParaRPr lang="en-US" altLang="zh-TW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4799013"/>
            <a:ext cx="1143000" cy="7461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5" name="Right Arrow 14"/>
          <p:cNvSpPr/>
          <p:nvPr/>
        </p:nvSpPr>
        <p:spPr>
          <a:xfrm>
            <a:off x="2971800" y="5180012"/>
            <a:ext cx="476250" cy="306387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057400" y="3962400"/>
            <a:ext cx="2105025" cy="571500"/>
            <a:chOff x="2209800" y="4114800"/>
            <a:chExt cx="2105025" cy="571500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9800" y="4114800"/>
              <a:ext cx="10668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76600" y="4114800"/>
              <a:ext cx="1038225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685800" y="5486400"/>
            <a:ext cx="99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 smtClean="0"/>
              <a:t>2D Input</a:t>
            </a:r>
            <a:endParaRPr lang="en-US" altLang="zh-TW" dirty="0"/>
          </a:p>
        </p:txBody>
      </p:sp>
      <p:grpSp>
        <p:nvGrpSpPr>
          <p:cNvPr id="17" name="Group 40"/>
          <p:cNvGrpSpPr/>
          <p:nvPr/>
        </p:nvGrpSpPr>
        <p:grpSpPr>
          <a:xfrm>
            <a:off x="4362450" y="4722813"/>
            <a:ext cx="2024559" cy="1132919"/>
            <a:chOff x="4362450" y="5045075"/>
            <a:chExt cx="2024559" cy="1132919"/>
          </a:xfrm>
        </p:grpSpPr>
        <p:sp>
          <p:nvSpPr>
            <p:cNvPr id="18" name="TextBox 18"/>
            <p:cNvSpPr txBox="1">
              <a:spLocks noChangeArrowheads="1"/>
            </p:cNvSpPr>
            <p:nvPr/>
          </p:nvSpPr>
          <p:spPr bwMode="auto">
            <a:xfrm>
              <a:off x="4648200" y="5808662"/>
              <a:ext cx="173880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dirty="0" smtClean="0"/>
                <a:t>Part </a:t>
              </a:r>
              <a:r>
                <a:rPr lang="en-US" altLang="zh-TW" dirty="0"/>
                <a:t>Registration</a:t>
              </a: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591050" y="5045075"/>
              <a:ext cx="16129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ight Arrow 19"/>
            <p:cNvSpPr/>
            <p:nvPr/>
          </p:nvSpPr>
          <p:spPr>
            <a:xfrm>
              <a:off x="4362450" y="5502275"/>
              <a:ext cx="457200" cy="30480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zh-TW">
                <a:solidFill>
                  <a:srgbClr val="FFFFFF"/>
                </a:solidFill>
              </a:endParaRPr>
            </a:p>
          </p:txBody>
        </p:sp>
      </p:grpSp>
      <p:sp>
        <p:nvSpPr>
          <p:cNvPr id="22" name="Right Arrow 21"/>
          <p:cNvSpPr/>
          <p:nvPr/>
        </p:nvSpPr>
        <p:spPr>
          <a:xfrm>
            <a:off x="6038850" y="5181600"/>
            <a:ext cx="533400" cy="30480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6115050" y="4572000"/>
            <a:ext cx="285750" cy="670560"/>
          </a:xfrm>
          <a:prstGeom prst="downArrow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324600" y="4722813"/>
            <a:ext cx="1831142" cy="1132919"/>
            <a:chOff x="6324600" y="4722813"/>
            <a:chExt cx="1831142" cy="1132919"/>
          </a:xfrm>
        </p:grpSpPr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496050" y="4722813"/>
              <a:ext cx="1189945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" name="TextBox 15"/>
            <p:cNvSpPr txBox="1">
              <a:spLocks noChangeArrowheads="1"/>
            </p:cNvSpPr>
            <p:nvPr/>
          </p:nvSpPr>
          <p:spPr bwMode="auto">
            <a:xfrm>
              <a:off x="6324600" y="5486400"/>
              <a:ext cx="18311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3D </a:t>
              </a:r>
              <a:r>
                <a:rPr lang="en-US" altLang="zh-TW" dirty="0" smtClean="0"/>
                <a:t>Pop-up Model</a:t>
              </a:r>
              <a:endParaRPr lang="en-US" altLang="zh-TW" dirty="0"/>
            </a:p>
          </p:txBody>
        </p:sp>
      </p:grp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10200" y="3810000"/>
            <a:ext cx="1676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15"/>
          <p:cNvSpPr txBox="1">
            <a:spLocks noChangeArrowheads="1"/>
          </p:cNvSpPr>
          <p:nvPr/>
        </p:nvSpPr>
        <p:spPr bwMode="auto">
          <a:xfrm>
            <a:off x="5257800" y="3581400"/>
            <a:ext cx="20482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dirty="0" smtClean="0"/>
              <a:t>3D </a:t>
            </a:r>
            <a:r>
              <a:rPr lang="en-US" altLang="zh-TW" dirty="0" smtClean="0"/>
              <a:t>Potemkin Model</a:t>
            </a:r>
            <a:endParaRPr lang="en-US" altLang="zh-TW" dirty="0"/>
          </a:p>
        </p:txBody>
      </p:sp>
      <p:sp>
        <p:nvSpPr>
          <p:cNvPr id="49" name="Down Arrow 48"/>
          <p:cNvSpPr/>
          <p:nvPr/>
        </p:nvSpPr>
        <p:spPr>
          <a:xfrm>
            <a:off x="2971800" y="4648200"/>
            <a:ext cx="285750" cy="670560"/>
          </a:xfrm>
          <a:prstGeom prst="downArrow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2209800" y="3581400"/>
            <a:ext cx="1796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dirty="0" smtClean="0"/>
              <a:t>2D Part Template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MIT CSAIL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Han-Pang Chiu</dc:creator>
  <cp:lastModifiedBy>Han-Pang Chiu</cp:lastModifiedBy>
  <cp:revision>4</cp:revision>
  <dcterms:created xsi:type="dcterms:W3CDTF">2009-02-19T18:45:11Z</dcterms:created>
  <dcterms:modified xsi:type="dcterms:W3CDTF">2009-02-19T19:18:01Z</dcterms:modified>
</cp:coreProperties>
</file>