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2237-DCB5-4649-B621-993533B2DFAC}" type="datetimeFigureOut">
              <a:rPr lang="en-US" smtClean="0"/>
              <a:pPr/>
              <a:t>2/18/2009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115DD-E9DF-45CD-85C3-9D370C655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Arrow 39"/>
          <p:cNvSpPr/>
          <p:nvPr/>
        </p:nvSpPr>
        <p:spPr>
          <a:xfrm>
            <a:off x="1371600" y="16002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52400" y="914400"/>
            <a:ext cx="8800763" cy="1676400"/>
            <a:chOff x="152400" y="914400"/>
            <a:chExt cx="8800763" cy="1828800"/>
          </a:xfrm>
        </p:grpSpPr>
        <p:pic>
          <p:nvPicPr>
            <p:cNvPr id="20" name="Picture 8" descr="C:\MATLAB7\work\P203006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629400" y="1905000"/>
              <a:ext cx="1104563" cy="838200"/>
            </a:xfrm>
            <a:prstGeom prst="rect">
              <a:avLst/>
            </a:prstGeom>
            <a:noFill/>
            <a:ln w="38100">
              <a:solidFill>
                <a:srgbClr val="0E2BFE"/>
              </a:solidFill>
              <a:miter lim="800000"/>
              <a:headEnd/>
              <a:tailEnd/>
            </a:ln>
          </p:spPr>
        </p:pic>
        <p:pic>
          <p:nvPicPr>
            <p:cNvPr id="27" name="Picture 35" descr="C:\MATLAB7\work\15_1_synt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48600" y="1905000"/>
              <a:ext cx="11045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6" descr="C:\MATLAB7\work\15_3_synt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86401" y="1905000"/>
              <a:ext cx="10668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7" descr="C:\MATLAB7\work\15_4_synt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43400" y="1905000"/>
              <a:ext cx="11045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8" descr="C:\MATLAB7\work\15_5_synt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00400" y="1905000"/>
              <a:ext cx="11045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9" descr="C:\MATLAB7\work\15_6_synt.jp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057400" y="1905000"/>
              <a:ext cx="11045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8" descr="C:\MATLAB7\work\P203006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2400" y="1891145"/>
              <a:ext cx="1104563" cy="838200"/>
            </a:xfrm>
            <a:prstGeom prst="rect">
              <a:avLst/>
            </a:prstGeom>
            <a:noFill/>
            <a:ln w="38100">
              <a:solidFill>
                <a:srgbClr val="0E2BFE"/>
              </a:solidFill>
              <a:miter lim="800000"/>
              <a:headEnd/>
              <a:tailEnd/>
            </a:ln>
          </p:spPr>
        </p:pic>
        <p:pic>
          <p:nvPicPr>
            <p:cNvPr id="44" name="Picture 15" descr="U:\TestData\chairleg270\IMG_5733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363630" y="914400"/>
              <a:ext cx="1092425" cy="876300"/>
            </a:xfrm>
            <a:prstGeom prst="rect">
              <a:avLst/>
            </a:prstGeom>
            <a:noFill/>
            <a:ln w="38100">
              <a:solidFill>
                <a:srgbClr val="0E2BFE"/>
              </a:solidFill>
              <a:miter lim="800000"/>
              <a:headEnd/>
              <a:tailEnd/>
            </a:ln>
          </p:spPr>
        </p:pic>
        <p:pic>
          <p:nvPicPr>
            <p:cNvPr id="45" name="Picture 20" descr="C:\MATLAB7\work\7_5_synt.jpg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210515" y="914400"/>
              <a:ext cx="1092425" cy="87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21" descr="C:\MATLAB7\work\7_6_synt.jpg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057400" y="914400"/>
              <a:ext cx="1092425" cy="87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 descr="C:\MATLAB7\work\9_1_synt.jpg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7822975" y="914400"/>
              <a:ext cx="1092425" cy="87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28" descr="C:\MATLAB7\work\9_2_synt.jpg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6669860" y="914400"/>
              <a:ext cx="1064608" cy="85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29" descr="C:\MATLAB7\work\9_3_synt.jpg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16745" y="914400"/>
              <a:ext cx="1064608" cy="85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15" descr="U:\TestData\chairleg270\IMG_5733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52400" y="914400"/>
              <a:ext cx="1092425" cy="876300"/>
            </a:xfrm>
            <a:prstGeom prst="rect">
              <a:avLst/>
            </a:prstGeom>
            <a:noFill/>
            <a:ln w="38100">
              <a:solidFill>
                <a:srgbClr val="0E2BFE"/>
              </a:solidFill>
              <a:miter lim="800000"/>
              <a:headEnd/>
              <a:tailEnd/>
            </a:ln>
          </p:spPr>
        </p:pic>
      </p:grpSp>
      <p:sp>
        <p:nvSpPr>
          <p:cNvPr id="17" name="TextBox 16"/>
          <p:cNvSpPr txBox="1"/>
          <p:nvPr/>
        </p:nvSpPr>
        <p:spPr>
          <a:xfrm>
            <a:off x="152400" y="533400"/>
            <a:ext cx="105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Real Images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00" y="533400"/>
            <a:ext cx="342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Real Images (highlighted) and Virtual </a:t>
            </a:r>
            <a:r>
              <a:rPr lang="en-US" sz="1400" dirty="0" smtClean="0"/>
              <a:t>Images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19</cp:revision>
  <dcterms:created xsi:type="dcterms:W3CDTF">2009-02-18T17:40:38Z</dcterms:created>
  <dcterms:modified xsi:type="dcterms:W3CDTF">2009-02-18T22:45:17Z</dcterms:modified>
</cp:coreProperties>
</file>