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21945600" cy="32918400"/>
  <p:notesSz cx="6858000" cy="9144000"/>
  <p:defaultTextStyle>
    <a:defPPr>
      <a:defRPr lang="en-US"/>
    </a:defPPr>
    <a:lvl1pPr marL="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1774" autoAdjust="0"/>
    <p:restoredTop sz="94660"/>
  </p:normalViewPr>
  <p:slideViewPr>
    <p:cSldViewPr snapToGrid="0" showGuides="1">
      <p:cViewPr>
        <p:scale>
          <a:sx n="42" d="100"/>
          <a:sy n="42" d="100"/>
        </p:scale>
        <p:origin x="-126" y="-78"/>
      </p:cViewPr>
      <p:guideLst>
        <p:guide orient="horz" pos="20735"/>
        <p:guide pos="6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t-lenins\Desktop\SSRSSI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9"/>
  <c:chart>
    <c:autoTitleDeleted val="1"/>
    <c:plotArea>
      <c:layout>
        <c:manualLayout>
          <c:layoutTarget val="inner"/>
          <c:xMode val="edge"/>
          <c:yMode val="edge"/>
          <c:x val="0.18168980952069791"/>
          <c:y val="0.22212877236499284"/>
          <c:w val="0.61818560024395364"/>
          <c:h val="0.72364646726851689"/>
        </c:manualLayout>
      </c:layout>
      <c:lineChart>
        <c:grouping val="standard"/>
        <c:ser>
          <c:idx val="0"/>
          <c:order val="0"/>
          <c:tx>
            <c:strRef>
              <c:f>Sheet1!$J$9</c:f>
              <c:strCache>
                <c:ptCount val="1"/>
                <c:pt idx="0">
                  <c:v>Object X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cat>
            <c:numRef>
              <c:f>Sheet1!$I$10:$I$107</c:f>
              <c:numCache>
                <c:formatCode>General</c:formatCode>
                <c:ptCount val="98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  <c:pt idx="36">
                  <c:v>7.2</c:v>
                </c:pt>
                <c:pt idx="37">
                  <c:v>7.4</c:v>
                </c:pt>
                <c:pt idx="38">
                  <c:v>7.6</c:v>
                </c:pt>
                <c:pt idx="39">
                  <c:v>7.8</c:v>
                </c:pt>
                <c:pt idx="40">
                  <c:v>8</c:v>
                </c:pt>
                <c:pt idx="41">
                  <c:v>8.2000000000000011</c:v>
                </c:pt>
                <c:pt idx="42">
                  <c:v>8.4</c:v>
                </c:pt>
                <c:pt idx="43">
                  <c:v>8.6</c:v>
                </c:pt>
                <c:pt idx="44">
                  <c:v>8.8000000000000007</c:v>
                </c:pt>
                <c:pt idx="45">
                  <c:v>9</c:v>
                </c:pt>
                <c:pt idx="46">
                  <c:v>9.2000000000000011</c:v>
                </c:pt>
                <c:pt idx="47">
                  <c:v>9.4</c:v>
                </c:pt>
                <c:pt idx="48">
                  <c:v>9.6</c:v>
                </c:pt>
                <c:pt idx="49">
                  <c:v>9.8000000000000007</c:v>
                </c:pt>
                <c:pt idx="50">
                  <c:v>10</c:v>
                </c:pt>
                <c:pt idx="51">
                  <c:v>10.200000000000001</c:v>
                </c:pt>
                <c:pt idx="52">
                  <c:v>10.4</c:v>
                </c:pt>
                <c:pt idx="53">
                  <c:v>10.6</c:v>
                </c:pt>
                <c:pt idx="54">
                  <c:v>10.8</c:v>
                </c:pt>
                <c:pt idx="55">
                  <c:v>11</c:v>
                </c:pt>
                <c:pt idx="56">
                  <c:v>11.2</c:v>
                </c:pt>
                <c:pt idx="57">
                  <c:v>11.4</c:v>
                </c:pt>
                <c:pt idx="58">
                  <c:v>11.6</c:v>
                </c:pt>
                <c:pt idx="59">
                  <c:v>11.8</c:v>
                </c:pt>
                <c:pt idx="60">
                  <c:v>12</c:v>
                </c:pt>
                <c:pt idx="61">
                  <c:v>12.2</c:v>
                </c:pt>
                <c:pt idx="62">
                  <c:v>12.4</c:v>
                </c:pt>
                <c:pt idx="63">
                  <c:v>12.6</c:v>
                </c:pt>
                <c:pt idx="64">
                  <c:v>12.8</c:v>
                </c:pt>
                <c:pt idx="65">
                  <c:v>13</c:v>
                </c:pt>
                <c:pt idx="66">
                  <c:v>13.2</c:v>
                </c:pt>
                <c:pt idx="67">
                  <c:v>13.4</c:v>
                </c:pt>
                <c:pt idx="68">
                  <c:v>13.6</c:v>
                </c:pt>
                <c:pt idx="69">
                  <c:v>13.8</c:v>
                </c:pt>
                <c:pt idx="70">
                  <c:v>14</c:v>
                </c:pt>
                <c:pt idx="71">
                  <c:v>14.2</c:v>
                </c:pt>
                <c:pt idx="72">
                  <c:v>14.4</c:v>
                </c:pt>
                <c:pt idx="73">
                  <c:v>14.6</c:v>
                </c:pt>
                <c:pt idx="74">
                  <c:v>14.8</c:v>
                </c:pt>
                <c:pt idx="75">
                  <c:v>15</c:v>
                </c:pt>
                <c:pt idx="76">
                  <c:v>15.2</c:v>
                </c:pt>
                <c:pt idx="77">
                  <c:v>15.4</c:v>
                </c:pt>
                <c:pt idx="78">
                  <c:v>15.6</c:v>
                </c:pt>
                <c:pt idx="79">
                  <c:v>15.8</c:v>
                </c:pt>
                <c:pt idx="80">
                  <c:v>16</c:v>
                </c:pt>
                <c:pt idx="81">
                  <c:v>16.2</c:v>
                </c:pt>
                <c:pt idx="82">
                  <c:v>16.399999999999999</c:v>
                </c:pt>
                <c:pt idx="83">
                  <c:v>16.600000000000001</c:v>
                </c:pt>
                <c:pt idx="84">
                  <c:v>16.8</c:v>
                </c:pt>
                <c:pt idx="85">
                  <c:v>17</c:v>
                </c:pt>
                <c:pt idx="86">
                  <c:v>17.2</c:v>
                </c:pt>
                <c:pt idx="87">
                  <c:v>17.399999999999999</c:v>
                </c:pt>
                <c:pt idx="88">
                  <c:v>17.600000000000001</c:v>
                </c:pt>
                <c:pt idx="89">
                  <c:v>17.8</c:v>
                </c:pt>
                <c:pt idx="90">
                  <c:v>18</c:v>
                </c:pt>
                <c:pt idx="91">
                  <c:v>18.2</c:v>
                </c:pt>
                <c:pt idx="92">
                  <c:v>18.399999999999999</c:v>
                </c:pt>
                <c:pt idx="93">
                  <c:v>18.600000000000001</c:v>
                </c:pt>
                <c:pt idx="94">
                  <c:v>18.8</c:v>
                </c:pt>
                <c:pt idx="95">
                  <c:v>19</c:v>
                </c:pt>
                <c:pt idx="96">
                  <c:v>19.2</c:v>
                </c:pt>
                <c:pt idx="97">
                  <c:v>19.399999999999999</c:v>
                </c:pt>
              </c:numCache>
            </c:numRef>
          </c:cat>
          <c:val>
            <c:numRef>
              <c:f>Sheet1!$J$10:$J$107</c:f>
              <c:numCache>
                <c:formatCode>General</c:formatCode>
                <c:ptCount val="98"/>
                <c:pt idx="0">
                  <c:v>-53</c:v>
                </c:pt>
                <c:pt idx="1">
                  <c:v>-52</c:v>
                </c:pt>
                <c:pt idx="2">
                  <c:v>-53</c:v>
                </c:pt>
                <c:pt idx="3">
                  <c:v>-54</c:v>
                </c:pt>
                <c:pt idx="4">
                  <c:v>-53</c:v>
                </c:pt>
                <c:pt idx="5">
                  <c:v>-53</c:v>
                </c:pt>
                <c:pt idx="6">
                  <c:v>-53</c:v>
                </c:pt>
                <c:pt idx="7">
                  <c:v>-53</c:v>
                </c:pt>
                <c:pt idx="8">
                  <c:v>-53</c:v>
                </c:pt>
                <c:pt idx="9">
                  <c:v>-53</c:v>
                </c:pt>
                <c:pt idx="10">
                  <c:v>-53</c:v>
                </c:pt>
                <c:pt idx="11">
                  <c:v>-53</c:v>
                </c:pt>
                <c:pt idx="12">
                  <c:v>-53</c:v>
                </c:pt>
                <c:pt idx="13">
                  <c:v>-53</c:v>
                </c:pt>
                <c:pt idx="14">
                  <c:v>-54</c:v>
                </c:pt>
                <c:pt idx="15">
                  <c:v>-55</c:v>
                </c:pt>
                <c:pt idx="16">
                  <c:v>-54</c:v>
                </c:pt>
                <c:pt idx="17">
                  <c:v>-54</c:v>
                </c:pt>
                <c:pt idx="18">
                  <c:v>-54</c:v>
                </c:pt>
                <c:pt idx="19">
                  <c:v>-54</c:v>
                </c:pt>
                <c:pt idx="20">
                  <c:v>-54</c:v>
                </c:pt>
                <c:pt idx="21">
                  <c:v>-54</c:v>
                </c:pt>
                <c:pt idx="22">
                  <c:v>-54</c:v>
                </c:pt>
                <c:pt idx="23">
                  <c:v>-54</c:v>
                </c:pt>
                <c:pt idx="24">
                  <c:v>-54</c:v>
                </c:pt>
                <c:pt idx="25">
                  <c:v>-54</c:v>
                </c:pt>
                <c:pt idx="26">
                  <c:v>-55</c:v>
                </c:pt>
                <c:pt idx="27">
                  <c:v>-53</c:v>
                </c:pt>
                <c:pt idx="28">
                  <c:v>-53</c:v>
                </c:pt>
                <c:pt idx="29">
                  <c:v>-54</c:v>
                </c:pt>
                <c:pt idx="30">
                  <c:v>-54</c:v>
                </c:pt>
                <c:pt idx="31">
                  <c:v>-54</c:v>
                </c:pt>
                <c:pt idx="32">
                  <c:v>-53</c:v>
                </c:pt>
                <c:pt idx="33">
                  <c:v>-53</c:v>
                </c:pt>
                <c:pt idx="34">
                  <c:v>-52</c:v>
                </c:pt>
                <c:pt idx="35">
                  <c:v>-52</c:v>
                </c:pt>
                <c:pt idx="36">
                  <c:v>-52</c:v>
                </c:pt>
                <c:pt idx="37">
                  <c:v>-54</c:v>
                </c:pt>
                <c:pt idx="38">
                  <c:v>-54</c:v>
                </c:pt>
                <c:pt idx="39">
                  <c:v>-54</c:v>
                </c:pt>
                <c:pt idx="40">
                  <c:v>-54</c:v>
                </c:pt>
                <c:pt idx="41">
                  <c:v>-54</c:v>
                </c:pt>
                <c:pt idx="42">
                  <c:v>-53</c:v>
                </c:pt>
                <c:pt idx="43">
                  <c:v>-54</c:v>
                </c:pt>
                <c:pt idx="44">
                  <c:v>-52</c:v>
                </c:pt>
                <c:pt idx="45">
                  <c:v>-52</c:v>
                </c:pt>
                <c:pt idx="46">
                  <c:v>-52</c:v>
                </c:pt>
                <c:pt idx="47">
                  <c:v>-54</c:v>
                </c:pt>
                <c:pt idx="48">
                  <c:v>-54</c:v>
                </c:pt>
                <c:pt idx="49">
                  <c:v>-52</c:v>
                </c:pt>
                <c:pt idx="50">
                  <c:v>-52</c:v>
                </c:pt>
                <c:pt idx="51">
                  <c:v>-53</c:v>
                </c:pt>
                <c:pt idx="52">
                  <c:v>-52</c:v>
                </c:pt>
                <c:pt idx="53">
                  <c:v>-52</c:v>
                </c:pt>
                <c:pt idx="54">
                  <c:v>-52</c:v>
                </c:pt>
                <c:pt idx="55">
                  <c:v>-53</c:v>
                </c:pt>
                <c:pt idx="56">
                  <c:v>-52</c:v>
                </c:pt>
                <c:pt idx="57">
                  <c:v>-52</c:v>
                </c:pt>
                <c:pt idx="58">
                  <c:v>-52</c:v>
                </c:pt>
                <c:pt idx="59">
                  <c:v>-52</c:v>
                </c:pt>
                <c:pt idx="60">
                  <c:v>-52</c:v>
                </c:pt>
                <c:pt idx="61">
                  <c:v>-52</c:v>
                </c:pt>
                <c:pt idx="62">
                  <c:v>-54</c:v>
                </c:pt>
                <c:pt idx="63">
                  <c:v>-52</c:v>
                </c:pt>
                <c:pt idx="64">
                  <c:v>-52</c:v>
                </c:pt>
                <c:pt idx="65">
                  <c:v>-52</c:v>
                </c:pt>
                <c:pt idx="66">
                  <c:v>-52</c:v>
                </c:pt>
                <c:pt idx="67">
                  <c:v>-52</c:v>
                </c:pt>
                <c:pt idx="68">
                  <c:v>-52</c:v>
                </c:pt>
                <c:pt idx="69">
                  <c:v>-52</c:v>
                </c:pt>
                <c:pt idx="70">
                  <c:v>-52</c:v>
                </c:pt>
                <c:pt idx="71">
                  <c:v>-52</c:v>
                </c:pt>
                <c:pt idx="72">
                  <c:v>-52</c:v>
                </c:pt>
                <c:pt idx="73">
                  <c:v>-52</c:v>
                </c:pt>
                <c:pt idx="74">
                  <c:v>-52</c:v>
                </c:pt>
                <c:pt idx="75">
                  <c:v>-54</c:v>
                </c:pt>
                <c:pt idx="76">
                  <c:v>-53</c:v>
                </c:pt>
                <c:pt idx="77">
                  <c:v>-53</c:v>
                </c:pt>
                <c:pt idx="78">
                  <c:v>-53</c:v>
                </c:pt>
                <c:pt idx="79">
                  <c:v>-54</c:v>
                </c:pt>
                <c:pt idx="80">
                  <c:v>-52</c:v>
                </c:pt>
                <c:pt idx="81">
                  <c:v>-52</c:v>
                </c:pt>
                <c:pt idx="82">
                  <c:v>-52</c:v>
                </c:pt>
                <c:pt idx="83">
                  <c:v>-52</c:v>
                </c:pt>
                <c:pt idx="84">
                  <c:v>-52</c:v>
                </c:pt>
                <c:pt idx="85">
                  <c:v>-52</c:v>
                </c:pt>
                <c:pt idx="86">
                  <c:v>-54</c:v>
                </c:pt>
                <c:pt idx="87">
                  <c:v>-52</c:v>
                </c:pt>
                <c:pt idx="88">
                  <c:v>-52</c:v>
                </c:pt>
                <c:pt idx="89">
                  <c:v>-52</c:v>
                </c:pt>
                <c:pt idx="90">
                  <c:v>-52</c:v>
                </c:pt>
                <c:pt idx="91">
                  <c:v>-52</c:v>
                </c:pt>
                <c:pt idx="92">
                  <c:v>-52</c:v>
                </c:pt>
                <c:pt idx="93">
                  <c:v>-52</c:v>
                </c:pt>
                <c:pt idx="94">
                  <c:v>-52</c:v>
                </c:pt>
                <c:pt idx="95">
                  <c:v>-52</c:v>
                </c:pt>
                <c:pt idx="96">
                  <c:v>-53</c:v>
                </c:pt>
                <c:pt idx="97">
                  <c:v>-52</c:v>
                </c:pt>
              </c:numCache>
            </c:numRef>
          </c:val>
        </c:ser>
        <c:ser>
          <c:idx val="1"/>
          <c:order val="1"/>
          <c:tx>
            <c:strRef>
              <c:f>Sheet1!$K$9</c:f>
              <c:strCache>
                <c:ptCount val="1"/>
                <c:pt idx="0">
                  <c:v>Object Y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Sheet1!$I$10:$I$107</c:f>
              <c:numCache>
                <c:formatCode>General</c:formatCode>
                <c:ptCount val="98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  <c:pt idx="36">
                  <c:v>7.2</c:v>
                </c:pt>
                <c:pt idx="37">
                  <c:v>7.4</c:v>
                </c:pt>
                <c:pt idx="38">
                  <c:v>7.6</c:v>
                </c:pt>
                <c:pt idx="39">
                  <c:v>7.8</c:v>
                </c:pt>
                <c:pt idx="40">
                  <c:v>8</c:v>
                </c:pt>
                <c:pt idx="41">
                  <c:v>8.2000000000000011</c:v>
                </c:pt>
                <c:pt idx="42">
                  <c:v>8.4</c:v>
                </c:pt>
                <c:pt idx="43">
                  <c:v>8.6</c:v>
                </c:pt>
                <c:pt idx="44">
                  <c:v>8.8000000000000007</c:v>
                </c:pt>
                <c:pt idx="45">
                  <c:v>9</c:v>
                </c:pt>
                <c:pt idx="46">
                  <c:v>9.2000000000000011</c:v>
                </c:pt>
                <c:pt idx="47">
                  <c:v>9.4</c:v>
                </c:pt>
                <c:pt idx="48">
                  <c:v>9.6</c:v>
                </c:pt>
                <c:pt idx="49">
                  <c:v>9.8000000000000007</c:v>
                </c:pt>
                <c:pt idx="50">
                  <c:v>10</c:v>
                </c:pt>
                <c:pt idx="51">
                  <c:v>10.200000000000001</c:v>
                </c:pt>
                <c:pt idx="52">
                  <c:v>10.4</c:v>
                </c:pt>
                <c:pt idx="53">
                  <c:v>10.6</c:v>
                </c:pt>
                <c:pt idx="54">
                  <c:v>10.8</c:v>
                </c:pt>
                <c:pt idx="55">
                  <c:v>11</c:v>
                </c:pt>
                <c:pt idx="56">
                  <c:v>11.2</c:v>
                </c:pt>
                <c:pt idx="57">
                  <c:v>11.4</c:v>
                </c:pt>
                <c:pt idx="58">
                  <c:v>11.6</c:v>
                </c:pt>
                <c:pt idx="59">
                  <c:v>11.8</c:v>
                </c:pt>
                <c:pt idx="60">
                  <c:v>12</c:v>
                </c:pt>
                <c:pt idx="61">
                  <c:v>12.2</c:v>
                </c:pt>
                <c:pt idx="62">
                  <c:v>12.4</c:v>
                </c:pt>
                <c:pt idx="63">
                  <c:v>12.6</c:v>
                </c:pt>
                <c:pt idx="64">
                  <c:v>12.8</c:v>
                </c:pt>
                <c:pt idx="65">
                  <c:v>13</c:v>
                </c:pt>
                <c:pt idx="66">
                  <c:v>13.2</c:v>
                </c:pt>
                <c:pt idx="67">
                  <c:v>13.4</c:v>
                </c:pt>
                <c:pt idx="68">
                  <c:v>13.6</c:v>
                </c:pt>
                <c:pt idx="69">
                  <c:v>13.8</c:v>
                </c:pt>
                <c:pt idx="70">
                  <c:v>14</c:v>
                </c:pt>
                <c:pt idx="71">
                  <c:v>14.2</c:v>
                </c:pt>
                <c:pt idx="72">
                  <c:v>14.4</c:v>
                </c:pt>
                <c:pt idx="73">
                  <c:v>14.6</c:v>
                </c:pt>
                <c:pt idx="74">
                  <c:v>14.8</c:v>
                </c:pt>
                <c:pt idx="75">
                  <c:v>15</c:v>
                </c:pt>
                <c:pt idx="76">
                  <c:v>15.2</c:v>
                </c:pt>
                <c:pt idx="77">
                  <c:v>15.4</c:v>
                </c:pt>
                <c:pt idx="78">
                  <c:v>15.6</c:v>
                </c:pt>
                <c:pt idx="79">
                  <c:v>15.8</c:v>
                </c:pt>
                <c:pt idx="80">
                  <c:v>16</c:v>
                </c:pt>
                <c:pt idx="81">
                  <c:v>16.2</c:v>
                </c:pt>
                <c:pt idx="82">
                  <c:v>16.399999999999999</c:v>
                </c:pt>
                <c:pt idx="83">
                  <c:v>16.600000000000001</c:v>
                </c:pt>
                <c:pt idx="84">
                  <c:v>16.8</c:v>
                </c:pt>
                <c:pt idx="85">
                  <c:v>17</c:v>
                </c:pt>
                <c:pt idx="86">
                  <c:v>17.2</c:v>
                </c:pt>
                <c:pt idx="87">
                  <c:v>17.399999999999999</c:v>
                </c:pt>
                <c:pt idx="88">
                  <c:v>17.600000000000001</c:v>
                </c:pt>
                <c:pt idx="89">
                  <c:v>17.8</c:v>
                </c:pt>
                <c:pt idx="90">
                  <c:v>18</c:v>
                </c:pt>
                <c:pt idx="91">
                  <c:v>18.2</c:v>
                </c:pt>
                <c:pt idx="92">
                  <c:v>18.399999999999999</c:v>
                </c:pt>
                <c:pt idx="93">
                  <c:v>18.600000000000001</c:v>
                </c:pt>
                <c:pt idx="94">
                  <c:v>18.8</c:v>
                </c:pt>
                <c:pt idx="95">
                  <c:v>19</c:v>
                </c:pt>
                <c:pt idx="96">
                  <c:v>19.2</c:v>
                </c:pt>
                <c:pt idx="97">
                  <c:v>19.399999999999999</c:v>
                </c:pt>
              </c:numCache>
            </c:numRef>
          </c:cat>
          <c:val>
            <c:numRef>
              <c:f>Sheet1!$K$10:$K$107</c:f>
              <c:numCache>
                <c:formatCode>General</c:formatCode>
                <c:ptCount val="98"/>
                <c:pt idx="0">
                  <c:v>-47</c:v>
                </c:pt>
                <c:pt idx="1">
                  <c:v>-47</c:v>
                </c:pt>
                <c:pt idx="2">
                  <c:v>-47</c:v>
                </c:pt>
                <c:pt idx="3">
                  <c:v>-47</c:v>
                </c:pt>
                <c:pt idx="4">
                  <c:v>-47</c:v>
                </c:pt>
                <c:pt idx="5">
                  <c:v>-47</c:v>
                </c:pt>
                <c:pt idx="6">
                  <c:v>-47</c:v>
                </c:pt>
                <c:pt idx="7">
                  <c:v>-47</c:v>
                </c:pt>
                <c:pt idx="8">
                  <c:v>-47</c:v>
                </c:pt>
                <c:pt idx="9">
                  <c:v>-47</c:v>
                </c:pt>
                <c:pt idx="10">
                  <c:v>-47</c:v>
                </c:pt>
                <c:pt idx="11">
                  <c:v>-47</c:v>
                </c:pt>
                <c:pt idx="12">
                  <c:v>-47</c:v>
                </c:pt>
                <c:pt idx="13">
                  <c:v>-47</c:v>
                </c:pt>
                <c:pt idx="14">
                  <c:v>-47</c:v>
                </c:pt>
                <c:pt idx="15">
                  <c:v>-47</c:v>
                </c:pt>
                <c:pt idx="16">
                  <c:v>-47</c:v>
                </c:pt>
                <c:pt idx="17">
                  <c:v>-47</c:v>
                </c:pt>
                <c:pt idx="18">
                  <c:v>-47</c:v>
                </c:pt>
                <c:pt idx="19">
                  <c:v>-47</c:v>
                </c:pt>
                <c:pt idx="20">
                  <c:v>-47</c:v>
                </c:pt>
                <c:pt idx="21">
                  <c:v>-47</c:v>
                </c:pt>
                <c:pt idx="22">
                  <c:v>-47</c:v>
                </c:pt>
                <c:pt idx="23">
                  <c:v>-47</c:v>
                </c:pt>
                <c:pt idx="24">
                  <c:v>-47</c:v>
                </c:pt>
                <c:pt idx="25">
                  <c:v>-47</c:v>
                </c:pt>
                <c:pt idx="26">
                  <c:v>-47</c:v>
                </c:pt>
                <c:pt idx="27">
                  <c:v>-47</c:v>
                </c:pt>
                <c:pt idx="28">
                  <c:v>-47</c:v>
                </c:pt>
                <c:pt idx="29">
                  <c:v>-47</c:v>
                </c:pt>
                <c:pt idx="30">
                  <c:v>-47</c:v>
                </c:pt>
                <c:pt idx="31">
                  <c:v>-47</c:v>
                </c:pt>
                <c:pt idx="32">
                  <c:v>-47</c:v>
                </c:pt>
                <c:pt idx="33">
                  <c:v>-47</c:v>
                </c:pt>
                <c:pt idx="34">
                  <c:v>-47</c:v>
                </c:pt>
                <c:pt idx="35">
                  <c:v>-49</c:v>
                </c:pt>
                <c:pt idx="36">
                  <c:v>-48</c:v>
                </c:pt>
                <c:pt idx="37">
                  <c:v>-48</c:v>
                </c:pt>
                <c:pt idx="38">
                  <c:v>-48</c:v>
                </c:pt>
                <c:pt idx="39">
                  <c:v>-48</c:v>
                </c:pt>
                <c:pt idx="40">
                  <c:v>-48</c:v>
                </c:pt>
                <c:pt idx="41">
                  <c:v>-49</c:v>
                </c:pt>
                <c:pt idx="42">
                  <c:v>-48</c:v>
                </c:pt>
                <c:pt idx="43">
                  <c:v>-48</c:v>
                </c:pt>
                <c:pt idx="44">
                  <c:v>-48</c:v>
                </c:pt>
                <c:pt idx="45">
                  <c:v>-49</c:v>
                </c:pt>
                <c:pt idx="46">
                  <c:v>-48</c:v>
                </c:pt>
                <c:pt idx="47">
                  <c:v>-48</c:v>
                </c:pt>
                <c:pt idx="48">
                  <c:v>-48</c:v>
                </c:pt>
                <c:pt idx="49">
                  <c:v>-48</c:v>
                </c:pt>
                <c:pt idx="50">
                  <c:v>-47</c:v>
                </c:pt>
                <c:pt idx="51">
                  <c:v>-47</c:v>
                </c:pt>
                <c:pt idx="52">
                  <c:v>-47</c:v>
                </c:pt>
                <c:pt idx="53">
                  <c:v>-47</c:v>
                </c:pt>
                <c:pt idx="54">
                  <c:v>-47</c:v>
                </c:pt>
                <c:pt idx="55">
                  <c:v>-47</c:v>
                </c:pt>
                <c:pt idx="56">
                  <c:v>-47</c:v>
                </c:pt>
                <c:pt idx="57">
                  <c:v>-47</c:v>
                </c:pt>
                <c:pt idx="58">
                  <c:v>-48</c:v>
                </c:pt>
                <c:pt idx="59">
                  <c:v>-47</c:v>
                </c:pt>
                <c:pt idx="60">
                  <c:v>-47</c:v>
                </c:pt>
                <c:pt idx="61">
                  <c:v>-47</c:v>
                </c:pt>
                <c:pt idx="62">
                  <c:v>-47</c:v>
                </c:pt>
                <c:pt idx="63">
                  <c:v>-47</c:v>
                </c:pt>
                <c:pt idx="64">
                  <c:v>-47</c:v>
                </c:pt>
                <c:pt idx="65">
                  <c:v>-47</c:v>
                </c:pt>
                <c:pt idx="66">
                  <c:v>-47</c:v>
                </c:pt>
                <c:pt idx="67">
                  <c:v>-47</c:v>
                </c:pt>
                <c:pt idx="68">
                  <c:v>-47</c:v>
                </c:pt>
                <c:pt idx="69">
                  <c:v>-47</c:v>
                </c:pt>
                <c:pt idx="70">
                  <c:v>-47</c:v>
                </c:pt>
                <c:pt idx="71">
                  <c:v>-47</c:v>
                </c:pt>
                <c:pt idx="72">
                  <c:v>-47</c:v>
                </c:pt>
                <c:pt idx="73">
                  <c:v>-48</c:v>
                </c:pt>
                <c:pt idx="74">
                  <c:v>-47</c:v>
                </c:pt>
                <c:pt idx="75">
                  <c:v>-47</c:v>
                </c:pt>
                <c:pt idx="76">
                  <c:v>-47</c:v>
                </c:pt>
                <c:pt idx="77">
                  <c:v>-47</c:v>
                </c:pt>
                <c:pt idx="78">
                  <c:v>-47</c:v>
                </c:pt>
                <c:pt idx="79">
                  <c:v>-47</c:v>
                </c:pt>
                <c:pt idx="80">
                  <c:v>-47</c:v>
                </c:pt>
                <c:pt idx="81">
                  <c:v>-47</c:v>
                </c:pt>
                <c:pt idx="82">
                  <c:v>-47</c:v>
                </c:pt>
                <c:pt idx="83">
                  <c:v>-47</c:v>
                </c:pt>
                <c:pt idx="84">
                  <c:v>-48</c:v>
                </c:pt>
                <c:pt idx="85">
                  <c:v>-48</c:v>
                </c:pt>
                <c:pt idx="86">
                  <c:v>-48</c:v>
                </c:pt>
                <c:pt idx="87">
                  <c:v>-48</c:v>
                </c:pt>
                <c:pt idx="88">
                  <c:v>-48</c:v>
                </c:pt>
                <c:pt idx="89">
                  <c:v>-48</c:v>
                </c:pt>
                <c:pt idx="90">
                  <c:v>-48</c:v>
                </c:pt>
                <c:pt idx="91">
                  <c:v>-48</c:v>
                </c:pt>
                <c:pt idx="92">
                  <c:v>-48</c:v>
                </c:pt>
                <c:pt idx="93">
                  <c:v>-48</c:v>
                </c:pt>
                <c:pt idx="94">
                  <c:v>-48</c:v>
                </c:pt>
                <c:pt idx="95">
                  <c:v>-48</c:v>
                </c:pt>
                <c:pt idx="96">
                  <c:v>-48</c:v>
                </c:pt>
                <c:pt idx="97">
                  <c:v>-48</c:v>
                </c:pt>
              </c:numCache>
            </c:numRef>
          </c:val>
        </c:ser>
        <c:ser>
          <c:idx val="2"/>
          <c:order val="2"/>
          <c:tx>
            <c:strRef>
              <c:f>Sheet1!$L$9</c:f>
              <c:strCache>
                <c:ptCount val="1"/>
                <c:pt idx="0">
                  <c:v>Object Z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Sheet1!$I$10:$I$107</c:f>
              <c:numCache>
                <c:formatCode>General</c:formatCode>
                <c:ptCount val="98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  <c:pt idx="36">
                  <c:v>7.2</c:v>
                </c:pt>
                <c:pt idx="37">
                  <c:v>7.4</c:v>
                </c:pt>
                <c:pt idx="38">
                  <c:v>7.6</c:v>
                </c:pt>
                <c:pt idx="39">
                  <c:v>7.8</c:v>
                </c:pt>
                <c:pt idx="40">
                  <c:v>8</c:v>
                </c:pt>
                <c:pt idx="41">
                  <c:v>8.2000000000000011</c:v>
                </c:pt>
                <c:pt idx="42">
                  <c:v>8.4</c:v>
                </c:pt>
                <c:pt idx="43">
                  <c:v>8.6</c:v>
                </c:pt>
                <c:pt idx="44">
                  <c:v>8.8000000000000007</c:v>
                </c:pt>
                <c:pt idx="45">
                  <c:v>9</c:v>
                </c:pt>
                <c:pt idx="46">
                  <c:v>9.2000000000000011</c:v>
                </c:pt>
                <c:pt idx="47">
                  <c:v>9.4</c:v>
                </c:pt>
                <c:pt idx="48">
                  <c:v>9.6</c:v>
                </c:pt>
                <c:pt idx="49">
                  <c:v>9.8000000000000007</c:v>
                </c:pt>
                <c:pt idx="50">
                  <c:v>10</c:v>
                </c:pt>
                <c:pt idx="51">
                  <c:v>10.200000000000001</c:v>
                </c:pt>
                <c:pt idx="52">
                  <c:v>10.4</c:v>
                </c:pt>
                <c:pt idx="53">
                  <c:v>10.6</c:v>
                </c:pt>
                <c:pt idx="54">
                  <c:v>10.8</c:v>
                </c:pt>
                <c:pt idx="55">
                  <c:v>11</c:v>
                </c:pt>
                <c:pt idx="56">
                  <c:v>11.2</c:v>
                </c:pt>
                <c:pt idx="57">
                  <c:v>11.4</c:v>
                </c:pt>
                <c:pt idx="58">
                  <c:v>11.6</c:v>
                </c:pt>
                <c:pt idx="59">
                  <c:v>11.8</c:v>
                </c:pt>
                <c:pt idx="60">
                  <c:v>12</c:v>
                </c:pt>
                <c:pt idx="61">
                  <c:v>12.2</c:v>
                </c:pt>
                <c:pt idx="62">
                  <c:v>12.4</c:v>
                </c:pt>
                <c:pt idx="63">
                  <c:v>12.6</c:v>
                </c:pt>
                <c:pt idx="64">
                  <c:v>12.8</c:v>
                </c:pt>
                <c:pt idx="65">
                  <c:v>13</c:v>
                </c:pt>
                <c:pt idx="66">
                  <c:v>13.2</c:v>
                </c:pt>
                <c:pt idx="67">
                  <c:v>13.4</c:v>
                </c:pt>
                <c:pt idx="68">
                  <c:v>13.6</c:v>
                </c:pt>
                <c:pt idx="69">
                  <c:v>13.8</c:v>
                </c:pt>
                <c:pt idx="70">
                  <c:v>14</c:v>
                </c:pt>
                <c:pt idx="71">
                  <c:v>14.2</c:v>
                </c:pt>
                <c:pt idx="72">
                  <c:v>14.4</c:v>
                </c:pt>
                <c:pt idx="73">
                  <c:v>14.6</c:v>
                </c:pt>
                <c:pt idx="74">
                  <c:v>14.8</c:v>
                </c:pt>
                <c:pt idx="75">
                  <c:v>15</c:v>
                </c:pt>
                <c:pt idx="76">
                  <c:v>15.2</c:v>
                </c:pt>
                <c:pt idx="77">
                  <c:v>15.4</c:v>
                </c:pt>
                <c:pt idx="78">
                  <c:v>15.6</c:v>
                </c:pt>
                <c:pt idx="79">
                  <c:v>15.8</c:v>
                </c:pt>
                <c:pt idx="80">
                  <c:v>16</c:v>
                </c:pt>
                <c:pt idx="81">
                  <c:v>16.2</c:v>
                </c:pt>
                <c:pt idx="82">
                  <c:v>16.399999999999999</c:v>
                </c:pt>
                <c:pt idx="83">
                  <c:v>16.600000000000001</c:v>
                </c:pt>
                <c:pt idx="84">
                  <c:v>16.8</c:v>
                </c:pt>
                <c:pt idx="85">
                  <c:v>17</c:v>
                </c:pt>
                <c:pt idx="86">
                  <c:v>17.2</c:v>
                </c:pt>
                <c:pt idx="87">
                  <c:v>17.399999999999999</c:v>
                </c:pt>
                <c:pt idx="88">
                  <c:v>17.600000000000001</c:v>
                </c:pt>
                <c:pt idx="89">
                  <c:v>17.8</c:v>
                </c:pt>
                <c:pt idx="90">
                  <c:v>18</c:v>
                </c:pt>
                <c:pt idx="91">
                  <c:v>18.2</c:v>
                </c:pt>
                <c:pt idx="92">
                  <c:v>18.399999999999999</c:v>
                </c:pt>
                <c:pt idx="93">
                  <c:v>18.600000000000001</c:v>
                </c:pt>
                <c:pt idx="94">
                  <c:v>18.8</c:v>
                </c:pt>
                <c:pt idx="95">
                  <c:v>19</c:v>
                </c:pt>
                <c:pt idx="96">
                  <c:v>19.2</c:v>
                </c:pt>
                <c:pt idx="97">
                  <c:v>19.399999999999999</c:v>
                </c:pt>
              </c:numCache>
            </c:numRef>
          </c:cat>
          <c:val>
            <c:numRef>
              <c:f>Sheet1!$L$10:$L$107</c:f>
              <c:numCache>
                <c:formatCode>General</c:formatCode>
                <c:ptCount val="98"/>
                <c:pt idx="0">
                  <c:v>-36</c:v>
                </c:pt>
                <c:pt idx="1">
                  <c:v>-36</c:v>
                </c:pt>
                <c:pt idx="2">
                  <c:v>-36</c:v>
                </c:pt>
                <c:pt idx="3">
                  <c:v>-36</c:v>
                </c:pt>
                <c:pt idx="4">
                  <c:v>-36</c:v>
                </c:pt>
                <c:pt idx="5">
                  <c:v>-36</c:v>
                </c:pt>
                <c:pt idx="6">
                  <c:v>-36</c:v>
                </c:pt>
                <c:pt idx="7">
                  <c:v>-36</c:v>
                </c:pt>
                <c:pt idx="8">
                  <c:v>-36</c:v>
                </c:pt>
                <c:pt idx="9">
                  <c:v>-36</c:v>
                </c:pt>
                <c:pt idx="10">
                  <c:v>-36</c:v>
                </c:pt>
                <c:pt idx="11">
                  <c:v>-36</c:v>
                </c:pt>
                <c:pt idx="12">
                  <c:v>-35</c:v>
                </c:pt>
                <c:pt idx="13">
                  <c:v>-36</c:v>
                </c:pt>
                <c:pt idx="14">
                  <c:v>-36</c:v>
                </c:pt>
                <c:pt idx="15">
                  <c:v>-36</c:v>
                </c:pt>
                <c:pt idx="16">
                  <c:v>-36</c:v>
                </c:pt>
                <c:pt idx="17">
                  <c:v>-36</c:v>
                </c:pt>
                <c:pt idx="18">
                  <c:v>-37</c:v>
                </c:pt>
                <c:pt idx="19">
                  <c:v>-36</c:v>
                </c:pt>
                <c:pt idx="20">
                  <c:v>-36</c:v>
                </c:pt>
                <c:pt idx="21">
                  <c:v>-36</c:v>
                </c:pt>
                <c:pt idx="22">
                  <c:v>-36</c:v>
                </c:pt>
                <c:pt idx="23">
                  <c:v>-36</c:v>
                </c:pt>
                <c:pt idx="24">
                  <c:v>-36</c:v>
                </c:pt>
                <c:pt idx="25">
                  <c:v>-36</c:v>
                </c:pt>
                <c:pt idx="26">
                  <c:v>-36</c:v>
                </c:pt>
                <c:pt idx="27">
                  <c:v>-36</c:v>
                </c:pt>
                <c:pt idx="28">
                  <c:v>-36</c:v>
                </c:pt>
                <c:pt idx="29">
                  <c:v>-36</c:v>
                </c:pt>
                <c:pt idx="30">
                  <c:v>-36</c:v>
                </c:pt>
                <c:pt idx="31">
                  <c:v>-36</c:v>
                </c:pt>
                <c:pt idx="32">
                  <c:v>-36</c:v>
                </c:pt>
                <c:pt idx="33">
                  <c:v>-41</c:v>
                </c:pt>
                <c:pt idx="34">
                  <c:v>-43</c:v>
                </c:pt>
                <c:pt idx="35">
                  <c:v>-38</c:v>
                </c:pt>
                <c:pt idx="36">
                  <c:v>-44</c:v>
                </c:pt>
                <c:pt idx="37">
                  <c:v>-47</c:v>
                </c:pt>
                <c:pt idx="38">
                  <c:v>-44</c:v>
                </c:pt>
                <c:pt idx="39">
                  <c:v>-36</c:v>
                </c:pt>
                <c:pt idx="40">
                  <c:v>-43</c:v>
                </c:pt>
                <c:pt idx="41">
                  <c:v>-43</c:v>
                </c:pt>
                <c:pt idx="42">
                  <c:v>-42</c:v>
                </c:pt>
                <c:pt idx="43">
                  <c:v>-41</c:v>
                </c:pt>
                <c:pt idx="44">
                  <c:v>-37</c:v>
                </c:pt>
                <c:pt idx="45">
                  <c:v>-44</c:v>
                </c:pt>
                <c:pt idx="46">
                  <c:v>-42</c:v>
                </c:pt>
                <c:pt idx="47">
                  <c:v>-40</c:v>
                </c:pt>
                <c:pt idx="48">
                  <c:v>-42</c:v>
                </c:pt>
                <c:pt idx="49">
                  <c:v>-43</c:v>
                </c:pt>
                <c:pt idx="50">
                  <c:v>-42</c:v>
                </c:pt>
                <c:pt idx="51">
                  <c:v>-41</c:v>
                </c:pt>
                <c:pt idx="52">
                  <c:v>-42</c:v>
                </c:pt>
                <c:pt idx="53">
                  <c:v>-43</c:v>
                </c:pt>
                <c:pt idx="54">
                  <c:v>-41</c:v>
                </c:pt>
                <c:pt idx="55">
                  <c:v>-41</c:v>
                </c:pt>
                <c:pt idx="56">
                  <c:v>-41</c:v>
                </c:pt>
                <c:pt idx="57">
                  <c:v>-41</c:v>
                </c:pt>
                <c:pt idx="58">
                  <c:v>-41</c:v>
                </c:pt>
                <c:pt idx="59">
                  <c:v>-41</c:v>
                </c:pt>
                <c:pt idx="60">
                  <c:v>-41</c:v>
                </c:pt>
                <c:pt idx="61">
                  <c:v>-41</c:v>
                </c:pt>
                <c:pt idx="62">
                  <c:v>-41</c:v>
                </c:pt>
                <c:pt idx="63">
                  <c:v>-41</c:v>
                </c:pt>
                <c:pt idx="64">
                  <c:v>-42</c:v>
                </c:pt>
                <c:pt idx="65">
                  <c:v>-41</c:v>
                </c:pt>
                <c:pt idx="66">
                  <c:v>-41</c:v>
                </c:pt>
                <c:pt idx="67">
                  <c:v>-43</c:v>
                </c:pt>
                <c:pt idx="68">
                  <c:v>-41</c:v>
                </c:pt>
                <c:pt idx="69">
                  <c:v>-41</c:v>
                </c:pt>
                <c:pt idx="70">
                  <c:v>-41</c:v>
                </c:pt>
                <c:pt idx="71">
                  <c:v>-40</c:v>
                </c:pt>
                <c:pt idx="72">
                  <c:v>-41</c:v>
                </c:pt>
                <c:pt idx="73">
                  <c:v>-42</c:v>
                </c:pt>
                <c:pt idx="74">
                  <c:v>-41</c:v>
                </c:pt>
                <c:pt idx="75">
                  <c:v>-41</c:v>
                </c:pt>
                <c:pt idx="76">
                  <c:v>-41</c:v>
                </c:pt>
                <c:pt idx="77">
                  <c:v>-41</c:v>
                </c:pt>
                <c:pt idx="78">
                  <c:v>-41</c:v>
                </c:pt>
                <c:pt idx="79">
                  <c:v>-42</c:v>
                </c:pt>
                <c:pt idx="80">
                  <c:v>-41</c:v>
                </c:pt>
                <c:pt idx="81">
                  <c:v>-41</c:v>
                </c:pt>
                <c:pt idx="82">
                  <c:v>-40</c:v>
                </c:pt>
                <c:pt idx="83">
                  <c:v>-41</c:v>
                </c:pt>
                <c:pt idx="84">
                  <c:v>-41</c:v>
                </c:pt>
                <c:pt idx="85">
                  <c:v>-41</c:v>
                </c:pt>
                <c:pt idx="86">
                  <c:v>-41</c:v>
                </c:pt>
                <c:pt idx="87">
                  <c:v>-41</c:v>
                </c:pt>
                <c:pt idx="88">
                  <c:v>-42</c:v>
                </c:pt>
                <c:pt idx="89">
                  <c:v>-39</c:v>
                </c:pt>
                <c:pt idx="90">
                  <c:v>-40</c:v>
                </c:pt>
                <c:pt idx="91">
                  <c:v>-41</c:v>
                </c:pt>
                <c:pt idx="92">
                  <c:v>-40</c:v>
                </c:pt>
                <c:pt idx="93">
                  <c:v>-40</c:v>
                </c:pt>
                <c:pt idx="94">
                  <c:v>-40</c:v>
                </c:pt>
                <c:pt idx="95">
                  <c:v>-40</c:v>
                </c:pt>
                <c:pt idx="96">
                  <c:v>-40</c:v>
                </c:pt>
                <c:pt idx="97">
                  <c:v>-40</c:v>
                </c:pt>
              </c:numCache>
            </c:numRef>
          </c:val>
        </c:ser>
        <c:marker val="1"/>
        <c:axId val="53302784"/>
        <c:axId val="53304320"/>
      </c:lineChart>
      <c:catAx>
        <c:axId val="53302784"/>
        <c:scaling>
          <c:orientation val="minMax"/>
        </c:scaling>
        <c:axPos val="b"/>
        <c:numFmt formatCode="General" sourceLinked="1"/>
        <c:tickLblPos val="high"/>
        <c:crossAx val="53304320"/>
        <c:crosses val="autoZero"/>
        <c:auto val="1"/>
        <c:lblAlgn val="ctr"/>
        <c:lblOffset val="100"/>
        <c:tickLblSkip val="10"/>
        <c:tickMarkSkip val="10"/>
      </c:catAx>
      <c:valAx>
        <c:axId val="53304320"/>
        <c:scaling>
          <c:orientation val="minMax"/>
          <c:max val="-30"/>
          <c:min val="-60"/>
        </c:scaling>
        <c:axPos val="l"/>
        <c:majorGridlines/>
        <c:title>
          <c:tx>
            <c:rich>
              <a:bodyPr/>
              <a:lstStyle/>
              <a:p>
                <a:pPr>
                  <a:defRPr sz="2200"/>
                </a:pPr>
                <a:r>
                  <a:rPr lang="en-US" sz="2200"/>
                  <a:t>RSSI (dBm)</a:t>
                </a:r>
              </a:p>
            </c:rich>
          </c:tx>
          <c:layout>
            <c:manualLayout>
              <c:xMode val="edge"/>
              <c:yMode val="edge"/>
              <c:x val="5.0675703208331833E-2"/>
              <c:y val="0.37902490576528436"/>
            </c:manualLayout>
          </c:layout>
        </c:title>
        <c:numFmt formatCode="General" sourceLinked="1"/>
        <c:majorTickMark val="none"/>
        <c:tickLblPos val="nextTo"/>
        <c:crossAx val="53302784"/>
        <c:crosses val="autoZero"/>
        <c:crossBetween val="midCat"/>
      </c:valAx>
    </c:plotArea>
    <c:legend>
      <c:legendPos val="r"/>
      <c:layout/>
    </c:legend>
    <c:plotVisOnly val="1"/>
  </c:chart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0.40249</cdr:x>
      <cdr:y>0.00412</cdr:y>
    </cdr:from>
    <cdr:to>
      <cdr:x>0.53261</cdr:x>
      <cdr:y>0.09569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74318" y="19608"/>
          <a:ext cx="1026217" cy="435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/>
        <a:p xmlns:a="http://schemas.openxmlformats.org/drawingml/2006/main">
          <a:r>
            <a:rPr lang="en-US" sz="2200" b="1" dirty="0">
              <a:solidFill>
                <a:schemeClr val="tx1"/>
              </a:solidFill>
            </a:rPr>
            <a:t>Time (s)</a:t>
          </a:r>
        </a:p>
      </cdr:txBody>
    </cdr:sp>
  </cdr:relSizeAnchor>
  <cdr:relSizeAnchor xmlns:cdr="http://schemas.openxmlformats.org/drawingml/2006/chartDrawing">
    <cdr:from>
      <cdr:x>0.50771</cdr:x>
      <cdr:y>0.27103</cdr:y>
    </cdr:from>
    <cdr:to>
      <cdr:x>0.84658</cdr:x>
      <cdr:y>0.32335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236298" y="1325880"/>
          <a:ext cx="2827441" cy="2559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 smtClean="0">
              <a:solidFill>
                <a:schemeClr val="tx1"/>
              </a:solidFill>
            </a:rPr>
            <a:t>Object Z interacted with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ch-Fest-Logo-white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367809" y="32099248"/>
            <a:ext cx="2496254" cy="7089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135020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33" indent="-1175633" algn="l" defTabSz="3135020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204" indent="-979694" algn="l" defTabSz="31350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77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86" indent="-783755" algn="l" defTabSz="3135020" rtl="0" eaLnBrk="1" latinLnBrk="0" hangingPunct="1">
        <a:spcBef>
          <a:spcPct val="20000"/>
        </a:spcBef>
        <a:buFont typeface="Arial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796" indent="-783755" algn="l" defTabSz="3135020" rtl="0" eaLnBrk="1" latinLnBrk="0" hangingPunct="1">
        <a:spcBef>
          <a:spcPct val="20000"/>
        </a:spcBef>
        <a:buFont typeface="Arial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wmf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ounded Rectangle 129"/>
          <p:cNvSpPr/>
          <p:nvPr/>
        </p:nvSpPr>
        <p:spPr>
          <a:xfrm>
            <a:off x="11879580" y="24925020"/>
            <a:ext cx="8762999" cy="6073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936049" y="2941320"/>
            <a:ext cx="20438051" cy="109118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56" name="Rounded Rectangle 255"/>
          <p:cNvSpPr/>
          <p:nvPr/>
        </p:nvSpPr>
        <p:spPr>
          <a:xfrm>
            <a:off x="11818620" y="14333220"/>
            <a:ext cx="9052561" cy="996696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272209" y="-1"/>
            <a:ext cx="16180905" cy="2703443"/>
            <a:chOff x="-492366" y="0"/>
            <a:chExt cx="7320186" cy="996463"/>
          </a:xfrm>
        </p:grpSpPr>
        <p:pic>
          <p:nvPicPr>
            <p:cNvPr id="4" name="Picture 3" descr="C:\Program Files\Microsoft Resource DVD Artwork\DVD_ART\Artwork_Imagery\Shapes and Graphics\Box\Squares\glowing white box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92366" y="1"/>
              <a:ext cx="6827820" cy="996462"/>
            </a:xfrm>
            <a:prstGeom prst="rect">
              <a:avLst/>
            </a:prstGeom>
            <a:noFill/>
          </p:spPr>
        </p:pic>
        <p:pic>
          <p:nvPicPr>
            <p:cNvPr id="5" name="Picture 4" descr="C:\Program Files\Microsoft Resource DVD Artwork\DVD_ART\Artwork_Imagery\Shapes and Graphics\Box\Squares\glowing white box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6827820" cy="996462"/>
            </a:xfrm>
            <a:prstGeom prst="rect">
              <a:avLst/>
            </a:prstGeom>
            <a:noFill/>
          </p:spPr>
        </p:pic>
      </p:grpSp>
      <p:sp>
        <p:nvSpPr>
          <p:cNvPr id="3" name="TextBox 6"/>
          <p:cNvSpPr txBox="1"/>
          <p:nvPr/>
        </p:nvSpPr>
        <p:spPr>
          <a:xfrm>
            <a:off x="1205100" y="483059"/>
            <a:ext cx="11231473" cy="20313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600" dirty="0" smtClean="0">
                <a:cs typeface="Segoe UI" pitchFamily="34" charset="0"/>
              </a:rPr>
              <a:t>SixthSense: RFID-based Enterprise Intelligence</a:t>
            </a:r>
          </a:p>
          <a:p>
            <a:pPr algn="ctr"/>
            <a:r>
              <a:rPr lang="en-US" sz="4000" dirty="0" smtClean="0">
                <a:cs typeface="Segoe UI" pitchFamily="34" charset="0"/>
              </a:rPr>
              <a:t>Lenin Ravindranath, Venkat Padmanabhan,</a:t>
            </a:r>
          </a:p>
          <a:p>
            <a:pPr algn="ctr"/>
            <a:r>
              <a:rPr lang="en-US" sz="4000" dirty="0" smtClean="0">
                <a:cs typeface="Segoe UI" pitchFamily="34" charset="0"/>
              </a:rPr>
              <a:t>Piyush Agrawal (IIT Kanpur)</a:t>
            </a:r>
          </a:p>
        </p:txBody>
      </p:sp>
      <p:pic>
        <p:nvPicPr>
          <p:cNvPr id="52" name="Picture 2" descr="C:\Documents and Settings\t-lenins\Local Settings\Temporary Internet Files\Content.IE5\JJ6NZ3MN\MCj023710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3059" y="4587240"/>
            <a:ext cx="11971468" cy="7208520"/>
          </a:xfrm>
          <a:prstGeom prst="rect">
            <a:avLst/>
          </a:prstGeom>
          <a:noFill/>
        </p:spPr>
      </p:pic>
      <p:pic>
        <p:nvPicPr>
          <p:cNvPr id="53" name="Picture 4" descr="C:\Documents and Settings\t-lenins\Local Settings\Temporary Internet Files\Content.IE5\QYLWJW83\MCj0398491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337560"/>
            <a:ext cx="2665095" cy="2368974"/>
          </a:xfrm>
          <a:prstGeom prst="rect">
            <a:avLst/>
          </a:prstGeom>
          <a:noFill/>
          <a:scene3d>
            <a:camera prst="orthographicFront">
              <a:rot lat="0" lon="0" rev="19799999"/>
            </a:camera>
            <a:lightRig rig="threePt" dir="t"/>
          </a:scene3d>
        </p:spPr>
      </p:pic>
      <p:pic>
        <p:nvPicPr>
          <p:cNvPr id="54" name="Picture 5" descr="C:\Documents and Settings\t-lenins\Desktop\rfid_antenna_326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17440" y="10447021"/>
            <a:ext cx="2857221" cy="2697480"/>
          </a:xfrm>
          <a:prstGeom prst="rect">
            <a:avLst/>
          </a:prstGeom>
          <a:noFill/>
          <a:scene3d>
            <a:camera prst="orthographicFront">
              <a:rot lat="0" lon="0" rev="18900000"/>
            </a:camera>
            <a:lightRig rig="threePt" dir="t"/>
          </a:scene3d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10460" y="3139441"/>
            <a:ext cx="4496794" cy="136087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85060" y="11841479"/>
            <a:ext cx="4564380" cy="168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TextBox 56"/>
          <p:cNvSpPr txBox="1"/>
          <p:nvPr/>
        </p:nvSpPr>
        <p:spPr>
          <a:xfrm>
            <a:off x="17739360" y="4792980"/>
            <a:ext cx="210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Presence</a:t>
            </a:r>
            <a:endParaRPr lang="en-US" sz="4000" dirty="0"/>
          </a:p>
        </p:txBody>
      </p:sp>
      <p:sp>
        <p:nvSpPr>
          <p:cNvPr id="58" name="TextBox 57"/>
          <p:cNvSpPr txBox="1"/>
          <p:nvPr/>
        </p:nvSpPr>
        <p:spPr>
          <a:xfrm>
            <a:off x="17523382" y="9795748"/>
            <a:ext cx="3370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RFID Antennas</a:t>
            </a:r>
            <a:endParaRPr lang="en-US" sz="4000" dirty="0"/>
          </a:p>
        </p:txBody>
      </p:sp>
      <p:sp>
        <p:nvSpPr>
          <p:cNvPr id="59" name="TextBox 58"/>
          <p:cNvSpPr txBox="1"/>
          <p:nvPr/>
        </p:nvSpPr>
        <p:spPr>
          <a:xfrm>
            <a:off x="2941320" y="10980420"/>
            <a:ext cx="2087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Calendar</a:t>
            </a:r>
            <a:endParaRPr lang="en-US" sz="4000" dirty="0"/>
          </a:p>
        </p:txBody>
      </p:sp>
      <p:sp>
        <p:nvSpPr>
          <p:cNvPr id="60" name="TextBox 59"/>
          <p:cNvSpPr txBox="1"/>
          <p:nvPr/>
        </p:nvSpPr>
        <p:spPr>
          <a:xfrm>
            <a:off x="5227320" y="3733800"/>
            <a:ext cx="1767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Camera</a:t>
            </a:r>
            <a:endParaRPr lang="en-US" sz="4000" dirty="0"/>
          </a:p>
        </p:txBody>
      </p:sp>
      <p:pic>
        <p:nvPicPr>
          <p:cNvPr id="61" name="Picture 10" descr="http://www.printronix.com/library/assets/public/images/rfid/tags/squiggle-label-peel-rfid-printer-l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92840" y="12412980"/>
            <a:ext cx="1188720" cy="1188720"/>
          </a:xfrm>
          <a:prstGeom prst="rect">
            <a:avLst/>
          </a:prstGeom>
          <a:noFill/>
        </p:spPr>
      </p:pic>
      <p:sp>
        <p:nvSpPr>
          <p:cNvPr id="62" name="TextBox 61"/>
          <p:cNvSpPr txBox="1"/>
          <p:nvPr/>
        </p:nvSpPr>
        <p:spPr>
          <a:xfrm>
            <a:off x="10058400" y="3771900"/>
            <a:ext cx="26517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rgbClr val="C00000"/>
                </a:solidFill>
              </a:rPr>
              <a:t>Enterprise</a:t>
            </a:r>
            <a:endParaRPr lang="en-US" sz="4500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189720" y="11765280"/>
            <a:ext cx="5662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People and objects tagged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64" name="Picture 5" descr="C:\Documents and Settings\t-lenins\Desktop\rfid_antenna_326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4580" y="6819900"/>
            <a:ext cx="2697480" cy="3016762"/>
          </a:xfrm>
          <a:prstGeom prst="rect">
            <a:avLst/>
          </a:prstGeom>
          <a:noFill/>
          <a:scene3d>
            <a:camera prst="orthographicFront">
              <a:rot lat="0" lon="0" rev="10500000"/>
            </a:camera>
            <a:lightRig rig="threePt" dir="t"/>
          </a:scene3d>
        </p:spPr>
      </p:pic>
      <p:graphicFrame>
        <p:nvGraphicFramePr>
          <p:cNvPr id="65" name="Chart 64"/>
          <p:cNvGraphicFramePr/>
          <p:nvPr/>
        </p:nvGraphicFramePr>
        <p:xfrm>
          <a:off x="12001500" y="26014680"/>
          <a:ext cx="8343900" cy="48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0" name="Rounded Rectangle 69"/>
          <p:cNvSpPr/>
          <p:nvPr/>
        </p:nvSpPr>
        <p:spPr>
          <a:xfrm>
            <a:off x="1051560" y="14387733"/>
            <a:ext cx="9180662" cy="7352127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 smtClean="0">
              <a:solidFill>
                <a:schemeClr val="tx1"/>
              </a:solidFill>
            </a:endParaRPr>
          </a:p>
          <a:p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rgbClr val="C00000"/>
                </a:solidFill>
              </a:rPr>
              <a:t>Goal:  </a:t>
            </a:r>
            <a:r>
              <a:rPr lang="en-US" sz="4000" dirty="0" smtClean="0">
                <a:solidFill>
                  <a:schemeClr val="tx1"/>
                </a:solidFill>
              </a:rPr>
              <a:t>Use RFID to capture rich interaction between people and their surroundings in an automated way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rgbClr val="C00000"/>
                </a:solidFill>
              </a:rPr>
              <a:t>SixthSense Platform: </a:t>
            </a:r>
          </a:p>
          <a:p>
            <a:r>
              <a:rPr lang="en-US" sz="40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Snap ITC"/>
              </a:rPr>
              <a:t>o</a:t>
            </a:r>
            <a:r>
              <a:rPr lang="en-US" sz="4000" b="1" dirty="0" smtClean="0">
                <a:solidFill>
                  <a:schemeClr val="tx1"/>
                </a:solidFill>
                <a:latin typeface="Snap ITC"/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Track people and objects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lvl="0"/>
            <a:r>
              <a:rPr lang="en-US" sz="40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Snap ITC"/>
              </a:rPr>
              <a:t>o</a:t>
            </a:r>
            <a:r>
              <a:rPr lang="en-US" sz="4000" b="1" dirty="0" smtClean="0">
                <a:solidFill>
                  <a:schemeClr val="tx1"/>
                </a:solidFill>
                <a:latin typeface="Snap ITC"/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Combine info from other Enterprise  systems  such as calendar, camera</a:t>
            </a:r>
            <a:endParaRPr lang="en-US" sz="1600" b="1" dirty="0" smtClean="0">
              <a:solidFill>
                <a:schemeClr val="tx1"/>
              </a:solidFill>
              <a:latin typeface="Snap ITC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Snap ITC"/>
              </a:rPr>
              <a:t>o</a:t>
            </a:r>
            <a:r>
              <a:rPr lang="en-US" sz="4000" b="1" dirty="0" smtClean="0">
                <a:solidFill>
                  <a:schemeClr val="tx1"/>
                </a:solidFill>
                <a:latin typeface="Snap ITC"/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Make inferences automatically </a:t>
            </a:r>
            <a:endParaRPr lang="en-US" sz="1600" b="1" dirty="0" smtClean="0">
              <a:solidFill>
                <a:schemeClr val="tx1"/>
              </a:solidFill>
              <a:latin typeface="Snap ITC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Snap ITC"/>
              </a:rPr>
              <a:t>o</a:t>
            </a:r>
            <a:r>
              <a:rPr lang="en-US" sz="4000" b="1" dirty="0" smtClean="0">
                <a:solidFill>
                  <a:schemeClr val="tx1"/>
                </a:solidFill>
                <a:latin typeface="Snap ITC"/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Expose these to applications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2687476" y="14549295"/>
            <a:ext cx="5656709" cy="893480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 smtClean="0">
                <a:solidFill>
                  <a:srgbClr val="C00000"/>
                </a:solidFill>
              </a:rPr>
              <a:t>Overview</a:t>
            </a:r>
            <a:endParaRPr lang="en-US" sz="4600" dirty="0">
              <a:solidFill>
                <a:srgbClr val="C00000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966529" y="22051862"/>
            <a:ext cx="9251891" cy="4465738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2000" b="1" dirty="0" smtClean="0">
              <a:solidFill>
                <a:schemeClr val="tx1"/>
              </a:solidFill>
              <a:latin typeface="Snap ITC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Snap ITC"/>
              </a:rPr>
              <a:t>o</a:t>
            </a:r>
            <a:r>
              <a:rPr lang="en-US" sz="4000" b="1" dirty="0" smtClean="0">
                <a:solidFill>
                  <a:schemeClr val="tx1"/>
                </a:solidFill>
                <a:latin typeface="Snap ITC"/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Person-Object differentiation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0"/>
            <a:r>
              <a:rPr lang="en-US" sz="40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Snap ITC"/>
              </a:rPr>
              <a:t>o</a:t>
            </a:r>
            <a:r>
              <a:rPr lang="en-US" sz="4000" b="1" dirty="0" smtClean="0">
                <a:solidFill>
                  <a:schemeClr val="tx1"/>
                </a:solidFill>
                <a:latin typeface="Snap ITC"/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Person Identification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40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Snap ITC"/>
              </a:rPr>
              <a:t>o</a:t>
            </a:r>
            <a:r>
              <a:rPr lang="en-US" sz="4000" b="1" dirty="0" smtClean="0">
                <a:solidFill>
                  <a:schemeClr val="tx1"/>
                </a:solidFill>
                <a:latin typeface="Snap ITC"/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Object ownership interference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40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Snap ITC"/>
              </a:rPr>
              <a:t>o</a:t>
            </a:r>
            <a:r>
              <a:rPr lang="en-US" sz="4000" b="1" dirty="0" smtClean="0">
                <a:solidFill>
                  <a:schemeClr val="tx1"/>
                </a:solidFill>
                <a:latin typeface="Snap ITC"/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Person-object interaction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40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Snap ITC"/>
              </a:rPr>
              <a:t>o</a:t>
            </a:r>
            <a:r>
              <a:rPr lang="en-US" sz="4000" b="1" dirty="0" smtClean="0">
                <a:solidFill>
                  <a:schemeClr val="tx1"/>
                </a:solidFill>
                <a:latin typeface="Snap ITC"/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Multiple Tagging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2255015" y="22167704"/>
            <a:ext cx="6678682" cy="893480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 smtClean="0">
                <a:solidFill>
                  <a:srgbClr val="C00000"/>
                </a:solidFill>
              </a:rPr>
              <a:t>Automated Inference</a:t>
            </a:r>
            <a:endParaRPr lang="en-US" sz="4600" dirty="0">
              <a:solidFill>
                <a:srgbClr val="C00000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937626" y="26892727"/>
            <a:ext cx="9326514" cy="403685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2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2000" b="1" dirty="0" smtClean="0">
              <a:solidFill>
                <a:schemeClr val="tx1"/>
              </a:solidFill>
              <a:latin typeface="Snap ITC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Snap ITC"/>
              </a:rPr>
              <a:t>o</a:t>
            </a:r>
            <a:r>
              <a:rPr lang="en-US" sz="4000" b="1" dirty="0" smtClean="0">
                <a:solidFill>
                  <a:schemeClr val="tx1"/>
                </a:solidFill>
                <a:latin typeface="Snap ITC"/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Misplaced object alert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40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Snap ITC"/>
              </a:rPr>
              <a:t>o</a:t>
            </a:r>
            <a:r>
              <a:rPr lang="en-US" sz="4000" b="1" dirty="0" smtClean="0">
                <a:solidFill>
                  <a:schemeClr val="tx1"/>
                </a:solidFill>
                <a:latin typeface="Snap ITC"/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Annotated security video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40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Snap ITC"/>
              </a:rPr>
              <a:t>o</a:t>
            </a:r>
            <a:r>
              <a:rPr lang="en-US" sz="4000" b="1" dirty="0" smtClean="0">
                <a:solidFill>
                  <a:schemeClr val="tx1"/>
                </a:solidFill>
                <a:latin typeface="Snap ITC"/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Semi-Automated image cataloging</a:t>
            </a:r>
          </a:p>
          <a:p>
            <a:r>
              <a:rPr lang="en-US" sz="40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Snap ITC"/>
              </a:rPr>
              <a:t>o</a:t>
            </a:r>
            <a:r>
              <a:rPr lang="en-US" sz="4000" b="1" dirty="0" smtClean="0">
                <a:solidFill>
                  <a:schemeClr val="tx1"/>
                </a:solidFill>
                <a:latin typeface="Snap ITC"/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Enhanced calendar &amp; IM presence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sz="4000" dirty="0" smtClean="0">
              <a:solidFill>
                <a:prstClr val="black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2618673" y="26894269"/>
            <a:ext cx="5656709" cy="893480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 smtClean="0">
                <a:solidFill>
                  <a:srgbClr val="C00000"/>
                </a:solidFill>
              </a:rPr>
              <a:t>Applications</a:t>
            </a:r>
            <a:endParaRPr lang="en-US" sz="4600" dirty="0">
              <a:solidFill>
                <a:srgbClr val="C00000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13424056" y="14518815"/>
            <a:ext cx="5656709" cy="893480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 smtClean="0">
                <a:solidFill>
                  <a:srgbClr val="C00000"/>
                </a:solidFill>
              </a:rPr>
              <a:t>Architecture</a:t>
            </a:r>
            <a:endParaRPr lang="en-US" sz="4600" dirty="0">
              <a:solidFill>
                <a:srgbClr val="C0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6162020" y="22379940"/>
            <a:ext cx="3977640" cy="118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Other Enterprise Monitors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2542520" y="22379940"/>
            <a:ext cx="3002280" cy="1181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RFID Monitor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2550140" y="20985480"/>
            <a:ext cx="761238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Raw Database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2550140" y="19705320"/>
            <a:ext cx="7612380" cy="8915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Inference Engine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2565380" y="18440400"/>
            <a:ext cx="757428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Processed Database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2557760" y="15598140"/>
            <a:ext cx="761238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Applications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2557760" y="16786860"/>
            <a:ext cx="7581900" cy="12496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API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2969240" y="17099280"/>
            <a:ext cx="2552700" cy="579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Lookups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7236440" y="17137380"/>
            <a:ext cx="2552700" cy="579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Callbacks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89" name="Straight Arrow Connector 88"/>
          <p:cNvCxnSpPr>
            <a:stCxn id="80" idx="0"/>
          </p:cNvCxnSpPr>
          <p:nvPr/>
        </p:nvCxnSpPr>
        <p:spPr>
          <a:xfrm rot="16200000" flipV="1">
            <a:off x="13788390" y="22124670"/>
            <a:ext cx="502920" cy="76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79" idx="0"/>
          </p:cNvCxnSpPr>
          <p:nvPr/>
        </p:nvCxnSpPr>
        <p:spPr>
          <a:xfrm rot="5400000" flipH="1" flipV="1">
            <a:off x="17899380" y="22128480"/>
            <a:ext cx="50292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81" idx="0"/>
            <a:endCxn id="82" idx="2"/>
          </p:cNvCxnSpPr>
          <p:nvPr/>
        </p:nvCxnSpPr>
        <p:spPr>
          <a:xfrm rot="5400000" flipH="1" flipV="1">
            <a:off x="16162020" y="20791170"/>
            <a:ext cx="38862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82" idx="0"/>
            <a:endCxn id="83" idx="2"/>
          </p:cNvCxnSpPr>
          <p:nvPr/>
        </p:nvCxnSpPr>
        <p:spPr>
          <a:xfrm rot="16200000" flipV="1">
            <a:off x="16179165" y="19528155"/>
            <a:ext cx="350520" cy="38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83" idx="0"/>
            <a:endCxn id="85" idx="2"/>
          </p:cNvCxnSpPr>
          <p:nvPr/>
        </p:nvCxnSpPr>
        <p:spPr>
          <a:xfrm rot="16200000" flipV="1">
            <a:off x="16148685" y="18236565"/>
            <a:ext cx="403860" cy="38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5400000">
            <a:off x="13956030" y="16790670"/>
            <a:ext cx="61722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87" idx="0"/>
          </p:cNvCxnSpPr>
          <p:nvPr/>
        </p:nvCxnSpPr>
        <p:spPr>
          <a:xfrm rot="5400000">
            <a:off x="18187035" y="16807815"/>
            <a:ext cx="655320" cy="381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Left Brace 130"/>
          <p:cNvSpPr/>
          <p:nvPr/>
        </p:nvSpPr>
        <p:spPr>
          <a:xfrm>
            <a:off x="15476220" y="26814780"/>
            <a:ext cx="617220" cy="914400"/>
          </a:xfrm>
          <a:prstGeom prst="leftBrace">
            <a:avLst/>
          </a:prstGeom>
          <a:ln w="25400">
            <a:solidFill>
              <a:schemeClr val="tx1"/>
            </a:solidFill>
            <a:prstDash val="dash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2" name="Picture 131" descr="MSRI Black green copy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38180" y="626444"/>
            <a:ext cx="3064413" cy="124233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3" name="TextBox 132"/>
          <p:cNvSpPr txBox="1"/>
          <p:nvPr/>
        </p:nvSpPr>
        <p:spPr>
          <a:xfrm>
            <a:off x="175845" y="31166977"/>
            <a:ext cx="11116995" cy="163121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cs typeface="Segoe UI" pitchFamily="34" charset="0"/>
              </a:rPr>
              <a:t>Mobility, Networks, and Systems</a:t>
            </a:r>
          </a:p>
          <a:p>
            <a:endParaRPr lang="en-US" sz="800" dirty="0" smtClean="0">
              <a:latin typeface="+mj-lt"/>
              <a:cs typeface="Segoe UI" pitchFamily="34" charset="0"/>
            </a:endParaRPr>
          </a:p>
          <a:p>
            <a:r>
              <a:rPr lang="en-US" sz="42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 http://research.microsoft.com/research/mns</a:t>
            </a:r>
            <a:endParaRPr lang="en-US" sz="42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  <a:cs typeface="Segoe UI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3416436" y="24958215"/>
            <a:ext cx="5656709" cy="893480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 smtClean="0">
                <a:solidFill>
                  <a:srgbClr val="C00000"/>
                </a:solidFill>
              </a:rPr>
              <a:t>Object Interaction</a:t>
            </a:r>
            <a:endParaRPr lang="en-US" sz="4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151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bickle</dc:creator>
  <cp:lastModifiedBy>Lenin</cp:lastModifiedBy>
  <cp:revision>144</cp:revision>
  <dcterms:created xsi:type="dcterms:W3CDTF">2007-12-28T22:21:30Z</dcterms:created>
  <dcterms:modified xsi:type="dcterms:W3CDTF">2008-02-26T08:55:51Z</dcterms:modified>
</cp:coreProperties>
</file>